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23"/>
  </p:notesMasterIdLst>
  <p:sldIdLst>
    <p:sldId id="256" r:id="rId2"/>
    <p:sldId id="331" r:id="rId3"/>
    <p:sldId id="262" r:id="rId4"/>
    <p:sldId id="342" r:id="rId5"/>
    <p:sldId id="344" r:id="rId6"/>
    <p:sldId id="343" r:id="rId7"/>
    <p:sldId id="346" r:id="rId8"/>
    <p:sldId id="345" r:id="rId9"/>
    <p:sldId id="333" r:id="rId10"/>
    <p:sldId id="347" r:id="rId11"/>
    <p:sldId id="314" r:id="rId12"/>
    <p:sldId id="348" r:id="rId13"/>
    <p:sldId id="349" r:id="rId14"/>
    <p:sldId id="350" r:id="rId15"/>
    <p:sldId id="351" r:id="rId16"/>
    <p:sldId id="352" r:id="rId17"/>
    <p:sldId id="353" r:id="rId18"/>
    <p:sldId id="354" r:id="rId19"/>
    <p:sldId id="355" r:id="rId20"/>
    <p:sldId id="259" r:id="rId21"/>
    <p:sldId id="326" r:id="rId22"/>
  </p:sldIdLst>
  <p:sldSz cx="9144000" cy="5143500" type="screen16x9"/>
  <p:notesSz cx="6858000" cy="9144000"/>
  <p:embeddedFontLst>
    <p:embeddedFont>
      <p:font typeface="Grand Hotel" panose="020B0604020202020204" charset="0"/>
      <p:regular r:id="rId24"/>
    </p:embeddedFont>
    <p:embeddedFont>
      <p:font typeface="Montserrat" panose="00000500000000000000" pitchFamily="2" charset="0"/>
      <p:regular r:id="rId25"/>
      <p:bold r:id="rId26"/>
      <p:italic r:id="rId27"/>
      <p:boldItalic r:id="rId28"/>
    </p:embeddedFont>
    <p:embeddedFont>
      <p:font typeface="Open Sans" panose="020B0606030504020204" pitchFamily="34" charset="0"/>
      <p:regular r:id="rId29"/>
      <p:bold r:id="rId30"/>
      <p:italic r:id="rId31"/>
      <p:boldItalic r:id="rId32"/>
    </p:embeddedFont>
    <p:embeddedFont>
      <p:font typeface="Segoe UI Black" panose="020B0A02040204020203" pitchFamily="34" charset="0"/>
      <p:bold r:id="rId33"/>
      <p:boldItalic r:id="rId34"/>
    </p:embeddedFont>
  </p:embeddedFontLst>
  <p:custDataLst>
    <p:tags r:id="rId35"/>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B62E11C-7F00-4F50-9F7D-D3A273E40F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60" d="100"/>
          <a:sy n="60" d="100"/>
        </p:scale>
        <p:origin x="1128" y="57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3.fntdata"/><Relationship Id="rId39"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11.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2.fntdata"/><Relationship Id="rId33" Type="http://schemas.openxmlformats.org/officeDocument/2006/relationships/font" Target="fonts/font10.fntdata"/><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fntdata"/><Relationship Id="rId32" Type="http://schemas.openxmlformats.org/officeDocument/2006/relationships/font" Target="fonts/font9.fntdata"/><Relationship Id="rId37"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openxmlformats.org/officeDocument/2006/relationships/font" Target="fonts/font5.fntdata"/><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8.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4.fntdata"/><Relationship Id="rId30" Type="http://schemas.openxmlformats.org/officeDocument/2006/relationships/font" Target="fonts/font7.fntdata"/><Relationship Id="rId35" Type="http://schemas.openxmlformats.org/officeDocument/2006/relationships/tags" Target="tags/tag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5"/>
        <p:cNvGrpSpPr/>
        <p:nvPr/>
      </p:nvGrpSpPr>
      <p:grpSpPr>
        <a:xfrm>
          <a:off x="0" y="0"/>
          <a:ext cx="0" cy="0"/>
          <a:chOff x="0" y="0"/>
          <a:chExt cx="0" cy="0"/>
        </a:xfrm>
      </p:grpSpPr>
      <p:sp>
        <p:nvSpPr>
          <p:cNvPr id="3046" name="Google Shape;3046;gdb13e22b57_0_6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7" name="Google Shape;3047;gdb13e22b57_0_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e67be192b4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e67be192b4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1"/>
        <p:cNvGrpSpPr/>
        <p:nvPr/>
      </p:nvGrpSpPr>
      <p:grpSpPr>
        <a:xfrm>
          <a:off x="0" y="0"/>
          <a:ext cx="0" cy="0"/>
          <a:chOff x="0" y="0"/>
          <a:chExt cx="0" cy="0"/>
        </a:xfrm>
      </p:grpSpPr>
      <p:sp>
        <p:nvSpPr>
          <p:cNvPr id="3102" name="Google Shape;3102;gd924d83865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3" name="Google Shape;3103;gd924d83865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audio" Target="../media/audio1.wav"/></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FFECC6"/>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62150" y="-169612"/>
            <a:ext cx="8819708" cy="5143516"/>
            <a:chOff x="162150" y="-169612"/>
            <a:chExt cx="8819708" cy="5143516"/>
          </a:xfrm>
        </p:grpSpPr>
        <p:sp>
          <p:nvSpPr>
            <p:cNvPr id="10" name="Google Shape;10;p2"/>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 name="Google Shape;14;p2"/>
            <p:cNvPicPr preferRelativeResize="0"/>
            <p:nvPr/>
          </p:nvPicPr>
          <p:blipFill>
            <a:blip r:embed="rId2"/>
            <a:stretch>
              <a:fillRect/>
            </a:stretch>
          </p:blipFill>
          <p:spPr>
            <a:xfrm>
              <a:off x="468438" y="223775"/>
              <a:ext cx="8207124" cy="4442774"/>
            </a:xfrm>
            <a:prstGeom prst="rect">
              <a:avLst/>
            </a:prstGeom>
            <a:noFill/>
            <a:ln>
              <a:noFill/>
            </a:ln>
          </p:spPr>
        </p:pic>
        <p:sp>
          <p:nvSpPr>
            <p:cNvPr id="15" name="Google Shape;15;p2"/>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2"/>
          <p:cNvSpPr txBox="1">
            <a:spLocks noGrp="1"/>
          </p:cNvSpPr>
          <p:nvPr>
            <p:ph type="ctrTitle"/>
          </p:nvPr>
        </p:nvSpPr>
        <p:spPr>
          <a:xfrm rot="-250">
            <a:off x="2511150" y="1286375"/>
            <a:ext cx="4121700" cy="22812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6700">
                <a:latin typeface="Grand Hotel" panose="02000606000000020003"/>
                <a:ea typeface="Grand Hotel" panose="02000606000000020003"/>
                <a:cs typeface="Grand Hotel" panose="02000606000000020003"/>
                <a:sym typeface="Grand Hotel" panose="02000606000000020003"/>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64" name="Google Shape;64;p2"/>
          <p:cNvSpPr txBox="1">
            <a:spLocks noGrp="1"/>
          </p:cNvSpPr>
          <p:nvPr>
            <p:ph type="subTitle" idx="1"/>
          </p:nvPr>
        </p:nvSpPr>
        <p:spPr>
          <a:xfrm rot="331">
            <a:off x="3015300" y="3459050"/>
            <a:ext cx="3113400" cy="608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atin typeface="Open Sans"/>
                <a:ea typeface="Open Sans"/>
                <a:cs typeface="Open Sans"/>
                <a:sym typeface="Ope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2" name="Group 0"/>
          <p:cNvGrpSpPr/>
          <p:nvPr userDrawn="1"/>
        </p:nvGrpSpPr>
        <p:grpSpPr>
          <a:xfrm>
            <a:off x="7061835" y="595630"/>
            <a:ext cx="1459865" cy="2133600"/>
            <a:chOff x="11121" y="938"/>
            <a:chExt cx="2299" cy="3360"/>
          </a:xfrm>
        </p:grpSpPr>
        <p:sp>
          <p:nvSpPr>
            <p:cNvPr id="65" name="Google Shape;65;p2"/>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2"/>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0397755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2821521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519132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3609101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756040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1348844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650683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2592129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8156272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031684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slide" type="title">
  <p:cSld name="1_Title slide">
    <p:bg>
      <p:bgPr>
        <a:solidFill>
          <a:srgbClr val="FFECC6"/>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62150" y="-169612"/>
            <a:ext cx="8819708" cy="5143516"/>
            <a:chOff x="162150" y="-169612"/>
            <a:chExt cx="8819708" cy="5143516"/>
          </a:xfrm>
        </p:grpSpPr>
        <p:sp>
          <p:nvSpPr>
            <p:cNvPr id="10" name="Google Shape;10;p2"/>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 name="Google Shape;14;p2"/>
            <p:cNvPicPr preferRelativeResize="0"/>
            <p:nvPr/>
          </p:nvPicPr>
          <p:blipFill>
            <a:blip r:embed="rId2"/>
            <a:stretch>
              <a:fillRect/>
            </a:stretch>
          </p:blipFill>
          <p:spPr>
            <a:xfrm>
              <a:off x="468438" y="223775"/>
              <a:ext cx="8207124" cy="4442774"/>
            </a:xfrm>
            <a:prstGeom prst="rect">
              <a:avLst/>
            </a:prstGeom>
            <a:noFill/>
            <a:ln>
              <a:noFill/>
            </a:ln>
          </p:spPr>
        </p:pic>
        <p:sp>
          <p:nvSpPr>
            <p:cNvPr id="15" name="Google Shape;15;p2"/>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2"/>
          <p:cNvSpPr txBox="1">
            <a:spLocks noGrp="1"/>
          </p:cNvSpPr>
          <p:nvPr>
            <p:ph type="ctrTitle"/>
          </p:nvPr>
        </p:nvSpPr>
        <p:spPr>
          <a:xfrm rot="-250">
            <a:off x="2511150" y="1286375"/>
            <a:ext cx="4121700" cy="22812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6700">
                <a:latin typeface="Grand Hotel" panose="02000606000000020003"/>
                <a:ea typeface="Grand Hotel" panose="02000606000000020003"/>
                <a:cs typeface="Grand Hotel" panose="02000606000000020003"/>
                <a:sym typeface="Grand Hotel" panose="02000606000000020003"/>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64" name="Google Shape;64;p2"/>
          <p:cNvSpPr txBox="1">
            <a:spLocks noGrp="1"/>
          </p:cNvSpPr>
          <p:nvPr>
            <p:ph type="subTitle" idx="1"/>
          </p:nvPr>
        </p:nvSpPr>
        <p:spPr>
          <a:xfrm rot="331">
            <a:off x="3015300" y="3459050"/>
            <a:ext cx="3113400" cy="608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atin typeface="Open Sans"/>
                <a:ea typeface="Open Sans"/>
                <a:cs typeface="Open Sans"/>
                <a:sym typeface="Ope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2" name="Group 0"/>
          <p:cNvGrpSpPr/>
          <p:nvPr userDrawn="1"/>
        </p:nvGrpSpPr>
        <p:grpSpPr>
          <a:xfrm>
            <a:off x="7061835" y="595630"/>
            <a:ext cx="1459865" cy="2133600"/>
            <a:chOff x="11121" y="938"/>
            <a:chExt cx="2299" cy="3360"/>
          </a:xfrm>
        </p:grpSpPr>
        <p:sp>
          <p:nvSpPr>
            <p:cNvPr id="65" name="Google Shape;65;p2"/>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2"/>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12805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8829080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178138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8340650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0766604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8197308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0041618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644448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0900476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3420082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6662450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slide" type="title">
  <p:cSld name="1_Title slide">
    <p:bg>
      <p:bgPr>
        <a:solidFill>
          <a:srgbClr val="FFECC6"/>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62150" y="-169612"/>
            <a:ext cx="8819708" cy="5143516"/>
            <a:chOff x="162150" y="-169612"/>
            <a:chExt cx="8819708" cy="5143516"/>
          </a:xfrm>
        </p:grpSpPr>
        <p:sp>
          <p:nvSpPr>
            <p:cNvPr id="10" name="Google Shape;10;p2"/>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 name="Google Shape;14;p2"/>
            <p:cNvPicPr preferRelativeResize="0"/>
            <p:nvPr/>
          </p:nvPicPr>
          <p:blipFill>
            <a:blip r:embed="rId2"/>
            <a:stretch>
              <a:fillRect/>
            </a:stretch>
          </p:blipFill>
          <p:spPr>
            <a:xfrm>
              <a:off x="468438" y="223775"/>
              <a:ext cx="8207124" cy="4442774"/>
            </a:xfrm>
            <a:prstGeom prst="rect">
              <a:avLst/>
            </a:prstGeom>
            <a:noFill/>
            <a:ln>
              <a:noFill/>
            </a:ln>
          </p:spPr>
        </p:pic>
        <p:sp>
          <p:nvSpPr>
            <p:cNvPr id="15" name="Google Shape;15;p2"/>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2"/>
          <p:cNvSpPr txBox="1">
            <a:spLocks noGrp="1"/>
          </p:cNvSpPr>
          <p:nvPr>
            <p:ph type="ctrTitle"/>
          </p:nvPr>
        </p:nvSpPr>
        <p:spPr>
          <a:xfrm rot="-250">
            <a:off x="2511150" y="1286375"/>
            <a:ext cx="4121700" cy="22812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6700">
                <a:latin typeface="Grand Hotel" panose="02000606000000020003"/>
                <a:ea typeface="Grand Hotel" panose="02000606000000020003"/>
                <a:cs typeface="Grand Hotel" panose="02000606000000020003"/>
                <a:sym typeface="Grand Hotel" panose="02000606000000020003"/>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64" name="Google Shape;64;p2"/>
          <p:cNvSpPr txBox="1">
            <a:spLocks noGrp="1"/>
          </p:cNvSpPr>
          <p:nvPr>
            <p:ph type="subTitle" idx="1"/>
          </p:nvPr>
        </p:nvSpPr>
        <p:spPr>
          <a:xfrm rot="331">
            <a:off x="3015300" y="3459050"/>
            <a:ext cx="3113400" cy="608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atin typeface="Open Sans"/>
                <a:ea typeface="Open Sans"/>
                <a:cs typeface="Open Sans"/>
                <a:sym typeface="Ope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2" name="Group 0"/>
          <p:cNvGrpSpPr/>
          <p:nvPr userDrawn="1"/>
        </p:nvGrpSpPr>
        <p:grpSpPr>
          <a:xfrm>
            <a:off x="7061835" y="595630"/>
            <a:ext cx="1459865" cy="2133600"/>
            <a:chOff x="11121" y="938"/>
            <a:chExt cx="2299" cy="3360"/>
          </a:xfrm>
        </p:grpSpPr>
        <p:sp>
          <p:nvSpPr>
            <p:cNvPr id="65" name="Google Shape;65;p2"/>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2"/>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24222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rgbClr val="FFECC6"/>
        </a:solidFill>
        <a:effectLst/>
      </p:bgPr>
    </p:bg>
    <p:spTree>
      <p:nvGrpSpPr>
        <p:cNvPr id="1" name="Shape 266"/>
        <p:cNvGrpSpPr/>
        <p:nvPr/>
      </p:nvGrpSpPr>
      <p:grpSpPr>
        <a:xfrm>
          <a:off x="0" y="0"/>
          <a:ext cx="0" cy="0"/>
          <a:chOff x="0" y="0"/>
          <a:chExt cx="0" cy="0"/>
        </a:xfrm>
      </p:grpSpPr>
      <p:grpSp>
        <p:nvGrpSpPr>
          <p:cNvPr id="267" name="Google Shape;267;p4"/>
          <p:cNvGrpSpPr/>
          <p:nvPr/>
        </p:nvGrpSpPr>
        <p:grpSpPr>
          <a:xfrm>
            <a:off x="162150" y="-169612"/>
            <a:ext cx="8819708" cy="5143516"/>
            <a:chOff x="162150" y="-169612"/>
            <a:chExt cx="8819708" cy="5143516"/>
          </a:xfrm>
        </p:grpSpPr>
        <p:sp>
          <p:nvSpPr>
            <p:cNvPr id="268" name="Google Shape;268;p4"/>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72" name="Google Shape;272;p4"/>
            <p:cNvPicPr preferRelativeResize="0"/>
            <p:nvPr/>
          </p:nvPicPr>
          <p:blipFill>
            <a:blip r:embed="rId2"/>
            <a:stretch>
              <a:fillRect/>
            </a:stretch>
          </p:blipFill>
          <p:spPr>
            <a:xfrm>
              <a:off x="468438" y="223775"/>
              <a:ext cx="8207124" cy="4442774"/>
            </a:xfrm>
            <a:prstGeom prst="rect">
              <a:avLst/>
            </a:prstGeom>
            <a:noFill/>
            <a:ln>
              <a:noFill/>
            </a:ln>
          </p:spPr>
        </p:pic>
        <p:sp>
          <p:nvSpPr>
            <p:cNvPr id="273" name="Google Shape;273;p4"/>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4"/>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4"/>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4"/>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 name="Google Shape;321;p4"/>
          <p:cNvSpPr txBox="1">
            <a:spLocks noGrp="1"/>
          </p:cNvSpPr>
          <p:nvPr>
            <p:ph type="body" idx="1"/>
          </p:nvPr>
        </p:nvSpPr>
        <p:spPr>
          <a:xfrm>
            <a:off x="714450" y="1027975"/>
            <a:ext cx="7715100" cy="3579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200"/>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322" name="Google Shape;322;p4"/>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grpSp>
        <p:nvGrpSpPr>
          <p:cNvPr id="323" name="Google Shape;323;p4"/>
          <p:cNvGrpSpPr/>
          <p:nvPr/>
        </p:nvGrpSpPr>
        <p:grpSpPr>
          <a:xfrm>
            <a:off x="647230" y="497193"/>
            <a:ext cx="7956647" cy="4094638"/>
            <a:chOff x="647230" y="497193"/>
            <a:chExt cx="7956647" cy="4094638"/>
          </a:xfrm>
        </p:grpSpPr>
        <p:sp>
          <p:nvSpPr>
            <p:cNvPr id="324" name="Google Shape;324;p4"/>
            <p:cNvSpPr/>
            <p:nvPr/>
          </p:nvSpPr>
          <p:spPr>
            <a:xfrm rot="3684608">
              <a:off x="7911495" y="592925"/>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
            <p:cNvSpPr/>
            <p:nvPr/>
          </p:nvSpPr>
          <p:spPr>
            <a:xfrm rot="3684608">
              <a:off x="7913667" y="588543"/>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
            <p:cNvSpPr/>
            <p:nvPr/>
          </p:nvSpPr>
          <p:spPr>
            <a:xfrm rot="3684608">
              <a:off x="7930216" y="626357"/>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
            <p:cNvSpPr/>
            <p:nvPr/>
          </p:nvSpPr>
          <p:spPr>
            <a:xfrm rot="3684608">
              <a:off x="7982843" y="714338"/>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
            <p:cNvSpPr/>
            <p:nvPr/>
          </p:nvSpPr>
          <p:spPr>
            <a:xfrm rot="3684608">
              <a:off x="7976524" y="713525"/>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
            <p:cNvSpPr/>
            <p:nvPr/>
          </p:nvSpPr>
          <p:spPr>
            <a:xfrm rot="3684608">
              <a:off x="7996094" y="754982"/>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
            <p:cNvSpPr/>
            <p:nvPr/>
          </p:nvSpPr>
          <p:spPr>
            <a:xfrm rot="3684608">
              <a:off x="8025740" y="530604"/>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
            <p:cNvSpPr/>
            <p:nvPr/>
          </p:nvSpPr>
          <p:spPr>
            <a:xfrm rot="3684608">
              <a:off x="8051529" y="587430"/>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
            <p:cNvSpPr/>
            <p:nvPr/>
          </p:nvSpPr>
          <p:spPr>
            <a:xfrm rot="3684608">
              <a:off x="8213568" y="1013890"/>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
            <p:cNvSpPr/>
            <p:nvPr/>
          </p:nvSpPr>
          <p:spPr>
            <a:xfrm rot="3684608">
              <a:off x="8200196" y="1025364"/>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
            <p:cNvSpPr/>
            <p:nvPr/>
          </p:nvSpPr>
          <p:spPr>
            <a:xfrm rot="3684608">
              <a:off x="8216238" y="1083780"/>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
            <p:cNvSpPr/>
            <p:nvPr/>
          </p:nvSpPr>
          <p:spPr>
            <a:xfrm rot="3684608">
              <a:off x="8229585" y="1024319"/>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
            <p:cNvSpPr/>
            <p:nvPr/>
          </p:nvSpPr>
          <p:spPr>
            <a:xfrm rot="3684608">
              <a:off x="8002172" y="978401"/>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
            <p:cNvSpPr/>
            <p:nvPr/>
          </p:nvSpPr>
          <p:spPr>
            <a:xfrm rot="3684608">
              <a:off x="8074514" y="11299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
            <p:cNvSpPr/>
            <p:nvPr/>
          </p:nvSpPr>
          <p:spPr>
            <a:xfrm rot="3684608">
              <a:off x="8004303" y="1123297"/>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
            <p:cNvSpPr/>
            <p:nvPr/>
          </p:nvSpPr>
          <p:spPr>
            <a:xfrm rot="3684608">
              <a:off x="8059260" y="879151"/>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
            <p:cNvSpPr/>
            <p:nvPr/>
          </p:nvSpPr>
          <p:spPr>
            <a:xfrm rot="3684608">
              <a:off x="8131622" y="1030013"/>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
            <p:cNvSpPr/>
            <p:nvPr/>
          </p:nvSpPr>
          <p:spPr>
            <a:xfrm rot="3684608">
              <a:off x="8120051" y="784468"/>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
            <p:cNvSpPr/>
            <p:nvPr/>
          </p:nvSpPr>
          <p:spPr>
            <a:xfrm rot="3684608">
              <a:off x="8190691" y="914797"/>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
            <p:cNvSpPr/>
            <p:nvPr/>
          </p:nvSpPr>
          <p:spPr>
            <a:xfrm rot="3684608">
              <a:off x="8171332" y="689434"/>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
            <p:cNvSpPr/>
            <p:nvPr/>
          </p:nvSpPr>
          <p:spPr>
            <a:xfrm rot="3684608">
              <a:off x="8240905" y="794241"/>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
            <p:cNvSpPr/>
            <p:nvPr/>
          </p:nvSpPr>
          <p:spPr>
            <a:xfrm rot="3684608">
              <a:off x="8102973" y="847175"/>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
            <p:cNvSpPr/>
            <p:nvPr/>
          </p:nvSpPr>
          <p:spPr>
            <a:xfrm rot="3684608">
              <a:off x="7950254" y="91761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
            <p:cNvSpPr/>
            <p:nvPr/>
          </p:nvSpPr>
          <p:spPr>
            <a:xfrm rot="3684608">
              <a:off x="8131445" y="840296"/>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
            <p:cNvSpPr/>
            <p:nvPr/>
          </p:nvSpPr>
          <p:spPr>
            <a:xfrm rot="3684608">
              <a:off x="8019539" y="1103606"/>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
            <p:cNvSpPr/>
            <p:nvPr/>
          </p:nvSpPr>
          <p:spPr>
            <a:xfrm rot="3684608">
              <a:off x="8036474" y="980067"/>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
            <p:cNvSpPr/>
            <p:nvPr/>
          </p:nvSpPr>
          <p:spPr>
            <a:xfrm rot="3684608">
              <a:off x="8080450" y="1118207"/>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
            <p:cNvSpPr/>
            <p:nvPr/>
          </p:nvSpPr>
          <p:spPr>
            <a:xfrm rot="3684608">
              <a:off x="8090496" y="880634"/>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
            <p:cNvSpPr/>
            <p:nvPr/>
          </p:nvSpPr>
          <p:spPr>
            <a:xfrm rot="3684608">
              <a:off x="8137606" y="1018407"/>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
            <p:cNvSpPr/>
            <p:nvPr/>
          </p:nvSpPr>
          <p:spPr>
            <a:xfrm rot="3684608">
              <a:off x="8147962" y="77929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
            <p:cNvSpPr/>
            <p:nvPr/>
          </p:nvSpPr>
          <p:spPr>
            <a:xfrm rot="3684608">
              <a:off x="8194675" y="905914"/>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
            <p:cNvSpPr/>
            <p:nvPr/>
          </p:nvSpPr>
          <p:spPr>
            <a:xfrm rot="3684608">
              <a:off x="8191859" y="677721"/>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
            <p:cNvSpPr/>
            <p:nvPr/>
          </p:nvSpPr>
          <p:spPr>
            <a:xfrm rot="3684608">
              <a:off x="8242572" y="787613"/>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
            <p:cNvSpPr/>
            <p:nvPr/>
          </p:nvSpPr>
          <p:spPr>
            <a:xfrm rot="3684608">
              <a:off x="8025924" y="695963"/>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
            <p:cNvSpPr/>
            <p:nvPr/>
          </p:nvSpPr>
          <p:spPr>
            <a:xfrm>
              <a:off x="7013994" y="630044"/>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
            <p:cNvSpPr/>
            <p:nvPr/>
          </p:nvSpPr>
          <p:spPr>
            <a:xfrm>
              <a:off x="7026766" y="613199"/>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
            <p:cNvSpPr/>
            <p:nvPr/>
          </p:nvSpPr>
          <p:spPr>
            <a:xfrm>
              <a:off x="7025730" y="655657"/>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
            <p:cNvSpPr/>
            <p:nvPr/>
          </p:nvSpPr>
          <p:spPr>
            <a:xfrm>
              <a:off x="7012199" y="630182"/>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
            <p:cNvSpPr/>
            <p:nvPr/>
          </p:nvSpPr>
          <p:spPr>
            <a:xfrm>
              <a:off x="7306075" y="550929"/>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
            <p:cNvSpPr/>
            <p:nvPr/>
          </p:nvSpPr>
          <p:spPr>
            <a:xfrm>
              <a:off x="7309113" y="576748"/>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
            <p:cNvSpPr/>
            <p:nvPr/>
          </p:nvSpPr>
          <p:spPr>
            <a:xfrm>
              <a:off x="7303590" y="550100"/>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
            <p:cNvSpPr/>
            <p:nvPr/>
          </p:nvSpPr>
          <p:spPr>
            <a:xfrm>
              <a:off x="7326440" y="603189"/>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
            <p:cNvSpPr/>
            <p:nvPr/>
          </p:nvSpPr>
          <p:spPr>
            <a:xfrm>
              <a:off x="7378215" y="641228"/>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
            <p:cNvSpPr/>
            <p:nvPr/>
          </p:nvSpPr>
          <p:spPr>
            <a:xfrm>
              <a:off x="7645513" y="935874"/>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
            <p:cNvSpPr/>
            <p:nvPr/>
          </p:nvSpPr>
          <p:spPr>
            <a:xfrm>
              <a:off x="7499507" y="929384"/>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
            <p:cNvSpPr/>
            <p:nvPr/>
          </p:nvSpPr>
          <p:spPr>
            <a:xfrm>
              <a:off x="7310355" y="757070"/>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
            <p:cNvSpPr/>
            <p:nvPr/>
          </p:nvSpPr>
          <p:spPr>
            <a:xfrm>
              <a:off x="7398442" y="875329"/>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
            <p:cNvSpPr/>
            <p:nvPr/>
          </p:nvSpPr>
          <p:spPr>
            <a:xfrm>
              <a:off x="7416322" y="896661"/>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
            <p:cNvSpPr/>
            <p:nvPr/>
          </p:nvSpPr>
          <p:spPr>
            <a:xfrm>
              <a:off x="7335000" y="770878"/>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
            <p:cNvSpPr/>
            <p:nvPr/>
          </p:nvSpPr>
          <p:spPr>
            <a:xfrm>
              <a:off x="7522910" y="949681"/>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
            <p:cNvSpPr/>
            <p:nvPr/>
          </p:nvSpPr>
          <p:spPr>
            <a:xfrm>
              <a:off x="7691766" y="96024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
            <p:cNvSpPr/>
            <p:nvPr/>
          </p:nvSpPr>
          <p:spPr>
            <a:xfrm>
              <a:off x="7650484" y="934631"/>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
            <p:cNvSpPr/>
            <p:nvPr/>
          </p:nvSpPr>
          <p:spPr>
            <a:xfrm>
              <a:off x="7503857" y="928694"/>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
            <p:cNvSpPr/>
            <p:nvPr/>
          </p:nvSpPr>
          <p:spPr>
            <a:xfrm>
              <a:off x="7310355" y="755137"/>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
            <p:cNvSpPr/>
            <p:nvPr/>
          </p:nvSpPr>
          <p:spPr>
            <a:xfrm>
              <a:off x="7401549" y="874086"/>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
            <p:cNvSpPr/>
            <p:nvPr/>
          </p:nvSpPr>
          <p:spPr>
            <a:xfrm>
              <a:off x="7710819" y="1022100"/>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
            <p:cNvSpPr/>
            <p:nvPr/>
          </p:nvSpPr>
          <p:spPr>
            <a:xfrm>
              <a:off x="7518008" y="1014851"/>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
            <p:cNvSpPr/>
            <p:nvPr/>
          </p:nvSpPr>
          <p:spPr>
            <a:xfrm>
              <a:off x="7299310" y="80042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
            <p:cNvSpPr/>
            <p:nvPr/>
          </p:nvSpPr>
          <p:spPr>
            <a:xfrm>
              <a:off x="7405277" y="948162"/>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
            <p:cNvSpPr/>
            <p:nvPr/>
          </p:nvSpPr>
          <p:spPr>
            <a:xfrm rot="10769305">
              <a:off x="669173" y="740768"/>
              <a:ext cx="182315" cy="295522"/>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
            <p:cNvSpPr/>
            <p:nvPr/>
          </p:nvSpPr>
          <p:spPr>
            <a:xfrm rot="10769305">
              <a:off x="676996" y="642876"/>
              <a:ext cx="171676" cy="393390"/>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
            <p:cNvSpPr/>
            <p:nvPr/>
          </p:nvSpPr>
          <p:spPr>
            <a:xfrm rot="10769305">
              <a:off x="705470" y="819049"/>
              <a:ext cx="145773" cy="217081"/>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
            <p:cNvSpPr/>
            <p:nvPr/>
          </p:nvSpPr>
          <p:spPr>
            <a:xfrm rot="10769305">
              <a:off x="675065" y="740745"/>
              <a:ext cx="175839" cy="297901"/>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
            <p:cNvSpPr/>
            <p:nvPr/>
          </p:nvSpPr>
          <p:spPr>
            <a:xfrm rot="10769305">
              <a:off x="741298" y="592180"/>
              <a:ext cx="340313" cy="22811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
            <p:cNvSpPr/>
            <p:nvPr/>
          </p:nvSpPr>
          <p:spPr>
            <a:xfrm rot="10769305">
              <a:off x="648191" y="598068"/>
              <a:ext cx="431702" cy="21714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
            <p:cNvSpPr/>
            <p:nvPr/>
          </p:nvSpPr>
          <p:spPr>
            <a:xfrm rot="10769305">
              <a:off x="879998" y="622025"/>
              <a:ext cx="201743" cy="197058"/>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rot="10769305">
              <a:off x="741297" y="591130"/>
              <a:ext cx="338595" cy="230166"/>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rot="-3510584">
              <a:off x="8071609" y="4092268"/>
              <a:ext cx="195637" cy="22263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
            <p:cNvSpPr/>
            <p:nvPr/>
          </p:nvSpPr>
          <p:spPr>
            <a:xfrm rot="-3510584">
              <a:off x="8131720" y="4096561"/>
              <a:ext cx="123100" cy="24962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
            <p:cNvSpPr/>
            <p:nvPr/>
          </p:nvSpPr>
          <p:spPr>
            <a:xfrm rot="-3510584">
              <a:off x="8090761" y="4120883"/>
              <a:ext cx="156061" cy="203552"/>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
            <p:cNvSpPr/>
            <p:nvPr/>
          </p:nvSpPr>
          <p:spPr>
            <a:xfrm rot="-3510584">
              <a:off x="8079445" y="4094024"/>
              <a:ext cx="174018" cy="224758"/>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
            <p:cNvSpPr/>
            <p:nvPr/>
          </p:nvSpPr>
          <p:spPr>
            <a:xfrm rot="-3510584">
              <a:off x="8160493" y="4320043"/>
              <a:ext cx="94924" cy="163622"/>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
            <p:cNvSpPr/>
            <p:nvPr/>
          </p:nvSpPr>
          <p:spPr>
            <a:xfrm rot="-3510584">
              <a:off x="8155483" y="4460402"/>
              <a:ext cx="170651" cy="51449"/>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
            <p:cNvSpPr/>
            <p:nvPr/>
          </p:nvSpPr>
          <p:spPr>
            <a:xfrm rot="-3510584">
              <a:off x="8079265" y="4388903"/>
              <a:ext cx="136095" cy="135800"/>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
            <p:cNvSpPr/>
            <p:nvPr/>
          </p:nvSpPr>
          <p:spPr>
            <a:xfrm rot="-3510584">
              <a:off x="8241528" y="4298092"/>
              <a:ext cx="95397" cy="163149"/>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
            <p:cNvSpPr/>
            <p:nvPr/>
          </p:nvSpPr>
          <p:spPr>
            <a:xfrm rot="-3510584">
              <a:off x="8236757" y="4437870"/>
              <a:ext cx="170651" cy="51449"/>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
            <p:cNvSpPr/>
            <p:nvPr/>
          </p:nvSpPr>
          <p:spPr>
            <a:xfrm rot="-3510584">
              <a:off x="8318705" y="4275184"/>
              <a:ext cx="101599" cy="160255"/>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
            <p:cNvSpPr/>
            <p:nvPr/>
          </p:nvSpPr>
          <p:spPr>
            <a:xfrm rot="-3510584">
              <a:off x="8335369" y="4408759"/>
              <a:ext cx="168229" cy="49382"/>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
            <p:cNvSpPr/>
            <p:nvPr/>
          </p:nvSpPr>
          <p:spPr>
            <a:xfrm rot="-3510584">
              <a:off x="8390600" y="4245115"/>
              <a:ext cx="112822" cy="155057"/>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
            <p:cNvSpPr/>
            <p:nvPr/>
          </p:nvSpPr>
          <p:spPr>
            <a:xfrm rot="-3510584">
              <a:off x="8428559" y="4371217"/>
              <a:ext cx="164862" cy="5085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
            <p:cNvSpPr/>
            <p:nvPr/>
          </p:nvSpPr>
          <p:spPr>
            <a:xfrm rot="-3510584">
              <a:off x="8099757" y="4375910"/>
              <a:ext cx="111818" cy="137454"/>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
            <p:cNvSpPr/>
            <p:nvPr/>
          </p:nvSpPr>
          <p:spPr>
            <a:xfrm rot="-3510584">
              <a:off x="8187124" y="4309468"/>
              <a:ext cx="55407" cy="165276"/>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
            <p:cNvSpPr/>
            <p:nvPr/>
          </p:nvSpPr>
          <p:spPr>
            <a:xfrm rot="-3510584">
              <a:off x="8158743" y="4457040"/>
              <a:ext cx="166103" cy="54048"/>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
            <p:cNvSpPr/>
            <p:nvPr/>
          </p:nvSpPr>
          <p:spPr>
            <a:xfrm rot="-3510584">
              <a:off x="8265596" y="4287383"/>
              <a:ext cx="57533" cy="16474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p:nvPr/>
          </p:nvSpPr>
          <p:spPr>
            <a:xfrm rot="-3510584">
              <a:off x="8239789" y="4434636"/>
              <a:ext cx="166634" cy="54462"/>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
            <p:cNvSpPr/>
            <p:nvPr/>
          </p:nvSpPr>
          <p:spPr>
            <a:xfrm rot="-3510584">
              <a:off x="8342629" y="4263270"/>
              <a:ext cx="65921" cy="161613"/>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
            <p:cNvSpPr/>
            <p:nvPr/>
          </p:nvSpPr>
          <p:spPr>
            <a:xfrm rot="-3510584">
              <a:off x="8336458" y="4406850"/>
              <a:ext cx="166634" cy="51686"/>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rot="-3510584">
              <a:off x="8414731" y="4232618"/>
              <a:ext cx="77026" cy="156651"/>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rot="-3510584">
              <a:off x="8428272" y="4369540"/>
              <a:ext cx="166103" cy="5233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rot="-3510584">
              <a:off x="8199245" y="4228031"/>
              <a:ext cx="352879" cy="280283"/>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rot="-3510584">
              <a:off x="8307125" y="4277354"/>
              <a:ext cx="71769" cy="110223"/>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rot="-3510584">
              <a:off x="8113989" y="4292689"/>
              <a:ext cx="225172" cy="257837"/>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rot="-3510584">
              <a:off x="8372817" y="4288428"/>
              <a:ext cx="20615" cy="21678"/>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 name="Google Shape;417;p4"/>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287256876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83657352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55981697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07304659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189421705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412543755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279414783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2219515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slide" type="title">
  <p:cSld name="1_Title slide">
    <p:bg>
      <p:bgPr>
        <a:solidFill>
          <a:srgbClr val="FFECC6"/>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62150" y="-169612"/>
            <a:ext cx="8819708" cy="5143516"/>
            <a:chOff x="162150" y="-169612"/>
            <a:chExt cx="8819708" cy="5143516"/>
          </a:xfrm>
        </p:grpSpPr>
        <p:sp>
          <p:nvSpPr>
            <p:cNvPr id="10" name="Google Shape;10;p2"/>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 name="Google Shape;14;p2"/>
            <p:cNvPicPr preferRelativeResize="0"/>
            <p:nvPr/>
          </p:nvPicPr>
          <p:blipFill>
            <a:blip r:embed="rId2"/>
            <a:stretch>
              <a:fillRect/>
            </a:stretch>
          </p:blipFill>
          <p:spPr>
            <a:xfrm>
              <a:off x="468438" y="223775"/>
              <a:ext cx="8207124" cy="4442774"/>
            </a:xfrm>
            <a:prstGeom prst="rect">
              <a:avLst/>
            </a:prstGeom>
            <a:noFill/>
            <a:ln>
              <a:noFill/>
            </a:ln>
          </p:spPr>
        </p:pic>
        <p:sp>
          <p:nvSpPr>
            <p:cNvPr id="15" name="Google Shape;15;p2"/>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2"/>
          <p:cNvSpPr txBox="1">
            <a:spLocks noGrp="1"/>
          </p:cNvSpPr>
          <p:nvPr>
            <p:ph type="ctrTitle"/>
          </p:nvPr>
        </p:nvSpPr>
        <p:spPr>
          <a:xfrm rot="-250">
            <a:off x="2511150" y="1286375"/>
            <a:ext cx="4121700" cy="22812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6700">
                <a:latin typeface="Grand Hotel" panose="02000606000000020003"/>
                <a:ea typeface="Grand Hotel" panose="02000606000000020003"/>
                <a:cs typeface="Grand Hotel" panose="02000606000000020003"/>
                <a:sym typeface="Grand Hotel" panose="02000606000000020003"/>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64" name="Google Shape;64;p2"/>
          <p:cNvSpPr txBox="1">
            <a:spLocks noGrp="1"/>
          </p:cNvSpPr>
          <p:nvPr>
            <p:ph type="subTitle" idx="1"/>
          </p:nvPr>
        </p:nvSpPr>
        <p:spPr>
          <a:xfrm rot="331">
            <a:off x="3015300" y="3459050"/>
            <a:ext cx="3113400" cy="608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atin typeface="Open Sans"/>
                <a:ea typeface="Open Sans"/>
                <a:cs typeface="Open Sans"/>
                <a:sym typeface="Open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2" name="Group 0"/>
          <p:cNvGrpSpPr/>
          <p:nvPr userDrawn="1"/>
        </p:nvGrpSpPr>
        <p:grpSpPr>
          <a:xfrm>
            <a:off x="7061835" y="595630"/>
            <a:ext cx="1459865" cy="2133600"/>
            <a:chOff x="11121" y="938"/>
            <a:chExt cx="2299" cy="3360"/>
          </a:xfrm>
        </p:grpSpPr>
        <p:sp>
          <p:nvSpPr>
            <p:cNvPr id="65" name="Google Shape;65;p2"/>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2"/>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238542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74314442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7536995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One column text">
  <p:cSld name="1_One column text">
    <p:bg>
      <p:bgPr>
        <a:solidFill>
          <a:srgbClr val="FFECC6"/>
        </a:solidFill>
        <a:effectLst/>
      </p:bgPr>
    </p:bg>
    <p:spTree>
      <p:nvGrpSpPr>
        <p:cNvPr id="1" name="Shape 651"/>
        <p:cNvGrpSpPr/>
        <p:nvPr/>
      </p:nvGrpSpPr>
      <p:grpSpPr>
        <a:xfrm>
          <a:off x="0" y="0"/>
          <a:ext cx="0" cy="0"/>
          <a:chOff x="0" y="0"/>
          <a:chExt cx="0" cy="0"/>
        </a:xfrm>
      </p:grpSpPr>
      <p:grpSp>
        <p:nvGrpSpPr>
          <p:cNvPr id="652" name="Google Shape;652;p7"/>
          <p:cNvGrpSpPr/>
          <p:nvPr/>
        </p:nvGrpSpPr>
        <p:grpSpPr>
          <a:xfrm>
            <a:off x="162150" y="-169612"/>
            <a:ext cx="8819708" cy="5143516"/>
            <a:chOff x="162150" y="-169612"/>
            <a:chExt cx="8819708" cy="5143516"/>
          </a:xfrm>
        </p:grpSpPr>
        <p:sp>
          <p:nvSpPr>
            <p:cNvPr id="653" name="Google Shape;653;p7"/>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57" name="Google Shape;657;p7"/>
            <p:cNvPicPr preferRelativeResize="0"/>
            <p:nvPr/>
          </p:nvPicPr>
          <p:blipFill>
            <a:blip r:embed="rId2"/>
            <a:stretch>
              <a:fillRect/>
            </a:stretch>
          </p:blipFill>
          <p:spPr>
            <a:xfrm>
              <a:off x="468438" y="223775"/>
              <a:ext cx="8207124" cy="4442774"/>
            </a:xfrm>
            <a:prstGeom prst="rect">
              <a:avLst/>
            </a:prstGeom>
            <a:noFill/>
            <a:ln>
              <a:noFill/>
            </a:ln>
          </p:spPr>
        </p:pic>
        <p:sp>
          <p:nvSpPr>
            <p:cNvPr id="658" name="Google Shape;658;p7"/>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7"/>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7"/>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7"/>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7"/>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7"/>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7"/>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7"/>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7"/>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7"/>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7"/>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7"/>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7"/>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7"/>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7"/>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7"/>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7"/>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7"/>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7"/>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7"/>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7"/>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7"/>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7"/>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7"/>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7"/>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7"/>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7"/>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7"/>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7"/>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7"/>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7"/>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7"/>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7"/>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7"/>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7"/>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7"/>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7"/>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7"/>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7"/>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7"/>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7"/>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7"/>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7"/>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7"/>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7"/>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7"/>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7"/>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7"/>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 name="Google Shape;706;p7"/>
          <p:cNvSpPr txBox="1">
            <a:spLocks noGrp="1"/>
          </p:cNvSpPr>
          <p:nvPr>
            <p:ph type="body" idx="1"/>
          </p:nvPr>
        </p:nvSpPr>
        <p:spPr>
          <a:xfrm>
            <a:off x="2248350" y="1680150"/>
            <a:ext cx="4647300" cy="21210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SzPts val="1400"/>
              <a:buFont typeface="Montserrat" panose="02000505000000020004"/>
              <a:buChar char="●"/>
              <a:defRPr sz="1400"/>
            </a:lvl1pPr>
            <a:lvl2pPr marL="914400" lvl="1" indent="-317500" rtl="0">
              <a:lnSpc>
                <a:spcPct val="100000"/>
              </a:lnSpc>
              <a:spcBef>
                <a:spcPts val="0"/>
              </a:spcBef>
              <a:spcAft>
                <a:spcPts val="0"/>
              </a:spcAft>
              <a:buSzPts val="1400"/>
              <a:buFont typeface="Montserrat" panose="02000505000000020004"/>
              <a:buChar char="○"/>
              <a:defRPr sz="1400"/>
            </a:lvl2pPr>
            <a:lvl3pPr marL="1371600" lvl="2" indent="-317500" rtl="0">
              <a:spcBef>
                <a:spcPts val="0"/>
              </a:spcBef>
              <a:spcAft>
                <a:spcPts val="0"/>
              </a:spcAft>
              <a:buSzPts val="1400"/>
              <a:buFont typeface="Montserrat" panose="02000505000000020004"/>
              <a:buChar char="■"/>
              <a:defRPr sz="1400"/>
            </a:lvl3pPr>
            <a:lvl4pPr marL="1828800" lvl="3" indent="-317500" rtl="0">
              <a:spcBef>
                <a:spcPts val="0"/>
              </a:spcBef>
              <a:spcAft>
                <a:spcPts val="0"/>
              </a:spcAft>
              <a:buSzPts val="1400"/>
              <a:buFont typeface="Montserrat" panose="02000505000000020004"/>
              <a:buChar char="●"/>
              <a:defRPr sz="1400"/>
            </a:lvl4pPr>
            <a:lvl5pPr marL="2286000" lvl="4" indent="-317500" rtl="0">
              <a:spcBef>
                <a:spcPts val="0"/>
              </a:spcBef>
              <a:spcAft>
                <a:spcPts val="0"/>
              </a:spcAft>
              <a:buSzPts val="1400"/>
              <a:buFont typeface="Montserrat" panose="02000505000000020004"/>
              <a:buChar char="○"/>
              <a:defRPr sz="1400"/>
            </a:lvl5pPr>
            <a:lvl6pPr marL="2743200" lvl="5" indent="-317500" rtl="0">
              <a:spcBef>
                <a:spcPts val="0"/>
              </a:spcBef>
              <a:spcAft>
                <a:spcPts val="0"/>
              </a:spcAft>
              <a:buSzPts val="1400"/>
              <a:buFont typeface="Montserrat" panose="02000505000000020004"/>
              <a:buChar char="■"/>
              <a:defRPr sz="1400"/>
            </a:lvl6pPr>
            <a:lvl7pPr marL="3200400" lvl="6" indent="-317500" rtl="0">
              <a:spcBef>
                <a:spcPts val="0"/>
              </a:spcBef>
              <a:spcAft>
                <a:spcPts val="0"/>
              </a:spcAft>
              <a:buSzPts val="1400"/>
              <a:buFont typeface="Montserrat" panose="02000505000000020004"/>
              <a:buChar char="●"/>
              <a:defRPr sz="1400"/>
            </a:lvl7pPr>
            <a:lvl8pPr marL="3657600" lvl="7" indent="-317500" rtl="0">
              <a:spcBef>
                <a:spcPts val="0"/>
              </a:spcBef>
              <a:spcAft>
                <a:spcPts val="0"/>
              </a:spcAft>
              <a:buSzPts val="1400"/>
              <a:buFont typeface="Montserrat" panose="02000505000000020004"/>
              <a:buChar char="○"/>
              <a:defRPr sz="1400"/>
            </a:lvl8pPr>
            <a:lvl9pPr marL="4114800" lvl="8" indent="-317500" rtl="0">
              <a:spcBef>
                <a:spcPts val="0"/>
              </a:spcBef>
              <a:spcAft>
                <a:spcPts val="0"/>
              </a:spcAft>
              <a:buSzPts val="1400"/>
              <a:buFont typeface="Montserrat" panose="02000505000000020004"/>
              <a:buChar char="■"/>
              <a:defRPr sz="1400"/>
            </a:lvl9pPr>
          </a:lstStyle>
          <a:p>
            <a:endParaRPr/>
          </a:p>
        </p:txBody>
      </p:sp>
      <p:sp>
        <p:nvSpPr>
          <p:cNvPr id="707" name="Google Shape;707;p7"/>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378868579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rgbClr val="FFECC6"/>
        </a:solidFill>
        <a:effectLst/>
      </p:bgPr>
    </p:bg>
    <p:spTree>
      <p:nvGrpSpPr>
        <p:cNvPr id="1" name="Shape 708"/>
        <p:cNvGrpSpPr/>
        <p:nvPr/>
      </p:nvGrpSpPr>
      <p:grpSpPr>
        <a:xfrm>
          <a:off x="0" y="0"/>
          <a:ext cx="0" cy="0"/>
          <a:chOff x="0" y="0"/>
          <a:chExt cx="0" cy="0"/>
        </a:xfrm>
      </p:grpSpPr>
      <p:grpSp>
        <p:nvGrpSpPr>
          <p:cNvPr id="709" name="Google Shape;709;p8"/>
          <p:cNvGrpSpPr/>
          <p:nvPr/>
        </p:nvGrpSpPr>
        <p:grpSpPr>
          <a:xfrm>
            <a:off x="162150" y="-169612"/>
            <a:ext cx="8819708" cy="5143516"/>
            <a:chOff x="162150" y="-169612"/>
            <a:chExt cx="8819708" cy="5143516"/>
          </a:xfrm>
        </p:grpSpPr>
        <p:sp>
          <p:nvSpPr>
            <p:cNvPr id="710" name="Google Shape;710;p8"/>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8"/>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8"/>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14" name="Google Shape;714;p8"/>
            <p:cNvPicPr preferRelativeResize="0"/>
            <p:nvPr/>
          </p:nvPicPr>
          <p:blipFill>
            <a:blip r:embed="rId2"/>
            <a:stretch>
              <a:fillRect/>
            </a:stretch>
          </p:blipFill>
          <p:spPr>
            <a:xfrm>
              <a:off x="468438" y="223775"/>
              <a:ext cx="8207124" cy="4442774"/>
            </a:xfrm>
            <a:prstGeom prst="rect">
              <a:avLst/>
            </a:prstGeom>
            <a:noFill/>
            <a:ln>
              <a:noFill/>
            </a:ln>
          </p:spPr>
        </p:pic>
        <p:sp>
          <p:nvSpPr>
            <p:cNvPr id="715" name="Google Shape;715;p8"/>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8"/>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8"/>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8"/>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8"/>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 name="Google Shape;763;p8"/>
          <p:cNvSpPr txBox="1">
            <a:spLocks noGrp="1"/>
          </p:cNvSpPr>
          <p:nvPr>
            <p:ph type="title"/>
          </p:nvPr>
        </p:nvSpPr>
        <p:spPr>
          <a:xfrm>
            <a:off x="1898250" y="1371600"/>
            <a:ext cx="5347500" cy="24003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4800"/>
              <a:buNone/>
              <a:defRPr sz="8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rgbClr val="FFECC6"/>
        </a:solidFill>
        <a:effectLst/>
      </p:bgPr>
    </p:bg>
    <p:spTree>
      <p:nvGrpSpPr>
        <p:cNvPr id="1" name="Shape 927"/>
        <p:cNvGrpSpPr/>
        <p:nvPr/>
      </p:nvGrpSpPr>
      <p:grpSpPr>
        <a:xfrm>
          <a:off x="0" y="0"/>
          <a:ext cx="0" cy="0"/>
          <a:chOff x="0" y="0"/>
          <a:chExt cx="0" cy="0"/>
        </a:xfrm>
      </p:grpSpPr>
      <p:grpSp>
        <p:nvGrpSpPr>
          <p:cNvPr id="928" name="Google Shape;928;p10"/>
          <p:cNvGrpSpPr/>
          <p:nvPr/>
        </p:nvGrpSpPr>
        <p:grpSpPr>
          <a:xfrm>
            <a:off x="162150" y="-169612"/>
            <a:ext cx="8819708" cy="5143516"/>
            <a:chOff x="162150" y="-169612"/>
            <a:chExt cx="8819708" cy="5143516"/>
          </a:xfrm>
        </p:grpSpPr>
        <p:sp>
          <p:nvSpPr>
            <p:cNvPr id="929" name="Google Shape;929;p10"/>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0"/>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0"/>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0"/>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33" name="Google Shape;933;p10"/>
            <p:cNvPicPr preferRelativeResize="0"/>
            <p:nvPr/>
          </p:nvPicPr>
          <p:blipFill>
            <a:blip r:embed="rId2"/>
            <a:stretch>
              <a:fillRect/>
            </a:stretch>
          </p:blipFill>
          <p:spPr>
            <a:xfrm>
              <a:off x="468438" y="223775"/>
              <a:ext cx="8207124" cy="4442774"/>
            </a:xfrm>
            <a:prstGeom prst="rect">
              <a:avLst/>
            </a:prstGeom>
            <a:noFill/>
            <a:ln>
              <a:noFill/>
            </a:ln>
          </p:spPr>
        </p:pic>
        <p:sp>
          <p:nvSpPr>
            <p:cNvPr id="934" name="Google Shape;934;p10"/>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0"/>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0"/>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0"/>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0"/>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0"/>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0"/>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0"/>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0"/>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0"/>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0"/>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0"/>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0"/>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0"/>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0"/>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0"/>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0"/>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0"/>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 name="Google Shape;982;p10"/>
          <p:cNvSpPr txBox="1">
            <a:spLocks noGrp="1"/>
          </p:cNvSpPr>
          <p:nvPr>
            <p:ph type="title"/>
          </p:nvPr>
        </p:nvSpPr>
        <p:spPr>
          <a:xfrm>
            <a:off x="1534625" y="679925"/>
            <a:ext cx="3180300" cy="1340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rgbClr val="FFECC6"/>
        </a:solidFill>
        <a:effectLst/>
      </p:bgPr>
    </p:bg>
    <p:spTree>
      <p:nvGrpSpPr>
        <p:cNvPr id="1" name="Shape 983"/>
        <p:cNvGrpSpPr/>
        <p:nvPr/>
      </p:nvGrpSpPr>
      <p:grpSpPr>
        <a:xfrm>
          <a:off x="0" y="0"/>
          <a:ext cx="0" cy="0"/>
          <a:chOff x="0" y="0"/>
          <a:chExt cx="0" cy="0"/>
        </a:xfrm>
      </p:grpSpPr>
      <p:grpSp>
        <p:nvGrpSpPr>
          <p:cNvPr id="984" name="Google Shape;984;p11"/>
          <p:cNvGrpSpPr/>
          <p:nvPr/>
        </p:nvGrpSpPr>
        <p:grpSpPr>
          <a:xfrm>
            <a:off x="162150" y="-169612"/>
            <a:ext cx="8819708" cy="5143516"/>
            <a:chOff x="162150" y="-169612"/>
            <a:chExt cx="8819708" cy="5143516"/>
          </a:xfrm>
        </p:grpSpPr>
        <p:sp>
          <p:nvSpPr>
            <p:cNvPr id="985" name="Google Shape;985;p11"/>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1"/>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1"/>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89" name="Google Shape;989;p11"/>
            <p:cNvPicPr preferRelativeResize="0"/>
            <p:nvPr/>
          </p:nvPicPr>
          <p:blipFill>
            <a:blip r:embed="rId2"/>
            <a:stretch>
              <a:fillRect/>
            </a:stretch>
          </p:blipFill>
          <p:spPr>
            <a:xfrm>
              <a:off x="468438" y="223775"/>
              <a:ext cx="8207124" cy="4442774"/>
            </a:xfrm>
            <a:prstGeom prst="rect">
              <a:avLst/>
            </a:prstGeom>
            <a:noFill/>
            <a:ln>
              <a:noFill/>
            </a:ln>
          </p:spPr>
        </p:pic>
        <p:sp>
          <p:nvSpPr>
            <p:cNvPr id="990" name="Google Shape;990;p11"/>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1"/>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1"/>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1"/>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1"/>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1"/>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1"/>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1"/>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1"/>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1"/>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1"/>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1"/>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1"/>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1"/>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1"/>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1"/>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1"/>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1"/>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1"/>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1"/>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1"/>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1"/>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1"/>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1"/>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1"/>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1"/>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1"/>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 name="Google Shape;1038;p11"/>
          <p:cNvSpPr txBox="1">
            <a:spLocks noGrp="1"/>
          </p:cNvSpPr>
          <p:nvPr>
            <p:ph type="title" hasCustomPrompt="1"/>
          </p:nvPr>
        </p:nvSpPr>
        <p:spPr>
          <a:xfrm>
            <a:off x="1144350" y="1656225"/>
            <a:ext cx="6855300" cy="12909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12000"/>
              <a:buNone/>
              <a:defRPr sz="12000"/>
            </a:lvl1pPr>
            <a:lvl2pPr lvl="1" algn="ctr">
              <a:spcBef>
                <a:spcPts val="0"/>
              </a:spcBef>
              <a:spcAft>
                <a:spcPts val="0"/>
              </a:spcAft>
              <a:buClr>
                <a:schemeClr val="dk2"/>
              </a:buClr>
              <a:buSzPts val="12000"/>
              <a:buNone/>
              <a:defRPr sz="12000">
                <a:solidFill>
                  <a:schemeClr val="dk2"/>
                </a:solidFill>
              </a:defRPr>
            </a:lvl2pPr>
            <a:lvl3pPr lvl="2" algn="ctr">
              <a:spcBef>
                <a:spcPts val="0"/>
              </a:spcBef>
              <a:spcAft>
                <a:spcPts val="0"/>
              </a:spcAft>
              <a:buClr>
                <a:schemeClr val="dk2"/>
              </a:buClr>
              <a:buSzPts val="12000"/>
              <a:buNone/>
              <a:defRPr sz="12000">
                <a:solidFill>
                  <a:schemeClr val="dk2"/>
                </a:solidFill>
              </a:defRPr>
            </a:lvl3pPr>
            <a:lvl4pPr lvl="3" algn="ctr">
              <a:spcBef>
                <a:spcPts val="0"/>
              </a:spcBef>
              <a:spcAft>
                <a:spcPts val="0"/>
              </a:spcAft>
              <a:buClr>
                <a:schemeClr val="dk2"/>
              </a:buClr>
              <a:buSzPts val="12000"/>
              <a:buNone/>
              <a:defRPr sz="12000">
                <a:solidFill>
                  <a:schemeClr val="dk2"/>
                </a:solidFill>
              </a:defRPr>
            </a:lvl4pPr>
            <a:lvl5pPr lvl="4" algn="ctr">
              <a:spcBef>
                <a:spcPts val="0"/>
              </a:spcBef>
              <a:spcAft>
                <a:spcPts val="0"/>
              </a:spcAft>
              <a:buClr>
                <a:schemeClr val="dk2"/>
              </a:buClr>
              <a:buSzPts val="12000"/>
              <a:buNone/>
              <a:defRPr sz="12000">
                <a:solidFill>
                  <a:schemeClr val="dk2"/>
                </a:solidFill>
              </a:defRPr>
            </a:lvl5pPr>
            <a:lvl6pPr lvl="5" algn="ctr">
              <a:spcBef>
                <a:spcPts val="0"/>
              </a:spcBef>
              <a:spcAft>
                <a:spcPts val="0"/>
              </a:spcAft>
              <a:buClr>
                <a:schemeClr val="dk2"/>
              </a:buClr>
              <a:buSzPts val="12000"/>
              <a:buNone/>
              <a:defRPr sz="12000">
                <a:solidFill>
                  <a:schemeClr val="dk2"/>
                </a:solidFill>
              </a:defRPr>
            </a:lvl6pPr>
            <a:lvl7pPr lvl="6" algn="ctr">
              <a:spcBef>
                <a:spcPts val="0"/>
              </a:spcBef>
              <a:spcAft>
                <a:spcPts val="0"/>
              </a:spcAft>
              <a:buClr>
                <a:schemeClr val="dk2"/>
              </a:buClr>
              <a:buSzPts val="12000"/>
              <a:buNone/>
              <a:defRPr sz="12000">
                <a:solidFill>
                  <a:schemeClr val="dk2"/>
                </a:solidFill>
              </a:defRPr>
            </a:lvl7pPr>
            <a:lvl8pPr lvl="7" algn="ctr">
              <a:spcBef>
                <a:spcPts val="0"/>
              </a:spcBef>
              <a:spcAft>
                <a:spcPts val="0"/>
              </a:spcAft>
              <a:buClr>
                <a:schemeClr val="dk2"/>
              </a:buClr>
              <a:buSzPts val="12000"/>
              <a:buNone/>
              <a:defRPr sz="12000">
                <a:solidFill>
                  <a:schemeClr val="dk2"/>
                </a:solidFill>
              </a:defRPr>
            </a:lvl8pPr>
            <a:lvl9pPr lvl="8" algn="ctr">
              <a:spcBef>
                <a:spcPts val="0"/>
              </a:spcBef>
              <a:spcAft>
                <a:spcPts val="0"/>
              </a:spcAft>
              <a:buClr>
                <a:schemeClr val="dk2"/>
              </a:buClr>
              <a:buSzPts val="12000"/>
              <a:buNone/>
              <a:defRPr sz="12000">
                <a:solidFill>
                  <a:schemeClr val="dk2"/>
                </a:solidFill>
              </a:defRPr>
            </a:lvl9pPr>
          </a:lstStyle>
          <a:p>
            <a:r>
              <a:t>xx%</a:t>
            </a:r>
          </a:p>
        </p:txBody>
      </p:sp>
      <p:sp>
        <p:nvSpPr>
          <p:cNvPr id="1039" name="Google Shape;1039;p11"/>
          <p:cNvSpPr txBox="1">
            <a:spLocks noGrp="1"/>
          </p:cNvSpPr>
          <p:nvPr>
            <p:ph type="body" idx="1"/>
          </p:nvPr>
        </p:nvSpPr>
        <p:spPr>
          <a:xfrm>
            <a:off x="1756650" y="3211788"/>
            <a:ext cx="5630700" cy="379500"/>
          </a:xfrm>
          <a:prstGeom prst="rect">
            <a:avLst/>
          </a:prstGeom>
        </p:spPr>
        <p:txBody>
          <a:bodyPr spcFirstLastPara="1" wrap="square" lIns="91425" tIns="91425" rIns="91425" bIns="91425" anchor="ctr" anchorCtr="0">
            <a:noAutofit/>
          </a:bodyPr>
          <a:lstStyle>
            <a:lvl1pPr marL="457200" lvl="0" indent="-317500" algn="ctr">
              <a:spcBef>
                <a:spcPts val="0"/>
              </a:spcBef>
              <a:spcAft>
                <a:spcPts val="0"/>
              </a:spcAft>
              <a:buSzPts val="1400"/>
              <a:buChar char="●"/>
              <a:defRPr sz="1800"/>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40"/>
        <p:cNvGrpSpPr/>
        <p:nvPr/>
      </p:nvGrpSpPr>
      <p:grpSpPr>
        <a:xfrm>
          <a:off x="0" y="0"/>
          <a:ext cx="0" cy="0"/>
          <a:chOff x="0" y="0"/>
          <a:chExt cx="0" cy="0"/>
        </a:xfrm>
      </p:grpSpPr>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rgbClr val="FFECC6"/>
        </a:solidFill>
        <a:effectLst/>
      </p:bgPr>
    </p:bg>
    <p:spTree>
      <p:nvGrpSpPr>
        <p:cNvPr id="1" name="Shape 1041"/>
        <p:cNvGrpSpPr/>
        <p:nvPr/>
      </p:nvGrpSpPr>
      <p:grpSpPr>
        <a:xfrm>
          <a:off x="0" y="0"/>
          <a:ext cx="0" cy="0"/>
          <a:chOff x="0" y="0"/>
          <a:chExt cx="0" cy="0"/>
        </a:xfrm>
      </p:grpSpPr>
      <p:grpSp>
        <p:nvGrpSpPr>
          <p:cNvPr id="1042" name="Google Shape;1042;p13"/>
          <p:cNvGrpSpPr/>
          <p:nvPr/>
        </p:nvGrpSpPr>
        <p:grpSpPr>
          <a:xfrm>
            <a:off x="162150" y="-169612"/>
            <a:ext cx="8819708" cy="5143516"/>
            <a:chOff x="162150" y="-169612"/>
            <a:chExt cx="8819708" cy="5143516"/>
          </a:xfrm>
        </p:grpSpPr>
        <p:sp>
          <p:nvSpPr>
            <p:cNvPr id="1043" name="Google Shape;1043;p1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47" name="Google Shape;1047;p13"/>
            <p:cNvPicPr preferRelativeResize="0"/>
            <p:nvPr/>
          </p:nvPicPr>
          <p:blipFill>
            <a:blip r:embed="rId2"/>
            <a:stretch>
              <a:fillRect/>
            </a:stretch>
          </p:blipFill>
          <p:spPr>
            <a:xfrm>
              <a:off x="468438" y="223775"/>
              <a:ext cx="8207124" cy="4442774"/>
            </a:xfrm>
            <a:prstGeom prst="rect">
              <a:avLst/>
            </a:prstGeom>
            <a:noFill/>
            <a:ln>
              <a:noFill/>
            </a:ln>
          </p:spPr>
        </p:pic>
        <p:sp>
          <p:nvSpPr>
            <p:cNvPr id="1048" name="Google Shape;1048;p1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 name="Google Shape;1096;p13"/>
          <p:cNvSpPr txBox="1">
            <a:spLocks noGrp="1"/>
          </p:cNvSpPr>
          <p:nvPr>
            <p:ph type="title"/>
          </p:nvPr>
        </p:nvSpPr>
        <p:spPr>
          <a:xfrm>
            <a:off x="796663" y="307050"/>
            <a:ext cx="7550700" cy="56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97" name="Google Shape;1097;p13">
            <a:hlinkClick r:id="" action="ppaction://noaction"/>
          </p:cNvPr>
          <p:cNvSpPr txBox="1">
            <a:spLocks noGrp="1"/>
          </p:cNvSpPr>
          <p:nvPr>
            <p:ph type="subTitle" idx="1"/>
          </p:nvPr>
        </p:nvSpPr>
        <p:spPr>
          <a:xfrm>
            <a:off x="1824170" y="1104850"/>
            <a:ext cx="2728800" cy="396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098" name="Google Shape;1098;p13"/>
          <p:cNvSpPr txBox="1">
            <a:spLocks noGrp="1"/>
          </p:cNvSpPr>
          <p:nvPr>
            <p:ph type="subTitle" idx="2"/>
          </p:nvPr>
        </p:nvSpPr>
        <p:spPr>
          <a:xfrm>
            <a:off x="1824185" y="1542315"/>
            <a:ext cx="2730000" cy="5694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099" name="Google Shape;1099;p13">
            <a:hlinkClick r:id="" action="ppaction://noaction"/>
          </p:cNvPr>
          <p:cNvSpPr txBox="1">
            <a:spLocks noGrp="1"/>
          </p:cNvSpPr>
          <p:nvPr>
            <p:ph type="title" idx="3" hasCustomPrompt="1"/>
          </p:nvPr>
        </p:nvSpPr>
        <p:spPr>
          <a:xfrm>
            <a:off x="1134925" y="1251901"/>
            <a:ext cx="6327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0" name="Google Shape;1100;p13">
            <a:hlinkClick r:id="" action="ppaction://noaction"/>
          </p:cNvPr>
          <p:cNvSpPr txBox="1">
            <a:spLocks noGrp="1"/>
          </p:cNvSpPr>
          <p:nvPr>
            <p:ph type="subTitle" idx="4"/>
          </p:nvPr>
        </p:nvSpPr>
        <p:spPr>
          <a:xfrm>
            <a:off x="1827028" y="2297822"/>
            <a:ext cx="27369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101" name="Google Shape;1101;p13"/>
          <p:cNvSpPr txBox="1">
            <a:spLocks noGrp="1"/>
          </p:cNvSpPr>
          <p:nvPr>
            <p:ph type="subTitle" idx="5"/>
          </p:nvPr>
        </p:nvSpPr>
        <p:spPr>
          <a:xfrm>
            <a:off x="1822763" y="2737363"/>
            <a:ext cx="27339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02" name="Google Shape;1102;p13">
            <a:hlinkClick r:id="" action="ppaction://noaction"/>
          </p:cNvPr>
          <p:cNvSpPr txBox="1">
            <a:spLocks noGrp="1"/>
          </p:cNvSpPr>
          <p:nvPr>
            <p:ph type="title" idx="6" hasCustomPrompt="1"/>
          </p:nvPr>
        </p:nvSpPr>
        <p:spPr>
          <a:xfrm>
            <a:off x="1135825" y="2386096"/>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3" name="Google Shape;1103;p13">
            <a:hlinkClick r:id="" action="ppaction://noaction"/>
          </p:cNvPr>
          <p:cNvSpPr txBox="1">
            <a:spLocks noGrp="1"/>
          </p:cNvSpPr>
          <p:nvPr>
            <p:ph type="subTitle" idx="7"/>
          </p:nvPr>
        </p:nvSpPr>
        <p:spPr>
          <a:xfrm>
            <a:off x="1828657" y="3492296"/>
            <a:ext cx="2730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104" name="Google Shape;1104;p13"/>
          <p:cNvSpPr txBox="1">
            <a:spLocks noGrp="1"/>
          </p:cNvSpPr>
          <p:nvPr>
            <p:ph type="subTitle" idx="8"/>
          </p:nvPr>
        </p:nvSpPr>
        <p:spPr>
          <a:xfrm>
            <a:off x="1822763" y="3932456"/>
            <a:ext cx="27339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05" name="Google Shape;1105;p13">
            <a:hlinkClick r:id="" action="ppaction://noaction"/>
          </p:cNvPr>
          <p:cNvSpPr txBox="1">
            <a:spLocks noGrp="1"/>
          </p:cNvSpPr>
          <p:nvPr>
            <p:ph type="title" idx="9" hasCustomPrompt="1"/>
          </p:nvPr>
        </p:nvSpPr>
        <p:spPr>
          <a:xfrm>
            <a:off x="1135825" y="3632125"/>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6" name="Google Shape;1106;p13">
            <a:hlinkClick r:id="" action="ppaction://noaction"/>
          </p:cNvPr>
          <p:cNvSpPr txBox="1">
            <a:spLocks noGrp="1"/>
          </p:cNvSpPr>
          <p:nvPr>
            <p:ph type="subTitle" idx="13"/>
          </p:nvPr>
        </p:nvSpPr>
        <p:spPr>
          <a:xfrm>
            <a:off x="5266259" y="1104850"/>
            <a:ext cx="2742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107" name="Google Shape;1107;p13"/>
          <p:cNvSpPr txBox="1">
            <a:spLocks noGrp="1"/>
          </p:cNvSpPr>
          <p:nvPr>
            <p:ph type="subTitle" idx="14"/>
          </p:nvPr>
        </p:nvSpPr>
        <p:spPr>
          <a:xfrm>
            <a:off x="5260335" y="1538865"/>
            <a:ext cx="27420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08" name="Google Shape;1108;p13">
            <a:hlinkClick r:id="" action="ppaction://noaction"/>
          </p:cNvPr>
          <p:cNvSpPr txBox="1">
            <a:spLocks noGrp="1"/>
          </p:cNvSpPr>
          <p:nvPr>
            <p:ph type="title" idx="15" hasCustomPrompt="1"/>
          </p:nvPr>
        </p:nvSpPr>
        <p:spPr>
          <a:xfrm>
            <a:off x="4573025" y="1253262"/>
            <a:ext cx="630900" cy="636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09" name="Google Shape;1109;p13">
            <a:hlinkClick r:id="" action="ppaction://noaction"/>
          </p:cNvPr>
          <p:cNvSpPr txBox="1">
            <a:spLocks noGrp="1"/>
          </p:cNvSpPr>
          <p:nvPr>
            <p:ph type="subTitle" idx="16"/>
          </p:nvPr>
        </p:nvSpPr>
        <p:spPr>
          <a:xfrm>
            <a:off x="5266259" y="2296022"/>
            <a:ext cx="2742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110" name="Google Shape;1110;p13"/>
          <p:cNvSpPr txBox="1">
            <a:spLocks noGrp="1"/>
          </p:cNvSpPr>
          <p:nvPr>
            <p:ph type="subTitle" idx="17"/>
          </p:nvPr>
        </p:nvSpPr>
        <p:spPr>
          <a:xfrm>
            <a:off x="5260339" y="2735563"/>
            <a:ext cx="27420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11" name="Google Shape;1111;p13">
            <a:hlinkClick r:id="" action="ppaction://noaction"/>
          </p:cNvPr>
          <p:cNvSpPr txBox="1">
            <a:spLocks noGrp="1"/>
          </p:cNvSpPr>
          <p:nvPr>
            <p:ph type="title" idx="18" hasCustomPrompt="1"/>
          </p:nvPr>
        </p:nvSpPr>
        <p:spPr>
          <a:xfrm>
            <a:off x="4573023" y="2386096"/>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12" name="Google Shape;1112;p13"/>
          <p:cNvSpPr txBox="1">
            <a:spLocks noGrp="1"/>
          </p:cNvSpPr>
          <p:nvPr>
            <p:ph type="subTitle" idx="19"/>
          </p:nvPr>
        </p:nvSpPr>
        <p:spPr>
          <a:xfrm>
            <a:off x="5266259" y="3490496"/>
            <a:ext cx="2742000" cy="39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1pPr>
            <a:lvl2pPr lvl="1"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2pPr>
            <a:lvl3pPr lvl="2"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3pPr>
            <a:lvl4pPr lvl="3"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4pPr>
            <a:lvl5pPr lvl="4"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5pPr>
            <a:lvl6pPr lvl="5"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6pPr>
            <a:lvl7pPr lvl="6"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7pPr>
            <a:lvl8pPr lvl="7" rtl="0">
              <a:spcBef>
                <a:spcPts val="1200"/>
              </a:spcBef>
              <a:spcAft>
                <a:spcPts val="0"/>
              </a:spcAft>
              <a:buNone/>
              <a:defRPr sz="2400">
                <a:latin typeface="Grand Hotel" panose="02000606000000020003"/>
                <a:ea typeface="Grand Hotel" panose="02000606000000020003"/>
                <a:cs typeface="Grand Hotel" panose="02000606000000020003"/>
                <a:sym typeface="Grand Hotel" panose="02000606000000020003"/>
              </a:defRPr>
            </a:lvl8pPr>
            <a:lvl9pPr lvl="8" rtl="0">
              <a:spcBef>
                <a:spcPts val="1200"/>
              </a:spcBef>
              <a:spcAft>
                <a:spcPts val="1200"/>
              </a:spcAft>
              <a:buNone/>
              <a:defRPr sz="2400">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1113" name="Google Shape;1113;p13"/>
          <p:cNvSpPr txBox="1">
            <a:spLocks noGrp="1"/>
          </p:cNvSpPr>
          <p:nvPr>
            <p:ph type="subTitle" idx="20"/>
          </p:nvPr>
        </p:nvSpPr>
        <p:spPr>
          <a:xfrm>
            <a:off x="5260339" y="3930656"/>
            <a:ext cx="27420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1200"/>
              </a:spcBef>
              <a:spcAft>
                <a:spcPts val="0"/>
              </a:spcAft>
              <a:buNone/>
              <a:defRPr/>
            </a:lvl2pPr>
            <a:lvl3pPr lvl="2" rtl="0">
              <a:spcBef>
                <a:spcPts val="1200"/>
              </a:spcBef>
              <a:spcAft>
                <a:spcPts val="0"/>
              </a:spcAft>
              <a:buNone/>
              <a:defRPr/>
            </a:lvl3pPr>
            <a:lvl4pPr lvl="3" rtl="0">
              <a:spcBef>
                <a:spcPts val="1200"/>
              </a:spcBef>
              <a:spcAft>
                <a:spcPts val="0"/>
              </a:spcAft>
              <a:buNone/>
              <a:defRPr/>
            </a:lvl4pPr>
            <a:lvl5pPr lvl="4" rtl="0">
              <a:spcBef>
                <a:spcPts val="1200"/>
              </a:spcBef>
              <a:spcAft>
                <a:spcPts val="0"/>
              </a:spcAft>
              <a:buNone/>
              <a:defRPr/>
            </a:lvl5pPr>
            <a:lvl6pPr lvl="5" rtl="0">
              <a:spcBef>
                <a:spcPts val="1200"/>
              </a:spcBef>
              <a:spcAft>
                <a:spcPts val="0"/>
              </a:spcAft>
              <a:buNone/>
              <a:defRPr/>
            </a:lvl6pPr>
            <a:lvl7pPr lvl="6" rtl="0">
              <a:spcBef>
                <a:spcPts val="1200"/>
              </a:spcBef>
              <a:spcAft>
                <a:spcPts val="0"/>
              </a:spcAft>
              <a:buNone/>
              <a:defRPr/>
            </a:lvl7pPr>
            <a:lvl8pPr lvl="7" rtl="0">
              <a:spcBef>
                <a:spcPts val="1200"/>
              </a:spcBef>
              <a:spcAft>
                <a:spcPts val="0"/>
              </a:spcAft>
              <a:buNone/>
              <a:defRPr/>
            </a:lvl8pPr>
            <a:lvl9pPr lvl="8" rtl="0">
              <a:spcBef>
                <a:spcPts val="1200"/>
              </a:spcBef>
              <a:spcAft>
                <a:spcPts val="1200"/>
              </a:spcAft>
              <a:buNone/>
              <a:defRPr/>
            </a:lvl9pPr>
          </a:lstStyle>
          <a:p>
            <a:endParaRPr/>
          </a:p>
        </p:txBody>
      </p:sp>
      <p:sp>
        <p:nvSpPr>
          <p:cNvPr id="1114" name="Google Shape;1114;p13">
            <a:hlinkClick r:id="" action="ppaction://noaction"/>
          </p:cNvPr>
          <p:cNvSpPr txBox="1">
            <a:spLocks noGrp="1"/>
          </p:cNvSpPr>
          <p:nvPr>
            <p:ph type="title" idx="21" hasCustomPrompt="1"/>
          </p:nvPr>
        </p:nvSpPr>
        <p:spPr>
          <a:xfrm>
            <a:off x="4573025" y="3632125"/>
            <a:ext cx="630900" cy="6387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4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115" name="Google Shape;1115;p13"/>
          <p:cNvSpPr/>
          <p:nvPr/>
        </p:nvSpPr>
        <p:spPr>
          <a:xfrm rot="5189938" flipH="1">
            <a:off x="1066854" y="612099"/>
            <a:ext cx="251925" cy="286696"/>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3"/>
          <p:cNvSpPr/>
          <p:nvPr/>
        </p:nvSpPr>
        <p:spPr>
          <a:xfrm rot="5189938" flipH="1">
            <a:off x="1075694" y="600540"/>
            <a:ext cx="158518" cy="321459"/>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3"/>
          <p:cNvSpPr/>
          <p:nvPr/>
        </p:nvSpPr>
        <p:spPr>
          <a:xfrm rot="5189938" flipH="1">
            <a:off x="1081532" y="646460"/>
            <a:ext cx="200962" cy="26212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3"/>
          <p:cNvSpPr/>
          <p:nvPr/>
        </p:nvSpPr>
        <p:spPr>
          <a:xfrm rot="5189938" flipH="1">
            <a:off x="1082452" y="615733"/>
            <a:ext cx="224086" cy="289435"/>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3"/>
          <p:cNvSpPr/>
          <p:nvPr/>
        </p:nvSpPr>
        <p:spPr>
          <a:xfrm rot="5189938" flipH="1">
            <a:off x="968070" y="852267"/>
            <a:ext cx="122236" cy="210705"/>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3"/>
          <p:cNvSpPr/>
          <p:nvPr/>
        </p:nvSpPr>
        <p:spPr>
          <a:xfrm rot="5189938" flipH="1">
            <a:off x="831030" y="1000467"/>
            <a:ext cx="219750" cy="66254"/>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3"/>
          <p:cNvSpPr/>
          <p:nvPr/>
        </p:nvSpPr>
        <p:spPr>
          <a:xfrm rot="5189938" flipH="1">
            <a:off x="977314" y="969310"/>
            <a:ext cx="175253" cy="174878"/>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3"/>
          <p:cNvSpPr/>
          <p:nvPr/>
        </p:nvSpPr>
        <p:spPr>
          <a:xfrm rot="5189938" flipH="1">
            <a:off x="888760" y="778229"/>
            <a:ext cx="122844" cy="210097"/>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3"/>
          <p:cNvSpPr/>
          <p:nvPr/>
        </p:nvSpPr>
        <p:spPr>
          <a:xfrm rot="5189938" flipH="1">
            <a:off x="752228" y="925730"/>
            <a:ext cx="219750" cy="66254"/>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3"/>
          <p:cNvSpPr/>
          <p:nvPr/>
        </p:nvSpPr>
        <p:spPr>
          <a:xfrm rot="5189938" flipH="1">
            <a:off x="808199" y="703885"/>
            <a:ext cx="130831" cy="20637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3"/>
          <p:cNvSpPr/>
          <p:nvPr/>
        </p:nvSpPr>
        <p:spPr>
          <a:xfrm rot="5189938" flipH="1">
            <a:off x="661247" y="833924"/>
            <a:ext cx="216632" cy="63592"/>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3"/>
          <p:cNvSpPr/>
          <p:nvPr/>
        </p:nvSpPr>
        <p:spPr>
          <a:xfrm rot="5189938" flipH="1">
            <a:off x="732579" y="623248"/>
            <a:ext cx="145283" cy="19967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3"/>
          <p:cNvSpPr/>
          <p:nvPr/>
        </p:nvSpPr>
        <p:spPr>
          <a:xfrm rot="5189938" flipH="1">
            <a:off x="581602" y="735825"/>
            <a:ext cx="212296" cy="65494"/>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3"/>
          <p:cNvSpPr/>
          <p:nvPr/>
        </p:nvSpPr>
        <p:spPr>
          <a:xfrm rot="5189938" flipH="1">
            <a:off x="990798" y="949363"/>
            <a:ext cx="143990" cy="17700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3"/>
          <p:cNvSpPr/>
          <p:nvPr/>
        </p:nvSpPr>
        <p:spPr>
          <a:xfrm rot="5189938" flipH="1">
            <a:off x="991589" y="835964"/>
            <a:ext cx="71348" cy="21283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3"/>
          <p:cNvSpPr/>
          <p:nvPr/>
        </p:nvSpPr>
        <p:spPr>
          <a:xfrm rot="5189938" flipH="1">
            <a:off x="834083" y="995852"/>
            <a:ext cx="213893" cy="69601"/>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3"/>
          <p:cNvSpPr/>
          <p:nvPr/>
        </p:nvSpPr>
        <p:spPr>
          <a:xfrm rot="5189938" flipH="1">
            <a:off x="913286" y="762828"/>
            <a:ext cx="74087" cy="212151"/>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3"/>
          <p:cNvSpPr/>
          <p:nvPr/>
        </p:nvSpPr>
        <p:spPr>
          <a:xfrm rot="5189938" flipH="1">
            <a:off x="754694" y="921207"/>
            <a:ext cx="214578" cy="70134"/>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3"/>
          <p:cNvSpPr/>
          <p:nvPr/>
        </p:nvSpPr>
        <p:spPr>
          <a:xfrm rot="5189938" flipH="1">
            <a:off x="831039" y="686558"/>
            <a:ext cx="84888" cy="208119"/>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3"/>
          <p:cNvSpPr/>
          <p:nvPr/>
        </p:nvSpPr>
        <p:spPr>
          <a:xfrm rot="5189938" flipH="1">
            <a:off x="662401" y="831404"/>
            <a:ext cx="214578" cy="66559"/>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3"/>
          <p:cNvSpPr/>
          <p:nvPr/>
        </p:nvSpPr>
        <p:spPr>
          <a:xfrm rot="5189938" flipH="1">
            <a:off x="755610" y="605151"/>
            <a:ext cx="99188" cy="201730"/>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3"/>
          <p:cNvSpPr/>
          <p:nvPr/>
        </p:nvSpPr>
        <p:spPr>
          <a:xfrm rot="5189938" flipH="1">
            <a:off x="580993" y="733605"/>
            <a:ext cx="213893" cy="6739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3"/>
          <p:cNvSpPr/>
          <p:nvPr/>
        </p:nvSpPr>
        <p:spPr>
          <a:xfrm rot="5189938" flipH="1">
            <a:off x="631610" y="637488"/>
            <a:ext cx="454409" cy="360938"/>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3"/>
          <p:cNvSpPr/>
          <p:nvPr/>
        </p:nvSpPr>
        <p:spPr>
          <a:xfrm rot="5189938" flipH="1">
            <a:off x="871339" y="726134"/>
            <a:ext cx="92418" cy="141941"/>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3"/>
          <p:cNvSpPr/>
          <p:nvPr/>
        </p:nvSpPr>
        <p:spPr>
          <a:xfrm rot="5189938" flipH="1">
            <a:off x="851099" y="802812"/>
            <a:ext cx="289958" cy="332032"/>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3"/>
          <p:cNvSpPr/>
          <p:nvPr/>
        </p:nvSpPr>
        <p:spPr>
          <a:xfrm rot="5189938" flipH="1">
            <a:off x="878722" y="721155"/>
            <a:ext cx="26546" cy="2791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3"/>
          <p:cNvSpPr/>
          <p:nvPr/>
        </p:nvSpPr>
        <p:spPr>
          <a:xfrm rot="1106660">
            <a:off x="7613262" y="764671"/>
            <a:ext cx="88017" cy="73741"/>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3"/>
          <p:cNvSpPr/>
          <p:nvPr/>
        </p:nvSpPr>
        <p:spPr>
          <a:xfrm rot="1106660">
            <a:off x="7613555" y="762125"/>
            <a:ext cx="80634" cy="75874"/>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3"/>
          <p:cNvSpPr/>
          <p:nvPr/>
        </p:nvSpPr>
        <p:spPr>
          <a:xfrm rot="1106660">
            <a:off x="7642030" y="801244"/>
            <a:ext cx="33796" cy="27725"/>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3"/>
          <p:cNvSpPr/>
          <p:nvPr/>
        </p:nvSpPr>
        <p:spPr>
          <a:xfrm rot="1106660">
            <a:off x="7753665" y="808291"/>
            <a:ext cx="78419" cy="78416"/>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3"/>
          <p:cNvSpPr/>
          <p:nvPr/>
        </p:nvSpPr>
        <p:spPr>
          <a:xfrm rot="1106660">
            <a:off x="7747437" y="807443"/>
            <a:ext cx="91134" cy="80631"/>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3"/>
          <p:cNvSpPr/>
          <p:nvPr/>
        </p:nvSpPr>
        <p:spPr>
          <a:xfrm rot="1106660">
            <a:off x="7780259" y="852551"/>
            <a:ext cx="31089" cy="26002"/>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3"/>
          <p:cNvSpPr/>
          <p:nvPr/>
        </p:nvSpPr>
        <p:spPr>
          <a:xfrm rot="1106660">
            <a:off x="7699123" y="565099"/>
            <a:ext cx="231485" cy="259201"/>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3"/>
          <p:cNvSpPr/>
          <p:nvPr/>
        </p:nvSpPr>
        <p:spPr>
          <a:xfrm rot="1106660">
            <a:off x="7746716" y="659365"/>
            <a:ext cx="65213" cy="161180"/>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3"/>
          <p:cNvSpPr/>
          <p:nvPr/>
        </p:nvSpPr>
        <p:spPr>
          <a:xfrm rot="1106660">
            <a:off x="8158677" y="744631"/>
            <a:ext cx="375609" cy="268552"/>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3"/>
          <p:cNvSpPr/>
          <p:nvPr/>
        </p:nvSpPr>
        <p:spPr>
          <a:xfrm rot="1106660">
            <a:off x="8129949" y="771183"/>
            <a:ext cx="380203" cy="191940"/>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3"/>
          <p:cNvSpPr/>
          <p:nvPr/>
        </p:nvSpPr>
        <p:spPr>
          <a:xfrm rot="1106660">
            <a:off x="8203287" y="824302"/>
            <a:ext cx="306787" cy="224094"/>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3"/>
          <p:cNvSpPr/>
          <p:nvPr/>
        </p:nvSpPr>
        <p:spPr>
          <a:xfrm rot="1106660">
            <a:off x="8181368" y="747974"/>
            <a:ext cx="355102" cy="270766"/>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3"/>
          <p:cNvSpPr/>
          <p:nvPr/>
        </p:nvSpPr>
        <p:spPr>
          <a:xfrm rot="1106660">
            <a:off x="7994340" y="951220"/>
            <a:ext cx="138546" cy="227867"/>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3"/>
          <p:cNvSpPr/>
          <p:nvPr/>
        </p:nvSpPr>
        <p:spPr>
          <a:xfrm rot="1106660">
            <a:off x="8096344" y="995056"/>
            <a:ext cx="243871" cy="101466"/>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3"/>
          <p:cNvSpPr/>
          <p:nvPr/>
        </p:nvSpPr>
        <p:spPr>
          <a:xfrm rot="1106660">
            <a:off x="8089754" y="1053031"/>
            <a:ext cx="157413" cy="215317"/>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3"/>
          <p:cNvSpPr/>
          <p:nvPr/>
        </p:nvSpPr>
        <p:spPr>
          <a:xfrm rot="1106660">
            <a:off x="7967943" y="837488"/>
            <a:ext cx="138793" cy="227867"/>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3"/>
          <p:cNvSpPr/>
          <p:nvPr/>
        </p:nvSpPr>
        <p:spPr>
          <a:xfrm rot="1106660">
            <a:off x="8069636" y="880715"/>
            <a:ext cx="244117" cy="101958"/>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3"/>
          <p:cNvSpPr/>
          <p:nvPr/>
        </p:nvSpPr>
        <p:spPr>
          <a:xfrm rot="1106660">
            <a:off x="7948368" y="725046"/>
            <a:ext cx="136988" cy="229671"/>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3"/>
          <p:cNvSpPr/>
          <p:nvPr/>
        </p:nvSpPr>
        <p:spPr>
          <a:xfrm rot="1106660">
            <a:off x="8028104" y="756651"/>
            <a:ext cx="242395" cy="84978"/>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3"/>
          <p:cNvSpPr/>
          <p:nvPr/>
        </p:nvSpPr>
        <p:spPr>
          <a:xfrm rot="1106660">
            <a:off x="7920397" y="620107"/>
            <a:ext cx="133297" cy="227621"/>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3"/>
          <p:cNvSpPr/>
          <p:nvPr/>
        </p:nvSpPr>
        <p:spPr>
          <a:xfrm rot="1106660">
            <a:off x="7978660" y="634617"/>
            <a:ext cx="238621" cy="7423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3"/>
          <p:cNvSpPr/>
          <p:nvPr/>
        </p:nvSpPr>
        <p:spPr>
          <a:xfrm rot="1106660">
            <a:off x="7957080" y="814281"/>
            <a:ext cx="81290" cy="142888"/>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3"/>
          <p:cNvSpPr/>
          <p:nvPr/>
        </p:nvSpPr>
        <p:spPr>
          <a:xfrm rot="1106660">
            <a:off x="7944886" y="852957"/>
            <a:ext cx="333201" cy="396840"/>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3"/>
          <p:cNvSpPr/>
          <p:nvPr/>
        </p:nvSpPr>
        <p:spPr>
          <a:xfrm rot="1106660">
            <a:off x="7938790" y="821194"/>
            <a:ext cx="35190" cy="2280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3"/>
          <p:cNvSpPr/>
          <p:nvPr/>
        </p:nvSpPr>
        <p:spPr>
          <a:xfrm rot="1106660">
            <a:off x="8094801" y="1044175"/>
            <a:ext cx="108360" cy="217614"/>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3"/>
          <p:cNvSpPr/>
          <p:nvPr/>
        </p:nvSpPr>
        <p:spPr>
          <a:xfrm rot="1106660">
            <a:off x="8030379" y="950966"/>
            <a:ext cx="72513" cy="22917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3"/>
          <p:cNvSpPr/>
          <p:nvPr/>
        </p:nvSpPr>
        <p:spPr>
          <a:xfrm rot="1106660">
            <a:off x="8096827" y="990279"/>
            <a:ext cx="219017" cy="104090"/>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3"/>
          <p:cNvSpPr/>
          <p:nvPr/>
        </p:nvSpPr>
        <p:spPr>
          <a:xfrm rot="1106660">
            <a:off x="8001512" y="838183"/>
            <a:ext cx="75466" cy="230082"/>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3"/>
          <p:cNvSpPr/>
          <p:nvPr/>
        </p:nvSpPr>
        <p:spPr>
          <a:xfrm rot="1106660">
            <a:off x="8070114" y="876211"/>
            <a:ext cx="218935" cy="104008"/>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3"/>
          <p:cNvSpPr/>
          <p:nvPr/>
        </p:nvSpPr>
        <p:spPr>
          <a:xfrm rot="1106660">
            <a:off x="7974709" y="723262"/>
            <a:ext cx="73334" cy="231394"/>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3"/>
          <p:cNvSpPr/>
          <p:nvPr/>
        </p:nvSpPr>
        <p:spPr>
          <a:xfrm rot="1106660">
            <a:off x="8028419" y="752495"/>
            <a:ext cx="225579" cy="88670"/>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3"/>
          <p:cNvSpPr/>
          <p:nvPr/>
        </p:nvSpPr>
        <p:spPr>
          <a:xfrm rot="1106660">
            <a:off x="7935994" y="615979"/>
            <a:ext cx="76943" cy="230164"/>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3"/>
          <p:cNvSpPr/>
          <p:nvPr/>
        </p:nvSpPr>
        <p:spPr>
          <a:xfrm rot="1106660">
            <a:off x="7977010" y="630975"/>
            <a:ext cx="230665" cy="76120"/>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3"/>
          <p:cNvSpPr/>
          <p:nvPr/>
        </p:nvSpPr>
        <p:spPr>
          <a:xfrm rot="1106660">
            <a:off x="7867736" y="599945"/>
            <a:ext cx="402269" cy="483787"/>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3"/>
          <p:cNvSpPr/>
          <p:nvPr/>
        </p:nvSpPr>
        <p:spPr>
          <a:xfrm rot="-3603133">
            <a:off x="8210019" y="4081162"/>
            <a:ext cx="323633" cy="271347"/>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3"/>
          <p:cNvSpPr/>
          <p:nvPr/>
        </p:nvSpPr>
        <p:spPr>
          <a:xfrm rot="1365070">
            <a:off x="7855948" y="4289965"/>
            <a:ext cx="453612" cy="300440"/>
          </a:xfrm>
          <a:custGeom>
            <a:avLst/>
            <a:gdLst/>
            <a:ahLst/>
            <a:cxnLst/>
            <a:rect l="l" t="t" r="r" b="b"/>
            <a:pathLst>
              <a:path w="5005" h="3315" extrusionOk="0">
                <a:moveTo>
                  <a:pt x="3133" y="1"/>
                </a:moveTo>
                <a:cubicBezTo>
                  <a:pt x="3086" y="1"/>
                  <a:pt x="3041" y="10"/>
                  <a:pt x="2999" y="30"/>
                </a:cubicBezTo>
                <a:cubicBezTo>
                  <a:pt x="2651" y="190"/>
                  <a:pt x="2741" y="458"/>
                  <a:pt x="2741" y="458"/>
                </a:cubicBezTo>
                <a:cubicBezTo>
                  <a:pt x="2741" y="458"/>
                  <a:pt x="2316" y="210"/>
                  <a:pt x="1958" y="210"/>
                </a:cubicBezTo>
                <a:cubicBezTo>
                  <a:pt x="1832" y="210"/>
                  <a:pt x="1713" y="241"/>
                  <a:pt x="1625" y="324"/>
                </a:cubicBezTo>
                <a:cubicBezTo>
                  <a:pt x="1286" y="637"/>
                  <a:pt x="1803" y="896"/>
                  <a:pt x="1803" y="896"/>
                </a:cubicBezTo>
                <a:cubicBezTo>
                  <a:pt x="1803" y="896"/>
                  <a:pt x="1673" y="875"/>
                  <a:pt x="1507" y="875"/>
                </a:cubicBezTo>
                <a:cubicBezTo>
                  <a:pt x="1237" y="875"/>
                  <a:pt x="875" y="930"/>
                  <a:pt x="831" y="1217"/>
                </a:cubicBezTo>
                <a:cubicBezTo>
                  <a:pt x="759" y="1690"/>
                  <a:pt x="1295" y="1734"/>
                  <a:pt x="1295" y="1734"/>
                </a:cubicBezTo>
                <a:cubicBezTo>
                  <a:pt x="72" y="1877"/>
                  <a:pt x="1" y="2930"/>
                  <a:pt x="643" y="3127"/>
                </a:cubicBezTo>
                <a:cubicBezTo>
                  <a:pt x="733" y="3154"/>
                  <a:pt x="822" y="3166"/>
                  <a:pt x="909" y="3166"/>
                </a:cubicBezTo>
                <a:cubicBezTo>
                  <a:pt x="1448" y="3166"/>
                  <a:pt x="1910" y="2716"/>
                  <a:pt x="1911" y="2716"/>
                </a:cubicBezTo>
                <a:lnTo>
                  <a:pt x="1911" y="2716"/>
                </a:lnTo>
                <a:cubicBezTo>
                  <a:pt x="1911" y="2716"/>
                  <a:pt x="1821" y="3216"/>
                  <a:pt x="2241" y="3305"/>
                </a:cubicBezTo>
                <a:cubicBezTo>
                  <a:pt x="2270" y="3311"/>
                  <a:pt x="2297" y="3314"/>
                  <a:pt x="2325" y="3314"/>
                </a:cubicBezTo>
                <a:cubicBezTo>
                  <a:pt x="2693" y="3314"/>
                  <a:pt x="2910" y="2788"/>
                  <a:pt x="2910" y="2788"/>
                </a:cubicBezTo>
                <a:cubicBezTo>
                  <a:pt x="2910" y="2788"/>
                  <a:pt x="3104" y="3169"/>
                  <a:pt x="3399" y="3169"/>
                </a:cubicBezTo>
                <a:cubicBezTo>
                  <a:pt x="3484" y="3169"/>
                  <a:pt x="3578" y="3137"/>
                  <a:pt x="3678" y="3055"/>
                </a:cubicBezTo>
                <a:cubicBezTo>
                  <a:pt x="4124" y="2689"/>
                  <a:pt x="3847" y="2074"/>
                  <a:pt x="3847" y="2074"/>
                </a:cubicBezTo>
                <a:lnTo>
                  <a:pt x="3847" y="2074"/>
                </a:lnTo>
                <a:cubicBezTo>
                  <a:pt x="3847" y="2074"/>
                  <a:pt x="3976" y="2225"/>
                  <a:pt x="4171" y="2225"/>
                </a:cubicBezTo>
                <a:cubicBezTo>
                  <a:pt x="4276" y="2225"/>
                  <a:pt x="4400" y="2181"/>
                  <a:pt x="4534" y="2047"/>
                </a:cubicBezTo>
                <a:cubicBezTo>
                  <a:pt x="4847" y="1743"/>
                  <a:pt x="4651" y="1297"/>
                  <a:pt x="4651" y="1297"/>
                </a:cubicBezTo>
                <a:lnTo>
                  <a:pt x="4651" y="1297"/>
                </a:lnTo>
                <a:cubicBezTo>
                  <a:pt x="4703" y="1329"/>
                  <a:pt x="4745" y="1342"/>
                  <a:pt x="4778" y="1342"/>
                </a:cubicBezTo>
                <a:cubicBezTo>
                  <a:pt x="5005" y="1342"/>
                  <a:pt x="4793" y="681"/>
                  <a:pt x="4793" y="681"/>
                </a:cubicBezTo>
                <a:cubicBezTo>
                  <a:pt x="4793" y="681"/>
                  <a:pt x="4279" y="152"/>
                  <a:pt x="4046" y="152"/>
                </a:cubicBezTo>
                <a:cubicBezTo>
                  <a:pt x="4021" y="152"/>
                  <a:pt x="3999" y="158"/>
                  <a:pt x="3981" y="173"/>
                </a:cubicBezTo>
                <a:cubicBezTo>
                  <a:pt x="3874" y="244"/>
                  <a:pt x="3847" y="387"/>
                  <a:pt x="3928" y="485"/>
                </a:cubicBezTo>
                <a:cubicBezTo>
                  <a:pt x="3928" y="485"/>
                  <a:pt x="3478" y="1"/>
                  <a:pt x="3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3"/>
          <p:cNvSpPr/>
          <p:nvPr/>
        </p:nvSpPr>
        <p:spPr>
          <a:xfrm rot="1365070">
            <a:off x="7865275" y="4373584"/>
            <a:ext cx="326002" cy="208813"/>
          </a:xfrm>
          <a:custGeom>
            <a:avLst/>
            <a:gdLst/>
            <a:ahLst/>
            <a:cxnLst/>
            <a:rect l="l" t="t" r="r" b="b"/>
            <a:pathLst>
              <a:path w="3597" h="2304" extrusionOk="0">
                <a:moveTo>
                  <a:pt x="884" y="590"/>
                </a:moveTo>
                <a:cubicBezTo>
                  <a:pt x="919" y="608"/>
                  <a:pt x="955" y="608"/>
                  <a:pt x="1000" y="616"/>
                </a:cubicBezTo>
                <a:cubicBezTo>
                  <a:pt x="919" y="625"/>
                  <a:pt x="848" y="634"/>
                  <a:pt x="777" y="652"/>
                </a:cubicBezTo>
                <a:cubicBezTo>
                  <a:pt x="411" y="893"/>
                  <a:pt x="143" y="1259"/>
                  <a:pt x="18" y="1679"/>
                </a:cubicBezTo>
                <a:cubicBezTo>
                  <a:pt x="18" y="1696"/>
                  <a:pt x="9" y="1714"/>
                  <a:pt x="0" y="1723"/>
                </a:cubicBezTo>
                <a:cubicBezTo>
                  <a:pt x="71" y="1866"/>
                  <a:pt x="196" y="1964"/>
                  <a:pt x="348" y="2009"/>
                </a:cubicBezTo>
                <a:cubicBezTo>
                  <a:pt x="982" y="2205"/>
                  <a:pt x="1615" y="1598"/>
                  <a:pt x="1615" y="1598"/>
                </a:cubicBezTo>
                <a:cubicBezTo>
                  <a:pt x="1615" y="1598"/>
                  <a:pt x="1517" y="2098"/>
                  <a:pt x="1937" y="2187"/>
                </a:cubicBezTo>
                <a:cubicBezTo>
                  <a:pt x="2356" y="2277"/>
                  <a:pt x="2606" y="1670"/>
                  <a:pt x="2606" y="1670"/>
                </a:cubicBezTo>
                <a:cubicBezTo>
                  <a:pt x="2606" y="1670"/>
                  <a:pt x="2927" y="2303"/>
                  <a:pt x="3374" y="1937"/>
                </a:cubicBezTo>
                <a:cubicBezTo>
                  <a:pt x="3481" y="1848"/>
                  <a:pt x="3561" y="1732"/>
                  <a:pt x="3597" y="1598"/>
                </a:cubicBezTo>
                <a:cubicBezTo>
                  <a:pt x="3213" y="483"/>
                  <a:pt x="1901" y="1"/>
                  <a:pt x="884" y="59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3"/>
          <p:cNvSpPr/>
          <p:nvPr/>
        </p:nvSpPr>
        <p:spPr>
          <a:xfrm rot="1365070">
            <a:off x="7875100" y="4290364"/>
            <a:ext cx="425607" cy="302978"/>
          </a:xfrm>
          <a:custGeom>
            <a:avLst/>
            <a:gdLst/>
            <a:ahLst/>
            <a:cxnLst/>
            <a:rect l="l" t="t" r="r" b="b"/>
            <a:pathLst>
              <a:path w="4696" h="3343" extrusionOk="0">
                <a:moveTo>
                  <a:pt x="1697" y="2735"/>
                </a:moveTo>
                <a:lnTo>
                  <a:pt x="1697" y="2735"/>
                </a:lnTo>
                <a:cubicBezTo>
                  <a:pt x="1697" y="2735"/>
                  <a:pt x="1697" y="2735"/>
                  <a:pt x="1697" y="2735"/>
                </a:cubicBezTo>
                <a:lnTo>
                  <a:pt x="1697" y="2735"/>
                </a:lnTo>
                <a:cubicBezTo>
                  <a:pt x="1697" y="2735"/>
                  <a:pt x="1697" y="2735"/>
                  <a:pt x="1697" y="2735"/>
                </a:cubicBezTo>
                <a:close/>
                <a:moveTo>
                  <a:pt x="1695" y="2737"/>
                </a:moveTo>
                <a:lnTo>
                  <a:pt x="1695" y="2737"/>
                </a:lnTo>
                <a:cubicBezTo>
                  <a:pt x="1481" y="2941"/>
                  <a:pt x="1214" y="3083"/>
                  <a:pt x="920" y="3164"/>
                </a:cubicBezTo>
                <a:cubicBezTo>
                  <a:pt x="1205" y="3092"/>
                  <a:pt x="1481" y="2941"/>
                  <a:pt x="1695" y="2737"/>
                </a:cubicBezTo>
                <a:close/>
                <a:moveTo>
                  <a:pt x="2898" y="1"/>
                </a:moveTo>
                <a:cubicBezTo>
                  <a:pt x="2878" y="1"/>
                  <a:pt x="2858" y="2"/>
                  <a:pt x="2839" y="4"/>
                </a:cubicBezTo>
                <a:cubicBezTo>
                  <a:pt x="2776" y="22"/>
                  <a:pt x="2705" y="58"/>
                  <a:pt x="2652" y="102"/>
                </a:cubicBezTo>
                <a:cubicBezTo>
                  <a:pt x="2540" y="182"/>
                  <a:pt x="2479" y="311"/>
                  <a:pt x="2498" y="439"/>
                </a:cubicBezTo>
                <a:lnTo>
                  <a:pt x="2498" y="439"/>
                </a:lnTo>
                <a:cubicBezTo>
                  <a:pt x="2367" y="368"/>
                  <a:pt x="2236" y="313"/>
                  <a:pt x="2089" y="272"/>
                </a:cubicBezTo>
                <a:cubicBezTo>
                  <a:pt x="1984" y="235"/>
                  <a:pt x="1875" y="215"/>
                  <a:pt x="1762" y="215"/>
                </a:cubicBezTo>
                <a:cubicBezTo>
                  <a:pt x="1711" y="215"/>
                  <a:pt x="1660" y="219"/>
                  <a:pt x="1607" y="227"/>
                </a:cubicBezTo>
                <a:cubicBezTo>
                  <a:pt x="1527" y="245"/>
                  <a:pt x="1447" y="281"/>
                  <a:pt x="1384" y="343"/>
                </a:cubicBezTo>
                <a:cubicBezTo>
                  <a:pt x="1322" y="397"/>
                  <a:pt x="1286" y="477"/>
                  <a:pt x="1277" y="566"/>
                </a:cubicBezTo>
                <a:cubicBezTo>
                  <a:pt x="1277" y="647"/>
                  <a:pt x="1313" y="727"/>
                  <a:pt x="1384" y="790"/>
                </a:cubicBezTo>
                <a:cubicBezTo>
                  <a:pt x="1417" y="822"/>
                  <a:pt x="1453" y="855"/>
                  <a:pt x="1495" y="884"/>
                </a:cubicBezTo>
                <a:lnTo>
                  <a:pt x="1495" y="884"/>
                </a:lnTo>
                <a:cubicBezTo>
                  <a:pt x="1438" y="878"/>
                  <a:pt x="1381" y="875"/>
                  <a:pt x="1324" y="875"/>
                </a:cubicBezTo>
                <a:cubicBezTo>
                  <a:pt x="1252" y="875"/>
                  <a:pt x="1180" y="880"/>
                  <a:pt x="1107" y="888"/>
                </a:cubicBezTo>
                <a:cubicBezTo>
                  <a:pt x="1027" y="897"/>
                  <a:pt x="947" y="915"/>
                  <a:pt x="875" y="941"/>
                </a:cubicBezTo>
                <a:cubicBezTo>
                  <a:pt x="795" y="968"/>
                  <a:pt x="724" y="1013"/>
                  <a:pt x="670" y="1075"/>
                </a:cubicBezTo>
                <a:cubicBezTo>
                  <a:pt x="572" y="1218"/>
                  <a:pt x="572" y="1405"/>
                  <a:pt x="661" y="1548"/>
                </a:cubicBezTo>
                <a:cubicBezTo>
                  <a:pt x="735" y="1648"/>
                  <a:pt x="843" y="1719"/>
                  <a:pt x="961" y="1751"/>
                </a:cubicBezTo>
                <a:lnTo>
                  <a:pt x="961" y="1751"/>
                </a:lnTo>
                <a:cubicBezTo>
                  <a:pt x="702" y="1797"/>
                  <a:pt x="461" y="1913"/>
                  <a:pt x="260" y="2084"/>
                </a:cubicBezTo>
                <a:cubicBezTo>
                  <a:pt x="144" y="2191"/>
                  <a:pt x="72" y="2325"/>
                  <a:pt x="37" y="2476"/>
                </a:cubicBezTo>
                <a:cubicBezTo>
                  <a:pt x="1" y="2619"/>
                  <a:pt x="28" y="2780"/>
                  <a:pt x="108" y="2914"/>
                </a:cubicBezTo>
                <a:cubicBezTo>
                  <a:pt x="188" y="3039"/>
                  <a:pt x="322" y="3137"/>
                  <a:pt x="474" y="3164"/>
                </a:cubicBezTo>
                <a:cubicBezTo>
                  <a:pt x="545" y="3181"/>
                  <a:pt x="619" y="3190"/>
                  <a:pt x="694" y="3190"/>
                </a:cubicBezTo>
                <a:cubicBezTo>
                  <a:pt x="768" y="3190"/>
                  <a:pt x="844" y="3181"/>
                  <a:pt x="920" y="3164"/>
                </a:cubicBezTo>
                <a:lnTo>
                  <a:pt x="920" y="3164"/>
                </a:lnTo>
                <a:cubicBezTo>
                  <a:pt x="854" y="3176"/>
                  <a:pt x="786" y="3183"/>
                  <a:pt x="716" y="3183"/>
                </a:cubicBezTo>
                <a:cubicBezTo>
                  <a:pt x="636" y="3183"/>
                  <a:pt x="555" y="3174"/>
                  <a:pt x="474" y="3155"/>
                </a:cubicBezTo>
                <a:cubicBezTo>
                  <a:pt x="331" y="3119"/>
                  <a:pt x="206" y="3030"/>
                  <a:pt x="126" y="2905"/>
                </a:cubicBezTo>
                <a:cubicBezTo>
                  <a:pt x="45" y="2780"/>
                  <a:pt x="28" y="2628"/>
                  <a:pt x="63" y="2485"/>
                </a:cubicBezTo>
                <a:cubicBezTo>
                  <a:pt x="99" y="2343"/>
                  <a:pt x="179" y="2209"/>
                  <a:pt x="286" y="2110"/>
                </a:cubicBezTo>
                <a:cubicBezTo>
                  <a:pt x="510" y="1914"/>
                  <a:pt x="795" y="1798"/>
                  <a:pt x="1090" y="1771"/>
                </a:cubicBezTo>
                <a:lnTo>
                  <a:pt x="1224" y="1762"/>
                </a:lnTo>
                <a:lnTo>
                  <a:pt x="1090" y="1745"/>
                </a:lnTo>
                <a:cubicBezTo>
                  <a:pt x="1087" y="1744"/>
                  <a:pt x="1084" y="1744"/>
                  <a:pt x="1081" y="1743"/>
                </a:cubicBezTo>
                <a:lnTo>
                  <a:pt x="1081" y="1743"/>
                </a:lnTo>
                <a:lnTo>
                  <a:pt x="1081" y="1736"/>
                </a:lnTo>
                <a:cubicBezTo>
                  <a:pt x="1071" y="1737"/>
                  <a:pt x="1060" y="1738"/>
                  <a:pt x="1050" y="1739"/>
                </a:cubicBezTo>
                <a:lnTo>
                  <a:pt x="1050" y="1739"/>
                </a:lnTo>
                <a:cubicBezTo>
                  <a:pt x="913" y="1714"/>
                  <a:pt x="787" y="1644"/>
                  <a:pt x="697" y="1530"/>
                </a:cubicBezTo>
                <a:cubicBezTo>
                  <a:pt x="617" y="1396"/>
                  <a:pt x="617" y="1227"/>
                  <a:pt x="706" y="1102"/>
                </a:cubicBezTo>
                <a:cubicBezTo>
                  <a:pt x="759" y="1048"/>
                  <a:pt x="822" y="1004"/>
                  <a:pt x="893" y="977"/>
                </a:cubicBezTo>
                <a:cubicBezTo>
                  <a:pt x="965" y="950"/>
                  <a:pt x="1036" y="932"/>
                  <a:pt x="1116" y="923"/>
                </a:cubicBezTo>
                <a:cubicBezTo>
                  <a:pt x="1178" y="917"/>
                  <a:pt x="1238" y="914"/>
                  <a:pt x="1298" y="914"/>
                </a:cubicBezTo>
                <a:cubicBezTo>
                  <a:pt x="1390" y="914"/>
                  <a:pt x="1483" y="921"/>
                  <a:pt x="1578" y="931"/>
                </a:cubicBezTo>
                <a:lnTo>
                  <a:pt x="1578" y="931"/>
                </a:lnTo>
                <a:cubicBezTo>
                  <a:pt x="1579" y="932"/>
                  <a:pt x="1580" y="932"/>
                  <a:pt x="1581" y="932"/>
                </a:cubicBezTo>
                <a:lnTo>
                  <a:pt x="1581" y="931"/>
                </a:lnTo>
                <a:lnTo>
                  <a:pt x="1581" y="931"/>
                </a:lnTo>
                <a:cubicBezTo>
                  <a:pt x="1584" y="932"/>
                  <a:pt x="1587" y="932"/>
                  <a:pt x="1589" y="932"/>
                </a:cubicBezTo>
                <a:lnTo>
                  <a:pt x="1697" y="950"/>
                </a:lnTo>
                <a:lnTo>
                  <a:pt x="1598" y="897"/>
                </a:lnTo>
                <a:cubicBezTo>
                  <a:pt x="1527" y="861"/>
                  <a:pt x="1464" y="816"/>
                  <a:pt x="1411" y="763"/>
                </a:cubicBezTo>
                <a:cubicBezTo>
                  <a:pt x="1357" y="709"/>
                  <a:pt x="1322" y="638"/>
                  <a:pt x="1322" y="566"/>
                </a:cubicBezTo>
                <a:cubicBezTo>
                  <a:pt x="1331" y="486"/>
                  <a:pt x="1366" y="424"/>
                  <a:pt x="1420" y="370"/>
                </a:cubicBezTo>
                <a:cubicBezTo>
                  <a:pt x="1473" y="317"/>
                  <a:pt x="1545" y="281"/>
                  <a:pt x="1625" y="272"/>
                </a:cubicBezTo>
                <a:cubicBezTo>
                  <a:pt x="1672" y="264"/>
                  <a:pt x="1720" y="260"/>
                  <a:pt x="1768" y="260"/>
                </a:cubicBezTo>
                <a:cubicBezTo>
                  <a:pt x="1875" y="260"/>
                  <a:pt x="1982" y="280"/>
                  <a:pt x="2080" y="317"/>
                </a:cubicBezTo>
                <a:cubicBezTo>
                  <a:pt x="2232" y="361"/>
                  <a:pt x="2375" y="424"/>
                  <a:pt x="2518" y="495"/>
                </a:cubicBezTo>
                <a:lnTo>
                  <a:pt x="2571" y="531"/>
                </a:lnTo>
                <a:lnTo>
                  <a:pt x="2553" y="468"/>
                </a:lnTo>
                <a:cubicBezTo>
                  <a:pt x="2518" y="343"/>
                  <a:pt x="2571" y="209"/>
                  <a:pt x="2678" y="138"/>
                </a:cubicBezTo>
                <a:cubicBezTo>
                  <a:pt x="2732" y="93"/>
                  <a:pt x="2794" y="67"/>
                  <a:pt x="2857" y="49"/>
                </a:cubicBezTo>
                <a:cubicBezTo>
                  <a:pt x="2874" y="46"/>
                  <a:pt x="2890" y="45"/>
                  <a:pt x="2907" y="45"/>
                </a:cubicBezTo>
                <a:cubicBezTo>
                  <a:pt x="2953" y="45"/>
                  <a:pt x="2998" y="54"/>
                  <a:pt x="3044" y="67"/>
                </a:cubicBezTo>
                <a:cubicBezTo>
                  <a:pt x="3169" y="111"/>
                  <a:pt x="3285" y="174"/>
                  <a:pt x="3392" y="254"/>
                </a:cubicBezTo>
                <a:cubicBezTo>
                  <a:pt x="3491" y="328"/>
                  <a:pt x="3590" y="410"/>
                  <a:pt x="3682" y="500"/>
                </a:cubicBezTo>
                <a:lnTo>
                  <a:pt x="3682" y="500"/>
                </a:lnTo>
                <a:cubicBezTo>
                  <a:pt x="3686" y="507"/>
                  <a:pt x="3691" y="515"/>
                  <a:pt x="3696" y="522"/>
                </a:cubicBezTo>
                <a:lnTo>
                  <a:pt x="3701" y="518"/>
                </a:lnTo>
                <a:lnTo>
                  <a:pt x="3701" y="518"/>
                </a:lnTo>
                <a:cubicBezTo>
                  <a:pt x="3702" y="519"/>
                  <a:pt x="3703" y="521"/>
                  <a:pt x="3705" y="522"/>
                </a:cubicBezTo>
                <a:lnTo>
                  <a:pt x="3740" y="486"/>
                </a:lnTo>
                <a:cubicBezTo>
                  <a:pt x="3705" y="441"/>
                  <a:pt x="3687" y="397"/>
                  <a:pt x="3696" y="343"/>
                </a:cubicBezTo>
                <a:cubicBezTo>
                  <a:pt x="3696" y="290"/>
                  <a:pt x="3723" y="245"/>
                  <a:pt x="3767" y="218"/>
                </a:cubicBezTo>
                <a:cubicBezTo>
                  <a:pt x="3785" y="201"/>
                  <a:pt x="3807" y="194"/>
                  <a:pt x="3831" y="194"/>
                </a:cubicBezTo>
                <a:cubicBezTo>
                  <a:pt x="3854" y="194"/>
                  <a:pt x="3879" y="201"/>
                  <a:pt x="3901" y="209"/>
                </a:cubicBezTo>
                <a:cubicBezTo>
                  <a:pt x="3955" y="227"/>
                  <a:pt x="3999" y="254"/>
                  <a:pt x="4053" y="281"/>
                </a:cubicBezTo>
                <a:cubicBezTo>
                  <a:pt x="4237" y="403"/>
                  <a:pt x="4403" y="543"/>
                  <a:pt x="4561" y="700"/>
                </a:cubicBezTo>
                <a:lnTo>
                  <a:pt x="4561" y="700"/>
                </a:lnTo>
                <a:cubicBezTo>
                  <a:pt x="4606" y="843"/>
                  <a:pt x="4633" y="977"/>
                  <a:pt x="4651" y="1120"/>
                </a:cubicBezTo>
                <a:cubicBezTo>
                  <a:pt x="4660" y="1191"/>
                  <a:pt x="4651" y="1254"/>
                  <a:pt x="4615" y="1316"/>
                </a:cubicBezTo>
                <a:cubicBezTo>
                  <a:pt x="4602" y="1336"/>
                  <a:pt x="4584" y="1343"/>
                  <a:pt x="4563" y="1343"/>
                </a:cubicBezTo>
                <a:cubicBezTo>
                  <a:pt x="4528" y="1343"/>
                  <a:pt x="4485" y="1321"/>
                  <a:pt x="4445" y="1298"/>
                </a:cubicBezTo>
                <a:lnTo>
                  <a:pt x="4392" y="1272"/>
                </a:lnTo>
                <a:lnTo>
                  <a:pt x="4419" y="1325"/>
                </a:lnTo>
                <a:cubicBezTo>
                  <a:pt x="4419" y="1327"/>
                  <a:pt x="4420" y="1329"/>
                  <a:pt x="4421" y="1332"/>
                </a:cubicBezTo>
                <a:lnTo>
                  <a:pt x="4421" y="1332"/>
                </a:lnTo>
                <a:lnTo>
                  <a:pt x="4419" y="1334"/>
                </a:lnTo>
                <a:cubicBezTo>
                  <a:pt x="4420" y="1335"/>
                  <a:pt x="4421" y="1335"/>
                  <a:pt x="4422" y="1336"/>
                </a:cubicBezTo>
                <a:lnTo>
                  <a:pt x="4422" y="1336"/>
                </a:lnTo>
                <a:cubicBezTo>
                  <a:pt x="4465" y="1457"/>
                  <a:pt x="4490" y="1579"/>
                  <a:pt x="4472" y="1709"/>
                </a:cubicBezTo>
                <a:cubicBezTo>
                  <a:pt x="4463" y="1834"/>
                  <a:pt x="4410" y="1959"/>
                  <a:pt x="4312" y="2048"/>
                </a:cubicBezTo>
                <a:cubicBezTo>
                  <a:pt x="4231" y="2146"/>
                  <a:pt x="4106" y="2209"/>
                  <a:pt x="3981" y="2226"/>
                </a:cubicBezTo>
                <a:cubicBezTo>
                  <a:pt x="3972" y="2227"/>
                  <a:pt x="3962" y="2227"/>
                  <a:pt x="3953" y="2227"/>
                </a:cubicBezTo>
                <a:cubicBezTo>
                  <a:pt x="3830" y="2227"/>
                  <a:pt x="3717" y="2175"/>
                  <a:pt x="3642" y="2084"/>
                </a:cubicBezTo>
                <a:lnTo>
                  <a:pt x="3642" y="2084"/>
                </a:lnTo>
                <a:cubicBezTo>
                  <a:pt x="3642" y="2084"/>
                  <a:pt x="3642" y="2084"/>
                  <a:pt x="3642" y="2084"/>
                </a:cubicBezTo>
                <a:lnTo>
                  <a:pt x="3580" y="2021"/>
                </a:lnTo>
                <a:lnTo>
                  <a:pt x="3615" y="2102"/>
                </a:lnTo>
                <a:cubicBezTo>
                  <a:pt x="3616" y="2104"/>
                  <a:pt x="3617" y="2106"/>
                  <a:pt x="3618" y="2108"/>
                </a:cubicBezTo>
                <a:lnTo>
                  <a:pt x="3618" y="2108"/>
                </a:lnTo>
                <a:lnTo>
                  <a:pt x="3615" y="2110"/>
                </a:lnTo>
                <a:cubicBezTo>
                  <a:pt x="3618" y="2113"/>
                  <a:pt x="3620" y="2115"/>
                  <a:pt x="3622" y="2117"/>
                </a:cubicBezTo>
                <a:lnTo>
                  <a:pt x="3622" y="2117"/>
                </a:lnTo>
                <a:cubicBezTo>
                  <a:pt x="3680" y="2265"/>
                  <a:pt x="3704" y="2428"/>
                  <a:pt x="3696" y="2583"/>
                </a:cubicBezTo>
                <a:cubicBezTo>
                  <a:pt x="3687" y="2753"/>
                  <a:pt x="3615" y="2914"/>
                  <a:pt x="3490" y="3021"/>
                </a:cubicBezTo>
                <a:cubicBezTo>
                  <a:pt x="3437" y="3083"/>
                  <a:pt x="3366" y="3128"/>
                  <a:pt x="3285" y="3155"/>
                </a:cubicBezTo>
                <a:cubicBezTo>
                  <a:pt x="3248" y="3167"/>
                  <a:pt x="3211" y="3174"/>
                  <a:pt x="3173" y="3174"/>
                </a:cubicBezTo>
                <a:cubicBezTo>
                  <a:pt x="3130" y="3174"/>
                  <a:pt x="3087" y="3165"/>
                  <a:pt x="3044" y="3146"/>
                </a:cubicBezTo>
                <a:cubicBezTo>
                  <a:pt x="2892" y="3065"/>
                  <a:pt x="2776" y="2949"/>
                  <a:pt x="2696" y="2798"/>
                </a:cubicBezTo>
                <a:lnTo>
                  <a:pt x="2687" y="2780"/>
                </a:lnTo>
                <a:lnTo>
                  <a:pt x="2678" y="2798"/>
                </a:lnTo>
                <a:cubicBezTo>
                  <a:pt x="2625" y="2932"/>
                  <a:pt x="2553" y="3048"/>
                  <a:pt x="2455" y="3146"/>
                </a:cubicBezTo>
                <a:cubicBezTo>
                  <a:pt x="2411" y="3199"/>
                  <a:pt x="2357" y="3244"/>
                  <a:pt x="2295" y="3280"/>
                </a:cubicBezTo>
                <a:cubicBezTo>
                  <a:pt x="2241" y="3306"/>
                  <a:pt x="2170" y="3324"/>
                  <a:pt x="2098" y="3333"/>
                </a:cubicBezTo>
                <a:cubicBezTo>
                  <a:pt x="1964" y="3333"/>
                  <a:pt x="1830" y="3262"/>
                  <a:pt x="1759" y="3137"/>
                </a:cubicBezTo>
                <a:cubicBezTo>
                  <a:pt x="1697" y="3012"/>
                  <a:pt x="1670" y="2878"/>
                  <a:pt x="1697" y="2735"/>
                </a:cubicBezTo>
                <a:lnTo>
                  <a:pt x="1697" y="2735"/>
                </a:lnTo>
                <a:cubicBezTo>
                  <a:pt x="1670" y="2878"/>
                  <a:pt x="1688" y="3021"/>
                  <a:pt x="1750" y="3146"/>
                </a:cubicBezTo>
                <a:cubicBezTo>
                  <a:pt x="1830" y="3262"/>
                  <a:pt x="1955" y="3342"/>
                  <a:pt x="2098" y="3342"/>
                </a:cubicBezTo>
                <a:cubicBezTo>
                  <a:pt x="2170" y="3342"/>
                  <a:pt x="2241" y="3324"/>
                  <a:pt x="2303" y="3289"/>
                </a:cubicBezTo>
                <a:cubicBezTo>
                  <a:pt x="2366" y="3253"/>
                  <a:pt x="2419" y="3208"/>
                  <a:pt x="2464" y="3164"/>
                </a:cubicBezTo>
                <a:cubicBezTo>
                  <a:pt x="2557" y="3062"/>
                  <a:pt x="2634" y="2952"/>
                  <a:pt x="2688" y="2827"/>
                </a:cubicBezTo>
                <a:lnTo>
                  <a:pt x="2688" y="2827"/>
                </a:lnTo>
                <a:cubicBezTo>
                  <a:pt x="2761" y="2978"/>
                  <a:pt x="2890" y="3096"/>
                  <a:pt x="3035" y="3173"/>
                </a:cubicBezTo>
                <a:cubicBezTo>
                  <a:pt x="3078" y="3192"/>
                  <a:pt x="3124" y="3201"/>
                  <a:pt x="3171" y="3201"/>
                </a:cubicBezTo>
                <a:cubicBezTo>
                  <a:pt x="3211" y="3201"/>
                  <a:pt x="3253" y="3194"/>
                  <a:pt x="3294" y="3181"/>
                </a:cubicBezTo>
                <a:cubicBezTo>
                  <a:pt x="3374" y="3155"/>
                  <a:pt x="3446" y="3110"/>
                  <a:pt x="3508" y="3048"/>
                </a:cubicBezTo>
                <a:cubicBezTo>
                  <a:pt x="3633" y="2932"/>
                  <a:pt x="3714" y="2762"/>
                  <a:pt x="3723" y="2592"/>
                </a:cubicBezTo>
                <a:cubicBezTo>
                  <a:pt x="3730" y="2450"/>
                  <a:pt x="3712" y="2300"/>
                  <a:pt x="3669" y="2161"/>
                </a:cubicBezTo>
                <a:lnTo>
                  <a:pt x="3669" y="2161"/>
                </a:lnTo>
                <a:cubicBezTo>
                  <a:pt x="3748" y="2224"/>
                  <a:pt x="3848" y="2263"/>
                  <a:pt x="3954" y="2263"/>
                </a:cubicBezTo>
                <a:cubicBezTo>
                  <a:pt x="3963" y="2263"/>
                  <a:pt x="3972" y="2263"/>
                  <a:pt x="3981" y="2262"/>
                </a:cubicBezTo>
                <a:cubicBezTo>
                  <a:pt x="4115" y="2244"/>
                  <a:pt x="4240" y="2182"/>
                  <a:pt x="4338" y="2075"/>
                </a:cubicBezTo>
                <a:cubicBezTo>
                  <a:pt x="4428" y="1977"/>
                  <a:pt x="4490" y="1852"/>
                  <a:pt x="4508" y="1709"/>
                </a:cubicBezTo>
                <a:cubicBezTo>
                  <a:pt x="4516" y="1591"/>
                  <a:pt x="4503" y="1473"/>
                  <a:pt x="4463" y="1356"/>
                </a:cubicBezTo>
                <a:lnTo>
                  <a:pt x="4463" y="1356"/>
                </a:lnTo>
                <a:cubicBezTo>
                  <a:pt x="4484" y="1365"/>
                  <a:pt x="4505" y="1373"/>
                  <a:pt x="4526" y="1379"/>
                </a:cubicBezTo>
                <a:cubicBezTo>
                  <a:pt x="4538" y="1383"/>
                  <a:pt x="4550" y="1386"/>
                  <a:pt x="4561" y="1386"/>
                </a:cubicBezTo>
                <a:cubicBezTo>
                  <a:pt x="4593" y="1386"/>
                  <a:pt x="4622" y="1369"/>
                  <a:pt x="4642" y="1343"/>
                </a:cubicBezTo>
                <a:cubicBezTo>
                  <a:pt x="4677" y="1272"/>
                  <a:pt x="4695" y="1191"/>
                  <a:pt x="4686" y="1120"/>
                </a:cubicBezTo>
                <a:cubicBezTo>
                  <a:pt x="4669" y="968"/>
                  <a:pt x="4642" y="825"/>
                  <a:pt x="4597" y="691"/>
                </a:cubicBezTo>
                <a:cubicBezTo>
                  <a:pt x="4437" y="522"/>
                  <a:pt x="4258" y="379"/>
                  <a:pt x="4071" y="245"/>
                </a:cubicBezTo>
                <a:cubicBezTo>
                  <a:pt x="4026" y="218"/>
                  <a:pt x="3972" y="192"/>
                  <a:pt x="3919" y="174"/>
                </a:cubicBezTo>
                <a:cubicBezTo>
                  <a:pt x="3892" y="156"/>
                  <a:pt x="3856" y="156"/>
                  <a:pt x="3830" y="156"/>
                </a:cubicBezTo>
                <a:cubicBezTo>
                  <a:pt x="3794" y="156"/>
                  <a:pt x="3758" y="165"/>
                  <a:pt x="3731" y="192"/>
                </a:cubicBezTo>
                <a:cubicBezTo>
                  <a:pt x="3687" y="227"/>
                  <a:pt x="3651" y="281"/>
                  <a:pt x="3642" y="343"/>
                </a:cubicBezTo>
                <a:cubicBezTo>
                  <a:pt x="3642" y="366"/>
                  <a:pt x="3644" y="388"/>
                  <a:pt x="3649" y="410"/>
                </a:cubicBezTo>
                <a:lnTo>
                  <a:pt x="3649" y="410"/>
                </a:lnTo>
                <a:cubicBezTo>
                  <a:pt x="3579" y="341"/>
                  <a:pt x="3501" y="275"/>
                  <a:pt x="3419" y="218"/>
                </a:cubicBezTo>
                <a:cubicBezTo>
                  <a:pt x="3312" y="129"/>
                  <a:pt x="3187" y="67"/>
                  <a:pt x="3053" y="22"/>
                </a:cubicBezTo>
                <a:cubicBezTo>
                  <a:pt x="3007" y="9"/>
                  <a:pt x="2952" y="1"/>
                  <a:pt x="28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3"/>
          <p:cNvSpPr/>
          <p:nvPr/>
        </p:nvSpPr>
        <p:spPr>
          <a:xfrm rot="1365070">
            <a:off x="7952985" y="4343528"/>
            <a:ext cx="431951" cy="223948"/>
          </a:xfrm>
          <a:custGeom>
            <a:avLst/>
            <a:gdLst/>
            <a:ahLst/>
            <a:cxnLst/>
            <a:rect l="l" t="t" r="r" b="b"/>
            <a:pathLst>
              <a:path w="4766" h="2471" extrusionOk="0">
                <a:moveTo>
                  <a:pt x="4671" y="0"/>
                </a:moveTo>
                <a:cubicBezTo>
                  <a:pt x="4661" y="0"/>
                  <a:pt x="4652" y="2"/>
                  <a:pt x="4642" y="7"/>
                </a:cubicBezTo>
                <a:cubicBezTo>
                  <a:pt x="4142" y="239"/>
                  <a:pt x="3642" y="471"/>
                  <a:pt x="3142" y="703"/>
                </a:cubicBezTo>
                <a:lnTo>
                  <a:pt x="2428" y="311"/>
                </a:lnTo>
                <a:cubicBezTo>
                  <a:pt x="2425" y="309"/>
                  <a:pt x="2423" y="308"/>
                  <a:pt x="2422" y="308"/>
                </a:cubicBezTo>
                <a:cubicBezTo>
                  <a:pt x="2395" y="308"/>
                  <a:pt x="2803" y="664"/>
                  <a:pt x="2999" y="775"/>
                </a:cubicBezTo>
                <a:lnTo>
                  <a:pt x="2526" y="998"/>
                </a:lnTo>
                <a:lnTo>
                  <a:pt x="2464" y="1025"/>
                </a:lnTo>
                <a:lnTo>
                  <a:pt x="1322" y="516"/>
                </a:lnTo>
                <a:lnTo>
                  <a:pt x="1322" y="516"/>
                </a:lnTo>
                <a:cubicBezTo>
                  <a:pt x="1634" y="730"/>
                  <a:pt x="1973" y="926"/>
                  <a:pt x="2312" y="1096"/>
                </a:cubicBezTo>
                <a:lnTo>
                  <a:pt x="1902" y="1292"/>
                </a:lnTo>
                <a:lnTo>
                  <a:pt x="608" y="1087"/>
                </a:lnTo>
                <a:lnTo>
                  <a:pt x="411" y="1051"/>
                </a:lnTo>
                <a:lnTo>
                  <a:pt x="411" y="1051"/>
                </a:lnTo>
                <a:cubicBezTo>
                  <a:pt x="840" y="1194"/>
                  <a:pt x="1268" y="1301"/>
                  <a:pt x="1696" y="1391"/>
                </a:cubicBezTo>
                <a:lnTo>
                  <a:pt x="429" y="1989"/>
                </a:lnTo>
                <a:lnTo>
                  <a:pt x="1" y="2194"/>
                </a:lnTo>
                <a:cubicBezTo>
                  <a:pt x="438" y="2069"/>
                  <a:pt x="866" y="1908"/>
                  <a:pt x="1286" y="1730"/>
                </a:cubicBezTo>
                <a:lnTo>
                  <a:pt x="1759" y="1507"/>
                </a:lnTo>
                <a:lnTo>
                  <a:pt x="1759" y="1507"/>
                </a:lnTo>
                <a:lnTo>
                  <a:pt x="1304" y="2328"/>
                </a:lnTo>
                <a:lnTo>
                  <a:pt x="1223" y="2471"/>
                </a:lnTo>
                <a:cubicBezTo>
                  <a:pt x="1464" y="2176"/>
                  <a:pt x="1687" y="1864"/>
                  <a:pt x="1884" y="1533"/>
                </a:cubicBezTo>
                <a:lnTo>
                  <a:pt x="1955" y="1408"/>
                </a:lnTo>
                <a:lnTo>
                  <a:pt x="2384" y="1203"/>
                </a:lnTo>
                <a:lnTo>
                  <a:pt x="2384" y="1203"/>
                </a:lnTo>
                <a:cubicBezTo>
                  <a:pt x="2348" y="1587"/>
                  <a:pt x="2348" y="1962"/>
                  <a:pt x="2366" y="2346"/>
                </a:cubicBezTo>
                <a:lnTo>
                  <a:pt x="2518" y="1141"/>
                </a:lnTo>
                <a:lnTo>
                  <a:pt x="3071" y="882"/>
                </a:lnTo>
                <a:lnTo>
                  <a:pt x="3071" y="882"/>
                </a:lnTo>
                <a:cubicBezTo>
                  <a:pt x="3054" y="1098"/>
                  <a:pt x="3138" y="1577"/>
                  <a:pt x="3150" y="1577"/>
                </a:cubicBezTo>
                <a:cubicBezTo>
                  <a:pt x="3151" y="1577"/>
                  <a:pt x="3151" y="1575"/>
                  <a:pt x="3151" y="1569"/>
                </a:cubicBezTo>
                <a:cubicBezTo>
                  <a:pt x="3169" y="1319"/>
                  <a:pt x="3187" y="1069"/>
                  <a:pt x="3196" y="819"/>
                </a:cubicBezTo>
                <a:lnTo>
                  <a:pt x="3624" y="623"/>
                </a:lnTo>
                <a:cubicBezTo>
                  <a:pt x="3990" y="453"/>
                  <a:pt x="4347" y="284"/>
                  <a:pt x="4704" y="123"/>
                </a:cubicBezTo>
                <a:cubicBezTo>
                  <a:pt x="4766" y="85"/>
                  <a:pt x="4728" y="0"/>
                  <a:pt x="4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3"/>
          <p:cNvSpPr/>
          <p:nvPr/>
        </p:nvSpPr>
        <p:spPr>
          <a:xfrm rot="-3603133">
            <a:off x="8208257" y="4081920"/>
            <a:ext cx="323633" cy="271347"/>
          </a:xfrm>
          <a:custGeom>
            <a:avLst/>
            <a:gdLst/>
            <a:ahLst/>
            <a:cxnLst/>
            <a:rect l="l" t="t" r="r" b="b"/>
            <a:pathLst>
              <a:path w="3571" h="2994" extrusionOk="0">
                <a:moveTo>
                  <a:pt x="3388" y="1"/>
                </a:moveTo>
                <a:cubicBezTo>
                  <a:pt x="2872" y="1"/>
                  <a:pt x="1224" y="57"/>
                  <a:pt x="670" y="762"/>
                </a:cubicBezTo>
                <a:cubicBezTo>
                  <a:pt x="1" y="1601"/>
                  <a:pt x="438" y="2207"/>
                  <a:pt x="679" y="2475"/>
                </a:cubicBezTo>
                <a:cubicBezTo>
                  <a:pt x="679" y="2475"/>
                  <a:pt x="1149" y="2993"/>
                  <a:pt x="1755" y="2993"/>
                </a:cubicBezTo>
                <a:cubicBezTo>
                  <a:pt x="1890" y="2993"/>
                  <a:pt x="2033" y="2967"/>
                  <a:pt x="2178" y="2904"/>
                </a:cubicBezTo>
                <a:cubicBezTo>
                  <a:pt x="2973" y="2555"/>
                  <a:pt x="3571" y="833"/>
                  <a:pt x="3544" y="3"/>
                </a:cubicBezTo>
                <a:cubicBezTo>
                  <a:pt x="3544" y="3"/>
                  <a:pt x="3487" y="1"/>
                  <a:pt x="3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3"/>
          <p:cNvSpPr/>
          <p:nvPr/>
        </p:nvSpPr>
        <p:spPr>
          <a:xfrm rot="-3603133">
            <a:off x="8232926" y="4097937"/>
            <a:ext cx="289829" cy="265728"/>
          </a:xfrm>
          <a:custGeom>
            <a:avLst/>
            <a:gdLst/>
            <a:ahLst/>
            <a:cxnLst/>
            <a:rect l="l" t="t" r="r" b="b"/>
            <a:pathLst>
              <a:path w="3198" h="2932" extrusionOk="0">
                <a:moveTo>
                  <a:pt x="1664" y="2377"/>
                </a:moveTo>
                <a:lnTo>
                  <a:pt x="1665" y="2377"/>
                </a:lnTo>
                <a:cubicBezTo>
                  <a:pt x="1666" y="2378"/>
                  <a:pt x="1666" y="2378"/>
                  <a:pt x="1666" y="2378"/>
                </a:cubicBezTo>
                <a:cubicBezTo>
                  <a:pt x="1667" y="2378"/>
                  <a:pt x="1666" y="2378"/>
                  <a:pt x="1664" y="2377"/>
                </a:cubicBezTo>
                <a:close/>
                <a:moveTo>
                  <a:pt x="3194" y="1"/>
                </a:moveTo>
                <a:cubicBezTo>
                  <a:pt x="3194" y="1"/>
                  <a:pt x="3193" y="2"/>
                  <a:pt x="3191" y="3"/>
                </a:cubicBezTo>
                <a:cubicBezTo>
                  <a:pt x="3084" y="102"/>
                  <a:pt x="2968" y="200"/>
                  <a:pt x="2861" y="298"/>
                </a:cubicBezTo>
                <a:cubicBezTo>
                  <a:pt x="2584" y="548"/>
                  <a:pt x="2307" y="798"/>
                  <a:pt x="2022" y="1048"/>
                </a:cubicBezTo>
                <a:cubicBezTo>
                  <a:pt x="2066" y="842"/>
                  <a:pt x="2093" y="637"/>
                  <a:pt x="2111" y="423"/>
                </a:cubicBezTo>
                <a:lnTo>
                  <a:pt x="2111" y="423"/>
                </a:lnTo>
                <a:cubicBezTo>
                  <a:pt x="2102" y="459"/>
                  <a:pt x="2093" y="494"/>
                  <a:pt x="2084" y="521"/>
                </a:cubicBezTo>
                <a:lnTo>
                  <a:pt x="1959" y="1101"/>
                </a:lnTo>
                <a:cubicBezTo>
                  <a:pt x="1825" y="1208"/>
                  <a:pt x="1700" y="1315"/>
                  <a:pt x="1575" y="1423"/>
                </a:cubicBezTo>
                <a:cubicBezTo>
                  <a:pt x="1406" y="1556"/>
                  <a:pt x="1236" y="1681"/>
                  <a:pt x="1076" y="1815"/>
                </a:cubicBezTo>
                <a:lnTo>
                  <a:pt x="1076" y="1780"/>
                </a:lnTo>
                <a:cubicBezTo>
                  <a:pt x="1093" y="1529"/>
                  <a:pt x="1094" y="992"/>
                  <a:pt x="1085" y="992"/>
                </a:cubicBezTo>
                <a:lnTo>
                  <a:pt x="1085" y="992"/>
                </a:lnTo>
                <a:cubicBezTo>
                  <a:pt x="1085" y="992"/>
                  <a:pt x="1085" y="993"/>
                  <a:pt x="1085" y="994"/>
                </a:cubicBezTo>
                <a:cubicBezTo>
                  <a:pt x="1076" y="1030"/>
                  <a:pt x="1076" y="1066"/>
                  <a:pt x="1076" y="1101"/>
                </a:cubicBezTo>
                <a:lnTo>
                  <a:pt x="1013" y="1869"/>
                </a:lnTo>
                <a:cubicBezTo>
                  <a:pt x="933" y="1931"/>
                  <a:pt x="853" y="1994"/>
                  <a:pt x="772" y="2065"/>
                </a:cubicBezTo>
                <a:cubicBezTo>
                  <a:pt x="612" y="2199"/>
                  <a:pt x="469" y="2333"/>
                  <a:pt x="326" y="2476"/>
                </a:cubicBezTo>
                <a:cubicBezTo>
                  <a:pt x="210" y="2592"/>
                  <a:pt x="112" y="2717"/>
                  <a:pt x="31" y="2851"/>
                </a:cubicBezTo>
                <a:cubicBezTo>
                  <a:pt x="1" y="2893"/>
                  <a:pt x="37" y="2932"/>
                  <a:pt x="78" y="2932"/>
                </a:cubicBezTo>
                <a:cubicBezTo>
                  <a:pt x="96" y="2932"/>
                  <a:pt x="116" y="2924"/>
                  <a:pt x="130" y="2904"/>
                </a:cubicBezTo>
                <a:cubicBezTo>
                  <a:pt x="228" y="2752"/>
                  <a:pt x="344" y="2610"/>
                  <a:pt x="478" y="2485"/>
                </a:cubicBezTo>
                <a:cubicBezTo>
                  <a:pt x="603" y="2360"/>
                  <a:pt x="737" y="2235"/>
                  <a:pt x="870" y="2128"/>
                </a:cubicBezTo>
                <a:lnTo>
                  <a:pt x="942" y="2154"/>
                </a:lnTo>
                <a:cubicBezTo>
                  <a:pt x="1164" y="2237"/>
                  <a:pt x="1623" y="2365"/>
                  <a:pt x="1664" y="2377"/>
                </a:cubicBezTo>
                <a:lnTo>
                  <a:pt x="1664" y="2377"/>
                </a:lnTo>
                <a:lnTo>
                  <a:pt x="1567" y="2333"/>
                </a:lnTo>
                <a:lnTo>
                  <a:pt x="924" y="2092"/>
                </a:lnTo>
                <a:lnTo>
                  <a:pt x="995" y="2020"/>
                </a:lnTo>
                <a:cubicBezTo>
                  <a:pt x="1129" y="1913"/>
                  <a:pt x="1272" y="1806"/>
                  <a:pt x="1406" y="1708"/>
                </a:cubicBezTo>
                <a:lnTo>
                  <a:pt x="1486" y="1726"/>
                </a:lnTo>
                <a:cubicBezTo>
                  <a:pt x="1722" y="1785"/>
                  <a:pt x="2227" y="1852"/>
                  <a:pt x="2254" y="1852"/>
                </a:cubicBezTo>
                <a:cubicBezTo>
                  <a:pt x="2256" y="1852"/>
                  <a:pt x="2256" y="1851"/>
                  <a:pt x="2254" y="1851"/>
                </a:cubicBezTo>
                <a:lnTo>
                  <a:pt x="2147" y="1824"/>
                </a:lnTo>
                <a:lnTo>
                  <a:pt x="1459" y="1663"/>
                </a:lnTo>
                <a:cubicBezTo>
                  <a:pt x="1549" y="1583"/>
                  <a:pt x="1647" y="1512"/>
                  <a:pt x="1736" y="1440"/>
                </a:cubicBezTo>
                <a:cubicBezTo>
                  <a:pt x="1959" y="1253"/>
                  <a:pt x="2129" y="1101"/>
                  <a:pt x="2334" y="905"/>
                </a:cubicBezTo>
                <a:lnTo>
                  <a:pt x="2343" y="905"/>
                </a:lnTo>
                <a:cubicBezTo>
                  <a:pt x="2448" y="918"/>
                  <a:pt x="2547" y="926"/>
                  <a:pt x="2646" y="926"/>
                </a:cubicBezTo>
                <a:cubicBezTo>
                  <a:pt x="2682" y="926"/>
                  <a:pt x="2718" y="925"/>
                  <a:pt x="2754" y="923"/>
                </a:cubicBezTo>
                <a:lnTo>
                  <a:pt x="2700" y="914"/>
                </a:lnTo>
                <a:lnTo>
                  <a:pt x="2379" y="851"/>
                </a:lnTo>
                <a:cubicBezTo>
                  <a:pt x="2722" y="525"/>
                  <a:pt x="3197" y="1"/>
                  <a:pt x="3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3"/>
          <p:cNvSpPr/>
          <p:nvPr/>
        </p:nvSpPr>
        <p:spPr>
          <a:xfrm rot="-3603133">
            <a:off x="8298430" y="4028226"/>
            <a:ext cx="190138" cy="257299"/>
          </a:xfrm>
          <a:custGeom>
            <a:avLst/>
            <a:gdLst/>
            <a:ahLst/>
            <a:cxnLst/>
            <a:rect l="l" t="t" r="r" b="b"/>
            <a:pathLst>
              <a:path w="2098" h="2839" extrusionOk="0">
                <a:moveTo>
                  <a:pt x="902" y="2838"/>
                </a:moveTo>
                <a:cubicBezTo>
                  <a:pt x="295" y="2499"/>
                  <a:pt x="0" y="1776"/>
                  <a:pt x="215" y="1107"/>
                </a:cubicBezTo>
                <a:cubicBezTo>
                  <a:pt x="420" y="438"/>
                  <a:pt x="1062" y="0"/>
                  <a:pt x="1759" y="63"/>
                </a:cubicBezTo>
                <a:cubicBezTo>
                  <a:pt x="1875" y="72"/>
                  <a:pt x="1982" y="98"/>
                  <a:pt x="2098" y="134"/>
                </a:cubicBezTo>
                <a:cubicBezTo>
                  <a:pt x="2080" y="928"/>
                  <a:pt x="1580" y="2365"/>
                  <a:pt x="902" y="28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3"/>
          <p:cNvSpPr/>
          <p:nvPr/>
        </p:nvSpPr>
        <p:spPr>
          <a:xfrm rot="-3603133">
            <a:off x="8227592" y="4068388"/>
            <a:ext cx="296898" cy="274428"/>
          </a:xfrm>
          <a:custGeom>
            <a:avLst/>
            <a:gdLst/>
            <a:ahLst/>
            <a:cxnLst/>
            <a:rect l="l" t="t" r="r" b="b"/>
            <a:pathLst>
              <a:path w="3276" h="3028" extrusionOk="0">
                <a:moveTo>
                  <a:pt x="3094" y="0"/>
                </a:moveTo>
                <a:cubicBezTo>
                  <a:pt x="2734" y="0"/>
                  <a:pt x="2369" y="28"/>
                  <a:pt x="2017" y="82"/>
                </a:cubicBezTo>
                <a:cubicBezTo>
                  <a:pt x="1598" y="127"/>
                  <a:pt x="1205" y="243"/>
                  <a:pt x="830" y="422"/>
                </a:cubicBezTo>
                <a:cubicBezTo>
                  <a:pt x="455" y="618"/>
                  <a:pt x="179" y="957"/>
                  <a:pt x="63" y="1359"/>
                </a:cubicBezTo>
                <a:cubicBezTo>
                  <a:pt x="0" y="1564"/>
                  <a:pt x="0" y="1769"/>
                  <a:pt x="63" y="1975"/>
                </a:cubicBezTo>
                <a:cubicBezTo>
                  <a:pt x="125" y="2171"/>
                  <a:pt x="241" y="2349"/>
                  <a:pt x="384" y="2501"/>
                </a:cubicBezTo>
                <a:cubicBezTo>
                  <a:pt x="241" y="2349"/>
                  <a:pt x="134" y="2171"/>
                  <a:pt x="71" y="1975"/>
                </a:cubicBezTo>
                <a:cubicBezTo>
                  <a:pt x="9" y="1778"/>
                  <a:pt x="9" y="1564"/>
                  <a:pt x="71" y="1368"/>
                </a:cubicBezTo>
                <a:cubicBezTo>
                  <a:pt x="188" y="975"/>
                  <a:pt x="464" y="645"/>
                  <a:pt x="839" y="457"/>
                </a:cubicBezTo>
                <a:cubicBezTo>
                  <a:pt x="1214" y="288"/>
                  <a:pt x="1607" y="172"/>
                  <a:pt x="2017" y="127"/>
                </a:cubicBezTo>
                <a:cubicBezTo>
                  <a:pt x="2361" y="82"/>
                  <a:pt x="2705" y="62"/>
                  <a:pt x="3049" y="62"/>
                </a:cubicBezTo>
                <a:cubicBezTo>
                  <a:pt x="3107" y="62"/>
                  <a:pt x="3164" y="63"/>
                  <a:pt x="3222" y="64"/>
                </a:cubicBezTo>
                <a:lnTo>
                  <a:pt x="3222" y="64"/>
                </a:lnTo>
                <a:cubicBezTo>
                  <a:pt x="3220" y="261"/>
                  <a:pt x="3202" y="457"/>
                  <a:pt x="3160" y="654"/>
                </a:cubicBezTo>
                <a:cubicBezTo>
                  <a:pt x="3124" y="859"/>
                  <a:pt x="3070" y="1055"/>
                  <a:pt x="3008" y="1261"/>
                </a:cubicBezTo>
                <a:cubicBezTo>
                  <a:pt x="2883" y="1653"/>
                  <a:pt x="2704" y="2028"/>
                  <a:pt x="2472" y="2376"/>
                </a:cubicBezTo>
                <a:cubicBezTo>
                  <a:pt x="2365" y="2546"/>
                  <a:pt x="2222" y="2698"/>
                  <a:pt x="2053" y="2822"/>
                </a:cubicBezTo>
                <a:cubicBezTo>
                  <a:pt x="1883" y="2938"/>
                  <a:pt x="1687" y="3010"/>
                  <a:pt x="1473" y="3010"/>
                </a:cubicBezTo>
                <a:cubicBezTo>
                  <a:pt x="1458" y="3011"/>
                  <a:pt x="1443" y="3011"/>
                  <a:pt x="1428" y="3011"/>
                </a:cubicBezTo>
                <a:cubicBezTo>
                  <a:pt x="1238" y="3011"/>
                  <a:pt x="1049" y="2958"/>
                  <a:pt x="884" y="2867"/>
                </a:cubicBezTo>
                <a:cubicBezTo>
                  <a:pt x="696" y="2769"/>
                  <a:pt x="527" y="2644"/>
                  <a:pt x="384" y="2501"/>
                </a:cubicBezTo>
                <a:lnTo>
                  <a:pt x="384" y="2501"/>
                </a:lnTo>
                <a:cubicBezTo>
                  <a:pt x="527" y="2653"/>
                  <a:pt x="696" y="2778"/>
                  <a:pt x="875" y="2876"/>
                </a:cubicBezTo>
                <a:cubicBezTo>
                  <a:pt x="1062" y="2974"/>
                  <a:pt x="1267" y="3028"/>
                  <a:pt x="1482" y="3028"/>
                </a:cubicBezTo>
                <a:cubicBezTo>
                  <a:pt x="1687" y="3019"/>
                  <a:pt x="1892" y="2956"/>
                  <a:pt x="2071" y="2831"/>
                </a:cubicBezTo>
                <a:cubicBezTo>
                  <a:pt x="2240" y="2706"/>
                  <a:pt x="2383" y="2555"/>
                  <a:pt x="2499" y="2385"/>
                </a:cubicBezTo>
                <a:cubicBezTo>
                  <a:pt x="2731" y="2037"/>
                  <a:pt x="2919" y="1662"/>
                  <a:pt x="3044" y="1261"/>
                </a:cubicBezTo>
                <a:cubicBezTo>
                  <a:pt x="3115" y="1064"/>
                  <a:pt x="3168" y="859"/>
                  <a:pt x="3213" y="654"/>
                </a:cubicBezTo>
                <a:cubicBezTo>
                  <a:pt x="3249" y="448"/>
                  <a:pt x="3276" y="243"/>
                  <a:pt x="3276" y="29"/>
                </a:cubicBezTo>
                <a:lnTo>
                  <a:pt x="3276" y="2"/>
                </a:lnTo>
                <a:lnTo>
                  <a:pt x="3249" y="2"/>
                </a:lnTo>
                <a:cubicBezTo>
                  <a:pt x="3197" y="1"/>
                  <a:pt x="3146" y="0"/>
                  <a:pt x="3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3"/>
          <p:cNvSpPr/>
          <p:nvPr/>
        </p:nvSpPr>
        <p:spPr>
          <a:xfrm rot="-9882522">
            <a:off x="7986863" y="4059833"/>
            <a:ext cx="237098" cy="187247"/>
          </a:xfrm>
          <a:custGeom>
            <a:avLst/>
            <a:gdLst/>
            <a:ahLst/>
            <a:cxnLst/>
            <a:rect l="l" t="t" r="r" b="b"/>
            <a:pathLst>
              <a:path w="2616" h="2066" extrusionOk="0">
                <a:moveTo>
                  <a:pt x="984" y="1"/>
                </a:moveTo>
                <a:cubicBezTo>
                  <a:pt x="556" y="1"/>
                  <a:pt x="182" y="150"/>
                  <a:pt x="107" y="150"/>
                </a:cubicBezTo>
                <a:lnTo>
                  <a:pt x="98" y="150"/>
                </a:lnTo>
                <a:lnTo>
                  <a:pt x="107" y="159"/>
                </a:lnTo>
                <a:cubicBezTo>
                  <a:pt x="116" y="275"/>
                  <a:pt x="0" y="1301"/>
                  <a:pt x="500" y="1748"/>
                </a:cubicBezTo>
                <a:cubicBezTo>
                  <a:pt x="780" y="1999"/>
                  <a:pt x="1216" y="2065"/>
                  <a:pt x="1599" y="2065"/>
                </a:cubicBezTo>
                <a:cubicBezTo>
                  <a:pt x="2033" y="2065"/>
                  <a:pt x="2401" y="1980"/>
                  <a:pt x="2401" y="1980"/>
                </a:cubicBezTo>
                <a:cubicBezTo>
                  <a:pt x="2615" y="1141"/>
                  <a:pt x="2062" y="328"/>
                  <a:pt x="1544" y="105"/>
                </a:cubicBezTo>
                <a:cubicBezTo>
                  <a:pt x="1360" y="28"/>
                  <a:pt x="1167" y="1"/>
                  <a:pt x="9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3"/>
          <p:cNvSpPr/>
          <p:nvPr/>
        </p:nvSpPr>
        <p:spPr>
          <a:xfrm rot="-9882522">
            <a:off x="7988292" y="4053813"/>
            <a:ext cx="169213" cy="179724"/>
          </a:xfrm>
          <a:custGeom>
            <a:avLst/>
            <a:gdLst/>
            <a:ahLst/>
            <a:cxnLst/>
            <a:rect l="l" t="t" r="r" b="b"/>
            <a:pathLst>
              <a:path w="1867" h="1983" extrusionOk="0">
                <a:moveTo>
                  <a:pt x="1652" y="1938"/>
                </a:moveTo>
                <a:cubicBezTo>
                  <a:pt x="1866" y="1090"/>
                  <a:pt x="1313" y="269"/>
                  <a:pt x="795" y="54"/>
                </a:cubicBezTo>
                <a:cubicBezTo>
                  <a:pt x="742" y="28"/>
                  <a:pt x="688" y="10"/>
                  <a:pt x="635" y="1"/>
                </a:cubicBezTo>
                <a:cubicBezTo>
                  <a:pt x="1" y="724"/>
                  <a:pt x="438" y="1866"/>
                  <a:pt x="1393" y="1982"/>
                </a:cubicBezTo>
                <a:cubicBezTo>
                  <a:pt x="1554" y="1955"/>
                  <a:pt x="1652" y="1938"/>
                  <a:pt x="1652" y="193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3"/>
          <p:cNvSpPr/>
          <p:nvPr/>
        </p:nvSpPr>
        <p:spPr>
          <a:xfrm rot="-9882522">
            <a:off x="7999879" y="4058425"/>
            <a:ext cx="216161" cy="190328"/>
          </a:xfrm>
          <a:custGeom>
            <a:avLst/>
            <a:gdLst/>
            <a:ahLst/>
            <a:cxnLst/>
            <a:rect l="l" t="t" r="r" b="b"/>
            <a:pathLst>
              <a:path w="2385" h="2100" extrusionOk="0">
                <a:moveTo>
                  <a:pt x="10" y="161"/>
                </a:moveTo>
                <a:lnTo>
                  <a:pt x="10" y="170"/>
                </a:lnTo>
                <a:cubicBezTo>
                  <a:pt x="9" y="232"/>
                  <a:pt x="8" y="293"/>
                  <a:pt x="8" y="355"/>
                </a:cubicBezTo>
                <a:lnTo>
                  <a:pt x="8" y="355"/>
                </a:lnTo>
                <a:cubicBezTo>
                  <a:pt x="10" y="293"/>
                  <a:pt x="14" y="232"/>
                  <a:pt x="19" y="170"/>
                </a:cubicBezTo>
                <a:lnTo>
                  <a:pt x="10" y="161"/>
                </a:lnTo>
                <a:close/>
                <a:moveTo>
                  <a:pt x="930" y="0"/>
                </a:moveTo>
                <a:cubicBezTo>
                  <a:pt x="769" y="0"/>
                  <a:pt x="617" y="18"/>
                  <a:pt x="466" y="54"/>
                </a:cubicBezTo>
                <a:cubicBezTo>
                  <a:pt x="314" y="72"/>
                  <a:pt x="171" y="125"/>
                  <a:pt x="19" y="161"/>
                </a:cubicBezTo>
                <a:cubicBezTo>
                  <a:pt x="171" y="134"/>
                  <a:pt x="314" y="81"/>
                  <a:pt x="466" y="72"/>
                </a:cubicBezTo>
                <a:cubicBezTo>
                  <a:pt x="617" y="36"/>
                  <a:pt x="769" y="27"/>
                  <a:pt x="930" y="27"/>
                </a:cubicBezTo>
                <a:cubicBezTo>
                  <a:pt x="1233" y="27"/>
                  <a:pt x="1528" y="143"/>
                  <a:pt x="1760" y="348"/>
                </a:cubicBezTo>
                <a:cubicBezTo>
                  <a:pt x="1983" y="554"/>
                  <a:pt x="2152" y="813"/>
                  <a:pt x="2251" y="1098"/>
                </a:cubicBezTo>
                <a:cubicBezTo>
                  <a:pt x="2295" y="1250"/>
                  <a:pt x="2322" y="1393"/>
                  <a:pt x="2331" y="1544"/>
                </a:cubicBezTo>
                <a:cubicBezTo>
                  <a:pt x="2340" y="1691"/>
                  <a:pt x="2323" y="1837"/>
                  <a:pt x="2290" y="1976"/>
                </a:cubicBezTo>
                <a:lnTo>
                  <a:pt x="2290" y="1976"/>
                </a:lnTo>
                <a:cubicBezTo>
                  <a:pt x="2030" y="2030"/>
                  <a:pt x="1763" y="2063"/>
                  <a:pt x="1496" y="2063"/>
                </a:cubicBezTo>
                <a:cubicBezTo>
                  <a:pt x="1465" y="2063"/>
                  <a:pt x="1434" y="2063"/>
                  <a:pt x="1403" y="2062"/>
                </a:cubicBezTo>
                <a:cubicBezTo>
                  <a:pt x="1099" y="2062"/>
                  <a:pt x="796" y="1982"/>
                  <a:pt x="537" y="1839"/>
                </a:cubicBezTo>
                <a:cubicBezTo>
                  <a:pt x="269" y="1678"/>
                  <a:pt x="144" y="1375"/>
                  <a:pt x="82" y="1080"/>
                </a:cubicBezTo>
                <a:cubicBezTo>
                  <a:pt x="32" y="844"/>
                  <a:pt x="10" y="602"/>
                  <a:pt x="8" y="355"/>
                </a:cubicBezTo>
                <a:lnTo>
                  <a:pt x="8" y="355"/>
                </a:lnTo>
                <a:cubicBezTo>
                  <a:pt x="1" y="597"/>
                  <a:pt x="20" y="838"/>
                  <a:pt x="55" y="1080"/>
                </a:cubicBezTo>
                <a:cubicBezTo>
                  <a:pt x="82" y="1232"/>
                  <a:pt x="135" y="1384"/>
                  <a:pt x="207" y="1518"/>
                </a:cubicBezTo>
                <a:cubicBezTo>
                  <a:pt x="278" y="1651"/>
                  <a:pt x="385" y="1776"/>
                  <a:pt x="519" y="1857"/>
                </a:cubicBezTo>
                <a:cubicBezTo>
                  <a:pt x="787" y="2017"/>
                  <a:pt x="1090" y="2098"/>
                  <a:pt x="1403" y="2098"/>
                </a:cubicBezTo>
                <a:cubicBezTo>
                  <a:pt x="1441" y="2099"/>
                  <a:pt x="1479" y="2099"/>
                  <a:pt x="1517" y="2099"/>
                </a:cubicBezTo>
                <a:cubicBezTo>
                  <a:pt x="1784" y="2099"/>
                  <a:pt x="2056" y="2072"/>
                  <a:pt x="2322" y="2017"/>
                </a:cubicBezTo>
                <a:lnTo>
                  <a:pt x="2340" y="2017"/>
                </a:lnTo>
                <a:lnTo>
                  <a:pt x="2340" y="2008"/>
                </a:lnTo>
                <a:cubicBezTo>
                  <a:pt x="2367" y="1848"/>
                  <a:pt x="2384" y="1696"/>
                  <a:pt x="2376" y="1535"/>
                </a:cubicBezTo>
                <a:cubicBezTo>
                  <a:pt x="2367" y="1384"/>
                  <a:pt x="2340" y="1232"/>
                  <a:pt x="2286" y="1080"/>
                </a:cubicBezTo>
                <a:cubicBezTo>
                  <a:pt x="2188" y="786"/>
                  <a:pt x="2010" y="518"/>
                  <a:pt x="1787" y="313"/>
                </a:cubicBezTo>
                <a:cubicBezTo>
                  <a:pt x="1670" y="206"/>
                  <a:pt x="1528" y="125"/>
                  <a:pt x="1385" y="72"/>
                </a:cubicBezTo>
                <a:cubicBezTo>
                  <a:pt x="1233" y="27"/>
                  <a:pt x="1081" y="0"/>
                  <a:pt x="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3"/>
          <p:cNvSpPr/>
          <p:nvPr/>
        </p:nvSpPr>
        <p:spPr>
          <a:xfrm rot="-9882522">
            <a:off x="8024556" y="4099755"/>
            <a:ext cx="230209" cy="183350"/>
          </a:xfrm>
          <a:custGeom>
            <a:avLst/>
            <a:gdLst/>
            <a:ahLst/>
            <a:cxnLst/>
            <a:rect l="l" t="t" r="r" b="b"/>
            <a:pathLst>
              <a:path w="2540" h="2023" extrusionOk="0">
                <a:moveTo>
                  <a:pt x="69" y="0"/>
                </a:moveTo>
                <a:cubicBezTo>
                  <a:pt x="32" y="0"/>
                  <a:pt x="0" y="57"/>
                  <a:pt x="36" y="85"/>
                </a:cubicBezTo>
                <a:lnTo>
                  <a:pt x="723" y="638"/>
                </a:lnTo>
                <a:lnTo>
                  <a:pt x="1035" y="1406"/>
                </a:lnTo>
                <a:cubicBezTo>
                  <a:pt x="1008" y="1192"/>
                  <a:pt x="955" y="977"/>
                  <a:pt x="884" y="763"/>
                </a:cubicBezTo>
                <a:lnTo>
                  <a:pt x="884" y="763"/>
                </a:lnTo>
                <a:lnTo>
                  <a:pt x="1303" y="1102"/>
                </a:lnTo>
                <a:lnTo>
                  <a:pt x="1615" y="1870"/>
                </a:lnTo>
                <a:cubicBezTo>
                  <a:pt x="1580" y="1647"/>
                  <a:pt x="1526" y="1433"/>
                  <a:pt x="1455" y="1227"/>
                </a:cubicBezTo>
                <a:lnTo>
                  <a:pt x="1455" y="1227"/>
                </a:lnTo>
                <a:cubicBezTo>
                  <a:pt x="1624" y="1361"/>
                  <a:pt x="2365" y="1888"/>
                  <a:pt x="2526" y="2022"/>
                </a:cubicBezTo>
                <a:cubicBezTo>
                  <a:pt x="2527" y="2022"/>
                  <a:pt x="2528" y="2023"/>
                  <a:pt x="2528" y="2023"/>
                </a:cubicBezTo>
                <a:cubicBezTo>
                  <a:pt x="2539" y="2023"/>
                  <a:pt x="1683" y="1287"/>
                  <a:pt x="1526" y="1156"/>
                </a:cubicBezTo>
                <a:lnTo>
                  <a:pt x="1526" y="1156"/>
                </a:lnTo>
                <a:lnTo>
                  <a:pt x="2195" y="1299"/>
                </a:lnTo>
                <a:cubicBezTo>
                  <a:pt x="1928" y="1192"/>
                  <a:pt x="1642" y="1102"/>
                  <a:pt x="1365" y="1031"/>
                </a:cubicBezTo>
                <a:lnTo>
                  <a:pt x="946" y="692"/>
                </a:lnTo>
                <a:lnTo>
                  <a:pt x="946" y="692"/>
                </a:lnTo>
                <a:cubicBezTo>
                  <a:pt x="1178" y="736"/>
                  <a:pt x="1410" y="754"/>
                  <a:pt x="1642" y="754"/>
                </a:cubicBezTo>
                <a:lnTo>
                  <a:pt x="794" y="567"/>
                </a:lnTo>
                <a:lnTo>
                  <a:pt x="98" y="14"/>
                </a:lnTo>
                <a:cubicBezTo>
                  <a:pt x="89" y="4"/>
                  <a:pt x="7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Quote">
  <p:cSld name="CUSTOM_2">
    <p:bg>
      <p:bgPr>
        <a:solidFill>
          <a:srgbClr val="FFECC6"/>
        </a:solidFill>
        <a:effectLst/>
      </p:bgPr>
    </p:bg>
    <p:spTree>
      <p:nvGrpSpPr>
        <p:cNvPr id="1" name="Shape 1188"/>
        <p:cNvGrpSpPr/>
        <p:nvPr/>
      </p:nvGrpSpPr>
      <p:grpSpPr>
        <a:xfrm>
          <a:off x="0" y="0"/>
          <a:ext cx="0" cy="0"/>
          <a:chOff x="0" y="0"/>
          <a:chExt cx="0" cy="0"/>
        </a:xfrm>
      </p:grpSpPr>
      <p:grpSp>
        <p:nvGrpSpPr>
          <p:cNvPr id="1189" name="Google Shape;1189;p14"/>
          <p:cNvGrpSpPr/>
          <p:nvPr/>
        </p:nvGrpSpPr>
        <p:grpSpPr>
          <a:xfrm>
            <a:off x="162150" y="-169612"/>
            <a:ext cx="8819708" cy="5143516"/>
            <a:chOff x="162150" y="-169612"/>
            <a:chExt cx="8819708" cy="5143516"/>
          </a:xfrm>
        </p:grpSpPr>
        <p:sp>
          <p:nvSpPr>
            <p:cNvPr id="1190" name="Google Shape;1190;p14"/>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94" name="Google Shape;1194;p14"/>
            <p:cNvPicPr preferRelativeResize="0"/>
            <p:nvPr/>
          </p:nvPicPr>
          <p:blipFill>
            <a:blip r:embed="rId2"/>
            <a:stretch>
              <a:fillRect/>
            </a:stretch>
          </p:blipFill>
          <p:spPr>
            <a:xfrm>
              <a:off x="468438" y="223775"/>
              <a:ext cx="8207124" cy="4442774"/>
            </a:xfrm>
            <a:prstGeom prst="rect">
              <a:avLst/>
            </a:prstGeom>
            <a:noFill/>
            <a:ln>
              <a:noFill/>
            </a:ln>
          </p:spPr>
        </p:pic>
        <p:sp>
          <p:nvSpPr>
            <p:cNvPr id="1195" name="Google Shape;1195;p14"/>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4"/>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 name="Google Shape;1243;p14"/>
          <p:cNvSpPr txBox="1">
            <a:spLocks noGrp="1"/>
          </p:cNvSpPr>
          <p:nvPr>
            <p:ph type="title"/>
          </p:nvPr>
        </p:nvSpPr>
        <p:spPr>
          <a:xfrm>
            <a:off x="2497800" y="3168975"/>
            <a:ext cx="4148400" cy="558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4200"/>
              <a:buNone/>
              <a:defRPr sz="36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44" name="Google Shape;1244;p14"/>
          <p:cNvSpPr txBox="1">
            <a:spLocks noGrp="1"/>
          </p:cNvSpPr>
          <p:nvPr>
            <p:ph type="subTitle" idx="1"/>
          </p:nvPr>
        </p:nvSpPr>
        <p:spPr>
          <a:xfrm>
            <a:off x="1666050" y="1854013"/>
            <a:ext cx="5811900" cy="121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22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245" name="Google Shape;1245;p14"/>
          <p:cNvSpPr/>
          <p:nvPr/>
        </p:nvSpPr>
        <p:spPr>
          <a:xfrm rot="7975353">
            <a:off x="1598320" y="1053942"/>
            <a:ext cx="283445" cy="326842"/>
          </a:xfrm>
          <a:custGeom>
            <a:avLst/>
            <a:gdLst/>
            <a:ahLst/>
            <a:cxnLst/>
            <a:rect l="l" t="t" r="r" b="b"/>
            <a:pathLst>
              <a:path w="3651" h="4210" extrusionOk="0">
                <a:moveTo>
                  <a:pt x="3597" y="1"/>
                </a:moveTo>
                <a:lnTo>
                  <a:pt x="3597" y="1"/>
                </a:lnTo>
                <a:cubicBezTo>
                  <a:pt x="3410" y="134"/>
                  <a:pt x="1964" y="447"/>
                  <a:pt x="1589" y="616"/>
                </a:cubicBezTo>
                <a:cubicBezTo>
                  <a:pt x="1214" y="786"/>
                  <a:pt x="670" y="1339"/>
                  <a:pt x="331" y="2152"/>
                </a:cubicBezTo>
                <a:cubicBezTo>
                  <a:pt x="1" y="2964"/>
                  <a:pt x="277" y="4204"/>
                  <a:pt x="277" y="4204"/>
                </a:cubicBezTo>
                <a:cubicBezTo>
                  <a:pt x="277" y="4204"/>
                  <a:pt x="285" y="4209"/>
                  <a:pt x="323" y="4209"/>
                </a:cubicBezTo>
                <a:cubicBezTo>
                  <a:pt x="384" y="4209"/>
                  <a:pt x="525" y="4196"/>
                  <a:pt x="840" y="4124"/>
                </a:cubicBezTo>
                <a:cubicBezTo>
                  <a:pt x="1348" y="4008"/>
                  <a:pt x="2419" y="3651"/>
                  <a:pt x="2839" y="3133"/>
                </a:cubicBezTo>
                <a:cubicBezTo>
                  <a:pt x="3267" y="2625"/>
                  <a:pt x="3410" y="2303"/>
                  <a:pt x="3553" y="1491"/>
                </a:cubicBezTo>
                <a:cubicBezTo>
                  <a:pt x="3633" y="1000"/>
                  <a:pt x="3651" y="500"/>
                  <a:pt x="3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rot="7975353">
            <a:off x="1556468" y="953232"/>
            <a:ext cx="360924" cy="411154"/>
          </a:xfrm>
          <a:custGeom>
            <a:avLst/>
            <a:gdLst/>
            <a:ahLst/>
            <a:cxnLst/>
            <a:rect l="l" t="t" r="r" b="b"/>
            <a:pathLst>
              <a:path w="4649" h="5296" extrusionOk="0">
                <a:moveTo>
                  <a:pt x="4621" y="1"/>
                </a:moveTo>
                <a:lnTo>
                  <a:pt x="4586" y="18"/>
                </a:lnTo>
                <a:cubicBezTo>
                  <a:pt x="4407" y="313"/>
                  <a:pt x="4202" y="599"/>
                  <a:pt x="3988" y="866"/>
                </a:cubicBezTo>
                <a:cubicBezTo>
                  <a:pt x="3979" y="643"/>
                  <a:pt x="3970" y="438"/>
                  <a:pt x="3961" y="215"/>
                </a:cubicBezTo>
                <a:lnTo>
                  <a:pt x="3934" y="224"/>
                </a:lnTo>
                <a:cubicBezTo>
                  <a:pt x="3934" y="456"/>
                  <a:pt x="3943" y="688"/>
                  <a:pt x="3934" y="929"/>
                </a:cubicBezTo>
                <a:cubicBezTo>
                  <a:pt x="3747" y="1152"/>
                  <a:pt x="3541" y="1375"/>
                  <a:pt x="3345" y="1598"/>
                </a:cubicBezTo>
                <a:cubicBezTo>
                  <a:pt x="3229" y="1214"/>
                  <a:pt x="3193" y="813"/>
                  <a:pt x="3220" y="420"/>
                </a:cubicBezTo>
                <a:lnTo>
                  <a:pt x="3193" y="420"/>
                </a:lnTo>
                <a:cubicBezTo>
                  <a:pt x="3184" y="572"/>
                  <a:pt x="3184" y="732"/>
                  <a:pt x="3184" y="884"/>
                </a:cubicBezTo>
                <a:cubicBezTo>
                  <a:pt x="3202" y="1143"/>
                  <a:pt x="3229" y="1402"/>
                  <a:pt x="3283" y="1661"/>
                </a:cubicBezTo>
                <a:cubicBezTo>
                  <a:pt x="3193" y="1777"/>
                  <a:pt x="3104" y="1875"/>
                  <a:pt x="3015" y="1991"/>
                </a:cubicBezTo>
                <a:cubicBezTo>
                  <a:pt x="2935" y="2098"/>
                  <a:pt x="2836" y="2232"/>
                  <a:pt x="2747" y="2357"/>
                </a:cubicBezTo>
                <a:cubicBezTo>
                  <a:pt x="2622" y="1777"/>
                  <a:pt x="2595" y="1170"/>
                  <a:pt x="2685" y="572"/>
                </a:cubicBezTo>
                <a:lnTo>
                  <a:pt x="2685" y="572"/>
                </a:lnTo>
                <a:lnTo>
                  <a:pt x="2640" y="590"/>
                </a:lnTo>
                <a:cubicBezTo>
                  <a:pt x="2631" y="706"/>
                  <a:pt x="2613" y="813"/>
                  <a:pt x="2604" y="929"/>
                </a:cubicBezTo>
                <a:cubicBezTo>
                  <a:pt x="2569" y="1420"/>
                  <a:pt x="2604" y="1911"/>
                  <a:pt x="2720" y="2392"/>
                </a:cubicBezTo>
                <a:cubicBezTo>
                  <a:pt x="2720" y="2392"/>
                  <a:pt x="2720" y="2401"/>
                  <a:pt x="2720" y="2401"/>
                </a:cubicBezTo>
                <a:cubicBezTo>
                  <a:pt x="2595" y="2589"/>
                  <a:pt x="2462" y="2776"/>
                  <a:pt x="2328" y="2955"/>
                </a:cubicBezTo>
                <a:lnTo>
                  <a:pt x="2310" y="2937"/>
                </a:lnTo>
                <a:cubicBezTo>
                  <a:pt x="1917" y="2482"/>
                  <a:pt x="1846" y="1875"/>
                  <a:pt x="1837" y="1295"/>
                </a:cubicBezTo>
                <a:lnTo>
                  <a:pt x="1774" y="1375"/>
                </a:lnTo>
                <a:cubicBezTo>
                  <a:pt x="1783" y="1928"/>
                  <a:pt x="1926" y="2562"/>
                  <a:pt x="2292" y="3008"/>
                </a:cubicBezTo>
                <a:cubicBezTo>
                  <a:pt x="2256" y="3053"/>
                  <a:pt x="2221" y="3106"/>
                  <a:pt x="2176" y="3151"/>
                </a:cubicBezTo>
                <a:cubicBezTo>
                  <a:pt x="2033" y="3339"/>
                  <a:pt x="1881" y="3526"/>
                  <a:pt x="1721" y="3704"/>
                </a:cubicBezTo>
                <a:cubicBezTo>
                  <a:pt x="1507" y="3365"/>
                  <a:pt x="1346" y="2999"/>
                  <a:pt x="1230" y="2616"/>
                </a:cubicBezTo>
                <a:cubicBezTo>
                  <a:pt x="1221" y="2669"/>
                  <a:pt x="1221" y="2714"/>
                  <a:pt x="1212" y="2767"/>
                </a:cubicBezTo>
                <a:cubicBezTo>
                  <a:pt x="1275" y="2946"/>
                  <a:pt x="1346" y="3115"/>
                  <a:pt x="1426" y="3285"/>
                </a:cubicBezTo>
                <a:cubicBezTo>
                  <a:pt x="1507" y="3437"/>
                  <a:pt x="1596" y="3580"/>
                  <a:pt x="1694" y="3731"/>
                </a:cubicBezTo>
                <a:lnTo>
                  <a:pt x="1623" y="3812"/>
                </a:lnTo>
                <a:cubicBezTo>
                  <a:pt x="1569" y="3865"/>
                  <a:pt x="1507" y="3919"/>
                  <a:pt x="1453" y="3981"/>
                </a:cubicBezTo>
                <a:lnTo>
                  <a:pt x="1417" y="4017"/>
                </a:lnTo>
                <a:cubicBezTo>
                  <a:pt x="1364" y="4070"/>
                  <a:pt x="1310" y="4133"/>
                  <a:pt x="1257" y="4186"/>
                </a:cubicBezTo>
                <a:cubicBezTo>
                  <a:pt x="882" y="4543"/>
                  <a:pt x="480" y="4883"/>
                  <a:pt x="52" y="5186"/>
                </a:cubicBezTo>
                <a:cubicBezTo>
                  <a:pt x="0" y="5223"/>
                  <a:pt x="40" y="5296"/>
                  <a:pt x="90" y="5296"/>
                </a:cubicBezTo>
                <a:cubicBezTo>
                  <a:pt x="101" y="5296"/>
                  <a:pt x="112" y="5292"/>
                  <a:pt x="123" y="5284"/>
                </a:cubicBezTo>
                <a:cubicBezTo>
                  <a:pt x="498" y="5008"/>
                  <a:pt x="855" y="4704"/>
                  <a:pt x="1194" y="4383"/>
                </a:cubicBezTo>
                <a:cubicBezTo>
                  <a:pt x="1257" y="4311"/>
                  <a:pt x="1319" y="4249"/>
                  <a:pt x="1391" y="4177"/>
                </a:cubicBezTo>
                <a:lnTo>
                  <a:pt x="1399" y="4169"/>
                </a:lnTo>
                <a:cubicBezTo>
                  <a:pt x="1426" y="4133"/>
                  <a:pt x="1453" y="4106"/>
                  <a:pt x="1480" y="4079"/>
                </a:cubicBezTo>
                <a:cubicBezTo>
                  <a:pt x="1507" y="4053"/>
                  <a:pt x="1524" y="4035"/>
                  <a:pt x="1542" y="4017"/>
                </a:cubicBezTo>
                <a:cubicBezTo>
                  <a:pt x="1560" y="3999"/>
                  <a:pt x="1569" y="3981"/>
                  <a:pt x="1587" y="3972"/>
                </a:cubicBezTo>
                <a:cubicBezTo>
                  <a:pt x="1596" y="3954"/>
                  <a:pt x="1640" y="3901"/>
                  <a:pt x="1676" y="3865"/>
                </a:cubicBezTo>
                <a:lnTo>
                  <a:pt x="1872" y="3642"/>
                </a:lnTo>
                <a:cubicBezTo>
                  <a:pt x="2051" y="3767"/>
                  <a:pt x="2265" y="3865"/>
                  <a:pt x="2479" y="3910"/>
                </a:cubicBezTo>
                <a:lnTo>
                  <a:pt x="2595" y="3874"/>
                </a:lnTo>
                <a:cubicBezTo>
                  <a:pt x="2346" y="3829"/>
                  <a:pt x="2113" y="3731"/>
                  <a:pt x="1908" y="3588"/>
                </a:cubicBezTo>
                <a:cubicBezTo>
                  <a:pt x="1980" y="3508"/>
                  <a:pt x="2051" y="3419"/>
                  <a:pt x="2122" y="3330"/>
                </a:cubicBezTo>
                <a:cubicBezTo>
                  <a:pt x="2158" y="3276"/>
                  <a:pt x="2194" y="3231"/>
                  <a:pt x="2229" y="3187"/>
                </a:cubicBezTo>
                <a:cubicBezTo>
                  <a:pt x="2622" y="3356"/>
                  <a:pt x="3051" y="3437"/>
                  <a:pt x="3479" y="3437"/>
                </a:cubicBezTo>
                <a:cubicBezTo>
                  <a:pt x="3515" y="3419"/>
                  <a:pt x="3541" y="3392"/>
                  <a:pt x="3577" y="3374"/>
                </a:cubicBezTo>
                <a:lnTo>
                  <a:pt x="3417" y="3374"/>
                </a:lnTo>
                <a:cubicBezTo>
                  <a:pt x="3158" y="3374"/>
                  <a:pt x="2908" y="3356"/>
                  <a:pt x="2658" y="3312"/>
                </a:cubicBezTo>
                <a:cubicBezTo>
                  <a:pt x="2524" y="3276"/>
                  <a:pt x="2381" y="3240"/>
                  <a:pt x="2247" y="3187"/>
                </a:cubicBezTo>
                <a:cubicBezTo>
                  <a:pt x="2381" y="3017"/>
                  <a:pt x="2506" y="2839"/>
                  <a:pt x="2631" y="2651"/>
                </a:cubicBezTo>
                <a:cubicBezTo>
                  <a:pt x="3069" y="2786"/>
                  <a:pt x="3531" y="2857"/>
                  <a:pt x="3995" y="2857"/>
                </a:cubicBezTo>
                <a:cubicBezTo>
                  <a:pt x="4022" y="2857"/>
                  <a:pt x="4050" y="2857"/>
                  <a:pt x="4077" y="2857"/>
                </a:cubicBezTo>
                <a:lnTo>
                  <a:pt x="4113" y="2812"/>
                </a:lnTo>
                <a:lnTo>
                  <a:pt x="3872" y="2812"/>
                </a:lnTo>
                <a:cubicBezTo>
                  <a:pt x="3604" y="2803"/>
                  <a:pt x="3345" y="2776"/>
                  <a:pt x="3086" y="2723"/>
                </a:cubicBezTo>
                <a:cubicBezTo>
                  <a:pt x="2943" y="2687"/>
                  <a:pt x="2801" y="2651"/>
                  <a:pt x="2667" y="2607"/>
                </a:cubicBezTo>
                <a:cubicBezTo>
                  <a:pt x="2765" y="2473"/>
                  <a:pt x="2854" y="2330"/>
                  <a:pt x="2952" y="2187"/>
                </a:cubicBezTo>
                <a:cubicBezTo>
                  <a:pt x="2953" y="2186"/>
                  <a:pt x="2957" y="2186"/>
                  <a:pt x="2964" y="2186"/>
                </a:cubicBezTo>
                <a:cubicBezTo>
                  <a:pt x="3044" y="2186"/>
                  <a:pt x="3525" y="2261"/>
                  <a:pt x="4008" y="2261"/>
                </a:cubicBezTo>
                <a:cubicBezTo>
                  <a:pt x="4141" y="2261"/>
                  <a:pt x="4274" y="2255"/>
                  <a:pt x="4398" y="2241"/>
                </a:cubicBezTo>
                <a:cubicBezTo>
                  <a:pt x="4407" y="2223"/>
                  <a:pt x="4407" y="2205"/>
                  <a:pt x="4416" y="2187"/>
                </a:cubicBezTo>
                <a:lnTo>
                  <a:pt x="4416" y="2187"/>
                </a:lnTo>
                <a:cubicBezTo>
                  <a:pt x="4281" y="2198"/>
                  <a:pt x="4145" y="2203"/>
                  <a:pt x="4008" y="2203"/>
                </a:cubicBezTo>
                <a:cubicBezTo>
                  <a:pt x="3677" y="2203"/>
                  <a:pt x="3344" y="2173"/>
                  <a:pt x="3015" y="2116"/>
                </a:cubicBezTo>
                <a:lnTo>
                  <a:pt x="3006" y="2116"/>
                </a:lnTo>
                <a:cubicBezTo>
                  <a:pt x="3113" y="1982"/>
                  <a:pt x="3390" y="1634"/>
                  <a:pt x="3399" y="1625"/>
                </a:cubicBezTo>
                <a:lnTo>
                  <a:pt x="3488" y="1518"/>
                </a:lnTo>
                <a:cubicBezTo>
                  <a:pt x="3747" y="1509"/>
                  <a:pt x="4014" y="1473"/>
                  <a:pt x="4273" y="1429"/>
                </a:cubicBezTo>
                <a:cubicBezTo>
                  <a:pt x="4380" y="1411"/>
                  <a:pt x="4488" y="1393"/>
                  <a:pt x="4595" y="1366"/>
                </a:cubicBezTo>
                <a:cubicBezTo>
                  <a:pt x="4595" y="1339"/>
                  <a:pt x="4604" y="1321"/>
                  <a:pt x="4604" y="1295"/>
                </a:cubicBezTo>
                <a:lnTo>
                  <a:pt x="4604" y="1295"/>
                </a:lnTo>
                <a:cubicBezTo>
                  <a:pt x="4496" y="1321"/>
                  <a:pt x="4371" y="1348"/>
                  <a:pt x="4264" y="1366"/>
                </a:cubicBezTo>
                <a:cubicBezTo>
                  <a:pt x="4014" y="1411"/>
                  <a:pt x="3765" y="1446"/>
                  <a:pt x="3515" y="1473"/>
                </a:cubicBezTo>
                <a:cubicBezTo>
                  <a:pt x="3640" y="1348"/>
                  <a:pt x="3756" y="1214"/>
                  <a:pt x="3872" y="1081"/>
                </a:cubicBezTo>
                <a:lnTo>
                  <a:pt x="3988" y="947"/>
                </a:lnTo>
                <a:cubicBezTo>
                  <a:pt x="4113" y="911"/>
                  <a:pt x="4247" y="875"/>
                  <a:pt x="4371" y="848"/>
                </a:cubicBezTo>
                <a:cubicBezTo>
                  <a:pt x="4470" y="831"/>
                  <a:pt x="4559" y="813"/>
                  <a:pt x="4648" y="786"/>
                </a:cubicBezTo>
                <a:lnTo>
                  <a:pt x="4648" y="724"/>
                </a:lnTo>
                <a:cubicBezTo>
                  <a:pt x="4532" y="750"/>
                  <a:pt x="4434" y="768"/>
                  <a:pt x="4327" y="786"/>
                </a:cubicBezTo>
                <a:cubicBezTo>
                  <a:pt x="4229" y="804"/>
                  <a:pt x="4139" y="831"/>
                  <a:pt x="4050" y="866"/>
                </a:cubicBezTo>
                <a:cubicBezTo>
                  <a:pt x="4157" y="724"/>
                  <a:pt x="4264" y="590"/>
                  <a:pt x="4363" y="438"/>
                </a:cubicBezTo>
                <a:cubicBezTo>
                  <a:pt x="4461" y="295"/>
                  <a:pt x="4541" y="170"/>
                  <a:pt x="4621" y="36"/>
                </a:cubicBezTo>
                <a:lnTo>
                  <a:pt x="46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rot="7975353">
            <a:off x="1643447" y="1156110"/>
            <a:ext cx="247500" cy="220405"/>
          </a:xfrm>
          <a:custGeom>
            <a:avLst/>
            <a:gdLst/>
            <a:ahLst/>
            <a:cxnLst/>
            <a:rect l="l" t="t" r="r" b="b"/>
            <a:pathLst>
              <a:path w="3188" h="2839" extrusionOk="0">
                <a:moveTo>
                  <a:pt x="3000" y="1955"/>
                </a:moveTo>
                <a:cubicBezTo>
                  <a:pt x="3035" y="1821"/>
                  <a:pt x="3062" y="1670"/>
                  <a:pt x="3089" y="1491"/>
                </a:cubicBezTo>
                <a:cubicBezTo>
                  <a:pt x="3178" y="1000"/>
                  <a:pt x="3187" y="500"/>
                  <a:pt x="3142" y="1"/>
                </a:cubicBezTo>
                <a:cubicBezTo>
                  <a:pt x="2955" y="134"/>
                  <a:pt x="1500" y="447"/>
                  <a:pt x="1134" y="616"/>
                </a:cubicBezTo>
                <a:cubicBezTo>
                  <a:pt x="804" y="768"/>
                  <a:pt x="331" y="1214"/>
                  <a:pt x="1" y="1884"/>
                </a:cubicBezTo>
                <a:cubicBezTo>
                  <a:pt x="90" y="2000"/>
                  <a:pt x="197" y="2107"/>
                  <a:pt x="313" y="2196"/>
                </a:cubicBezTo>
                <a:cubicBezTo>
                  <a:pt x="1125" y="2839"/>
                  <a:pt x="2312" y="2732"/>
                  <a:pt x="3000" y="195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rot="7975353">
            <a:off x="1600141" y="1057836"/>
            <a:ext cx="274439" cy="330181"/>
          </a:xfrm>
          <a:custGeom>
            <a:avLst/>
            <a:gdLst/>
            <a:ahLst/>
            <a:cxnLst/>
            <a:rect l="l" t="t" r="r" b="b"/>
            <a:pathLst>
              <a:path w="3535" h="4253" extrusionOk="0">
                <a:moveTo>
                  <a:pt x="527" y="4205"/>
                </a:moveTo>
                <a:lnTo>
                  <a:pt x="527" y="4205"/>
                </a:lnTo>
                <a:cubicBezTo>
                  <a:pt x="465" y="4214"/>
                  <a:pt x="402" y="4231"/>
                  <a:pt x="340" y="4240"/>
                </a:cubicBezTo>
                <a:cubicBezTo>
                  <a:pt x="402" y="4231"/>
                  <a:pt x="465" y="4222"/>
                  <a:pt x="527" y="4205"/>
                </a:cubicBezTo>
                <a:close/>
                <a:moveTo>
                  <a:pt x="3481" y="1"/>
                </a:moveTo>
                <a:lnTo>
                  <a:pt x="3446" y="28"/>
                </a:lnTo>
                <a:cubicBezTo>
                  <a:pt x="3330" y="81"/>
                  <a:pt x="3213" y="126"/>
                  <a:pt x="3089" y="153"/>
                </a:cubicBezTo>
                <a:cubicBezTo>
                  <a:pt x="2973" y="197"/>
                  <a:pt x="2848" y="233"/>
                  <a:pt x="2723" y="269"/>
                </a:cubicBezTo>
                <a:lnTo>
                  <a:pt x="1973" y="474"/>
                </a:lnTo>
                <a:cubicBezTo>
                  <a:pt x="1848" y="501"/>
                  <a:pt x="1723" y="536"/>
                  <a:pt x="1598" y="581"/>
                </a:cubicBezTo>
                <a:cubicBezTo>
                  <a:pt x="1473" y="626"/>
                  <a:pt x="1357" y="679"/>
                  <a:pt x="1250" y="760"/>
                </a:cubicBezTo>
                <a:cubicBezTo>
                  <a:pt x="1045" y="911"/>
                  <a:pt x="848" y="1099"/>
                  <a:pt x="697" y="1304"/>
                </a:cubicBezTo>
                <a:cubicBezTo>
                  <a:pt x="536" y="1509"/>
                  <a:pt x="402" y="1732"/>
                  <a:pt x="286" y="1964"/>
                </a:cubicBezTo>
                <a:cubicBezTo>
                  <a:pt x="170" y="2197"/>
                  <a:pt x="90" y="2446"/>
                  <a:pt x="54" y="2705"/>
                </a:cubicBezTo>
                <a:cubicBezTo>
                  <a:pt x="0" y="3223"/>
                  <a:pt x="36" y="3741"/>
                  <a:pt x="143" y="4249"/>
                </a:cubicBezTo>
                <a:cubicBezTo>
                  <a:pt x="45" y="3741"/>
                  <a:pt x="18" y="3214"/>
                  <a:pt x="81" y="2705"/>
                </a:cubicBezTo>
                <a:cubicBezTo>
                  <a:pt x="117" y="2446"/>
                  <a:pt x="197" y="2205"/>
                  <a:pt x="313" y="1973"/>
                </a:cubicBezTo>
                <a:cubicBezTo>
                  <a:pt x="429" y="1741"/>
                  <a:pt x="563" y="1527"/>
                  <a:pt x="723" y="1322"/>
                </a:cubicBezTo>
                <a:cubicBezTo>
                  <a:pt x="875" y="1117"/>
                  <a:pt x="1063" y="938"/>
                  <a:pt x="1268" y="786"/>
                </a:cubicBezTo>
                <a:cubicBezTo>
                  <a:pt x="1375" y="715"/>
                  <a:pt x="1491" y="661"/>
                  <a:pt x="1616" y="617"/>
                </a:cubicBezTo>
                <a:cubicBezTo>
                  <a:pt x="1732" y="581"/>
                  <a:pt x="1857" y="545"/>
                  <a:pt x="1982" y="510"/>
                </a:cubicBezTo>
                <a:lnTo>
                  <a:pt x="2732" y="304"/>
                </a:lnTo>
                <a:cubicBezTo>
                  <a:pt x="2856" y="278"/>
                  <a:pt x="2981" y="242"/>
                  <a:pt x="3106" y="206"/>
                </a:cubicBezTo>
                <a:cubicBezTo>
                  <a:pt x="3220" y="174"/>
                  <a:pt x="3333" y="134"/>
                  <a:pt x="3440" y="80"/>
                </a:cubicBezTo>
                <a:lnTo>
                  <a:pt x="3440" y="80"/>
                </a:lnTo>
                <a:cubicBezTo>
                  <a:pt x="3489" y="577"/>
                  <a:pt x="3470" y="1075"/>
                  <a:pt x="3383" y="1572"/>
                </a:cubicBezTo>
                <a:cubicBezTo>
                  <a:pt x="3347" y="1822"/>
                  <a:pt x="3285" y="2072"/>
                  <a:pt x="3205" y="2313"/>
                </a:cubicBezTo>
                <a:cubicBezTo>
                  <a:pt x="3115" y="2554"/>
                  <a:pt x="2999" y="2777"/>
                  <a:pt x="2839" y="2982"/>
                </a:cubicBezTo>
                <a:cubicBezTo>
                  <a:pt x="2767" y="3080"/>
                  <a:pt x="2687" y="3178"/>
                  <a:pt x="2598" y="3276"/>
                </a:cubicBezTo>
                <a:cubicBezTo>
                  <a:pt x="2499" y="3357"/>
                  <a:pt x="2401" y="3437"/>
                  <a:pt x="2294" y="3508"/>
                </a:cubicBezTo>
                <a:cubicBezTo>
                  <a:pt x="2080" y="3642"/>
                  <a:pt x="1857" y="3758"/>
                  <a:pt x="1616" y="3857"/>
                </a:cubicBezTo>
                <a:cubicBezTo>
                  <a:pt x="1384" y="3955"/>
                  <a:pt x="1143" y="4044"/>
                  <a:pt x="893" y="4115"/>
                </a:cubicBezTo>
                <a:cubicBezTo>
                  <a:pt x="777" y="4151"/>
                  <a:pt x="652" y="4178"/>
                  <a:pt x="527" y="4205"/>
                </a:cubicBezTo>
                <a:cubicBezTo>
                  <a:pt x="652" y="4178"/>
                  <a:pt x="777" y="4151"/>
                  <a:pt x="902" y="4124"/>
                </a:cubicBezTo>
                <a:cubicBezTo>
                  <a:pt x="1143" y="4053"/>
                  <a:pt x="1393" y="3973"/>
                  <a:pt x="1625" y="3874"/>
                </a:cubicBezTo>
                <a:cubicBezTo>
                  <a:pt x="1866" y="3776"/>
                  <a:pt x="2098" y="3660"/>
                  <a:pt x="2312" y="3526"/>
                </a:cubicBezTo>
                <a:cubicBezTo>
                  <a:pt x="2419" y="3455"/>
                  <a:pt x="2526" y="3375"/>
                  <a:pt x="2616" y="3285"/>
                </a:cubicBezTo>
                <a:cubicBezTo>
                  <a:pt x="2705" y="3196"/>
                  <a:pt x="2794" y="3098"/>
                  <a:pt x="2865" y="2991"/>
                </a:cubicBezTo>
                <a:cubicBezTo>
                  <a:pt x="3026" y="2794"/>
                  <a:pt x="3151" y="2571"/>
                  <a:pt x="3240" y="2321"/>
                </a:cubicBezTo>
                <a:cubicBezTo>
                  <a:pt x="3321" y="2080"/>
                  <a:pt x="3383" y="1831"/>
                  <a:pt x="3428" y="1581"/>
                </a:cubicBezTo>
                <a:cubicBezTo>
                  <a:pt x="3517" y="1072"/>
                  <a:pt x="3535" y="554"/>
                  <a:pt x="3481" y="46"/>
                </a:cubicBezTo>
                <a:lnTo>
                  <a:pt x="3481" y="1"/>
                </a:lnTo>
                <a:close/>
                <a:moveTo>
                  <a:pt x="340" y="4240"/>
                </a:moveTo>
                <a:cubicBezTo>
                  <a:pt x="277" y="4249"/>
                  <a:pt x="206" y="4249"/>
                  <a:pt x="143" y="4249"/>
                </a:cubicBezTo>
                <a:cubicBezTo>
                  <a:pt x="162" y="4252"/>
                  <a:pt x="181" y="4253"/>
                  <a:pt x="200" y="4253"/>
                </a:cubicBezTo>
                <a:cubicBezTo>
                  <a:pt x="247" y="4253"/>
                  <a:pt x="295" y="4247"/>
                  <a:pt x="340" y="424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rot="10800000">
            <a:off x="1301316" y="595165"/>
            <a:ext cx="194553" cy="338877"/>
          </a:xfrm>
          <a:custGeom>
            <a:avLst/>
            <a:gdLst/>
            <a:ahLst/>
            <a:cxnLst/>
            <a:rect l="l" t="t" r="r" b="b"/>
            <a:pathLst>
              <a:path w="2506" h="4365" extrusionOk="0">
                <a:moveTo>
                  <a:pt x="1876" y="0"/>
                </a:moveTo>
                <a:cubicBezTo>
                  <a:pt x="1863" y="0"/>
                  <a:pt x="1852" y="7"/>
                  <a:pt x="1852" y="24"/>
                </a:cubicBezTo>
                <a:cubicBezTo>
                  <a:pt x="1825" y="622"/>
                  <a:pt x="1745" y="1211"/>
                  <a:pt x="1611" y="1791"/>
                </a:cubicBezTo>
                <a:cubicBezTo>
                  <a:pt x="1495" y="1505"/>
                  <a:pt x="1379" y="1220"/>
                  <a:pt x="1254" y="934"/>
                </a:cubicBezTo>
                <a:cubicBezTo>
                  <a:pt x="1191" y="791"/>
                  <a:pt x="1120" y="640"/>
                  <a:pt x="1049" y="497"/>
                </a:cubicBezTo>
                <a:cubicBezTo>
                  <a:pt x="968" y="354"/>
                  <a:pt x="879" y="220"/>
                  <a:pt x="790" y="86"/>
                </a:cubicBezTo>
                <a:cubicBezTo>
                  <a:pt x="782" y="74"/>
                  <a:pt x="773" y="69"/>
                  <a:pt x="763" y="69"/>
                </a:cubicBezTo>
                <a:cubicBezTo>
                  <a:pt x="736" y="69"/>
                  <a:pt x="708" y="105"/>
                  <a:pt x="727" y="131"/>
                </a:cubicBezTo>
                <a:cubicBezTo>
                  <a:pt x="879" y="381"/>
                  <a:pt x="1004" y="640"/>
                  <a:pt x="1102" y="907"/>
                </a:cubicBezTo>
                <a:cubicBezTo>
                  <a:pt x="1218" y="1175"/>
                  <a:pt x="1334" y="1443"/>
                  <a:pt x="1441" y="1720"/>
                </a:cubicBezTo>
                <a:cubicBezTo>
                  <a:pt x="1459" y="1773"/>
                  <a:pt x="1477" y="1818"/>
                  <a:pt x="1495" y="1871"/>
                </a:cubicBezTo>
                <a:cubicBezTo>
                  <a:pt x="1379" y="1827"/>
                  <a:pt x="1263" y="1773"/>
                  <a:pt x="1147" y="1711"/>
                </a:cubicBezTo>
                <a:cubicBezTo>
                  <a:pt x="1004" y="1648"/>
                  <a:pt x="870" y="1568"/>
                  <a:pt x="736" y="1487"/>
                </a:cubicBezTo>
                <a:cubicBezTo>
                  <a:pt x="620" y="1425"/>
                  <a:pt x="504" y="1354"/>
                  <a:pt x="388" y="1273"/>
                </a:cubicBezTo>
                <a:cubicBezTo>
                  <a:pt x="281" y="1193"/>
                  <a:pt x="183" y="1104"/>
                  <a:pt x="102" y="1006"/>
                </a:cubicBezTo>
                <a:cubicBezTo>
                  <a:pt x="92" y="993"/>
                  <a:pt x="79" y="987"/>
                  <a:pt x="66" y="987"/>
                </a:cubicBezTo>
                <a:cubicBezTo>
                  <a:pt x="33" y="987"/>
                  <a:pt x="1" y="1021"/>
                  <a:pt x="13" y="1059"/>
                </a:cubicBezTo>
                <a:cubicBezTo>
                  <a:pt x="129" y="1318"/>
                  <a:pt x="433" y="1461"/>
                  <a:pt x="665" y="1595"/>
                </a:cubicBezTo>
                <a:cubicBezTo>
                  <a:pt x="808" y="1675"/>
                  <a:pt x="950" y="1755"/>
                  <a:pt x="1093" y="1818"/>
                </a:cubicBezTo>
                <a:cubicBezTo>
                  <a:pt x="1161" y="1852"/>
                  <a:pt x="1430" y="2006"/>
                  <a:pt x="1534" y="2006"/>
                </a:cubicBezTo>
                <a:cubicBezTo>
                  <a:pt x="1539" y="2006"/>
                  <a:pt x="1544" y="2006"/>
                  <a:pt x="1548" y="2005"/>
                </a:cubicBezTo>
                <a:cubicBezTo>
                  <a:pt x="1727" y="2460"/>
                  <a:pt x="1896" y="2915"/>
                  <a:pt x="2057" y="3380"/>
                </a:cubicBezTo>
                <a:cubicBezTo>
                  <a:pt x="2164" y="3692"/>
                  <a:pt x="2253" y="4013"/>
                  <a:pt x="2361" y="4326"/>
                </a:cubicBezTo>
                <a:cubicBezTo>
                  <a:pt x="2374" y="4353"/>
                  <a:pt x="2400" y="4365"/>
                  <a:pt x="2425" y="4365"/>
                </a:cubicBezTo>
                <a:cubicBezTo>
                  <a:pt x="2465" y="4365"/>
                  <a:pt x="2505" y="4334"/>
                  <a:pt x="2494" y="4290"/>
                </a:cubicBezTo>
                <a:cubicBezTo>
                  <a:pt x="2414" y="3995"/>
                  <a:pt x="2316" y="3710"/>
                  <a:pt x="2218" y="3424"/>
                </a:cubicBezTo>
                <a:cubicBezTo>
                  <a:pt x="2120" y="3148"/>
                  <a:pt x="2021" y="2871"/>
                  <a:pt x="1923" y="2594"/>
                </a:cubicBezTo>
                <a:cubicBezTo>
                  <a:pt x="1843" y="2380"/>
                  <a:pt x="1754" y="2166"/>
                  <a:pt x="1673" y="1952"/>
                </a:cubicBezTo>
                <a:cubicBezTo>
                  <a:pt x="1825" y="1791"/>
                  <a:pt x="1932" y="550"/>
                  <a:pt x="1905" y="24"/>
                </a:cubicBezTo>
                <a:cubicBezTo>
                  <a:pt x="1905" y="9"/>
                  <a:pt x="1890" y="0"/>
                  <a:pt x="1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rot="10800000">
            <a:off x="1473355" y="828924"/>
            <a:ext cx="76936" cy="75306"/>
          </a:xfrm>
          <a:custGeom>
            <a:avLst/>
            <a:gdLst/>
            <a:ahLst/>
            <a:cxnLst/>
            <a:rect l="l" t="t" r="r" b="b"/>
            <a:pathLst>
              <a:path w="991" h="970" extrusionOk="0">
                <a:moveTo>
                  <a:pt x="512" y="0"/>
                </a:moveTo>
                <a:cubicBezTo>
                  <a:pt x="490" y="0"/>
                  <a:pt x="468" y="2"/>
                  <a:pt x="446" y="6"/>
                </a:cubicBezTo>
                <a:cubicBezTo>
                  <a:pt x="384" y="15"/>
                  <a:pt x="322" y="41"/>
                  <a:pt x="268" y="77"/>
                </a:cubicBezTo>
                <a:cubicBezTo>
                  <a:pt x="232" y="86"/>
                  <a:pt x="206" y="104"/>
                  <a:pt x="179" y="131"/>
                </a:cubicBezTo>
                <a:cubicBezTo>
                  <a:pt x="161" y="140"/>
                  <a:pt x="152" y="148"/>
                  <a:pt x="143" y="157"/>
                </a:cubicBezTo>
                <a:cubicBezTo>
                  <a:pt x="116" y="184"/>
                  <a:pt x="98" y="211"/>
                  <a:pt x="72" y="238"/>
                </a:cubicBezTo>
                <a:cubicBezTo>
                  <a:pt x="36" y="291"/>
                  <a:pt x="9" y="363"/>
                  <a:pt x="0" y="425"/>
                </a:cubicBezTo>
                <a:cubicBezTo>
                  <a:pt x="0" y="497"/>
                  <a:pt x="9" y="568"/>
                  <a:pt x="45" y="639"/>
                </a:cubicBezTo>
                <a:cubicBezTo>
                  <a:pt x="63" y="675"/>
                  <a:pt x="81" y="702"/>
                  <a:pt x="98" y="738"/>
                </a:cubicBezTo>
                <a:cubicBezTo>
                  <a:pt x="116" y="755"/>
                  <a:pt x="125" y="773"/>
                  <a:pt x="143" y="791"/>
                </a:cubicBezTo>
                <a:cubicBezTo>
                  <a:pt x="197" y="862"/>
                  <a:pt x="277" y="907"/>
                  <a:pt x="366" y="934"/>
                </a:cubicBezTo>
                <a:lnTo>
                  <a:pt x="375" y="934"/>
                </a:lnTo>
                <a:cubicBezTo>
                  <a:pt x="420" y="952"/>
                  <a:pt x="473" y="970"/>
                  <a:pt x="527" y="970"/>
                </a:cubicBezTo>
                <a:cubicBezTo>
                  <a:pt x="598" y="970"/>
                  <a:pt x="670" y="952"/>
                  <a:pt x="732" y="925"/>
                </a:cubicBezTo>
                <a:cubicBezTo>
                  <a:pt x="795" y="889"/>
                  <a:pt x="848" y="845"/>
                  <a:pt x="893" y="791"/>
                </a:cubicBezTo>
                <a:cubicBezTo>
                  <a:pt x="928" y="746"/>
                  <a:pt x="955" y="693"/>
                  <a:pt x="973" y="639"/>
                </a:cubicBezTo>
                <a:cubicBezTo>
                  <a:pt x="982" y="604"/>
                  <a:pt x="991" y="568"/>
                  <a:pt x="991" y="532"/>
                </a:cubicBezTo>
                <a:cubicBezTo>
                  <a:pt x="991" y="479"/>
                  <a:pt x="982" y="425"/>
                  <a:pt x="964" y="372"/>
                </a:cubicBezTo>
                <a:cubicBezTo>
                  <a:pt x="955" y="345"/>
                  <a:pt x="937" y="327"/>
                  <a:pt x="928" y="309"/>
                </a:cubicBezTo>
                <a:cubicBezTo>
                  <a:pt x="928" y="291"/>
                  <a:pt x="920" y="273"/>
                  <a:pt x="911" y="265"/>
                </a:cubicBezTo>
                <a:cubicBezTo>
                  <a:pt x="875" y="184"/>
                  <a:pt x="821" y="122"/>
                  <a:pt x="750" y="77"/>
                </a:cubicBezTo>
                <a:cubicBezTo>
                  <a:pt x="679" y="27"/>
                  <a:pt x="597"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rot="10800000">
            <a:off x="1404027" y="908345"/>
            <a:ext cx="79731" cy="78877"/>
          </a:xfrm>
          <a:custGeom>
            <a:avLst/>
            <a:gdLst/>
            <a:ahLst/>
            <a:cxnLst/>
            <a:rect l="l" t="t" r="r" b="b"/>
            <a:pathLst>
              <a:path w="1027" h="1016" extrusionOk="0">
                <a:moveTo>
                  <a:pt x="507" y="0"/>
                </a:moveTo>
                <a:cubicBezTo>
                  <a:pt x="466" y="0"/>
                  <a:pt x="424" y="5"/>
                  <a:pt x="384" y="13"/>
                </a:cubicBezTo>
                <a:cubicBezTo>
                  <a:pt x="259" y="48"/>
                  <a:pt x="143" y="129"/>
                  <a:pt x="71" y="236"/>
                </a:cubicBezTo>
                <a:cubicBezTo>
                  <a:pt x="36" y="298"/>
                  <a:pt x="18" y="361"/>
                  <a:pt x="9" y="423"/>
                </a:cubicBezTo>
                <a:cubicBezTo>
                  <a:pt x="9" y="441"/>
                  <a:pt x="9" y="459"/>
                  <a:pt x="9" y="477"/>
                </a:cubicBezTo>
                <a:cubicBezTo>
                  <a:pt x="0" y="512"/>
                  <a:pt x="9" y="548"/>
                  <a:pt x="9" y="584"/>
                </a:cubicBezTo>
                <a:cubicBezTo>
                  <a:pt x="18" y="611"/>
                  <a:pt x="18" y="628"/>
                  <a:pt x="18" y="646"/>
                </a:cubicBezTo>
                <a:cubicBezTo>
                  <a:pt x="27" y="691"/>
                  <a:pt x="45" y="727"/>
                  <a:pt x="63" y="771"/>
                </a:cubicBezTo>
                <a:cubicBezTo>
                  <a:pt x="98" y="825"/>
                  <a:pt x="134" y="869"/>
                  <a:pt x="179" y="914"/>
                </a:cubicBezTo>
                <a:cubicBezTo>
                  <a:pt x="241" y="968"/>
                  <a:pt x="321" y="994"/>
                  <a:pt x="411" y="1012"/>
                </a:cubicBezTo>
                <a:cubicBezTo>
                  <a:pt x="431" y="1014"/>
                  <a:pt x="451" y="1016"/>
                  <a:pt x="472" y="1016"/>
                </a:cubicBezTo>
                <a:cubicBezTo>
                  <a:pt x="535" y="1016"/>
                  <a:pt x="600" y="1006"/>
                  <a:pt x="660" y="985"/>
                </a:cubicBezTo>
                <a:cubicBezTo>
                  <a:pt x="803" y="923"/>
                  <a:pt x="919" y="807"/>
                  <a:pt x="973" y="655"/>
                </a:cubicBezTo>
                <a:cubicBezTo>
                  <a:pt x="1026" y="495"/>
                  <a:pt x="1000" y="307"/>
                  <a:pt x="901" y="173"/>
                </a:cubicBezTo>
                <a:cubicBezTo>
                  <a:pt x="857" y="120"/>
                  <a:pt x="794" y="84"/>
                  <a:pt x="741" y="57"/>
                </a:cubicBezTo>
                <a:cubicBezTo>
                  <a:pt x="714" y="39"/>
                  <a:pt x="687" y="30"/>
                  <a:pt x="652" y="22"/>
                </a:cubicBezTo>
                <a:cubicBezTo>
                  <a:pt x="607" y="7"/>
                  <a:pt x="558" y="0"/>
                  <a:pt x="5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rot="10800000">
            <a:off x="1299375" y="908811"/>
            <a:ext cx="83225" cy="83458"/>
          </a:xfrm>
          <a:custGeom>
            <a:avLst/>
            <a:gdLst/>
            <a:ahLst/>
            <a:cxnLst/>
            <a:rect l="l" t="t" r="r" b="b"/>
            <a:pathLst>
              <a:path w="1072" h="1075" extrusionOk="0">
                <a:moveTo>
                  <a:pt x="533" y="0"/>
                </a:moveTo>
                <a:cubicBezTo>
                  <a:pt x="492" y="0"/>
                  <a:pt x="451" y="5"/>
                  <a:pt x="411" y="15"/>
                </a:cubicBezTo>
                <a:cubicBezTo>
                  <a:pt x="330" y="33"/>
                  <a:pt x="259" y="78"/>
                  <a:pt x="196" y="131"/>
                </a:cubicBezTo>
                <a:cubicBezTo>
                  <a:pt x="125" y="185"/>
                  <a:pt x="80" y="256"/>
                  <a:pt x="45" y="345"/>
                </a:cubicBezTo>
                <a:cubicBezTo>
                  <a:pt x="18" y="408"/>
                  <a:pt x="0" y="479"/>
                  <a:pt x="0" y="551"/>
                </a:cubicBezTo>
                <a:cubicBezTo>
                  <a:pt x="0" y="595"/>
                  <a:pt x="9" y="631"/>
                  <a:pt x="18" y="676"/>
                </a:cubicBezTo>
                <a:cubicBezTo>
                  <a:pt x="18" y="693"/>
                  <a:pt x="27" y="720"/>
                  <a:pt x="45" y="738"/>
                </a:cubicBezTo>
                <a:cubicBezTo>
                  <a:pt x="63" y="801"/>
                  <a:pt x="89" y="854"/>
                  <a:pt x="125" y="908"/>
                </a:cubicBezTo>
                <a:cubicBezTo>
                  <a:pt x="170" y="961"/>
                  <a:pt x="232" y="1006"/>
                  <a:pt x="295" y="1042"/>
                </a:cubicBezTo>
                <a:cubicBezTo>
                  <a:pt x="357" y="1064"/>
                  <a:pt x="422" y="1075"/>
                  <a:pt x="485" y="1075"/>
                </a:cubicBezTo>
                <a:cubicBezTo>
                  <a:pt x="549" y="1075"/>
                  <a:pt x="611" y="1064"/>
                  <a:pt x="669" y="1042"/>
                </a:cubicBezTo>
                <a:cubicBezTo>
                  <a:pt x="777" y="997"/>
                  <a:pt x="875" y="925"/>
                  <a:pt x="946" y="836"/>
                </a:cubicBezTo>
                <a:cubicBezTo>
                  <a:pt x="1026" y="729"/>
                  <a:pt x="1071" y="586"/>
                  <a:pt x="1053" y="452"/>
                </a:cubicBezTo>
                <a:cubicBezTo>
                  <a:pt x="1044" y="319"/>
                  <a:pt x="973" y="203"/>
                  <a:pt x="866" y="131"/>
                </a:cubicBezTo>
                <a:lnTo>
                  <a:pt x="848" y="122"/>
                </a:lnTo>
                <a:lnTo>
                  <a:pt x="830" y="104"/>
                </a:lnTo>
                <a:cubicBezTo>
                  <a:pt x="747" y="34"/>
                  <a:pt x="640" y="0"/>
                  <a:pt x="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rot="10800000">
            <a:off x="1329885" y="956013"/>
            <a:ext cx="29191" cy="24843"/>
          </a:xfrm>
          <a:custGeom>
            <a:avLst/>
            <a:gdLst/>
            <a:ahLst/>
            <a:cxnLst/>
            <a:rect l="l" t="t" r="r" b="b"/>
            <a:pathLst>
              <a:path w="376" h="320" extrusionOk="0">
                <a:moveTo>
                  <a:pt x="200" y="0"/>
                </a:moveTo>
                <a:cubicBezTo>
                  <a:pt x="148" y="0"/>
                  <a:pt x="103" y="26"/>
                  <a:pt x="72" y="64"/>
                </a:cubicBezTo>
                <a:cubicBezTo>
                  <a:pt x="54" y="73"/>
                  <a:pt x="45" y="91"/>
                  <a:pt x="45" y="100"/>
                </a:cubicBezTo>
                <a:lnTo>
                  <a:pt x="27" y="127"/>
                </a:lnTo>
                <a:cubicBezTo>
                  <a:pt x="1" y="189"/>
                  <a:pt x="18" y="261"/>
                  <a:pt x="72" y="297"/>
                </a:cubicBezTo>
                <a:cubicBezTo>
                  <a:pt x="95" y="314"/>
                  <a:pt x="121" y="320"/>
                  <a:pt x="148" y="320"/>
                </a:cubicBezTo>
                <a:cubicBezTo>
                  <a:pt x="164" y="320"/>
                  <a:pt x="181" y="318"/>
                  <a:pt x="197" y="314"/>
                </a:cubicBezTo>
                <a:lnTo>
                  <a:pt x="250" y="314"/>
                </a:lnTo>
                <a:lnTo>
                  <a:pt x="277" y="305"/>
                </a:lnTo>
                <a:cubicBezTo>
                  <a:pt x="304" y="297"/>
                  <a:pt x="331" y="279"/>
                  <a:pt x="349" y="252"/>
                </a:cubicBezTo>
                <a:cubicBezTo>
                  <a:pt x="366" y="234"/>
                  <a:pt x="375" y="207"/>
                  <a:pt x="375" y="172"/>
                </a:cubicBezTo>
                <a:cubicBezTo>
                  <a:pt x="375" y="127"/>
                  <a:pt x="358" y="82"/>
                  <a:pt x="322" y="47"/>
                </a:cubicBezTo>
                <a:lnTo>
                  <a:pt x="313" y="38"/>
                </a:lnTo>
                <a:lnTo>
                  <a:pt x="304" y="29"/>
                </a:lnTo>
                <a:cubicBezTo>
                  <a:pt x="277" y="11"/>
                  <a:pt x="250" y="2"/>
                  <a:pt x="224" y="2"/>
                </a:cubicBezTo>
                <a:cubicBezTo>
                  <a:pt x="216" y="1"/>
                  <a:pt x="208" y="0"/>
                  <a:pt x="200" y="0"/>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rot="10800000">
            <a:off x="1426929" y="951588"/>
            <a:ext cx="31209" cy="25309"/>
          </a:xfrm>
          <a:custGeom>
            <a:avLst/>
            <a:gdLst/>
            <a:ahLst/>
            <a:cxnLst/>
            <a:rect l="l" t="t" r="r" b="b"/>
            <a:pathLst>
              <a:path w="402" h="326" extrusionOk="0">
                <a:moveTo>
                  <a:pt x="240" y="1"/>
                </a:moveTo>
                <a:cubicBezTo>
                  <a:pt x="231" y="1"/>
                  <a:pt x="222" y="2"/>
                  <a:pt x="214" y="5"/>
                </a:cubicBezTo>
                <a:lnTo>
                  <a:pt x="152" y="5"/>
                </a:lnTo>
                <a:cubicBezTo>
                  <a:pt x="134" y="5"/>
                  <a:pt x="116" y="5"/>
                  <a:pt x="98" y="22"/>
                </a:cubicBezTo>
                <a:cubicBezTo>
                  <a:pt x="81" y="31"/>
                  <a:pt x="63" y="49"/>
                  <a:pt x="45" y="67"/>
                </a:cubicBezTo>
                <a:cubicBezTo>
                  <a:pt x="36" y="67"/>
                  <a:pt x="36" y="76"/>
                  <a:pt x="36" y="76"/>
                </a:cubicBezTo>
                <a:cubicBezTo>
                  <a:pt x="27" y="94"/>
                  <a:pt x="18" y="103"/>
                  <a:pt x="18" y="112"/>
                </a:cubicBezTo>
                <a:cubicBezTo>
                  <a:pt x="0" y="165"/>
                  <a:pt x="9" y="219"/>
                  <a:pt x="45" y="263"/>
                </a:cubicBezTo>
                <a:cubicBezTo>
                  <a:pt x="72" y="299"/>
                  <a:pt x="116" y="317"/>
                  <a:pt x="161" y="326"/>
                </a:cubicBezTo>
                <a:cubicBezTo>
                  <a:pt x="206" y="326"/>
                  <a:pt x="241" y="317"/>
                  <a:pt x="286" y="299"/>
                </a:cubicBezTo>
                <a:cubicBezTo>
                  <a:pt x="304" y="290"/>
                  <a:pt x="313" y="281"/>
                  <a:pt x="330" y="272"/>
                </a:cubicBezTo>
                <a:cubicBezTo>
                  <a:pt x="339" y="263"/>
                  <a:pt x="339" y="263"/>
                  <a:pt x="348" y="254"/>
                </a:cubicBezTo>
                <a:cubicBezTo>
                  <a:pt x="357" y="246"/>
                  <a:pt x="366" y="237"/>
                  <a:pt x="375" y="228"/>
                </a:cubicBezTo>
                <a:cubicBezTo>
                  <a:pt x="384" y="210"/>
                  <a:pt x="384" y="201"/>
                  <a:pt x="393" y="192"/>
                </a:cubicBezTo>
                <a:cubicBezTo>
                  <a:pt x="393" y="174"/>
                  <a:pt x="402" y="165"/>
                  <a:pt x="402" y="147"/>
                </a:cubicBezTo>
                <a:cubicBezTo>
                  <a:pt x="402" y="130"/>
                  <a:pt x="393" y="112"/>
                  <a:pt x="384" y="85"/>
                </a:cubicBezTo>
                <a:cubicBezTo>
                  <a:pt x="384" y="76"/>
                  <a:pt x="375" y="67"/>
                  <a:pt x="366" y="58"/>
                </a:cubicBezTo>
                <a:lnTo>
                  <a:pt x="348" y="40"/>
                </a:lnTo>
                <a:cubicBezTo>
                  <a:pt x="348" y="40"/>
                  <a:pt x="339" y="31"/>
                  <a:pt x="339" y="31"/>
                </a:cubicBezTo>
                <a:cubicBezTo>
                  <a:pt x="322" y="22"/>
                  <a:pt x="313" y="13"/>
                  <a:pt x="304" y="13"/>
                </a:cubicBezTo>
                <a:cubicBezTo>
                  <a:pt x="285" y="7"/>
                  <a:pt x="261" y="1"/>
                  <a:pt x="240"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rot="10800000">
            <a:off x="1497577" y="870691"/>
            <a:ext cx="28492" cy="24144"/>
          </a:xfrm>
          <a:custGeom>
            <a:avLst/>
            <a:gdLst/>
            <a:ahLst/>
            <a:cxnLst/>
            <a:rect l="l" t="t" r="r" b="b"/>
            <a:pathLst>
              <a:path w="367" h="311" extrusionOk="0">
                <a:moveTo>
                  <a:pt x="161" y="1"/>
                </a:moveTo>
                <a:cubicBezTo>
                  <a:pt x="134" y="10"/>
                  <a:pt x="117" y="19"/>
                  <a:pt x="99" y="36"/>
                </a:cubicBezTo>
                <a:lnTo>
                  <a:pt x="90" y="36"/>
                </a:lnTo>
                <a:cubicBezTo>
                  <a:pt x="81" y="36"/>
                  <a:pt x="72" y="45"/>
                  <a:pt x="63" y="54"/>
                </a:cubicBezTo>
                <a:cubicBezTo>
                  <a:pt x="45" y="72"/>
                  <a:pt x="36" y="81"/>
                  <a:pt x="27" y="90"/>
                </a:cubicBezTo>
                <a:cubicBezTo>
                  <a:pt x="10" y="117"/>
                  <a:pt x="1" y="152"/>
                  <a:pt x="10" y="179"/>
                </a:cubicBezTo>
                <a:cubicBezTo>
                  <a:pt x="18" y="224"/>
                  <a:pt x="45" y="260"/>
                  <a:pt x="90" y="277"/>
                </a:cubicBezTo>
                <a:lnTo>
                  <a:pt x="99" y="286"/>
                </a:lnTo>
                <a:cubicBezTo>
                  <a:pt x="108" y="295"/>
                  <a:pt x="126" y="295"/>
                  <a:pt x="134" y="304"/>
                </a:cubicBezTo>
                <a:cubicBezTo>
                  <a:pt x="152" y="309"/>
                  <a:pt x="168" y="311"/>
                  <a:pt x="184" y="311"/>
                </a:cubicBezTo>
                <a:cubicBezTo>
                  <a:pt x="199" y="311"/>
                  <a:pt x="215" y="309"/>
                  <a:pt x="233" y="304"/>
                </a:cubicBezTo>
                <a:cubicBezTo>
                  <a:pt x="251" y="295"/>
                  <a:pt x="259" y="295"/>
                  <a:pt x="277" y="286"/>
                </a:cubicBezTo>
                <a:cubicBezTo>
                  <a:pt x="304" y="268"/>
                  <a:pt x="322" y="260"/>
                  <a:pt x="331" y="233"/>
                </a:cubicBezTo>
                <a:cubicBezTo>
                  <a:pt x="358" y="206"/>
                  <a:pt x="367" y="161"/>
                  <a:pt x="367" y="126"/>
                </a:cubicBezTo>
                <a:cubicBezTo>
                  <a:pt x="358" y="90"/>
                  <a:pt x="340" y="54"/>
                  <a:pt x="313" y="36"/>
                </a:cubicBezTo>
                <a:cubicBezTo>
                  <a:pt x="286" y="19"/>
                  <a:pt x="259" y="10"/>
                  <a:pt x="242"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rot="10800000">
            <a:off x="1471259" y="828924"/>
            <a:ext cx="80430" cy="76548"/>
          </a:xfrm>
          <a:custGeom>
            <a:avLst/>
            <a:gdLst/>
            <a:ahLst/>
            <a:cxnLst/>
            <a:rect l="l" t="t" r="r" b="b"/>
            <a:pathLst>
              <a:path w="1036" h="986" extrusionOk="0">
                <a:moveTo>
                  <a:pt x="529" y="0"/>
                </a:moveTo>
                <a:cubicBezTo>
                  <a:pt x="440" y="0"/>
                  <a:pt x="350" y="28"/>
                  <a:pt x="277" y="84"/>
                </a:cubicBezTo>
                <a:cubicBezTo>
                  <a:pt x="232" y="102"/>
                  <a:pt x="188" y="129"/>
                  <a:pt x="152" y="164"/>
                </a:cubicBezTo>
                <a:cubicBezTo>
                  <a:pt x="116" y="191"/>
                  <a:pt x="90" y="236"/>
                  <a:pt x="63" y="281"/>
                </a:cubicBezTo>
                <a:cubicBezTo>
                  <a:pt x="18" y="361"/>
                  <a:pt x="0" y="468"/>
                  <a:pt x="18" y="566"/>
                </a:cubicBezTo>
                <a:cubicBezTo>
                  <a:pt x="27" y="611"/>
                  <a:pt x="45" y="655"/>
                  <a:pt x="72" y="700"/>
                </a:cubicBezTo>
                <a:cubicBezTo>
                  <a:pt x="99" y="736"/>
                  <a:pt x="125" y="780"/>
                  <a:pt x="161" y="816"/>
                </a:cubicBezTo>
                <a:cubicBezTo>
                  <a:pt x="224" y="887"/>
                  <a:pt x="304" y="941"/>
                  <a:pt x="402" y="959"/>
                </a:cubicBezTo>
                <a:cubicBezTo>
                  <a:pt x="447" y="977"/>
                  <a:pt x="500" y="986"/>
                  <a:pt x="545" y="986"/>
                </a:cubicBezTo>
                <a:cubicBezTo>
                  <a:pt x="500" y="986"/>
                  <a:pt x="456" y="968"/>
                  <a:pt x="411" y="950"/>
                </a:cubicBezTo>
                <a:cubicBezTo>
                  <a:pt x="313" y="932"/>
                  <a:pt x="232" y="878"/>
                  <a:pt x="170" y="807"/>
                </a:cubicBezTo>
                <a:cubicBezTo>
                  <a:pt x="143" y="771"/>
                  <a:pt x="116" y="727"/>
                  <a:pt x="99" y="682"/>
                </a:cubicBezTo>
                <a:cubicBezTo>
                  <a:pt x="72" y="646"/>
                  <a:pt x="54" y="602"/>
                  <a:pt x="45" y="557"/>
                </a:cubicBezTo>
                <a:cubicBezTo>
                  <a:pt x="36" y="468"/>
                  <a:pt x="54" y="370"/>
                  <a:pt x="99" y="289"/>
                </a:cubicBezTo>
                <a:cubicBezTo>
                  <a:pt x="125" y="254"/>
                  <a:pt x="152" y="218"/>
                  <a:pt x="188" y="191"/>
                </a:cubicBezTo>
                <a:cubicBezTo>
                  <a:pt x="224" y="156"/>
                  <a:pt x="259" y="138"/>
                  <a:pt x="304" y="120"/>
                </a:cubicBezTo>
                <a:cubicBezTo>
                  <a:pt x="372" y="69"/>
                  <a:pt x="452" y="46"/>
                  <a:pt x="533" y="46"/>
                </a:cubicBezTo>
                <a:cubicBezTo>
                  <a:pt x="578" y="46"/>
                  <a:pt x="625" y="53"/>
                  <a:pt x="670" y="66"/>
                </a:cubicBezTo>
                <a:cubicBezTo>
                  <a:pt x="732" y="93"/>
                  <a:pt x="786" y="120"/>
                  <a:pt x="830" y="173"/>
                </a:cubicBezTo>
                <a:cubicBezTo>
                  <a:pt x="884" y="218"/>
                  <a:pt x="911" y="272"/>
                  <a:pt x="938" y="334"/>
                </a:cubicBezTo>
                <a:cubicBezTo>
                  <a:pt x="973" y="397"/>
                  <a:pt x="1000" y="468"/>
                  <a:pt x="1000" y="548"/>
                </a:cubicBezTo>
                <a:cubicBezTo>
                  <a:pt x="1000" y="629"/>
                  <a:pt x="982" y="700"/>
                  <a:pt x="938" y="771"/>
                </a:cubicBezTo>
                <a:cubicBezTo>
                  <a:pt x="893" y="834"/>
                  <a:pt x="839" y="887"/>
                  <a:pt x="768" y="932"/>
                </a:cubicBezTo>
                <a:cubicBezTo>
                  <a:pt x="705" y="968"/>
                  <a:pt x="625" y="986"/>
                  <a:pt x="545" y="986"/>
                </a:cubicBezTo>
                <a:cubicBezTo>
                  <a:pt x="625" y="986"/>
                  <a:pt x="705" y="968"/>
                  <a:pt x="777" y="932"/>
                </a:cubicBezTo>
                <a:cubicBezTo>
                  <a:pt x="848" y="896"/>
                  <a:pt x="911" y="843"/>
                  <a:pt x="955" y="780"/>
                </a:cubicBezTo>
                <a:cubicBezTo>
                  <a:pt x="1000" y="718"/>
                  <a:pt x="1027" y="638"/>
                  <a:pt x="1027" y="557"/>
                </a:cubicBezTo>
                <a:cubicBezTo>
                  <a:pt x="1036" y="477"/>
                  <a:pt x="1009" y="397"/>
                  <a:pt x="973" y="325"/>
                </a:cubicBezTo>
                <a:cubicBezTo>
                  <a:pt x="955" y="254"/>
                  <a:pt x="920" y="191"/>
                  <a:pt x="866" y="138"/>
                </a:cubicBezTo>
                <a:cubicBezTo>
                  <a:pt x="813" y="93"/>
                  <a:pt x="759" y="48"/>
                  <a:pt x="688" y="31"/>
                </a:cubicBezTo>
                <a:cubicBezTo>
                  <a:pt x="637" y="11"/>
                  <a:pt x="583"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rot="10800000">
            <a:off x="1403328" y="906870"/>
            <a:ext cx="80430" cy="81517"/>
          </a:xfrm>
          <a:custGeom>
            <a:avLst/>
            <a:gdLst/>
            <a:ahLst/>
            <a:cxnLst/>
            <a:rect l="l" t="t" r="r" b="b"/>
            <a:pathLst>
              <a:path w="1036" h="1050" extrusionOk="0">
                <a:moveTo>
                  <a:pt x="10" y="458"/>
                </a:moveTo>
                <a:lnTo>
                  <a:pt x="10" y="458"/>
                </a:lnTo>
                <a:cubicBezTo>
                  <a:pt x="9" y="469"/>
                  <a:pt x="9" y="480"/>
                  <a:pt x="9" y="492"/>
                </a:cubicBezTo>
                <a:cubicBezTo>
                  <a:pt x="9" y="480"/>
                  <a:pt x="9" y="469"/>
                  <a:pt x="10" y="458"/>
                </a:cubicBezTo>
                <a:close/>
                <a:moveTo>
                  <a:pt x="9" y="492"/>
                </a:moveTo>
                <a:cubicBezTo>
                  <a:pt x="0" y="527"/>
                  <a:pt x="9" y="563"/>
                  <a:pt x="9" y="599"/>
                </a:cubicBezTo>
                <a:cubicBezTo>
                  <a:pt x="14" y="647"/>
                  <a:pt x="26" y="694"/>
                  <a:pt x="44" y="737"/>
                </a:cubicBezTo>
                <a:lnTo>
                  <a:pt x="44" y="737"/>
                </a:lnTo>
                <a:cubicBezTo>
                  <a:pt x="29" y="696"/>
                  <a:pt x="20" y="653"/>
                  <a:pt x="18" y="608"/>
                </a:cubicBezTo>
                <a:cubicBezTo>
                  <a:pt x="9" y="572"/>
                  <a:pt x="0" y="528"/>
                  <a:pt x="9" y="492"/>
                </a:cubicBezTo>
                <a:close/>
                <a:moveTo>
                  <a:pt x="500" y="1"/>
                </a:moveTo>
                <a:cubicBezTo>
                  <a:pt x="411" y="1"/>
                  <a:pt x="330" y="28"/>
                  <a:pt x="250" y="72"/>
                </a:cubicBezTo>
                <a:cubicBezTo>
                  <a:pt x="117" y="156"/>
                  <a:pt x="22" y="301"/>
                  <a:pt x="10" y="458"/>
                </a:cubicBezTo>
                <a:lnTo>
                  <a:pt x="10" y="458"/>
                </a:lnTo>
                <a:cubicBezTo>
                  <a:pt x="16" y="382"/>
                  <a:pt x="41" y="313"/>
                  <a:pt x="80" y="251"/>
                </a:cubicBezTo>
                <a:cubicBezTo>
                  <a:pt x="125" y="179"/>
                  <a:pt x="187" y="117"/>
                  <a:pt x="259" y="81"/>
                </a:cubicBezTo>
                <a:cubicBezTo>
                  <a:pt x="321" y="50"/>
                  <a:pt x="396" y="26"/>
                  <a:pt x="468" y="26"/>
                </a:cubicBezTo>
                <a:cubicBezTo>
                  <a:pt x="479" y="26"/>
                  <a:pt x="489" y="26"/>
                  <a:pt x="500" y="28"/>
                </a:cubicBezTo>
                <a:cubicBezTo>
                  <a:pt x="580" y="28"/>
                  <a:pt x="660" y="45"/>
                  <a:pt x="732" y="81"/>
                </a:cubicBezTo>
                <a:cubicBezTo>
                  <a:pt x="884" y="153"/>
                  <a:pt x="982" y="313"/>
                  <a:pt x="982" y="474"/>
                </a:cubicBezTo>
                <a:cubicBezTo>
                  <a:pt x="982" y="643"/>
                  <a:pt x="901" y="804"/>
                  <a:pt x="777" y="911"/>
                </a:cubicBezTo>
                <a:cubicBezTo>
                  <a:pt x="687" y="983"/>
                  <a:pt x="578" y="1018"/>
                  <a:pt x="468" y="1018"/>
                </a:cubicBezTo>
                <a:cubicBezTo>
                  <a:pt x="413" y="1018"/>
                  <a:pt x="357" y="1009"/>
                  <a:pt x="303" y="992"/>
                </a:cubicBezTo>
                <a:cubicBezTo>
                  <a:pt x="187" y="946"/>
                  <a:pt x="93" y="853"/>
                  <a:pt x="44" y="737"/>
                </a:cubicBezTo>
                <a:lnTo>
                  <a:pt x="44" y="737"/>
                </a:lnTo>
                <a:cubicBezTo>
                  <a:pt x="88" y="858"/>
                  <a:pt x="183" y="956"/>
                  <a:pt x="303" y="1009"/>
                </a:cubicBezTo>
                <a:cubicBezTo>
                  <a:pt x="367" y="1036"/>
                  <a:pt x="434" y="1049"/>
                  <a:pt x="500" y="1049"/>
                </a:cubicBezTo>
                <a:cubicBezTo>
                  <a:pt x="609" y="1049"/>
                  <a:pt x="718" y="1014"/>
                  <a:pt x="812" y="947"/>
                </a:cubicBezTo>
                <a:cubicBezTo>
                  <a:pt x="955" y="831"/>
                  <a:pt x="1035" y="661"/>
                  <a:pt x="1035" y="483"/>
                </a:cubicBezTo>
                <a:cubicBezTo>
                  <a:pt x="1026" y="385"/>
                  <a:pt x="1000" y="295"/>
                  <a:pt x="955" y="224"/>
                </a:cubicBezTo>
                <a:cubicBezTo>
                  <a:pt x="910" y="144"/>
                  <a:pt x="839" y="81"/>
                  <a:pt x="750" y="54"/>
                </a:cubicBezTo>
                <a:cubicBezTo>
                  <a:pt x="669" y="19"/>
                  <a:pt x="580"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rot="10800000">
            <a:off x="1299375" y="907491"/>
            <a:ext cx="85321" cy="85709"/>
          </a:xfrm>
          <a:custGeom>
            <a:avLst/>
            <a:gdLst/>
            <a:ahLst/>
            <a:cxnLst/>
            <a:rect l="l" t="t" r="r" b="b"/>
            <a:pathLst>
              <a:path w="1099" h="1104" extrusionOk="0">
                <a:moveTo>
                  <a:pt x="554" y="0"/>
                </a:moveTo>
                <a:cubicBezTo>
                  <a:pt x="438" y="9"/>
                  <a:pt x="322" y="45"/>
                  <a:pt x="223" y="116"/>
                </a:cubicBezTo>
                <a:cubicBezTo>
                  <a:pt x="134" y="188"/>
                  <a:pt x="63" y="295"/>
                  <a:pt x="27" y="402"/>
                </a:cubicBezTo>
                <a:cubicBezTo>
                  <a:pt x="9" y="464"/>
                  <a:pt x="0" y="527"/>
                  <a:pt x="0" y="580"/>
                </a:cubicBezTo>
                <a:cubicBezTo>
                  <a:pt x="0" y="616"/>
                  <a:pt x="9" y="643"/>
                  <a:pt x="9" y="670"/>
                </a:cubicBezTo>
                <a:cubicBezTo>
                  <a:pt x="18" y="705"/>
                  <a:pt x="27" y="732"/>
                  <a:pt x="45" y="759"/>
                </a:cubicBezTo>
                <a:cubicBezTo>
                  <a:pt x="63" y="839"/>
                  <a:pt x="107" y="920"/>
                  <a:pt x="161" y="982"/>
                </a:cubicBezTo>
                <a:cubicBezTo>
                  <a:pt x="223" y="1036"/>
                  <a:pt x="304" y="1080"/>
                  <a:pt x="384" y="1098"/>
                </a:cubicBezTo>
                <a:cubicBezTo>
                  <a:pt x="417" y="1101"/>
                  <a:pt x="448" y="1103"/>
                  <a:pt x="479" y="1103"/>
                </a:cubicBezTo>
                <a:cubicBezTo>
                  <a:pt x="532" y="1103"/>
                  <a:pt x="583" y="1097"/>
                  <a:pt x="634" y="1080"/>
                </a:cubicBezTo>
                <a:cubicBezTo>
                  <a:pt x="714" y="1062"/>
                  <a:pt x="795" y="1027"/>
                  <a:pt x="857" y="973"/>
                </a:cubicBezTo>
                <a:cubicBezTo>
                  <a:pt x="920" y="920"/>
                  <a:pt x="973" y="857"/>
                  <a:pt x="1018" y="786"/>
                </a:cubicBezTo>
                <a:cubicBezTo>
                  <a:pt x="1053" y="714"/>
                  <a:pt x="1080" y="634"/>
                  <a:pt x="1089" y="554"/>
                </a:cubicBezTo>
                <a:cubicBezTo>
                  <a:pt x="1098" y="393"/>
                  <a:pt x="1027" y="232"/>
                  <a:pt x="893" y="143"/>
                </a:cubicBezTo>
                <a:lnTo>
                  <a:pt x="893" y="143"/>
                </a:lnTo>
                <a:cubicBezTo>
                  <a:pt x="1018" y="232"/>
                  <a:pt x="1089" y="393"/>
                  <a:pt x="1071" y="554"/>
                </a:cubicBezTo>
                <a:cubicBezTo>
                  <a:pt x="1062" y="634"/>
                  <a:pt x="1036" y="714"/>
                  <a:pt x="991" y="777"/>
                </a:cubicBezTo>
                <a:cubicBezTo>
                  <a:pt x="946" y="839"/>
                  <a:pt x="893" y="902"/>
                  <a:pt x="830" y="946"/>
                </a:cubicBezTo>
                <a:cubicBezTo>
                  <a:pt x="768" y="991"/>
                  <a:pt x="696" y="1027"/>
                  <a:pt x="625" y="1045"/>
                </a:cubicBezTo>
                <a:cubicBezTo>
                  <a:pt x="585" y="1054"/>
                  <a:pt x="547" y="1058"/>
                  <a:pt x="510" y="1058"/>
                </a:cubicBezTo>
                <a:cubicBezTo>
                  <a:pt x="473" y="1058"/>
                  <a:pt x="438" y="1054"/>
                  <a:pt x="402" y="1045"/>
                </a:cubicBezTo>
                <a:cubicBezTo>
                  <a:pt x="322" y="1027"/>
                  <a:pt x="259" y="991"/>
                  <a:pt x="206" y="937"/>
                </a:cubicBezTo>
                <a:cubicBezTo>
                  <a:pt x="152" y="884"/>
                  <a:pt x="107" y="813"/>
                  <a:pt x="90" y="741"/>
                </a:cubicBezTo>
                <a:cubicBezTo>
                  <a:pt x="81" y="714"/>
                  <a:pt x="72" y="697"/>
                  <a:pt x="63" y="670"/>
                </a:cubicBezTo>
                <a:cubicBezTo>
                  <a:pt x="54" y="643"/>
                  <a:pt x="54" y="616"/>
                  <a:pt x="54" y="589"/>
                </a:cubicBezTo>
                <a:cubicBezTo>
                  <a:pt x="54" y="527"/>
                  <a:pt x="54" y="473"/>
                  <a:pt x="72" y="420"/>
                </a:cubicBezTo>
                <a:cubicBezTo>
                  <a:pt x="98" y="313"/>
                  <a:pt x="161" y="206"/>
                  <a:pt x="241" y="134"/>
                </a:cubicBezTo>
                <a:cubicBezTo>
                  <a:pt x="286" y="99"/>
                  <a:pt x="339" y="72"/>
                  <a:pt x="393" y="54"/>
                </a:cubicBezTo>
                <a:cubicBezTo>
                  <a:pt x="449" y="29"/>
                  <a:pt x="508" y="17"/>
                  <a:pt x="567" y="17"/>
                </a:cubicBezTo>
                <a:cubicBezTo>
                  <a:pt x="678" y="17"/>
                  <a:pt x="788" y="59"/>
                  <a:pt x="875" y="134"/>
                </a:cubicBezTo>
                <a:lnTo>
                  <a:pt x="893" y="143"/>
                </a:lnTo>
                <a:lnTo>
                  <a:pt x="893" y="143"/>
                </a:lnTo>
                <a:lnTo>
                  <a:pt x="866" y="125"/>
                </a:lnTo>
                <a:cubicBezTo>
                  <a:pt x="786" y="45"/>
                  <a:pt x="670" y="0"/>
                  <a:pt x="5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rot="10800000">
            <a:off x="1338891" y="946696"/>
            <a:ext cx="4270" cy="3571"/>
          </a:xfrm>
          <a:custGeom>
            <a:avLst/>
            <a:gdLst/>
            <a:ahLst/>
            <a:cxnLst/>
            <a:rect l="l" t="t" r="r" b="b"/>
            <a:pathLst>
              <a:path w="55" h="46" extrusionOk="0">
                <a:moveTo>
                  <a:pt x="10" y="1"/>
                </a:moveTo>
                <a:lnTo>
                  <a:pt x="10" y="1"/>
                </a:lnTo>
                <a:cubicBezTo>
                  <a:pt x="5" y="11"/>
                  <a:pt x="8" y="18"/>
                  <a:pt x="12" y="22"/>
                </a:cubicBezTo>
                <a:lnTo>
                  <a:pt x="12" y="22"/>
                </a:lnTo>
                <a:lnTo>
                  <a:pt x="19" y="10"/>
                </a:lnTo>
                <a:lnTo>
                  <a:pt x="19" y="27"/>
                </a:lnTo>
                <a:cubicBezTo>
                  <a:pt x="21" y="22"/>
                  <a:pt x="25" y="20"/>
                  <a:pt x="30" y="20"/>
                </a:cubicBezTo>
                <a:cubicBezTo>
                  <a:pt x="34" y="20"/>
                  <a:pt x="39" y="23"/>
                  <a:pt x="43" y="27"/>
                </a:cubicBezTo>
                <a:lnTo>
                  <a:pt x="43" y="27"/>
                </a:lnTo>
                <a:lnTo>
                  <a:pt x="45" y="19"/>
                </a:lnTo>
                <a:lnTo>
                  <a:pt x="54" y="19"/>
                </a:lnTo>
                <a:lnTo>
                  <a:pt x="10" y="1"/>
                </a:lnTo>
                <a:close/>
                <a:moveTo>
                  <a:pt x="12" y="22"/>
                </a:moveTo>
                <a:lnTo>
                  <a:pt x="10" y="27"/>
                </a:lnTo>
                <a:lnTo>
                  <a:pt x="1" y="27"/>
                </a:lnTo>
                <a:lnTo>
                  <a:pt x="19" y="35"/>
                </a:lnTo>
                <a:lnTo>
                  <a:pt x="19" y="35"/>
                </a:lnTo>
                <a:lnTo>
                  <a:pt x="19" y="27"/>
                </a:lnTo>
                <a:cubicBezTo>
                  <a:pt x="19" y="27"/>
                  <a:pt x="15" y="26"/>
                  <a:pt x="12" y="22"/>
                </a:cubicBezTo>
                <a:close/>
                <a:moveTo>
                  <a:pt x="19" y="35"/>
                </a:moveTo>
                <a:lnTo>
                  <a:pt x="19" y="45"/>
                </a:lnTo>
                <a:lnTo>
                  <a:pt x="37" y="45"/>
                </a:lnTo>
                <a:lnTo>
                  <a:pt x="38" y="42"/>
                </a:lnTo>
                <a:lnTo>
                  <a:pt x="38" y="42"/>
                </a:lnTo>
                <a:lnTo>
                  <a:pt x="19" y="35"/>
                </a:lnTo>
                <a:close/>
                <a:moveTo>
                  <a:pt x="43" y="27"/>
                </a:moveTo>
                <a:lnTo>
                  <a:pt x="38" y="42"/>
                </a:lnTo>
                <a:lnTo>
                  <a:pt x="38" y="42"/>
                </a:lnTo>
                <a:lnTo>
                  <a:pt x="45" y="45"/>
                </a:lnTo>
                <a:cubicBezTo>
                  <a:pt x="49" y="38"/>
                  <a:pt x="47" y="31"/>
                  <a:pt x="43" y="27"/>
                </a:cubicBezTo>
                <a:close/>
              </a:path>
            </a:pathLst>
          </a:custGeom>
          <a:solidFill>
            <a:srgbClr val="A01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2013792" y="746062"/>
            <a:ext cx="638237" cy="580011"/>
          </a:xfrm>
          <a:custGeom>
            <a:avLst/>
            <a:gdLst/>
            <a:ahLst/>
            <a:cxnLst/>
            <a:rect l="l" t="t" r="r" b="b"/>
            <a:pathLst>
              <a:path w="8221" h="7471" extrusionOk="0">
                <a:moveTo>
                  <a:pt x="6708" y="7366"/>
                </a:moveTo>
                <a:cubicBezTo>
                  <a:pt x="6710" y="7370"/>
                  <a:pt x="6712" y="7372"/>
                  <a:pt x="6712" y="7372"/>
                </a:cubicBezTo>
                <a:cubicBezTo>
                  <a:pt x="6712" y="7372"/>
                  <a:pt x="6712" y="7372"/>
                  <a:pt x="6712" y="7372"/>
                </a:cubicBezTo>
                <a:cubicBezTo>
                  <a:pt x="6711" y="7370"/>
                  <a:pt x="6709" y="7368"/>
                  <a:pt x="6708" y="7366"/>
                </a:cubicBezTo>
                <a:close/>
                <a:moveTo>
                  <a:pt x="4445" y="0"/>
                </a:moveTo>
                <a:cubicBezTo>
                  <a:pt x="4445" y="0"/>
                  <a:pt x="3933" y="556"/>
                  <a:pt x="3445" y="556"/>
                </a:cubicBezTo>
                <a:cubicBezTo>
                  <a:pt x="3305" y="556"/>
                  <a:pt x="3167" y="510"/>
                  <a:pt x="3044" y="393"/>
                </a:cubicBezTo>
                <a:lnTo>
                  <a:pt x="3044" y="393"/>
                </a:lnTo>
                <a:cubicBezTo>
                  <a:pt x="3044" y="393"/>
                  <a:pt x="3445" y="1455"/>
                  <a:pt x="3026" y="2329"/>
                </a:cubicBezTo>
                <a:cubicBezTo>
                  <a:pt x="3026" y="2329"/>
                  <a:pt x="2750" y="2394"/>
                  <a:pt x="2364" y="2394"/>
                </a:cubicBezTo>
                <a:cubicBezTo>
                  <a:pt x="1954" y="2394"/>
                  <a:pt x="1420" y="2321"/>
                  <a:pt x="964" y="2017"/>
                </a:cubicBezTo>
                <a:cubicBezTo>
                  <a:pt x="964" y="2017"/>
                  <a:pt x="929" y="2972"/>
                  <a:pt x="0" y="3088"/>
                </a:cubicBezTo>
                <a:cubicBezTo>
                  <a:pt x="0" y="3088"/>
                  <a:pt x="1134" y="3427"/>
                  <a:pt x="580" y="4150"/>
                </a:cubicBezTo>
                <a:cubicBezTo>
                  <a:pt x="580" y="4150"/>
                  <a:pt x="766" y="4102"/>
                  <a:pt x="1002" y="4102"/>
                </a:cubicBezTo>
                <a:cubicBezTo>
                  <a:pt x="1243" y="4102"/>
                  <a:pt x="1538" y="4152"/>
                  <a:pt x="1741" y="4355"/>
                </a:cubicBezTo>
                <a:cubicBezTo>
                  <a:pt x="2142" y="4757"/>
                  <a:pt x="1294" y="5623"/>
                  <a:pt x="1116" y="5766"/>
                </a:cubicBezTo>
                <a:cubicBezTo>
                  <a:pt x="1116" y="5766"/>
                  <a:pt x="2142" y="6024"/>
                  <a:pt x="2249" y="7470"/>
                </a:cubicBezTo>
                <a:cubicBezTo>
                  <a:pt x="2249" y="7470"/>
                  <a:pt x="2559" y="6642"/>
                  <a:pt x="3223" y="6642"/>
                </a:cubicBezTo>
                <a:cubicBezTo>
                  <a:pt x="3357" y="6642"/>
                  <a:pt x="3505" y="6675"/>
                  <a:pt x="3669" y="6756"/>
                </a:cubicBezTo>
                <a:cubicBezTo>
                  <a:pt x="3669" y="6756"/>
                  <a:pt x="3329" y="5980"/>
                  <a:pt x="3811" y="5560"/>
                </a:cubicBezTo>
                <a:cubicBezTo>
                  <a:pt x="3913" y="5473"/>
                  <a:pt x="4021" y="5432"/>
                  <a:pt x="4127" y="5432"/>
                </a:cubicBezTo>
                <a:cubicBezTo>
                  <a:pt x="4531" y="5432"/>
                  <a:pt x="4908" y="6034"/>
                  <a:pt x="4838" y="6988"/>
                </a:cubicBezTo>
                <a:cubicBezTo>
                  <a:pt x="4838" y="6988"/>
                  <a:pt x="5198" y="6741"/>
                  <a:pt x="5650" y="6741"/>
                </a:cubicBezTo>
                <a:cubicBezTo>
                  <a:pt x="5989" y="6741"/>
                  <a:pt x="6379" y="6880"/>
                  <a:pt x="6708" y="7366"/>
                </a:cubicBezTo>
                <a:lnTo>
                  <a:pt x="6708" y="7366"/>
                </a:lnTo>
                <a:cubicBezTo>
                  <a:pt x="6652" y="7274"/>
                  <a:pt x="6013" y="6067"/>
                  <a:pt x="7158" y="5409"/>
                </a:cubicBezTo>
                <a:cubicBezTo>
                  <a:pt x="7158" y="5409"/>
                  <a:pt x="5703" y="4900"/>
                  <a:pt x="5739" y="4222"/>
                </a:cubicBezTo>
                <a:cubicBezTo>
                  <a:pt x="5751" y="3995"/>
                  <a:pt x="5916" y="3920"/>
                  <a:pt x="6130" y="3920"/>
                </a:cubicBezTo>
                <a:cubicBezTo>
                  <a:pt x="6558" y="3920"/>
                  <a:pt x="7185" y="4222"/>
                  <a:pt x="7185" y="4222"/>
                </a:cubicBezTo>
                <a:cubicBezTo>
                  <a:pt x="7185" y="4222"/>
                  <a:pt x="6980" y="3267"/>
                  <a:pt x="8220" y="3017"/>
                </a:cubicBezTo>
                <a:cubicBezTo>
                  <a:pt x="8220" y="3017"/>
                  <a:pt x="6882" y="2428"/>
                  <a:pt x="6810" y="1508"/>
                </a:cubicBezTo>
                <a:cubicBezTo>
                  <a:pt x="6810" y="1508"/>
                  <a:pt x="6120" y="1859"/>
                  <a:pt x="5659" y="1859"/>
                </a:cubicBezTo>
                <a:cubicBezTo>
                  <a:pt x="5545" y="1859"/>
                  <a:pt x="5445" y="1838"/>
                  <a:pt x="5373" y="1785"/>
                </a:cubicBezTo>
                <a:cubicBezTo>
                  <a:pt x="5016" y="1517"/>
                  <a:pt x="5329" y="598"/>
                  <a:pt x="5329" y="598"/>
                </a:cubicBezTo>
                <a:lnTo>
                  <a:pt x="5329" y="598"/>
                </a:lnTo>
                <a:cubicBezTo>
                  <a:pt x="5329" y="598"/>
                  <a:pt x="5277" y="606"/>
                  <a:pt x="5199" y="606"/>
                </a:cubicBezTo>
                <a:cubicBezTo>
                  <a:pt x="4974" y="606"/>
                  <a:pt x="4525" y="537"/>
                  <a:pt x="44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2301352" y="863136"/>
            <a:ext cx="350677" cy="455950"/>
          </a:xfrm>
          <a:custGeom>
            <a:avLst/>
            <a:gdLst/>
            <a:ahLst/>
            <a:cxnLst/>
            <a:rect l="l" t="t" r="r" b="b"/>
            <a:pathLst>
              <a:path w="4517" h="5873" extrusionOk="0">
                <a:moveTo>
                  <a:pt x="3106" y="0"/>
                </a:moveTo>
                <a:cubicBezTo>
                  <a:pt x="3106" y="0"/>
                  <a:pt x="2098" y="518"/>
                  <a:pt x="1705" y="304"/>
                </a:cubicBezTo>
                <a:cubicBezTo>
                  <a:pt x="803" y="786"/>
                  <a:pt x="197" y="1660"/>
                  <a:pt x="63" y="2669"/>
                </a:cubicBezTo>
                <a:cubicBezTo>
                  <a:pt x="0" y="3124"/>
                  <a:pt x="36" y="3579"/>
                  <a:pt x="170" y="4008"/>
                </a:cubicBezTo>
                <a:cubicBezTo>
                  <a:pt x="652" y="3695"/>
                  <a:pt x="1214" y="4338"/>
                  <a:pt x="1134" y="5480"/>
                </a:cubicBezTo>
                <a:lnTo>
                  <a:pt x="1134" y="5480"/>
                </a:lnTo>
                <a:cubicBezTo>
                  <a:pt x="1143" y="5480"/>
                  <a:pt x="2240" y="4740"/>
                  <a:pt x="3008" y="5873"/>
                </a:cubicBezTo>
                <a:cubicBezTo>
                  <a:pt x="3008" y="5873"/>
                  <a:pt x="2258" y="4597"/>
                  <a:pt x="3454" y="3901"/>
                </a:cubicBezTo>
                <a:cubicBezTo>
                  <a:pt x="3454" y="3901"/>
                  <a:pt x="1999" y="3392"/>
                  <a:pt x="2035" y="2714"/>
                </a:cubicBezTo>
                <a:cubicBezTo>
                  <a:pt x="2071" y="2035"/>
                  <a:pt x="3481" y="2714"/>
                  <a:pt x="3481" y="2714"/>
                </a:cubicBezTo>
                <a:cubicBezTo>
                  <a:pt x="3481" y="2714"/>
                  <a:pt x="3276" y="1759"/>
                  <a:pt x="4516" y="1509"/>
                </a:cubicBezTo>
                <a:cubicBezTo>
                  <a:pt x="4516" y="1518"/>
                  <a:pt x="3169" y="929"/>
                  <a:pt x="3106" y="0"/>
                </a:cubicBezTo>
                <a:close/>
              </a:path>
            </a:pathLst>
          </a:custGeom>
          <a:solidFill>
            <a:srgbClr val="FFFFFF">
              <a:alpha val="22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2004786" y="742568"/>
            <a:ext cx="649339" cy="589017"/>
          </a:xfrm>
          <a:custGeom>
            <a:avLst/>
            <a:gdLst/>
            <a:ahLst/>
            <a:cxnLst/>
            <a:rect l="l" t="t" r="r" b="b"/>
            <a:pathLst>
              <a:path w="8364" h="7587" extrusionOk="0">
                <a:moveTo>
                  <a:pt x="5993" y="4015"/>
                </a:moveTo>
                <a:cubicBezTo>
                  <a:pt x="5992" y="4016"/>
                  <a:pt x="5990" y="4016"/>
                  <a:pt x="5989" y="4017"/>
                </a:cubicBezTo>
                <a:cubicBezTo>
                  <a:pt x="5927" y="4043"/>
                  <a:pt x="5873" y="4106"/>
                  <a:pt x="5855" y="4177"/>
                </a:cubicBezTo>
                <a:cubicBezTo>
                  <a:pt x="5837" y="4258"/>
                  <a:pt x="5837" y="4329"/>
                  <a:pt x="5855" y="4400"/>
                </a:cubicBezTo>
                <a:cubicBezTo>
                  <a:pt x="5899" y="4549"/>
                  <a:pt x="5977" y="4673"/>
                  <a:pt x="6090" y="4770"/>
                </a:cubicBezTo>
                <a:lnTo>
                  <a:pt x="6090" y="4770"/>
                </a:lnTo>
                <a:cubicBezTo>
                  <a:pt x="5989" y="4673"/>
                  <a:pt x="5907" y="4545"/>
                  <a:pt x="5864" y="4409"/>
                </a:cubicBezTo>
                <a:cubicBezTo>
                  <a:pt x="5846" y="4338"/>
                  <a:pt x="5846" y="4258"/>
                  <a:pt x="5864" y="4186"/>
                </a:cubicBezTo>
                <a:cubicBezTo>
                  <a:pt x="5881" y="4119"/>
                  <a:pt x="5929" y="4053"/>
                  <a:pt x="5993" y="4015"/>
                </a:cubicBezTo>
                <a:close/>
                <a:moveTo>
                  <a:pt x="6090" y="4770"/>
                </a:moveTo>
                <a:lnTo>
                  <a:pt x="6090" y="4770"/>
                </a:lnTo>
                <a:cubicBezTo>
                  <a:pt x="6095" y="4775"/>
                  <a:pt x="6100" y="4780"/>
                  <a:pt x="6105" y="4784"/>
                </a:cubicBezTo>
                <a:cubicBezTo>
                  <a:pt x="6128" y="4807"/>
                  <a:pt x="6152" y="4830"/>
                  <a:pt x="6177" y="4851"/>
                </a:cubicBezTo>
                <a:lnTo>
                  <a:pt x="6177" y="4851"/>
                </a:lnTo>
                <a:cubicBezTo>
                  <a:pt x="6149" y="4827"/>
                  <a:pt x="6122" y="4802"/>
                  <a:pt x="6096" y="4775"/>
                </a:cubicBezTo>
                <a:cubicBezTo>
                  <a:pt x="6094" y="4774"/>
                  <a:pt x="6092" y="4772"/>
                  <a:pt x="6090" y="4770"/>
                </a:cubicBezTo>
                <a:close/>
                <a:moveTo>
                  <a:pt x="6177" y="4851"/>
                </a:moveTo>
                <a:cubicBezTo>
                  <a:pt x="6261" y="4926"/>
                  <a:pt x="6350" y="4991"/>
                  <a:pt x="6444" y="5052"/>
                </a:cubicBezTo>
                <a:cubicBezTo>
                  <a:pt x="6477" y="5071"/>
                  <a:pt x="6509" y="5091"/>
                  <a:pt x="6542" y="5109"/>
                </a:cubicBezTo>
                <a:lnTo>
                  <a:pt x="6542" y="5109"/>
                </a:lnTo>
                <a:cubicBezTo>
                  <a:pt x="6515" y="5094"/>
                  <a:pt x="6489" y="5077"/>
                  <a:pt x="6462" y="5061"/>
                </a:cubicBezTo>
                <a:cubicBezTo>
                  <a:pt x="6364" y="4998"/>
                  <a:pt x="6266" y="4929"/>
                  <a:pt x="6177" y="4851"/>
                </a:cubicBezTo>
                <a:close/>
                <a:moveTo>
                  <a:pt x="6542" y="5109"/>
                </a:moveTo>
                <a:cubicBezTo>
                  <a:pt x="6776" y="5247"/>
                  <a:pt x="7018" y="5357"/>
                  <a:pt x="7274" y="5454"/>
                </a:cubicBezTo>
                <a:cubicBezTo>
                  <a:pt x="7023" y="5359"/>
                  <a:pt x="6779" y="5245"/>
                  <a:pt x="6542" y="5109"/>
                </a:cubicBezTo>
                <a:close/>
                <a:moveTo>
                  <a:pt x="4561" y="0"/>
                </a:moveTo>
                <a:lnTo>
                  <a:pt x="4534" y="27"/>
                </a:lnTo>
                <a:cubicBezTo>
                  <a:pt x="4347" y="224"/>
                  <a:pt x="4133" y="375"/>
                  <a:pt x="3892" y="491"/>
                </a:cubicBezTo>
                <a:cubicBezTo>
                  <a:pt x="3776" y="545"/>
                  <a:pt x="3642" y="572"/>
                  <a:pt x="3517" y="572"/>
                </a:cubicBezTo>
                <a:cubicBezTo>
                  <a:pt x="3383" y="563"/>
                  <a:pt x="3258" y="509"/>
                  <a:pt x="3169" y="420"/>
                </a:cubicBezTo>
                <a:lnTo>
                  <a:pt x="3106" y="366"/>
                </a:lnTo>
                <a:lnTo>
                  <a:pt x="3133" y="438"/>
                </a:lnTo>
                <a:cubicBezTo>
                  <a:pt x="3240" y="750"/>
                  <a:pt x="3294" y="1080"/>
                  <a:pt x="3294" y="1402"/>
                </a:cubicBezTo>
                <a:cubicBezTo>
                  <a:pt x="3303" y="1571"/>
                  <a:pt x="3285" y="1732"/>
                  <a:pt x="3258" y="1893"/>
                </a:cubicBezTo>
                <a:cubicBezTo>
                  <a:pt x="3223" y="2048"/>
                  <a:pt x="3181" y="2194"/>
                  <a:pt x="3113" y="2341"/>
                </a:cubicBezTo>
                <a:lnTo>
                  <a:pt x="3113" y="2341"/>
                </a:lnTo>
                <a:cubicBezTo>
                  <a:pt x="2947" y="2375"/>
                  <a:pt x="2772" y="2393"/>
                  <a:pt x="2597" y="2401"/>
                </a:cubicBezTo>
                <a:cubicBezTo>
                  <a:pt x="2550" y="2404"/>
                  <a:pt x="2502" y="2405"/>
                  <a:pt x="2456" y="2405"/>
                </a:cubicBezTo>
                <a:cubicBezTo>
                  <a:pt x="2327" y="2405"/>
                  <a:pt x="2202" y="2396"/>
                  <a:pt x="2071" y="2383"/>
                </a:cubicBezTo>
                <a:cubicBezTo>
                  <a:pt x="1892" y="2366"/>
                  <a:pt x="1723" y="2321"/>
                  <a:pt x="1553" y="2267"/>
                </a:cubicBezTo>
                <a:cubicBezTo>
                  <a:pt x="1393" y="2214"/>
                  <a:pt x="1232" y="2133"/>
                  <a:pt x="1080" y="2035"/>
                </a:cubicBezTo>
                <a:lnTo>
                  <a:pt x="1045" y="2017"/>
                </a:lnTo>
                <a:lnTo>
                  <a:pt x="1045" y="2062"/>
                </a:lnTo>
                <a:cubicBezTo>
                  <a:pt x="1036" y="2187"/>
                  <a:pt x="1009" y="2312"/>
                  <a:pt x="964" y="2437"/>
                </a:cubicBezTo>
                <a:cubicBezTo>
                  <a:pt x="920" y="2553"/>
                  <a:pt x="857" y="2669"/>
                  <a:pt x="768" y="2767"/>
                </a:cubicBezTo>
                <a:cubicBezTo>
                  <a:pt x="732" y="2821"/>
                  <a:pt x="679" y="2865"/>
                  <a:pt x="634" y="2901"/>
                </a:cubicBezTo>
                <a:cubicBezTo>
                  <a:pt x="580" y="2937"/>
                  <a:pt x="527" y="2972"/>
                  <a:pt x="473" y="2999"/>
                </a:cubicBezTo>
                <a:cubicBezTo>
                  <a:pt x="367" y="3057"/>
                  <a:pt x="253" y="3091"/>
                  <a:pt x="138" y="3110"/>
                </a:cubicBezTo>
                <a:lnTo>
                  <a:pt x="138" y="3110"/>
                </a:lnTo>
                <a:cubicBezTo>
                  <a:pt x="134" y="3109"/>
                  <a:pt x="130" y="3108"/>
                  <a:pt x="125" y="3106"/>
                </a:cubicBezTo>
                <a:lnTo>
                  <a:pt x="125" y="3113"/>
                </a:lnTo>
                <a:lnTo>
                  <a:pt x="125" y="3113"/>
                </a:lnTo>
                <a:cubicBezTo>
                  <a:pt x="119" y="3113"/>
                  <a:pt x="113" y="3114"/>
                  <a:pt x="107" y="3115"/>
                </a:cubicBezTo>
                <a:lnTo>
                  <a:pt x="0" y="3133"/>
                </a:lnTo>
                <a:lnTo>
                  <a:pt x="98" y="3160"/>
                </a:lnTo>
                <a:cubicBezTo>
                  <a:pt x="215" y="3196"/>
                  <a:pt x="331" y="3249"/>
                  <a:pt x="438" y="3312"/>
                </a:cubicBezTo>
                <a:cubicBezTo>
                  <a:pt x="536" y="3365"/>
                  <a:pt x="634" y="3445"/>
                  <a:pt x="714" y="3535"/>
                </a:cubicBezTo>
                <a:cubicBezTo>
                  <a:pt x="786" y="3624"/>
                  <a:pt x="830" y="3740"/>
                  <a:pt x="812" y="3856"/>
                </a:cubicBezTo>
                <a:cubicBezTo>
                  <a:pt x="804" y="3972"/>
                  <a:pt x="750" y="4088"/>
                  <a:pt x="679" y="4177"/>
                </a:cubicBezTo>
                <a:lnTo>
                  <a:pt x="643" y="4231"/>
                </a:lnTo>
                <a:lnTo>
                  <a:pt x="696" y="4213"/>
                </a:lnTo>
                <a:cubicBezTo>
                  <a:pt x="828" y="4183"/>
                  <a:pt x="966" y="4167"/>
                  <a:pt x="1102" y="4167"/>
                </a:cubicBezTo>
                <a:cubicBezTo>
                  <a:pt x="1207" y="4167"/>
                  <a:pt x="1310" y="4176"/>
                  <a:pt x="1410" y="4195"/>
                </a:cubicBezTo>
                <a:cubicBezTo>
                  <a:pt x="1526" y="4222"/>
                  <a:pt x="1634" y="4267"/>
                  <a:pt x="1732" y="4329"/>
                </a:cubicBezTo>
                <a:cubicBezTo>
                  <a:pt x="1759" y="4347"/>
                  <a:pt x="1785" y="4365"/>
                  <a:pt x="1803" y="4383"/>
                </a:cubicBezTo>
                <a:cubicBezTo>
                  <a:pt x="1830" y="4400"/>
                  <a:pt x="1848" y="4427"/>
                  <a:pt x="1866" y="4445"/>
                </a:cubicBezTo>
                <a:cubicBezTo>
                  <a:pt x="1901" y="4490"/>
                  <a:pt x="1928" y="4543"/>
                  <a:pt x="1937" y="4606"/>
                </a:cubicBezTo>
                <a:cubicBezTo>
                  <a:pt x="1946" y="4722"/>
                  <a:pt x="1928" y="4838"/>
                  <a:pt x="1875" y="4945"/>
                </a:cubicBezTo>
                <a:cubicBezTo>
                  <a:pt x="1830" y="5052"/>
                  <a:pt x="1767" y="5159"/>
                  <a:pt x="1696" y="5257"/>
                </a:cubicBezTo>
                <a:cubicBezTo>
                  <a:pt x="1562" y="5454"/>
                  <a:pt x="1393" y="5632"/>
                  <a:pt x="1214" y="5793"/>
                </a:cubicBezTo>
                <a:lnTo>
                  <a:pt x="1187" y="5811"/>
                </a:lnTo>
                <a:lnTo>
                  <a:pt x="1223" y="5828"/>
                </a:lnTo>
                <a:cubicBezTo>
                  <a:pt x="1393" y="5882"/>
                  <a:pt x="1553" y="5971"/>
                  <a:pt x="1687" y="6087"/>
                </a:cubicBezTo>
                <a:cubicBezTo>
                  <a:pt x="1821" y="6203"/>
                  <a:pt x="1937" y="6337"/>
                  <a:pt x="2035" y="6489"/>
                </a:cubicBezTo>
                <a:cubicBezTo>
                  <a:pt x="2124" y="6650"/>
                  <a:pt x="2196" y="6810"/>
                  <a:pt x="2249" y="6989"/>
                </a:cubicBezTo>
                <a:cubicBezTo>
                  <a:pt x="2276" y="7069"/>
                  <a:pt x="2294" y="7158"/>
                  <a:pt x="2312" y="7248"/>
                </a:cubicBezTo>
                <a:cubicBezTo>
                  <a:pt x="2321" y="7337"/>
                  <a:pt x="2330" y="7426"/>
                  <a:pt x="2339" y="7515"/>
                </a:cubicBezTo>
                <a:lnTo>
                  <a:pt x="2348" y="7587"/>
                </a:lnTo>
                <a:lnTo>
                  <a:pt x="2374" y="7524"/>
                </a:lnTo>
                <a:cubicBezTo>
                  <a:pt x="2377" y="7518"/>
                  <a:pt x="2380" y="7512"/>
                  <a:pt x="2382" y="7506"/>
                </a:cubicBezTo>
                <a:lnTo>
                  <a:pt x="2383" y="7506"/>
                </a:lnTo>
                <a:cubicBezTo>
                  <a:pt x="2383" y="7506"/>
                  <a:pt x="2383" y="7505"/>
                  <a:pt x="2383" y="7504"/>
                </a:cubicBezTo>
                <a:lnTo>
                  <a:pt x="2383" y="7504"/>
                </a:lnTo>
                <a:cubicBezTo>
                  <a:pt x="2443" y="7370"/>
                  <a:pt x="2512" y="7251"/>
                  <a:pt x="2597" y="7131"/>
                </a:cubicBezTo>
                <a:cubicBezTo>
                  <a:pt x="2687" y="7015"/>
                  <a:pt x="2794" y="6908"/>
                  <a:pt x="2919" y="6828"/>
                </a:cubicBezTo>
                <a:cubicBezTo>
                  <a:pt x="3053" y="6748"/>
                  <a:pt x="3195" y="6712"/>
                  <a:pt x="3347" y="6712"/>
                </a:cubicBezTo>
                <a:cubicBezTo>
                  <a:pt x="3490" y="6712"/>
                  <a:pt x="3642" y="6757"/>
                  <a:pt x="3776" y="6819"/>
                </a:cubicBezTo>
                <a:lnTo>
                  <a:pt x="3811" y="6837"/>
                </a:lnTo>
                <a:lnTo>
                  <a:pt x="3793" y="6801"/>
                </a:lnTo>
                <a:cubicBezTo>
                  <a:pt x="3792" y="6797"/>
                  <a:pt x="3790" y="6793"/>
                  <a:pt x="3788" y="6788"/>
                </a:cubicBezTo>
                <a:lnTo>
                  <a:pt x="3788" y="6788"/>
                </a:lnTo>
                <a:lnTo>
                  <a:pt x="3793" y="6783"/>
                </a:lnTo>
                <a:cubicBezTo>
                  <a:pt x="3791" y="6782"/>
                  <a:pt x="3788" y="6781"/>
                  <a:pt x="3785" y="6780"/>
                </a:cubicBezTo>
                <a:lnTo>
                  <a:pt x="3785" y="6780"/>
                </a:lnTo>
                <a:cubicBezTo>
                  <a:pt x="3736" y="6652"/>
                  <a:pt x="3703" y="6517"/>
                  <a:pt x="3686" y="6382"/>
                </a:cubicBezTo>
                <a:cubicBezTo>
                  <a:pt x="3668" y="6239"/>
                  <a:pt x="3677" y="6087"/>
                  <a:pt x="3722" y="5953"/>
                </a:cubicBezTo>
                <a:cubicBezTo>
                  <a:pt x="3767" y="5811"/>
                  <a:pt x="3847" y="5695"/>
                  <a:pt x="3954" y="5605"/>
                </a:cubicBezTo>
                <a:cubicBezTo>
                  <a:pt x="4034" y="5532"/>
                  <a:pt x="4139" y="5494"/>
                  <a:pt x="4246" y="5494"/>
                </a:cubicBezTo>
                <a:cubicBezTo>
                  <a:pt x="4283" y="5494"/>
                  <a:pt x="4319" y="5498"/>
                  <a:pt x="4356" y="5507"/>
                </a:cubicBezTo>
                <a:cubicBezTo>
                  <a:pt x="4490" y="5561"/>
                  <a:pt x="4606" y="5650"/>
                  <a:pt x="4677" y="5775"/>
                </a:cubicBezTo>
                <a:cubicBezTo>
                  <a:pt x="4766" y="5891"/>
                  <a:pt x="4820" y="6025"/>
                  <a:pt x="4856" y="6168"/>
                </a:cubicBezTo>
                <a:cubicBezTo>
                  <a:pt x="4933" y="6436"/>
                  <a:pt x="4961" y="6720"/>
                  <a:pt x="4946" y="7006"/>
                </a:cubicBezTo>
                <a:lnTo>
                  <a:pt x="4946" y="7006"/>
                </a:lnTo>
                <a:cubicBezTo>
                  <a:pt x="4946" y="7006"/>
                  <a:pt x="4945" y="7006"/>
                  <a:pt x="4945" y="7007"/>
                </a:cubicBezTo>
                <a:lnTo>
                  <a:pt x="4946" y="7008"/>
                </a:lnTo>
                <a:lnTo>
                  <a:pt x="4946" y="7008"/>
                </a:lnTo>
                <a:cubicBezTo>
                  <a:pt x="4946" y="7016"/>
                  <a:pt x="4945" y="7025"/>
                  <a:pt x="4945" y="7033"/>
                </a:cubicBezTo>
                <a:lnTo>
                  <a:pt x="4945" y="7060"/>
                </a:lnTo>
                <a:lnTo>
                  <a:pt x="4963" y="7042"/>
                </a:lnTo>
                <a:cubicBezTo>
                  <a:pt x="5114" y="6944"/>
                  <a:pt x="5275" y="6882"/>
                  <a:pt x="5453" y="6837"/>
                </a:cubicBezTo>
                <a:cubicBezTo>
                  <a:pt x="5549" y="6812"/>
                  <a:pt x="5647" y="6801"/>
                  <a:pt x="5747" y="6801"/>
                </a:cubicBezTo>
                <a:cubicBezTo>
                  <a:pt x="5824" y="6801"/>
                  <a:pt x="5902" y="6807"/>
                  <a:pt x="5980" y="6819"/>
                </a:cubicBezTo>
                <a:cubicBezTo>
                  <a:pt x="6150" y="6855"/>
                  <a:pt x="6319" y="6926"/>
                  <a:pt x="6453" y="7033"/>
                </a:cubicBezTo>
                <a:cubicBezTo>
                  <a:pt x="6524" y="7087"/>
                  <a:pt x="6596" y="7149"/>
                  <a:pt x="6658" y="7212"/>
                </a:cubicBezTo>
                <a:cubicBezTo>
                  <a:pt x="6712" y="7283"/>
                  <a:pt x="6765" y="7355"/>
                  <a:pt x="6819" y="7426"/>
                </a:cubicBezTo>
                <a:lnTo>
                  <a:pt x="6828" y="7417"/>
                </a:lnTo>
                <a:cubicBezTo>
                  <a:pt x="6827" y="7415"/>
                  <a:pt x="6826" y="7413"/>
                  <a:pt x="6825" y="7411"/>
                </a:cubicBezTo>
                <a:lnTo>
                  <a:pt x="6825" y="7411"/>
                </a:lnTo>
                <a:lnTo>
                  <a:pt x="6828" y="7408"/>
                </a:lnTo>
                <a:cubicBezTo>
                  <a:pt x="6823" y="7402"/>
                  <a:pt x="6818" y="7395"/>
                  <a:pt x="6813" y="7388"/>
                </a:cubicBezTo>
                <a:lnTo>
                  <a:pt x="6813" y="7388"/>
                </a:lnTo>
                <a:cubicBezTo>
                  <a:pt x="6732" y="7227"/>
                  <a:pt x="6674" y="7059"/>
                  <a:pt x="6641" y="6891"/>
                </a:cubicBezTo>
                <a:cubicBezTo>
                  <a:pt x="6596" y="6703"/>
                  <a:pt x="6587" y="6516"/>
                  <a:pt x="6623" y="6328"/>
                </a:cubicBezTo>
                <a:cubicBezTo>
                  <a:pt x="6632" y="6284"/>
                  <a:pt x="6641" y="6239"/>
                  <a:pt x="6649" y="6194"/>
                </a:cubicBezTo>
                <a:lnTo>
                  <a:pt x="6703" y="6060"/>
                </a:lnTo>
                <a:cubicBezTo>
                  <a:pt x="6739" y="5971"/>
                  <a:pt x="6783" y="5891"/>
                  <a:pt x="6846" y="5820"/>
                </a:cubicBezTo>
                <a:cubicBezTo>
                  <a:pt x="6899" y="5748"/>
                  <a:pt x="6971" y="5677"/>
                  <a:pt x="7042" y="5614"/>
                </a:cubicBezTo>
                <a:cubicBezTo>
                  <a:pt x="7114" y="5561"/>
                  <a:pt x="7194" y="5507"/>
                  <a:pt x="7274" y="5454"/>
                </a:cubicBezTo>
                <a:lnTo>
                  <a:pt x="7274" y="5454"/>
                </a:lnTo>
                <a:cubicBezTo>
                  <a:pt x="7194" y="5507"/>
                  <a:pt x="7113" y="5552"/>
                  <a:pt x="7033" y="5605"/>
                </a:cubicBezTo>
                <a:cubicBezTo>
                  <a:pt x="6962" y="5659"/>
                  <a:pt x="6899" y="5730"/>
                  <a:pt x="6837" y="5802"/>
                </a:cubicBezTo>
                <a:cubicBezTo>
                  <a:pt x="6783" y="5882"/>
                  <a:pt x="6730" y="5962"/>
                  <a:pt x="6694" y="6043"/>
                </a:cubicBezTo>
                <a:lnTo>
                  <a:pt x="6641" y="6177"/>
                </a:lnTo>
                <a:cubicBezTo>
                  <a:pt x="6632" y="6221"/>
                  <a:pt x="6623" y="6275"/>
                  <a:pt x="6614" y="6319"/>
                </a:cubicBezTo>
                <a:cubicBezTo>
                  <a:pt x="6578" y="6507"/>
                  <a:pt x="6587" y="6694"/>
                  <a:pt x="6623" y="6882"/>
                </a:cubicBezTo>
                <a:cubicBezTo>
                  <a:pt x="6662" y="7046"/>
                  <a:pt x="6715" y="7203"/>
                  <a:pt x="6787" y="7354"/>
                </a:cubicBezTo>
                <a:lnTo>
                  <a:pt x="6787" y="7354"/>
                </a:lnTo>
                <a:cubicBezTo>
                  <a:pt x="6747" y="7300"/>
                  <a:pt x="6707" y="7247"/>
                  <a:pt x="6667" y="7194"/>
                </a:cubicBezTo>
                <a:cubicBezTo>
                  <a:pt x="6605" y="7131"/>
                  <a:pt x="6533" y="7069"/>
                  <a:pt x="6462" y="7015"/>
                </a:cubicBezTo>
                <a:cubicBezTo>
                  <a:pt x="6319" y="6899"/>
                  <a:pt x="6159" y="6828"/>
                  <a:pt x="5980" y="6792"/>
                </a:cubicBezTo>
                <a:cubicBezTo>
                  <a:pt x="5906" y="6777"/>
                  <a:pt x="5829" y="6770"/>
                  <a:pt x="5754" y="6770"/>
                </a:cubicBezTo>
                <a:cubicBezTo>
                  <a:pt x="5648" y="6770"/>
                  <a:pt x="5543" y="6784"/>
                  <a:pt x="5445" y="6810"/>
                </a:cubicBezTo>
                <a:cubicBezTo>
                  <a:pt x="5274" y="6844"/>
                  <a:pt x="5112" y="6911"/>
                  <a:pt x="4965" y="6995"/>
                </a:cubicBezTo>
                <a:lnTo>
                  <a:pt x="4965" y="6995"/>
                </a:lnTo>
                <a:cubicBezTo>
                  <a:pt x="4988" y="6710"/>
                  <a:pt x="4960" y="6426"/>
                  <a:pt x="4882" y="6150"/>
                </a:cubicBezTo>
                <a:cubicBezTo>
                  <a:pt x="4847" y="6007"/>
                  <a:pt x="4784" y="5864"/>
                  <a:pt x="4704" y="5748"/>
                </a:cubicBezTo>
                <a:cubicBezTo>
                  <a:pt x="4623" y="5614"/>
                  <a:pt x="4499" y="5525"/>
                  <a:pt x="4365" y="5471"/>
                </a:cubicBezTo>
                <a:cubicBezTo>
                  <a:pt x="4322" y="5459"/>
                  <a:pt x="4278" y="5453"/>
                  <a:pt x="4235" y="5453"/>
                </a:cubicBezTo>
                <a:cubicBezTo>
                  <a:pt x="4126" y="5453"/>
                  <a:pt x="4020" y="5493"/>
                  <a:pt x="3936" y="5570"/>
                </a:cubicBezTo>
                <a:cubicBezTo>
                  <a:pt x="3820" y="5659"/>
                  <a:pt x="3731" y="5793"/>
                  <a:pt x="3695" y="5936"/>
                </a:cubicBezTo>
                <a:cubicBezTo>
                  <a:pt x="3651" y="6078"/>
                  <a:pt x="3633" y="6230"/>
                  <a:pt x="3660" y="6382"/>
                </a:cubicBezTo>
                <a:cubicBezTo>
                  <a:pt x="3676" y="6510"/>
                  <a:pt x="3706" y="6637"/>
                  <a:pt x="3750" y="6765"/>
                </a:cubicBezTo>
                <a:lnTo>
                  <a:pt x="3750" y="6765"/>
                </a:lnTo>
                <a:cubicBezTo>
                  <a:pt x="3620" y="6712"/>
                  <a:pt x="3484" y="6676"/>
                  <a:pt x="3347" y="6676"/>
                </a:cubicBezTo>
                <a:cubicBezTo>
                  <a:pt x="3187" y="6676"/>
                  <a:pt x="3035" y="6712"/>
                  <a:pt x="2901" y="6801"/>
                </a:cubicBezTo>
                <a:cubicBezTo>
                  <a:pt x="2776" y="6882"/>
                  <a:pt x="2660" y="6989"/>
                  <a:pt x="2571" y="7114"/>
                </a:cubicBezTo>
                <a:cubicBezTo>
                  <a:pt x="2497" y="7210"/>
                  <a:pt x="2429" y="7318"/>
                  <a:pt x="2377" y="7434"/>
                </a:cubicBezTo>
                <a:lnTo>
                  <a:pt x="2377" y="7434"/>
                </a:lnTo>
                <a:cubicBezTo>
                  <a:pt x="2372" y="7369"/>
                  <a:pt x="2367" y="7304"/>
                  <a:pt x="2348" y="7239"/>
                </a:cubicBezTo>
                <a:cubicBezTo>
                  <a:pt x="2330" y="7149"/>
                  <a:pt x="2312" y="7060"/>
                  <a:pt x="2285" y="6971"/>
                </a:cubicBezTo>
                <a:cubicBezTo>
                  <a:pt x="2240" y="6792"/>
                  <a:pt x="2169" y="6623"/>
                  <a:pt x="2071" y="6462"/>
                </a:cubicBezTo>
                <a:cubicBezTo>
                  <a:pt x="1973" y="6310"/>
                  <a:pt x="1857" y="6168"/>
                  <a:pt x="1714" y="6052"/>
                </a:cubicBezTo>
                <a:cubicBezTo>
                  <a:pt x="1583" y="5937"/>
                  <a:pt x="1436" y="5852"/>
                  <a:pt x="1282" y="5790"/>
                </a:cubicBezTo>
                <a:lnTo>
                  <a:pt x="1282" y="5790"/>
                </a:lnTo>
                <a:cubicBezTo>
                  <a:pt x="1448" y="5636"/>
                  <a:pt x="1606" y="5460"/>
                  <a:pt x="1732" y="5275"/>
                </a:cubicBezTo>
                <a:cubicBezTo>
                  <a:pt x="1803" y="5177"/>
                  <a:pt x="1866" y="5070"/>
                  <a:pt x="1919" y="4954"/>
                </a:cubicBezTo>
                <a:cubicBezTo>
                  <a:pt x="1973" y="4838"/>
                  <a:pt x="1991" y="4713"/>
                  <a:pt x="1982" y="4588"/>
                </a:cubicBezTo>
                <a:cubicBezTo>
                  <a:pt x="1973" y="4525"/>
                  <a:pt x="1946" y="4463"/>
                  <a:pt x="1901" y="4418"/>
                </a:cubicBezTo>
                <a:cubicBezTo>
                  <a:pt x="1883" y="4392"/>
                  <a:pt x="1866" y="4365"/>
                  <a:pt x="1839" y="4347"/>
                </a:cubicBezTo>
                <a:cubicBezTo>
                  <a:pt x="1812" y="4329"/>
                  <a:pt x="1794" y="4302"/>
                  <a:pt x="1767" y="4293"/>
                </a:cubicBezTo>
                <a:cubicBezTo>
                  <a:pt x="1660" y="4222"/>
                  <a:pt x="1544" y="4168"/>
                  <a:pt x="1428" y="4151"/>
                </a:cubicBezTo>
                <a:cubicBezTo>
                  <a:pt x="1318" y="4127"/>
                  <a:pt x="1207" y="4115"/>
                  <a:pt x="1098" y="4115"/>
                </a:cubicBezTo>
                <a:cubicBezTo>
                  <a:pt x="979" y="4115"/>
                  <a:pt x="862" y="4129"/>
                  <a:pt x="749" y="4155"/>
                </a:cubicBezTo>
                <a:lnTo>
                  <a:pt x="749" y="4155"/>
                </a:lnTo>
                <a:cubicBezTo>
                  <a:pt x="810" y="4062"/>
                  <a:pt x="851" y="3962"/>
                  <a:pt x="866" y="3856"/>
                </a:cubicBezTo>
                <a:cubicBezTo>
                  <a:pt x="884" y="3722"/>
                  <a:pt x="839" y="3597"/>
                  <a:pt x="759" y="3499"/>
                </a:cubicBezTo>
                <a:cubicBezTo>
                  <a:pt x="679" y="3401"/>
                  <a:pt x="580" y="3321"/>
                  <a:pt x="464" y="3258"/>
                </a:cubicBezTo>
                <a:cubicBezTo>
                  <a:pt x="386" y="3212"/>
                  <a:pt x="303" y="3172"/>
                  <a:pt x="219" y="3139"/>
                </a:cubicBezTo>
                <a:lnTo>
                  <a:pt x="219" y="3139"/>
                </a:lnTo>
                <a:cubicBezTo>
                  <a:pt x="318" y="3120"/>
                  <a:pt x="414" y="3085"/>
                  <a:pt x="509" y="3044"/>
                </a:cubicBezTo>
                <a:cubicBezTo>
                  <a:pt x="563" y="3017"/>
                  <a:pt x="625" y="2981"/>
                  <a:pt x="679" y="2937"/>
                </a:cubicBezTo>
                <a:cubicBezTo>
                  <a:pt x="732" y="2892"/>
                  <a:pt x="777" y="2847"/>
                  <a:pt x="821" y="2794"/>
                </a:cubicBezTo>
                <a:cubicBezTo>
                  <a:pt x="911" y="2696"/>
                  <a:pt x="973" y="2580"/>
                  <a:pt x="1027" y="2455"/>
                </a:cubicBezTo>
                <a:cubicBezTo>
                  <a:pt x="1067" y="2335"/>
                  <a:pt x="1092" y="2223"/>
                  <a:pt x="1110" y="2104"/>
                </a:cubicBezTo>
                <a:lnTo>
                  <a:pt x="1110" y="2104"/>
                </a:lnTo>
                <a:cubicBezTo>
                  <a:pt x="1250" y="2191"/>
                  <a:pt x="1398" y="2263"/>
                  <a:pt x="1553" y="2312"/>
                </a:cubicBezTo>
                <a:cubicBezTo>
                  <a:pt x="1723" y="2374"/>
                  <a:pt x="1901" y="2410"/>
                  <a:pt x="2080" y="2437"/>
                </a:cubicBezTo>
                <a:cubicBezTo>
                  <a:pt x="2213" y="2450"/>
                  <a:pt x="2347" y="2457"/>
                  <a:pt x="2481" y="2457"/>
                </a:cubicBezTo>
                <a:cubicBezTo>
                  <a:pt x="2707" y="2457"/>
                  <a:pt x="2932" y="2437"/>
                  <a:pt x="3151" y="2392"/>
                </a:cubicBezTo>
                <a:lnTo>
                  <a:pt x="3160" y="2392"/>
                </a:lnTo>
                <a:lnTo>
                  <a:pt x="3160" y="2383"/>
                </a:lnTo>
                <a:cubicBezTo>
                  <a:pt x="3231" y="2232"/>
                  <a:pt x="3285" y="2071"/>
                  <a:pt x="3311" y="1910"/>
                </a:cubicBezTo>
                <a:cubicBezTo>
                  <a:pt x="3347" y="1741"/>
                  <a:pt x="3356" y="1580"/>
                  <a:pt x="3356" y="1411"/>
                </a:cubicBezTo>
                <a:cubicBezTo>
                  <a:pt x="3347" y="1241"/>
                  <a:pt x="3338" y="1080"/>
                  <a:pt x="3303" y="920"/>
                </a:cubicBezTo>
                <a:cubicBezTo>
                  <a:pt x="3280" y="775"/>
                  <a:pt x="3250" y="637"/>
                  <a:pt x="3209" y="506"/>
                </a:cubicBezTo>
                <a:lnTo>
                  <a:pt x="3209" y="506"/>
                </a:lnTo>
                <a:cubicBezTo>
                  <a:pt x="3299" y="572"/>
                  <a:pt x="3409" y="609"/>
                  <a:pt x="3526" y="616"/>
                </a:cubicBezTo>
                <a:cubicBezTo>
                  <a:pt x="3542" y="617"/>
                  <a:pt x="3559" y="618"/>
                  <a:pt x="3576" y="618"/>
                </a:cubicBezTo>
                <a:cubicBezTo>
                  <a:pt x="3693" y="618"/>
                  <a:pt x="3809" y="591"/>
                  <a:pt x="3918" y="536"/>
                </a:cubicBezTo>
                <a:cubicBezTo>
                  <a:pt x="4043" y="482"/>
                  <a:pt x="4159" y="411"/>
                  <a:pt x="4266" y="331"/>
                </a:cubicBezTo>
                <a:cubicBezTo>
                  <a:pt x="4373" y="257"/>
                  <a:pt x="4464" y="176"/>
                  <a:pt x="4547" y="87"/>
                </a:cubicBezTo>
                <a:lnTo>
                  <a:pt x="4547" y="87"/>
                </a:lnTo>
                <a:cubicBezTo>
                  <a:pt x="4560" y="174"/>
                  <a:pt x="4594" y="260"/>
                  <a:pt x="4641" y="340"/>
                </a:cubicBezTo>
                <a:cubicBezTo>
                  <a:pt x="4686" y="429"/>
                  <a:pt x="4766" y="509"/>
                  <a:pt x="4856" y="563"/>
                </a:cubicBezTo>
                <a:cubicBezTo>
                  <a:pt x="4945" y="616"/>
                  <a:pt x="5043" y="652"/>
                  <a:pt x="5141" y="661"/>
                </a:cubicBezTo>
                <a:cubicBezTo>
                  <a:pt x="5195" y="670"/>
                  <a:pt x="5246" y="674"/>
                  <a:pt x="5296" y="674"/>
                </a:cubicBezTo>
                <a:cubicBezTo>
                  <a:pt x="5338" y="674"/>
                  <a:pt x="5379" y="671"/>
                  <a:pt x="5419" y="665"/>
                </a:cubicBezTo>
                <a:lnTo>
                  <a:pt x="5419" y="665"/>
                </a:lnTo>
                <a:cubicBezTo>
                  <a:pt x="5352" y="873"/>
                  <a:pt x="5310" y="1097"/>
                  <a:pt x="5302" y="1321"/>
                </a:cubicBezTo>
                <a:cubicBezTo>
                  <a:pt x="5302" y="1437"/>
                  <a:pt x="5311" y="1553"/>
                  <a:pt x="5355" y="1669"/>
                </a:cubicBezTo>
                <a:cubicBezTo>
                  <a:pt x="5391" y="1785"/>
                  <a:pt x="5489" y="1875"/>
                  <a:pt x="5605" y="1901"/>
                </a:cubicBezTo>
                <a:cubicBezTo>
                  <a:pt x="5669" y="1916"/>
                  <a:pt x="5733" y="1923"/>
                  <a:pt x="5797" y="1923"/>
                </a:cubicBezTo>
                <a:cubicBezTo>
                  <a:pt x="5849" y="1923"/>
                  <a:pt x="5901" y="1918"/>
                  <a:pt x="5953" y="1910"/>
                </a:cubicBezTo>
                <a:cubicBezTo>
                  <a:pt x="6069" y="1893"/>
                  <a:pt x="6185" y="1866"/>
                  <a:pt x="6292" y="1830"/>
                </a:cubicBezTo>
                <a:cubicBezTo>
                  <a:pt x="6507" y="1761"/>
                  <a:pt x="6713" y="1676"/>
                  <a:pt x="6911" y="1575"/>
                </a:cubicBezTo>
                <a:lnTo>
                  <a:pt x="6911" y="1575"/>
                </a:lnTo>
                <a:cubicBezTo>
                  <a:pt x="6931" y="1746"/>
                  <a:pt x="6992" y="1916"/>
                  <a:pt x="7078" y="2062"/>
                </a:cubicBezTo>
                <a:cubicBezTo>
                  <a:pt x="7176" y="2223"/>
                  <a:pt x="7292" y="2357"/>
                  <a:pt x="7426" y="2482"/>
                </a:cubicBezTo>
                <a:cubicBezTo>
                  <a:pt x="7560" y="2607"/>
                  <a:pt x="7703" y="2714"/>
                  <a:pt x="7854" y="2821"/>
                </a:cubicBezTo>
                <a:cubicBezTo>
                  <a:pt x="7995" y="2912"/>
                  <a:pt x="8143" y="2995"/>
                  <a:pt x="8292" y="3071"/>
                </a:cubicBezTo>
                <a:lnTo>
                  <a:pt x="8292" y="3071"/>
                </a:lnTo>
                <a:lnTo>
                  <a:pt x="8113" y="3115"/>
                </a:lnTo>
                <a:cubicBezTo>
                  <a:pt x="8042" y="3142"/>
                  <a:pt x="7970" y="3169"/>
                  <a:pt x="7899" y="3196"/>
                </a:cubicBezTo>
                <a:cubicBezTo>
                  <a:pt x="7765" y="3258"/>
                  <a:pt x="7640" y="3347"/>
                  <a:pt x="7533" y="3445"/>
                </a:cubicBezTo>
                <a:cubicBezTo>
                  <a:pt x="7332" y="3664"/>
                  <a:pt x="7242" y="3968"/>
                  <a:pt x="7280" y="4257"/>
                </a:cubicBezTo>
                <a:lnTo>
                  <a:pt x="7280" y="4257"/>
                </a:lnTo>
                <a:cubicBezTo>
                  <a:pt x="7010" y="4128"/>
                  <a:pt x="6732" y="4033"/>
                  <a:pt x="6453" y="3981"/>
                </a:cubicBezTo>
                <a:cubicBezTo>
                  <a:pt x="6392" y="3967"/>
                  <a:pt x="6332" y="3960"/>
                  <a:pt x="6272" y="3960"/>
                </a:cubicBezTo>
                <a:cubicBezTo>
                  <a:pt x="6181" y="3960"/>
                  <a:pt x="6093" y="3976"/>
                  <a:pt x="6007" y="4008"/>
                </a:cubicBezTo>
                <a:cubicBezTo>
                  <a:pt x="6002" y="4010"/>
                  <a:pt x="5998" y="4012"/>
                  <a:pt x="5993" y="4015"/>
                </a:cubicBezTo>
                <a:lnTo>
                  <a:pt x="5993" y="4015"/>
                </a:lnTo>
                <a:cubicBezTo>
                  <a:pt x="6078" y="3984"/>
                  <a:pt x="6165" y="3968"/>
                  <a:pt x="6252" y="3968"/>
                </a:cubicBezTo>
                <a:cubicBezTo>
                  <a:pt x="6311" y="3968"/>
                  <a:pt x="6369" y="3976"/>
                  <a:pt x="6426" y="3990"/>
                </a:cubicBezTo>
                <a:cubicBezTo>
                  <a:pt x="6721" y="4043"/>
                  <a:pt x="7006" y="4142"/>
                  <a:pt x="7274" y="4275"/>
                </a:cubicBezTo>
                <a:lnTo>
                  <a:pt x="7292" y="4284"/>
                </a:lnTo>
                <a:lnTo>
                  <a:pt x="7292" y="4271"/>
                </a:lnTo>
                <a:lnTo>
                  <a:pt x="7292" y="4271"/>
                </a:lnTo>
                <a:lnTo>
                  <a:pt x="7301" y="4267"/>
                </a:lnTo>
                <a:cubicBezTo>
                  <a:pt x="7298" y="4265"/>
                  <a:pt x="7295" y="4264"/>
                  <a:pt x="7292" y="4262"/>
                </a:cubicBezTo>
                <a:lnTo>
                  <a:pt x="7292" y="4262"/>
                </a:lnTo>
                <a:cubicBezTo>
                  <a:pt x="7274" y="4112"/>
                  <a:pt x="7284" y="3971"/>
                  <a:pt x="7328" y="3829"/>
                </a:cubicBezTo>
                <a:cubicBezTo>
                  <a:pt x="7372" y="3695"/>
                  <a:pt x="7444" y="3561"/>
                  <a:pt x="7551" y="3454"/>
                </a:cubicBezTo>
                <a:cubicBezTo>
                  <a:pt x="7649" y="3356"/>
                  <a:pt x="7774" y="3267"/>
                  <a:pt x="7908" y="3213"/>
                </a:cubicBezTo>
                <a:cubicBezTo>
                  <a:pt x="7970" y="3178"/>
                  <a:pt x="8042" y="3160"/>
                  <a:pt x="8113" y="3133"/>
                </a:cubicBezTo>
                <a:lnTo>
                  <a:pt x="8315" y="3083"/>
                </a:lnTo>
                <a:lnTo>
                  <a:pt x="8315" y="3083"/>
                </a:lnTo>
                <a:cubicBezTo>
                  <a:pt x="8319" y="3085"/>
                  <a:pt x="8323" y="3086"/>
                  <a:pt x="8327" y="3088"/>
                </a:cubicBezTo>
                <a:lnTo>
                  <a:pt x="8327" y="3080"/>
                </a:lnTo>
                <a:lnTo>
                  <a:pt x="8363" y="3071"/>
                </a:lnTo>
                <a:lnTo>
                  <a:pt x="8327" y="3053"/>
                </a:lnTo>
                <a:cubicBezTo>
                  <a:pt x="8167" y="2972"/>
                  <a:pt x="8006" y="2883"/>
                  <a:pt x="7863" y="2785"/>
                </a:cubicBezTo>
                <a:cubicBezTo>
                  <a:pt x="7712" y="2687"/>
                  <a:pt x="7569" y="2580"/>
                  <a:pt x="7435" y="2455"/>
                </a:cubicBezTo>
                <a:cubicBezTo>
                  <a:pt x="7310" y="2330"/>
                  <a:pt x="7194" y="2196"/>
                  <a:pt x="7096" y="2044"/>
                </a:cubicBezTo>
                <a:cubicBezTo>
                  <a:pt x="7006" y="1893"/>
                  <a:pt x="6953" y="1723"/>
                  <a:pt x="6935" y="1544"/>
                </a:cubicBezTo>
                <a:lnTo>
                  <a:pt x="6935" y="1518"/>
                </a:lnTo>
                <a:lnTo>
                  <a:pt x="6908" y="1527"/>
                </a:lnTo>
                <a:cubicBezTo>
                  <a:pt x="6703" y="1634"/>
                  <a:pt x="6498" y="1714"/>
                  <a:pt x="6275" y="1785"/>
                </a:cubicBezTo>
                <a:cubicBezTo>
                  <a:pt x="6167" y="1821"/>
                  <a:pt x="6051" y="1848"/>
                  <a:pt x="5935" y="1866"/>
                </a:cubicBezTo>
                <a:cubicBezTo>
                  <a:pt x="5882" y="1879"/>
                  <a:pt x="5826" y="1886"/>
                  <a:pt x="5770" y="1886"/>
                </a:cubicBezTo>
                <a:cubicBezTo>
                  <a:pt x="5715" y="1886"/>
                  <a:pt x="5659" y="1879"/>
                  <a:pt x="5605" y="1866"/>
                </a:cubicBezTo>
                <a:cubicBezTo>
                  <a:pt x="5498" y="1839"/>
                  <a:pt x="5409" y="1759"/>
                  <a:pt x="5373" y="1652"/>
                </a:cubicBezTo>
                <a:cubicBezTo>
                  <a:pt x="5337" y="1544"/>
                  <a:pt x="5320" y="1428"/>
                  <a:pt x="5329" y="1321"/>
                </a:cubicBezTo>
                <a:cubicBezTo>
                  <a:pt x="5337" y="1089"/>
                  <a:pt x="5382" y="866"/>
                  <a:pt x="5453" y="652"/>
                </a:cubicBezTo>
                <a:lnTo>
                  <a:pt x="5462" y="616"/>
                </a:lnTo>
                <a:lnTo>
                  <a:pt x="5427" y="616"/>
                </a:lnTo>
                <a:cubicBezTo>
                  <a:pt x="5382" y="625"/>
                  <a:pt x="5333" y="630"/>
                  <a:pt x="5284" y="630"/>
                </a:cubicBezTo>
                <a:cubicBezTo>
                  <a:pt x="5235" y="630"/>
                  <a:pt x="5186" y="625"/>
                  <a:pt x="5141" y="616"/>
                </a:cubicBezTo>
                <a:cubicBezTo>
                  <a:pt x="5043" y="598"/>
                  <a:pt x="4945" y="563"/>
                  <a:pt x="4864" y="518"/>
                </a:cubicBezTo>
                <a:cubicBezTo>
                  <a:pt x="4775" y="473"/>
                  <a:pt x="4713" y="402"/>
                  <a:pt x="4659" y="313"/>
                </a:cubicBezTo>
                <a:cubicBezTo>
                  <a:pt x="4615" y="232"/>
                  <a:pt x="4579" y="134"/>
                  <a:pt x="4570" y="36"/>
                </a:cubicBezTo>
                <a:lnTo>
                  <a:pt x="45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2091272" y="802813"/>
            <a:ext cx="441976" cy="424275"/>
          </a:xfrm>
          <a:custGeom>
            <a:avLst/>
            <a:gdLst/>
            <a:ahLst/>
            <a:cxnLst/>
            <a:rect l="l" t="t" r="r" b="b"/>
            <a:pathLst>
              <a:path w="5693" h="5465" extrusionOk="0">
                <a:moveTo>
                  <a:pt x="3233" y="1"/>
                </a:moveTo>
                <a:cubicBezTo>
                  <a:pt x="3233" y="1"/>
                  <a:pt x="2483" y="956"/>
                  <a:pt x="2144" y="1420"/>
                </a:cubicBezTo>
                <a:lnTo>
                  <a:pt x="2055" y="1545"/>
                </a:lnTo>
                <a:lnTo>
                  <a:pt x="1992" y="1456"/>
                </a:lnTo>
                <a:cubicBezTo>
                  <a:pt x="1644" y="1000"/>
                  <a:pt x="1225" y="536"/>
                  <a:pt x="698" y="295"/>
                </a:cubicBezTo>
                <a:cubicBezTo>
                  <a:pt x="572" y="232"/>
                  <a:pt x="407" y="175"/>
                  <a:pt x="251" y="175"/>
                </a:cubicBezTo>
                <a:cubicBezTo>
                  <a:pt x="208" y="175"/>
                  <a:pt x="167" y="179"/>
                  <a:pt x="127" y="188"/>
                </a:cubicBezTo>
                <a:lnTo>
                  <a:pt x="118" y="188"/>
                </a:lnTo>
                <a:cubicBezTo>
                  <a:pt x="82" y="197"/>
                  <a:pt x="55" y="224"/>
                  <a:pt x="38" y="260"/>
                </a:cubicBezTo>
                <a:cubicBezTo>
                  <a:pt x="38" y="275"/>
                  <a:pt x="31" y="317"/>
                  <a:pt x="52" y="317"/>
                </a:cubicBezTo>
                <a:cubicBezTo>
                  <a:pt x="55" y="317"/>
                  <a:pt x="59" y="316"/>
                  <a:pt x="64" y="313"/>
                </a:cubicBezTo>
                <a:cubicBezTo>
                  <a:pt x="101" y="309"/>
                  <a:pt x="138" y="307"/>
                  <a:pt x="175" y="307"/>
                </a:cubicBezTo>
                <a:cubicBezTo>
                  <a:pt x="289" y="307"/>
                  <a:pt x="403" y="328"/>
                  <a:pt x="511" y="376"/>
                </a:cubicBezTo>
                <a:cubicBezTo>
                  <a:pt x="1010" y="554"/>
                  <a:pt x="1412" y="974"/>
                  <a:pt x="1733" y="1384"/>
                </a:cubicBezTo>
                <a:cubicBezTo>
                  <a:pt x="1805" y="1456"/>
                  <a:pt x="1867" y="1545"/>
                  <a:pt x="1930" y="1625"/>
                </a:cubicBezTo>
                <a:lnTo>
                  <a:pt x="252" y="2205"/>
                </a:lnTo>
                <a:lnTo>
                  <a:pt x="2" y="2286"/>
                </a:lnTo>
                <a:cubicBezTo>
                  <a:pt x="1" y="2286"/>
                  <a:pt x="1" y="2286"/>
                  <a:pt x="2" y="2286"/>
                </a:cubicBezTo>
                <a:cubicBezTo>
                  <a:pt x="26" y="2286"/>
                  <a:pt x="1097" y="1978"/>
                  <a:pt x="1662" y="1813"/>
                </a:cubicBezTo>
                <a:cubicBezTo>
                  <a:pt x="1760" y="1786"/>
                  <a:pt x="1885" y="1759"/>
                  <a:pt x="1974" y="1723"/>
                </a:cubicBezTo>
                <a:lnTo>
                  <a:pt x="1974" y="1723"/>
                </a:lnTo>
                <a:cubicBezTo>
                  <a:pt x="1921" y="2143"/>
                  <a:pt x="1867" y="2553"/>
                  <a:pt x="1814" y="2973"/>
                </a:cubicBezTo>
                <a:cubicBezTo>
                  <a:pt x="1730" y="3621"/>
                  <a:pt x="1622" y="5307"/>
                  <a:pt x="1610" y="5454"/>
                </a:cubicBezTo>
                <a:lnTo>
                  <a:pt x="1610" y="5454"/>
                </a:lnTo>
                <a:lnTo>
                  <a:pt x="1769" y="4160"/>
                </a:lnTo>
                <a:cubicBezTo>
                  <a:pt x="1858" y="3473"/>
                  <a:pt x="1948" y="2777"/>
                  <a:pt x="2037" y="2089"/>
                </a:cubicBezTo>
                <a:cubicBezTo>
                  <a:pt x="2046" y="2000"/>
                  <a:pt x="2055" y="1902"/>
                  <a:pt x="2073" y="1813"/>
                </a:cubicBezTo>
                <a:lnTo>
                  <a:pt x="2358" y="2196"/>
                </a:lnTo>
                <a:lnTo>
                  <a:pt x="2983" y="3018"/>
                </a:lnTo>
                <a:lnTo>
                  <a:pt x="4116" y="4535"/>
                </a:lnTo>
                <a:lnTo>
                  <a:pt x="4500" y="5052"/>
                </a:lnTo>
                <a:lnTo>
                  <a:pt x="4625" y="5222"/>
                </a:lnTo>
                <a:cubicBezTo>
                  <a:pt x="4643" y="5258"/>
                  <a:pt x="4661" y="5284"/>
                  <a:pt x="4688" y="5311"/>
                </a:cubicBezTo>
                <a:cubicBezTo>
                  <a:pt x="4688" y="5311"/>
                  <a:pt x="4696" y="5320"/>
                  <a:pt x="4696" y="5320"/>
                </a:cubicBezTo>
                <a:cubicBezTo>
                  <a:pt x="4697" y="5321"/>
                  <a:pt x="4697" y="5321"/>
                  <a:pt x="4697" y="5321"/>
                </a:cubicBezTo>
                <a:cubicBezTo>
                  <a:pt x="4701" y="5321"/>
                  <a:pt x="3577" y="3566"/>
                  <a:pt x="3215" y="3080"/>
                </a:cubicBezTo>
                <a:cubicBezTo>
                  <a:pt x="2876" y="2634"/>
                  <a:pt x="2528" y="2179"/>
                  <a:pt x="2189" y="1732"/>
                </a:cubicBezTo>
                <a:lnTo>
                  <a:pt x="2189" y="1732"/>
                </a:lnTo>
                <a:cubicBezTo>
                  <a:pt x="2537" y="1795"/>
                  <a:pt x="2894" y="1875"/>
                  <a:pt x="3242" y="1938"/>
                </a:cubicBezTo>
                <a:lnTo>
                  <a:pt x="5214" y="2295"/>
                </a:lnTo>
                <a:lnTo>
                  <a:pt x="5660" y="2375"/>
                </a:lnTo>
                <a:cubicBezTo>
                  <a:pt x="5662" y="2375"/>
                  <a:pt x="5663" y="2375"/>
                  <a:pt x="5663" y="2375"/>
                </a:cubicBezTo>
                <a:cubicBezTo>
                  <a:pt x="5692" y="2375"/>
                  <a:pt x="4928" y="2158"/>
                  <a:pt x="4473" y="2045"/>
                </a:cubicBezTo>
                <a:cubicBezTo>
                  <a:pt x="3840" y="1893"/>
                  <a:pt x="3188" y="1777"/>
                  <a:pt x="2528" y="1661"/>
                </a:cubicBezTo>
                <a:lnTo>
                  <a:pt x="2135" y="1590"/>
                </a:lnTo>
                <a:lnTo>
                  <a:pt x="2706" y="795"/>
                </a:lnTo>
                <a:cubicBezTo>
                  <a:pt x="2876" y="563"/>
                  <a:pt x="3233" y="1"/>
                  <a:pt x="3233" y="1"/>
                </a:cubicBezTo>
                <a:close/>
                <a:moveTo>
                  <a:pt x="1610" y="5454"/>
                </a:moveTo>
                <a:lnTo>
                  <a:pt x="1608" y="5463"/>
                </a:lnTo>
                <a:cubicBezTo>
                  <a:pt x="1608" y="5464"/>
                  <a:pt x="1608" y="5464"/>
                  <a:pt x="1609" y="5464"/>
                </a:cubicBezTo>
                <a:cubicBezTo>
                  <a:pt x="1609" y="5464"/>
                  <a:pt x="1609" y="5461"/>
                  <a:pt x="1610" y="54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2734773" y="932571"/>
            <a:ext cx="83302" cy="69794"/>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4"/>
          <p:cNvSpPr/>
          <p:nvPr/>
        </p:nvSpPr>
        <p:spPr>
          <a:xfrm>
            <a:off x="2734773" y="931251"/>
            <a:ext cx="76315" cy="71812"/>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4"/>
          <p:cNvSpPr/>
          <p:nvPr/>
        </p:nvSpPr>
        <p:spPr>
          <a:xfrm>
            <a:off x="2765983" y="966032"/>
            <a:ext cx="31986" cy="26241"/>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74827" y="931018"/>
            <a:ext cx="74219" cy="7421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2869005" y="930164"/>
            <a:ext cx="86252" cy="76315"/>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2905260" y="971156"/>
            <a:ext cx="29424" cy="24610"/>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2776386" y="701683"/>
            <a:ext cx="219086" cy="245327"/>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2836708" y="799348"/>
            <a:ext cx="61720" cy="152553"/>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240644" y="703468"/>
            <a:ext cx="355491" cy="254177"/>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211220" y="737085"/>
            <a:ext cx="359838" cy="181666"/>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299569" y="773030"/>
            <a:ext cx="290355" cy="212099"/>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262848" y="702692"/>
            <a:ext cx="336082" cy="25627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154624" y="974649"/>
            <a:ext cx="131126" cy="215670"/>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237849" y="970768"/>
            <a:ext cx="230809" cy="96034"/>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3268438" y="1034972"/>
            <a:ext cx="148982" cy="203792"/>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96864" y="880400"/>
            <a:ext cx="131358" cy="215670"/>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179701" y="876052"/>
            <a:ext cx="231042" cy="96500"/>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045935" y="785529"/>
            <a:ext cx="129650" cy="217378"/>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3102764" y="777766"/>
            <a:ext cx="229411" cy="80430"/>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989184" y="700285"/>
            <a:ext cx="126157" cy="215437"/>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3020316" y="683827"/>
            <a:ext cx="225840" cy="70260"/>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3068838" y="873490"/>
            <a:ext cx="76936" cy="135240"/>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3101367" y="867978"/>
            <a:ext cx="315353" cy="375598"/>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4"/>
          <p:cNvSpPr/>
          <p:nvPr/>
        </p:nvSpPr>
        <p:spPr>
          <a:xfrm>
            <a:off x="3037628" y="894995"/>
            <a:ext cx="33305" cy="2158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4"/>
          <p:cNvSpPr/>
          <p:nvPr/>
        </p:nvSpPr>
        <p:spPr>
          <a:xfrm>
            <a:off x="3271853" y="1032798"/>
            <a:ext cx="102556" cy="205966"/>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3188706" y="973485"/>
            <a:ext cx="68629" cy="216912"/>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4"/>
          <p:cNvSpPr/>
          <p:nvPr/>
        </p:nvSpPr>
        <p:spPr>
          <a:xfrm>
            <a:off x="3237849" y="969991"/>
            <a:ext cx="207285" cy="98519"/>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4"/>
          <p:cNvSpPr/>
          <p:nvPr/>
        </p:nvSpPr>
        <p:spPr>
          <a:xfrm>
            <a:off x="3129082" y="880400"/>
            <a:ext cx="71424" cy="217766"/>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4"/>
          <p:cNvSpPr/>
          <p:nvPr/>
        </p:nvSpPr>
        <p:spPr>
          <a:xfrm>
            <a:off x="3179701" y="875586"/>
            <a:ext cx="207208" cy="98441"/>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4"/>
          <p:cNvSpPr/>
          <p:nvPr/>
        </p:nvSpPr>
        <p:spPr>
          <a:xfrm>
            <a:off x="3070856" y="785529"/>
            <a:ext cx="69406" cy="219008"/>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4"/>
          <p:cNvSpPr/>
          <p:nvPr/>
        </p:nvSpPr>
        <p:spPr>
          <a:xfrm>
            <a:off x="3102764" y="776368"/>
            <a:ext cx="213496" cy="83923"/>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4"/>
          <p:cNvSpPr/>
          <p:nvPr/>
        </p:nvSpPr>
        <p:spPr>
          <a:xfrm>
            <a:off x="3003702" y="700285"/>
            <a:ext cx="72822" cy="217844"/>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4"/>
          <p:cNvSpPr/>
          <p:nvPr/>
        </p:nvSpPr>
        <p:spPr>
          <a:xfrm>
            <a:off x="3018219" y="682196"/>
            <a:ext cx="218310" cy="7204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4"/>
          <p:cNvSpPr/>
          <p:nvPr/>
        </p:nvSpPr>
        <p:spPr>
          <a:xfrm>
            <a:off x="2967679" y="651453"/>
            <a:ext cx="380722" cy="457891"/>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4"/>
          <p:cNvSpPr/>
          <p:nvPr/>
        </p:nvSpPr>
        <p:spPr>
          <a:xfrm>
            <a:off x="3592975" y="969998"/>
            <a:ext cx="472564" cy="511382"/>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4"/>
          <p:cNvSpPr/>
          <p:nvPr/>
        </p:nvSpPr>
        <p:spPr>
          <a:xfrm>
            <a:off x="3592975" y="1042044"/>
            <a:ext cx="280651" cy="358286"/>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4"/>
          <p:cNvSpPr/>
          <p:nvPr/>
        </p:nvSpPr>
        <p:spPr>
          <a:xfrm>
            <a:off x="3591577" y="961691"/>
            <a:ext cx="476757" cy="522484"/>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4"/>
          <p:cNvSpPr/>
          <p:nvPr/>
        </p:nvSpPr>
        <p:spPr>
          <a:xfrm>
            <a:off x="3681556" y="1032262"/>
            <a:ext cx="347960" cy="351609"/>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4"/>
          <p:cNvSpPr/>
          <p:nvPr/>
        </p:nvSpPr>
        <p:spPr>
          <a:xfrm rot="-393407">
            <a:off x="4029724" y="931211"/>
            <a:ext cx="307048" cy="224133"/>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4"/>
          <p:cNvSpPr/>
          <p:nvPr/>
        </p:nvSpPr>
        <p:spPr>
          <a:xfrm rot="-393407">
            <a:off x="4007909" y="964601"/>
            <a:ext cx="308833" cy="165208"/>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4"/>
          <p:cNvSpPr/>
          <p:nvPr/>
        </p:nvSpPr>
        <p:spPr>
          <a:xfrm rot="-393407">
            <a:off x="4099983" y="900989"/>
            <a:ext cx="232828" cy="248122"/>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4"/>
          <p:cNvSpPr/>
          <p:nvPr/>
        </p:nvSpPr>
        <p:spPr>
          <a:xfrm rot="-393407">
            <a:off x="4052498" y="928271"/>
            <a:ext cx="286940" cy="226307"/>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4"/>
          <p:cNvSpPr/>
          <p:nvPr/>
        </p:nvSpPr>
        <p:spPr>
          <a:xfrm>
            <a:off x="4124950" y="552342"/>
            <a:ext cx="481958" cy="487548"/>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4"/>
          <p:cNvSpPr/>
          <p:nvPr/>
        </p:nvSpPr>
        <p:spPr>
          <a:xfrm>
            <a:off x="4098477" y="846658"/>
            <a:ext cx="59857" cy="47513"/>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4"/>
          <p:cNvSpPr/>
          <p:nvPr/>
        </p:nvSpPr>
        <p:spPr>
          <a:xfrm>
            <a:off x="4106784" y="736959"/>
            <a:ext cx="77557" cy="61720"/>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4"/>
          <p:cNvSpPr/>
          <p:nvPr/>
        </p:nvSpPr>
        <p:spPr>
          <a:xfrm>
            <a:off x="4422681" y="616935"/>
            <a:ext cx="111717" cy="86718"/>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4"/>
          <p:cNvSpPr/>
          <p:nvPr/>
        </p:nvSpPr>
        <p:spPr>
          <a:xfrm>
            <a:off x="4501714" y="735950"/>
            <a:ext cx="94482" cy="74763"/>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4"/>
          <p:cNvSpPr/>
          <p:nvPr/>
        </p:nvSpPr>
        <p:spPr>
          <a:xfrm>
            <a:off x="4255067" y="801629"/>
            <a:ext cx="103953" cy="82448"/>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4"/>
          <p:cNvSpPr/>
          <p:nvPr/>
        </p:nvSpPr>
        <p:spPr>
          <a:xfrm>
            <a:off x="4374936" y="902944"/>
            <a:ext cx="84234" cy="66766"/>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4"/>
          <p:cNvSpPr/>
          <p:nvPr/>
        </p:nvSpPr>
        <p:spPr>
          <a:xfrm>
            <a:off x="4196841" y="861797"/>
            <a:ext cx="66611" cy="52869"/>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4"/>
          <p:cNvSpPr/>
          <p:nvPr/>
        </p:nvSpPr>
        <p:spPr>
          <a:xfrm>
            <a:off x="4575856" y="867231"/>
            <a:ext cx="74064" cy="58770"/>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4"/>
          <p:cNvSpPr/>
          <p:nvPr/>
        </p:nvSpPr>
        <p:spPr>
          <a:xfrm>
            <a:off x="4536339" y="972816"/>
            <a:ext cx="102633" cy="80740"/>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4"/>
          <p:cNvSpPr/>
          <p:nvPr/>
        </p:nvSpPr>
        <p:spPr>
          <a:xfrm>
            <a:off x="4431687" y="1004336"/>
            <a:ext cx="85787" cy="67931"/>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4"/>
          <p:cNvSpPr/>
          <p:nvPr/>
        </p:nvSpPr>
        <p:spPr>
          <a:xfrm>
            <a:off x="4466390" y="1026695"/>
            <a:ext cx="34703" cy="35712"/>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4"/>
          <p:cNvSpPr/>
          <p:nvPr/>
        </p:nvSpPr>
        <p:spPr>
          <a:xfrm>
            <a:off x="4581368" y="1009615"/>
            <a:ext cx="29191" cy="31986"/>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4"/>
          <p:cNvSpPr/>
          <p:nvPr/>
        </p:nvSpPr>
        <p:spPr>
          <a:xfrm>
            <a:off x="4607686" y="887029"/>
            <a:ext cx="25076" cy="26163"/>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4"/>
          <p:cNvSpPr/>
          <p:nvPr/>
        </p:nvSpPr>
        <p:spPr>
          <a:xfrm>
            <a:off x="4541929" y="767780"/>
            <a:ext cx="27793" cy="2849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4"/>
          <p:cNvSpPr/>
          <p:nvPr/>
        </p:nvSpPr>
        <p:spPr>
          <a:xfrm>
            <a:off x="4466390" y="656296"/>
            <a:ext cx="36799" cy="37110"/>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4"/>
          <p:cNvSpPr/>
          <p:nvPr/>
        </p:nvSpPr>
        <p:spPr>
          <a:xfrm>
            <a:off x="4408862" y="926234"/>
            <a:ext cx="25697" cy="30122"/>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4"/>
          <p:cNvSpPr/>
          <p:nvPr/>
        </p:nvSpPr>
        <p:spPr>
          <a:xfrm>
            <a:off x="4293807" y="833615"/>
            <a:ext cx="34780" cy="3594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4"/>
          <p:cNvSpPr/>
          <p:nvPr/>
        </p:nvSpPr>
        <p:spPr>
          <a:xfrm>
            <a:off x="4218346" y="880274"/>
            <a:ext cx="27793" cy="26008"/>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4"/>
          <p:cNvSpPr/>
          <p:nvPr/>
        </p:nvSpPr>
        <p:spPr>
          <a:xfrm>
            <a:off x="4117808" y="860865"/>
            <a:ext cx="27172" cy="26241"/>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4"/>
          <p:cNvSpPr/>
          <p:nvPr/>
        </p:nvSpPr>
        <p:spPr>
          <a:xfrm>
            <a:off x="4142806" y="762268"/>
            <a:ext cx="26396" cy="2569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4"/>
          <p:cNvSpPr/>
          <p:nvPr/>
        </p:nvSpPr>
        <p:spPr>
          <a:xfrm>
            <a:off x="4104968" y="843761"/>
            <a:ext cx="54733" cy="47978"/>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4"/>
          <p:cNvSpPr/>
          <p:nvPr/>
        </p:nvSpPr>
        <p:spPr>
          <a:xfrm>
            <a:off x="4116255" y="737270"/>
            <a:ext cx="67931" cy="61720"/>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4"/>
          <p:cNvSpPr/>
          <p:nvPr/>
        </p:nvSpPr>
        <p:spPr>
          <a:xfrm>
            <a:off x="4432386" y="616469"/>
            <a:ext cx="100615" cy="87495"/>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4"/>
          <p:cNvSpPr/>
          <p:nvPr/>
        </p:nvSpPr>
        <p:spPr>
          <a:xfrm>
            <a:off x="4514834" y="737192"/>
            <a:ext cx="83302" cy="73909"/>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4"/>
          <p:cNvSpPr/>
          <p:nvPr/>
        </p:nvSpPr>
        <p:spPr>
          <a:xfrm>
            <a:off x="4268187" y="803182"/>
            <a:ext cx="83225" cy="81129"/>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4"/>
          <p:cNvSpPr/>
          <p:nvPr/>
        </p:nvSpPr>
        <p:spPr>
          <a:xfrm>
            <a:off x="4386193" y="903332"/>
            <a:ext cx="73520" cy="66533"/>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4"/>
          <p:cNvSpPr/>
          <p:nvPr/>
        </p:nvSpPr>
        <p:spPr>
          <a:xfrm>
            <a:off x="4201352" y="861217"/>
            <a:ext cx="60167" cy="52792"/>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4"/>
          <p:cNvSpPr/>
          <p:nvPr/>
        </p:nvSpPr>
        <p:spPr>
          <a:xfrm>
            <a:off x="4584395" y="867464"/>
            <a:ext cx="66378" cy="58770"/>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4"/>
          <p:cNvSpPr/>
          <p:nvPr/>
        </p:nvSpPr>
        <p:spPr>
          <a:xfrm>
            <a:off x="4549537" y="973670"/>
            <a:ext cx="83225" cy="80352"/>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4"/>
          <p:cNvSpPr/>
          <p:nvPr/>
        </p:nvSpPr>
        <p:spPr>
          <a:xfrm>
            <a:off x="4443332" y="1005190"/>
            <a:ext cx="75228" cy="6723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4"/>
          <p:cNvSpPr/>
          <p:nvPr/>
        </p:nvSpPr>
        <p:spPr>
          <a:xfrm>
            <a:off x="5206367" y="642059"/>
            <a:ext cx="609124" cy="613316"/>
          </a:xfrm>
          <a:custGeom>
            <a:avLst/>
            <a:gdLst/>
            <a:ahLst/>
            <a:cxnLst/>
            <a:rect l="l" t="t" r="r" b="b"/>
            <a:pathLst>
              <a:path w="7846" h="7900" extrusionOk="0">
                <a:moveTo>
                  <a:pt x="3303" y="1"/>
                </a:moveTo>
                <a:cubicBezTo>
                  <a:pt x="3303" y="1"/>
                  <a:pt x="3383" y="975"/>
                  <a:pt x="2756" y="975"/>
                </a:cubicBezTo>
                <a:cubicBezTo>
                  <a:pt x="2688" y="975"/>
                  <a:pt x="2612" y="963"/>
                  <a:pt x="2526" y="938"/>
                </a:cubicBezTo>
                <a:lnTo>
                  <a:pt x="2526" y="938"/>
                </a:lnTo>
                <a:cubicBezTo>
                  <a:pt x="2526" y="938"/>
                  <a:pt x="2990" y="1581"/>
                  <a:pt x="2758" y="2107"/>
                </a:cubicBezTo>
                <a:cubicBezTo>
                  <a:pt x="2677" y="2285"/>
                  <a:pt x="2497" y="2346"/>
                  <a:pt x="2285" y="2346"/>
                </a:cubicBezTo>
                <a:cubicBezTo>
                  <a:pt x="1869" y="2346"/>
                  <a:pt x="1333" y="2107"/>
                  <a:pt x="1197" y="2036"/>
                </a:cubicBezTo>
                <a:lnTo>
                  <a:pt x="1197" y="2036"/>
                </a:lnTo>
                <a:cubicBezTo>
                  <a:pt x="1197" y="2036"/>
                  <a:pt x="1321" y="3089"/>
                  <a:pt x="1" y="3723"/>
                </a:cubicBezTo>
                <a:cubicBezTo>
                  <a:pt x="1" y="3723"/>
                  <a:pt x="1" y="3723"/>
                  <a:pt x="2" y="3723"/>
                </a:cubicBezTo>
                <a:cubicBezTo>
                  <a:pt x="42" y="3723"/>
                  <a:pt x="1284" y="3731"/>
                  <a:pt x="1188" y="4802"/>
                </a:cubicBezTo>
                <a:cubicBezTo>
                  <a:pt x="1188" y="4802"/>
                  <a:pt x="1582" y="4414"/>
                  <a:pt x="2032" y="4414"/>
                </a:cubicBezTo>
                <a:cubicBezTo>
                  <a:pt x="2144" y="4414"/>
                  <a:pt x="2260" y="4438"/>
                  <a:pt x="2375" y="4499"/>
                </a:cubicBezTo>
                <a:cubicBezTo>
                  <a:pt x="2955" y="4811"/>
                  <a:pt x="2571" y="5632"/>
                  <a:pt x="1411" y="5989"/>
                </a:cubicBezTo>
                <a:cubicBezTo>
                  <a:pt x="1411" y="5989"/>
                  <a:pt x="2526" y="6757"/>
                  <a:pt x="1723" y="7899"/>
                </a:cubicBezTo>
                <a:cubicBezTo>
                  <a:pt x="1723" y="7899"/>
                  <a:pt x="2222" y="7273"/>
                  <a:pt x="2914" y="7273"/>
                </a:cubicBezTo>
                <a:cubicBezTo>
                  <a:pt x="3171" y="7273"/>
                  <a:pt x="3454" y="7359"/>
                  <a:pt x="3749" y="7596"/>
                </a:cubicBezTo>
                <a:cubicBezTo>
                  <a:pt x="3749" y="7596"/>
                  <a:pt x="3696" y="6043"/>
                  <a:pt x="4347" y="5829"/>
                </a:cubicBezTo>
                <a:cubicBezTo>
                  <a:pt x="4389" y="5815"/>
                  <a:pt x="4427" y="5809"/>
                  <a:pt x="4463" y="5809"/>
                </a:cubicBezTo>
                <a:cubicBezTo>
                  <a:pt x="4982" y="5809"/>
                  <a:pt x="4865" y="7185"/>
                  <a:pt x="4865" y="7185"/>
                </a:cubicBezTo>
                <a:cubicBezTo>
                  <a:pt x="4865" y="7185"/>
                  <a:pt x="5071" y="7053"/>
                  <a:pt x="5362" y="7053"/>
                </a:cubicBezTo>
                <a:cubicBezTo>
                  <a:pt x="5656" y="7053"/>
                  <a:pt x="6037" y="7188"/>
                  <a:pt x="6382" y="7730"/>
                </a:cubicBezTo>
                <a:cubicBezTo>
                  <a:pt x="6382" y="7730"/>
                  <a:pt x="6453" y="6248"/>
                  <a:pt x="7292" y="5847"/>
                </a:cubicBezTo>
                <a:cubicBezTo>
                  <a:pt x="7292" y="5847"/>
                  <a:pt x="6382" y="5034"/>
                  <a:pt x="6507" y="4597"/>
                </a:cubicBezTo>
                <a:cubicBezTo>
                  <a:pt x="6623" y="4160"/>
                  <a:pt x="7605" y="4115"/>
                  <a:pt x="7605" y="4115"/>
                </a:cubicBezTo>
                <a:cubicBezTo>
                  <a:pt x="7605" y="4115"/>
                  <a:pt x="7203" y="3419"/>
                  <a:pt x="7846" y="3062"/>
                </a:cubicBezTo>
                <a:cubicBezTo>
                  <a:pt x="7846" y="3062"/>
                  <a:pt x="6677" y="2598"/>
                  <a:pt x="6962" y="1884"/>
                </a:cubicBezTo>
                <a:lnTo>
                  <a:pt x="6962" y="1884"/>
                </a:lnTo>
                <a:cubicBezTo>
                  <a:pt x="6962" y="1884"/>
                  <a:pt x="6188" y="2577"/>
                  <a:pt x="5284" y="2577"/>
                </a:cubicBezTo>
                <a:cubicBezTo>
                  <a:pt x="5237" y="2577"/>
                  <a:pt x="5189" y="2575"/>
                  <a:pt x="5141" y="2571"/>
                </a:cubicBezTo>
                <a:cubicBezTo>
                  <a:pt x="5141" y="2571"/>
                  <a:pt x="4445" y="1563"/>
                  <a:pt x="4677" y="518"/>
                </a:cubicBezTo>
                <a:lnTo>
                  <a:pt x="4677" y="518"/>
                </a:lnTo>
                <a:cubicBezTo>
                  <a:pt x="4677" y="518"/>
                  <a:pt x="4509" y="576"/>
                  <a:pt x="4281" y="576"/>
                </a:cubicBezTo>
                <a:cubicBezTo>
                  <a:pt x="3978" y="576"/>
                  <a:pt x="3568" y="474"/>
                  <a:pt x="3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4"/>
          <p:cNvSpPr/>
          <p:nvPr/>
        </p:nvSpPr>
        <p:spPr>
          <a:xfrm>
            <a:off x="5308380" y="658673"/>
            <a:ext cx="448264" cy="485219"/>
          </a:xfrm>
          <a:custGeom>
            <a:avLst/>
            <a:gdLst/>
            <a:ahLst/>
            <a:cxnLst/>
            <a:rect l="l" t="t" r="r" b="b"/>
            <a:pathLst>
              <a:path w="5774" h="6250" extrusionOk="0">
                <a:moveTo>
                  <a:pt x="4363" y="1"/>
                </a:moveTo>
                <a:cubicBezTo>
                  <a:pt x="4336" y="1"/>
                  <a:pt x="4292" y="19"/>
                  <a:pt x="4318" y="46"/>
                </a:cubicBezTo>
                <a:cubicBezTo>
                  <a:pt x="4399" y="179"/>
                  <a:pt x="4434" y="340"/>
                  <a:pt x="4425" y="492"/>
                </a:cubicBezTo>
                <a:cubicBezTo>
                  <a:pt x="4434" y="1027"/>
                  <a:pt x="4193" y="1563"/>
                  <a:pt x="3935" y="2018"/>
                </a:cubicBezTo>
                <a:cubicBezTo>
                  <a:pt x="3881" y="2107"/>
                  <a:pt x="3827" y="2197"/>
                  <a:pt x="3774" y="2286"/>
                </a:cubicBezTo>
                <a:lnTo>
                  <a:pt x="2614" y="920"/>
                </a:lnTo>
                <a:cubicBezTo>
                  <a:pt x="2560" y="849"/>
                  <a:pt x="2507" y="786"/>
                  <a:pt x="2444" y="715"/>
                </a:cubicBezTo>
                <a:cubicBezTo>
                  <a:pt x="2444" y="715"/>
                  <a:pt x="2443" y="714"/>
                  <a:pt x="2443" y="714"/>
                </a:cubicBezTo>
                <a:lnTo>
                  <a:pt x="2443" y="714"/>
                </a:lnTo>
                <a:cubicBezTo>
                  <a:pt x="2437" y="714"/>
                  <a:pt x="3128" y="1623"/>
                  <a:pt x="3497" y="2107"/>
                </a:cubicBezTo>
                <a:cubicBezTo>
                  <a:pt x="3560" y="2188"/>
                  <a:pt x="3631" y="2295"/>
                  <a:pt x="3694" y="2366"/>
                </a:cubicBezTo>
                <a:lnTo>
                  <a:pt x="2462" y="2670"/>
                </a:lnTo>
                <a:cubicBezTo>
                  <a:pt x="1780" y="2829"/>
                  <a:pt x="0" y="3384"/>
                  <a:pt x="24" y="3384"/>
                </a:cubicBezTo>
                <a:cubicBezTo>
                  <a:pt x="25" y="3384"/>
                  <a:pt x="25" y="3384"/>
                  <a:pt x="25" y="3384"/>
                </a:cubicBezTo>
                <a:lnTo>
                  <a:pt x="1311" y="3053"/>
                </a:lnTo>
                <a:lnTo>
                  <a:pt x="3363" y="2545"/>
                </a:lnTo>
                <a:lnTo>
                  <a:pt x="3640" y="2482"/>
                </a:lnTo>
                <a:lnTo>
                  <a:pt x="3381" y="2893"/>
                </a:lnTo>
                <a:cubicBezTo>
                  <a:pt x="3203" y="3187"/>
                  <a:pt x="3015" y="3482"/>
                  <a:pt x="2828" y="3776"/>
                </a:cubicBezTo>
                <a:cubicBezTo>
                  <a:pt x="2498" y="4321"/>
                  <a:pt x="2158" y="4865"/>
                  <a:pt x="1810" y="5410"/>
                </a:cubicBezTo>
                <a:lnTo>
                  <a:pt x="1471" y="5963"/>
                </a:lnTo>
                <a:lnTo>
                  <a:pt x="1355" y="6141"/>
                </a:lnTo>
                <a:cubicBezTo>
                  <a:pt x="1337" y="6168"/>
                  <a:pt x="1311" y="6204"/>
                  <a:pt x="1302" y="6231"/>
                </a:cubicBezTo>
                <a:cubicBezTo>
                  <a:pt x="1293" y="6240"/>
                  <a:pt x="1293" y="6240"/>
                  <a:pt x="1293" y="6248"/>
                </a:cubicBezTo>
                <a:lnTo>
                  <a:pt x="1293" y="6248"/>
                </a:lnTo>
                <a:cubicBezTo>
                  <a:pt x="1319" y="6212"/>
                  <a:pt x="2540" y="4542"/>
                  <a:pt x="2864" y="4026"/>
                </a:cubicBezTo>
                <a:cubicBezTo>
                  <a:pt x="3158" y="3553"/>
                  <a:pt x="3462" y="3044"/>
                  <a:pt x="3756" y="2562"/>
                </a:cubicBezTo>
                <a:cubicBezTo>
                  <a:pt x="3827" y="2911"/>
                  <a:pt x="3890" y="3285"/>
                  <a:pt x="3952" y="3633"/>
                </a:cubicBezTo>
                <a:cubicBezTo>
                  <a:pt x="4086" y="4294"/>
                  <a:pt x="4211" y="4954"/>
                  <a:pt x="4336" y="5624"/>
                </a:cubicBezTo>
                <a:cubicBezTo>
                  <a:pt x="4372" y="5775"/>
                  <a:pt x="4399" y="5927"/>
                  <a:pt x="4425" y="6079"/>
                </a:cubicBezTo>
                <a:cubicBezTo>
                  <a:pt x="4426" y="6081"/>
                  <a:pt x="4426" y="6081"/>
                  <a:pt x="4426" y="6081"/>
                </a:cubicBezTo>
                <a:cubicBezTo>
                  <a:pt x="4430" y="6081"/>
                  <a:pt x="4361" y="5297"/>
                  <a:pt x="4300" y="4838"/>
                </a:cubicBezTo>
                <a:cubicBezTo>
                  <a:pt x="4211" y="4187"/>
                  <a:pt x="4077" y="3526"/>
                  <a:pt x="3952" y="2857"/>
                </a:cubicBezTo>
                <a:lnTo>
                  <a:pt x="3872" y="2455"/>
                </a:lnTo>
                <a:lnTo>
                  <a:pt x="3872" y="2455"/>
                </a:lnTo>
                <a:lnTo>
                  <a:pt x="4827" y="2714"/>
                </a:lnTo>
                <a:cubicBezTo>
                  <a:pt x="5113" y="2786"/>
                  <a:pt x="5773" y="2919"/>
                  <a:pt x="5773" y="2919"/>
                </a:cubicBezTo>
                <a:cubicBezTo>
                  <a:pt x="5773" y="2919"/>
                  <a:pt x="4595" y="2554"/>
                  <a:pt x="4042" y="2411"/>
                </a:cubicBezTo>
                <a:lnTo>
                  <a:pt x="3890" y="2366"/>
                </a:lnTo>
                <a:lnTo>
                  <a:pt x="3943" y="2277"/>
                </a:lnTo>
                <a:cubicBezTo>
                  <a:pt x="4247" y="1786"/>
                  <a:pt x="4541" y="1224"/>
                  <a:pt x="4568" y="635"/>
                </a:cubicBezTo>
                <a:cubicBezTo>
                  <a:pt x="4577" y="447"/>
                  <a:pt x="4568" y="215"/>
                  <a:pt x="4461" y="55"/>
                </a:cubicBezTo>
                <a:cubicBezTo>
                  <a:pt x="4434" y="19"/>
                  <a:pt x="4399" y="1"/>
                  <a:pt x="4363" y="1"/>
                </a:cubicBezTo>
                <a:close/>
                <a:moveTo>
                  <a:pt x="1293" y="6248"/>
                </a:moveTo>
                <a:lnTo>
                  <a:pt x="1293" y="6248"/>
                </a:lnTo>
                <a:cubicBezTo>
                  <a:pt x="1292" y="6249"/>
                  <a:pt x="1292" y="6249"/>
                  <a:pt x="1292" y="6249"/>
                </a:cubicBezTo>
                <a:cubicBezTo>
                  <a:pt x="1292" y="6249"/>
                  <a:pt x="1292" y="6249"/>
                  <a:pt x="1293" y="6248"/>
                </a:cubicBezTo>
                <a:cubicBezTo>
                  <a:pt x="1293" y="6248"/>
                  <a:pt x="1293" y="6248"/>
                  <a:pt x="1293" y="62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4"/>
          <p:cNvSpPr/>
          <p:nvPr/>
        </p:nvSpPr>
        <p:spPr>
          <a:xfrm>
            <a:off x="5206367" y="775126"/>
            <a:ext cx="492051" cy="474660"/>
          </a:xfrm>
          <a:custGeom>
            <a:avLst/>
            <a:gdLst/>
            <a:ahLst/>
            <a:cxnLst/>
            <a:rect l="l" t="t" r="r" b="b"/>
            <a:pathLst>
              <a:path w="6338" h="6114" extrusionOk="0">
                <a:moveTo>
                  <a:pt x="2821" y="0"/>
                </a:moveTo>
                <a:cubicBezTo>
                  <a:pt x="2830" y="134"/>
                  <a:pt x="2803" y="268"/>
                  <a:pt x="2750" y="393"/>
                </a:cubicBezTo>
                <a:cubicBezTo>
                  <a:pt x="2517" y="920"/>
                  <a:pt x="1393" y="429"/>
                  <a:pt x="1197" y="322"/>
                </a:cubicBezTo>
                <a:cubicBezTo>
                  <a:pt x="1197" y="322"/>
                  <a:pt x="1322" y="1375"/>
                  <a:pt x="1" y="2009"/>
                </a:cubicBezTo>
                <a:cubicBezTo>
                  <a:pt x="1" y="2009"/>
                  <a:pt x="1286" y="2000"/>
                  <a:pt x="1188" y="3088"/>
                </a:cubicBezTo>
                <a:cubicBezTo>
                  <a:pt x="1188" y="3088"/>
                  <a:pt x="1803" y="2482"/>
                  <a:pt x="2375" y="2785"/>
                </a:cubicBezTo>
                <a:cubicBezTo>
                  <a:pt x="2955" y="3097"/>
                  <a:pt x="2562" y="3918"/>
                  <a:pt x="1402" y="4275"/>
                </a:cubicBezTo>
                <a:cubicBezTo>
                  <a:pt x="1402" y="4275"/>
                  <a:pt x="2473" y="5007"/>
                  <a:pt x="1768" y="6114"/>
                </a:cubicBezTo>
                <a:lnTo>
                  <a:pt x="1777" y="6114"/>
                </a:lnTo>
                <a:cubicBezTo>
                  <a:pt x="2000" y="5882"/>
                  <a:pt x="2812" y="5132"/>
                  <a:pt x="3740" y="5882"/>
                </a:cubicBezTo>
                <a:cubicBezTo>
                  <a:pt x="3740" y="5882"/>
                  <a:pt x="3696" y="4329"/>
                  <a:pt x="4347" y="4115"/>
                </a:cubicBezTo>
                <a:cubicBezTo>
                  <a:pt x="4749" y="3981"/>
                  <a:pt x="4856" y="4525"/>
                  <a:pt x="4874" y="4972"/>
                </a:cubicBezTo>
                <a:cubicBezTo>
                  <a:pt x="6337" y="3071"/>
                  <a:pt x="5186" y="304"/>
                  <a:pt x="2812"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4"/>
          <p:cNvSpPr/>
          <p:nvPr/>
        </p:nvSpPr>
        <p:spPr>
          <a:xfrm>
            <a:off x="5200855" y="633752"/>
            <a:ext cx="618829" cy="621623"/>
          </a:xfrm>
          <a:custGeom>
            <a:avLst/>
            <a:gdLst/>
            <a:ahLst/>
            <a:cxnLst/>
            <a:rect l="l" t="t" r="r" b="b"/>
            <a:pathLst>
              <a:path w="7971" h="8007" extrusionOk="0">
                <a:moveTo>
                  <a:pt x="4653" y="5939"/>
                </a:moveTo>
                <a:lnTo>
                  <a:pt x="4653" y="5939"/>
                </a:lnTo>
                <a:cubicBezTo>
                  <a:pt x="4674" y="5950"/>
                  <a:pt x="4694" y="5964"/>
                  <a:pt x="4713" y="5980"/>
                </a:cubicBezTo>
                <a:cubicBezTo>
                  <a:pt x="4743" y="6011"/>
                  <a:pt x="4769" y="6044"/>
                  <a:pt x="4793" y="6079"/>
                </a:cubicBezTo>
                <a:lnTo>
                  <a:pt x="4793" y="6079"/>
                </a:lnTo>
                <a:cubicBezTo>
                  <a:pt x="4772" y="6044"/>
                  <a:pt x="4748" y="6012"/>
                  <a:pt x="4722" y="5980"/>
                </a:cubicBezTo>
                <a:cubicBezTo>
                  <a:pt x="4702" y="5964"/>
                  <a:pt x="4678" y="5950"/>
                  <a:pt x="4653" y="5939"/>
                </a:cubicBezTo>
                <a:close/>
                <a:moveTo>
                  <a:pt x="4793" y="6079"/>
                </a:moveTo>
                <a:cubicBezTo>
                  <a:pt x="4851" y="6173"/>
                  <a:pt x="4889" y="6277"/>
                  <a:pt x="4909" y="6382"/>
                </a:cubicBezTo>
                <a:cubicBezTo>
                  <a:pt x="4890" y="6273"/>
                  <a:pt x="4852" y="6169"/>
                  <a:pt x="4793" y="6079"/>
                </a:cubicBezTo>
                <a:close/>
                <a:moveTo>
                  <a:pt x="4529" y="5907"/>
                </a:moveTo>
                <a:cubicBezTo>
                  <a:pt x="4519" y="5907"/>
                  <a:pt x="4509" y="5908"/>
                  <a:pt x="4498" y="5909"/>
                </a:cubicBezTo>
                <a:cubicBezTo>
                  <a:pt x="4418" y="5927"/>
                  <a:pt x="4347" y="5954"/>
                  <a:pt x="4284" y="5998"/>
                </a:cubicBezTo>
                <a:cubicBezTo>
                  <a:pt x="4168" y="6096"/>
                  <a:pt x="4070" y="6221"/>
                  <a:pt x="4016" y="6364"/>
                </a:cubicBezTo>
                <a:cubicBezTo>
                  <a:pt x="3963" y="6498"/>
                  <a:pt x="3918" y="6650"/>
                  <a:pt x="3892" y="6802"/>
                </a:cubicBezTo>
                <a:cubicBezTo>
                  <a:pt x="3838" y="7096"/>
                  <a:pt x="3811" y="7400"/>
                  <a:pt x="3820" y="7703"/>
                </a:cubicBezTo>
                <a:cubicBezTo>
                  <a:pt x="3820" y="7400"/>
                  <a:pt x="3847" y="7096"/>
                  <a:pt x="3909" y="6793"/>
                </a:cubicBezTo>
                <a:cubicBezTo>
                  <a:pt x="3936" y="6650"/>
                  <a:pt x="3981" y="6498"/>
                  <a:pt x="4043" y="6364"/>
                </a:cubicBezTo>
                <a:cubicBezTo>
                  <a:pt x="4097" y="6221"/>
                  <a:pt x="4186" y="6096"/>
                  <a:pt x="4311" y="6007"/>
                </a:cubicBezTo>
                <a:cubicBezTo>
                  <a:pt x="4365" y="5963"/>
                  <a:pt x="4436" y="5927"/>
                  <a:pt x="4516" y="5918"/>
                </a:cubicBezTo>
                <a:cubicBezTo>
                  <a:pt x="4526" y="5917"/>
                  <a:pt x="4535" y="5916"/>
                  <a:pt x="4544" y="5916"/>
                </a:cubicBezTo>
                <a:cubicBezTo>
                  <a:pt x="4581" y="5916"/>
                  <a:pt x="4619" y="5925"/>
                  <a:pt x="4653" y="5939"/>
                </a:cubicBezTo>
                <a:lnTo>
                  <a:pt x="4653" y="5939"/>
                </a:lnTo>
                <a:cubicBezTo>
                  <a:pt x="4614" y="5918"/>
                  <a:pt x="4573" y="5907"/>
                  <a:pt x="4529" y="5907"/>
                </a:cubicBezTo>
                <a:close/>
                <a:moveTo>
                  <a:pt x="3356" y="1"/>
                </a:moveTo>
                <a:lnTo>
                  <a:pt x="3356" y="108"/>
                </a:lnTo>
                <a:cubicBezTo>
                  <a:pt x="3365" y="224"/>
                  <a:pt x="3356" y="349"/>
                  <a:pt x="3338" y="474"/>
                </a:cubicBezTo>
                <a:cubicBezTo>
                  <a:pt x="3320" y="590"/>
                  <a:pt x="3285" y="706"/>
                  <a:pt x="3231" y="822"/>
                </a:cubicBezTo>
                <a:cubicBezTo>
                  <a:pt x="3178" y="929"/>
                  <a:pt x="3079" y="1009"/>
                  <a:pt x="2963" y="1045"/>
                </a:cubicBezTo>
                <a:cubicBezTo>
                  <a:pt x="2914" y="1055"/>
                  <a:pt x="2866" y="1060"/>
                  <a:pt x="2819" y="1060"/>
                </a:cubicBezTo>
                <a:cubicBezTo>
                  <a:pt x="2751" y="1060"/>
                  <a:pt x="2684" y="1050"/>
                  <a:pt x="2618" y="1030"/>
                </a:cubicBezTo>
                <a:lnTo>
                  <a:pt x="2618" y="1030"/>
                </a:lnTo>
                <a:cubicBezTo>
                  <a:pt x="2617" y="1029"/>
                  <a:pt x="2616" y="1028"/>
                  <a:pt x="2615" y="1027"/>
                </a:cubicBezTo>
                <a:lnTo>
                  <a:pt x="2614" y="1029"/>
                </a:lnTo>
                <a:lnTo>
                  <a:pt x="2614" y="1029"/>
                </a:lnTo>
                <a:cubicBezTo>
                  <a:pt x="2612" y="1029"/>
                  <a:pt x="2609" y="1028"/>
                  <a:pt x="2606" y="1027"/>
                </a:cubicBezTo>
                <a:lnTo>
                  <a:pt x="2544" y="1009"/>
                </a:lnTo>
                <a:lnTo>
                  <a:pt x="2544" y="1009"/>
                </a:lnTo>
                <a:lnTo>
                  <a:pt x="2580" y="1063"/>
                </a:lnTo>
                <a:cubicBezTo>
                  <a:pt x="2713" y="1259"/>
                  <a:pt x="2812" y="1482"/>
                  <a:pt x="2856" y="1723"/>
                </a:cubicBezTo>
                <a:cubicBezTo>
                  <a:pt x="2874" y="1839"/>
                  <a:pt x="2874" y="1964"/>
                  <a:pt x="2847" y="2080"/>
                </a:cubicBezTo>
                <a:cubicBezTo>
                  <a:pt x="2838" y="2107"/>
                  <a:pt x="2838" y="2134"/>
                  <a:pt x="2821" y="2161"/>
                </a:cubicBezTo>
                <a:cubicBezTo>
                  <a:pt x="2812" y="2196"/>
                  <a:pt x="2803" y="2223"/>
                  <a:pt x="2785" y="2241"/>
                </a:cubicBezTo>
                <a:cubicBezTo>
                  <a:pt x="2758" y="2294"/>
                  <a:pt x="2713" y="2339"/>
                  <a:pt x="2669" y="2366"/>
                </a:cubicBezTo>
                <a:cubicBezTo>
                  <a:pt x="2575" y="2413"/>
                  <a:pt x="2468" y="2439"/>
                  <a:pt x="2365" y="2439"/>
                </a:cubicBezTo>
                <a:cubicBezTo>
                  <a:pt x="2350" y="2439"/>
                  <a:pt x="2335" y="2438"/>
                  <a:pt x="2321" y="2437"/>
                </a:cubicBezTo>
                <a:cubicBezTo>
                  <a:pt x="2205" y="2428"/>
                  <a:pt x="2080" y="2410"/>
                  <a:pt x="1964" y="2384"/>
                </a:cubicBezTo>
                <a:cubicBezTo>
                  <a:pt x="1723" y="2321"/>
                  <a:pt x="1500" y="2232"/>
                  <a:pt x="1285" y="2125"/>
                </a:cubicBezTo>
                <a:lnTo>
                  <a:pt x="1250" y="2107"/>
                </a:lnTo>
                <a:lnTo>
                  <a:pt x="1250" y="2143"/>
                </a:lnTo>
                <a:cubicBezTo>
                  <a:pt x="1259" y="2321"/>
                  <a:pt x="1232" y="2500"/>
                  <a:pt x="1169" y="2678"/>
                </a:cubicBezTo>
                <a:cubicBezTo>
                  <a:pt x="1107" y="2848"/>
                  <a:pt x="1027" y="3008"/>
                  <a:pt x="911" y="3151"/>
                </a:cubicBezTo>
                <a:cubicBezTo>
                  <a:pt x="803" y="3294"/>
                  <a:pt x="670" y="3419"/>
                  <a:pt x="527" y="3535"/>
                </a:cubicBezTo>
                <a:cubicBezTo>
                  <a:pt x="455" y="3589"/>
                  <a:pt x="384" y="3642"/>
                  <a:pt x="304" y="3687"/>
                </a:cubicBezTo>
                <a:cubicBezTo>
                  <a:pt x="229" y="3728"/>
                  <a:pt x="154" y="3770"/>
                  <a:pt x="79" y="3812"/>
                </a:cubicBezTo>
                <a:lnTo>
                  <a:pt x="79" y="3812"/>
                </a:lnTo>
                <a:cubicBezTo>
                  <a:pt x="76" y="3812"/>
                  <a:pt x="74" y="3812"/>
                  <a:pt x="72" y="3812"/>
                </a:cubicBezTo>
                <a:lnTo>
                  <a:pt x="73" y="3815"/>
                </a:lnTo>
                <a:lnTo>
                  <a:pt x="73" y="3815"/>
                </a:lnTo>
                <a:cubicBezTo>
                  <a:pt x="69" y="3817"/>
                  <a:pt x="66" y="3819"/>
                  <a:pt x="63" y="3821"/>
                </a:cubicBezTo>
                <a:lnTo>
                  <a:pt x="0" y="3847"/>
                </a:lnTo>
                <a:lnTo>
                  <a:pt x="63" y="3847"/>
                </a:lnTo>
                <a:cubicBezTo>
                  <a:pt x="214" y="3856"/>
                  <a:pt x="366" y="3874"/>
                  <a:pt x="509" y="3919"/>
                </a:cubicBezTo>
                <a:cubicBezTo>
                  <a:pt x="661" y="3954"/>
                  <a:pt x="795" y="4017"/>
                  <a:pt x="920" y="4106"/>
                </a:cubicBezTo>
                <a:cubicBezTo>
                  <a:pt x="1036" y="4195"/>
                  <a:pt x="1134" y="4320"/>
                  <a:pt x="1178" y="4463"/>
                </a:cubicBezTo>
                <a:cubicBezTo>
                  <a:pt x="1232" y="4606"/>
                  <a:pt x="1250" y="4758"/>
                  <a:pt x="1232" y="4909"/>
                </a:cubicBezTo>
                <a:lnTo>
                  <a:pt x="1232" y="4945"/>
                </a:lnTo>
                <a:lnTo>
                  <a:pt x="1268" y="4918"/>
                </a:lnTo>
                <a:cubicBezTo>
                  <a:pt x="1375" y="4820"/>
                  <a:pt x="1491" y="4740"/>
                  <a:pt x="1625" y="4668"/>
                </a:cubicBezTo>
                <a:cubicBezTo>
                  <a:pt x="1750" y="4597"/>
                  <a:pt x="1892" y="4552"/>
                  <a:pt x="2035" y="4544"/>
                </a:cubicBezTo>
                <a:cubicBezTo>
                  <a:pt x="2054" y="4542"/>
                  <a:pt x="2072" y="4542"/>
                  <a:pt x="2091" y="4542"/>
                </a:cubicBezTo>
                <a:cubicBezTo>
                  <a:pt x="2222" y="4542"/>
                  <a:pt x="2345" y="4570"/>
                  <a:pt x="2455" y="4633"/>
                </a:cubicBezTo>
                <a:cubicBezTo>
                  <a:pt x="2580" y="4704"/>
                  <a:pt x="2669" y="4829"/>
                  <a:pt x="2687" y="4972"/>
                </a:cubicBezTo>
                <a:cubicBezTo>
                  <a:pt x="2696" y="5115"/>
                  <a:pt x="2651" y="5258"/>
                  <a:pt x="2562" y="5374"/>
                </a:cubicBezTo>
                <a:cubicBezTo>
                  <a:pt x="2472" y="5498"/>
                  <a:pt x="2374" y="5606"/>
                  <a:pt x="2258" y="5686"/>
                </a:cubicBezTo>
                <a:cubicBezTo>
                  <a:pt x="2017" y="5864"/>
                  <a:pt x="1758" y="5998"/>
                  <a:pt x="1473" y="6079"/>
                </a:cubicBezTo>
                <a:lnTo>
                  <a:pt x="1446" y="6088"/>
                </a:lnTo>
                <a:lnTo>
                  <a:pt x="1473" y="6105"/>
                </a:lnTo>
                <a:cubicBezTo>
                  <a:pt x="1616" y="6212"/>
                  <a:pt x="1741" y="6346"/>
                  <a:pt x="1839" y="6489"/>
                </a:cubicBezTo>
                <a:cubicBezTo>
                  <a:pt x="1946" y="6641"/>
                  <a:pt x="2017" y="6802"/>
                  <a:pt x="2053" y="6980"/>
                </a:cubicBezTo>
                <a:cubicBezTo>
                  <a:pt x="2080" y="7159"/>
                  <a:pt x="2071" y="7337"/>
                  <a:pt x="2017" y="7516"/>
                </a:cubicBezTo>
                <a:cubicBezTo>
                  <a:pt x="1999" y="7596"/>
                  <a:pt x="1964" y="7685"/>
                  <a:pt x="1928" y="7765"/>
                </a:cubicBezTo>
                <a:cubicBezTo>
                  <a:pt x="1883" y="7846"/>
                  <a:pt x="1830" y="7917"/>
                  <a:pt x="1785" y="7997"/>
                </a:cubicBezTo>
                <a:lnTo>
                  <a:pt x="1794" y="8006"/>
                </a:lnTo>
                <a:cubicBezTo>
                  <a:pt x="1796" y="8005"/>
                  <a:pt x="1797" y="8003"/>
                  <a:pt x="1798" y="8002"/>
                </a:cubicBezTo>
                <a:lnTo>
                  <a:pt x="1798" y="8002"/>
                </a:lnTo>
                <a:lnTo>
                  <a:pt x="1803" y="8006"/>
                </a:lnTo>
                <a:cubicBezTo>
                  <a:pt x="1809" y="7996"/>
                  <a:pt x="1815" y="7985"/>
                  <a:pt x="1822" y="7974"/>
                </a:cubicBezTo>
                <a:lnTo>
                  <a:pt x="1822" y="7974"/>
                </a:lnTo>
                <a:cubicBezTo>
                  <a:pt x="1940" y="7837"/>
                  <a:pt x="2074" y="7723"/>
                  <a:pt x="2223" y="7632"/>
                </a:cubicBezTo>
                <a:cubicBezTo>
                  <a:pt x="2383" y="7524"/>
                  <a:pt x="2562" y="7444"/>
                  <a:pt x="2749" y="7408"/>
                </a:cubicBezTo>
                <a:cubicBezTo>
                  <a:pt x="2794" y="7400"/>
                  <a:pt x="2838" y="7382"/>
                  <a:pt x="2892" y="7382"/>
                </a:cubicBezTo>
                <a:lnTo>
                  <a:pt x="3035" y="7382"/>
                </a:lnTo>
                <a:cubicBezTo>
                  <a:pt x="3222" y="7400"/>
                  <a:pt x="3410" y="7453"/>
                  <a:pt x="3579" y="7551"/>
                </a:cubicBezTo>
                <a:cubicBezTo>
                  <a:pt x="3659" y="7596"/>
                  <a:pt x="3740" y="7649"/>
                  <a:pt x="3820" y="7703"/>
                </a:cubicBezTo>
                <a:cubicBezTo>
                  <a:pt x="3740" y="7649"/>
                  <a:pt x="3659" y="7587"/>
                  <a:pt x="3579" y="7542"/>
                </a:cubicBezTo>
                <a:cubicBezTo>
                  <a:pt x="3499" y="7489"/>
                  <a:pt x="3410" y="7453"/>
                  <a:pt x="3320" y="7426"/>
                </a:cubicBezTo>
                <a:cubicBezTo>
                  <a:pt x="3222" y="7400"/>
                  <a:pt x="3133" y="7382"/>
                  <a:pt x="3035" y="7373"/>
                </a:cubicBezTo>
                <a:lnTo>
                  <a:pt x="2892" y="7373"/>
                </a:lnTo>
                <a:cubicBezTo>
                  <a:pt x="2847" y="7382"/>
                  <a:pt x="2794" y="7382"/>
                  <a:pt x="2749" y="7400"/>
                </a:cubicBezTo>
                <a:cubicBezTo>
                  <a:pt x="2562" y="7435"/>
                  <a:pt x="2383" y="7516"/>
                  <a:pt x="2223" y="7623"/>
                </a:cubicBezTo>
                <a:cubicBezTo>
                  <a:pt x="2080" y="7710"/>
                  <a:pt x="1952" y="7818"/>
                  <a:pt x="1837" y="7947"/>
                </a:cubicBezTo>
                <a:lnTo>
                  <a:pt x="1837" y="7947"/>
                </a:lnTo>
                <a:cubicBezTo>
                  <a:pt x="1873" y="7886"/>
                  <a:pt x="1910" y="7826"/>
                  <a:pt x="1937" y="7765"/>
                </a:cubicBezTo>
                <a:cubicBezTo>
                  <a:pt x="1982" y="7685"/>
                  <a:pt x="2017" y="7605"/>
                  <a:pt x="2035" y="7516"/>
                </a:cubicBezTo>
                <a:cubicBezTo>
                  <a:pt x="2098" y="7337"/>
                  <a:pt x="2107" y="7159"/>
                  <a:pt x="2071" y="6980"/>
                </a:cubicBezTo>
                <a:cubicBezTo>
                  <a:pt x="2035" y="6793"/>
                  <a:pt x="1964" y="6623"/>
                  <a:pt x="1866" y="6471"/>
                </a:cubicBezTo>
                <a:cubicBezTo>
                  <a:pt x="1764" y="6336"/>
                  <a:pt x="1647" y="6209"/>
                  <a:pt x="1514" y="6098"/>
                </a:cubicBezTo>
                <a:lnTo>
                  <a:pt x="1514" y="6098"/>
                </a:lnTo>
                <a:cubicBezTo>
                  <a:pt x="1791" y="6009"/>
                  <a:pt x="2051" y="5878"/>
                  <a:pt x="2285" y="5713"/>
                </a:cubicBezTo>
                <a:cubicBezTo>
                  <a:pt x="2401" y="5623"/>
                  <a:pt x="2508" y="5516"/>
                  <a:pt x="2597" y="5391"/>
                </a:cubicBezTo>
                <a:cubicBezTo>
                  <a:pt x="2687" y="5266"/>
                  <a:pt x="2731" y="5115"/>
                  <a:pt x="2731" y="4963"/>
                </a:cubicBezTo>
                <a:cubicBezTo>
                  <a:pt x="2713" y="4811"/>
                  <a:pt x="2624" y="4677"/>
                  <a:pt x="2481" y="4606"/>
                </a:cubicBezTo>
                <a:cubicBezTo>
                  <a:pt x="2370" y="4539"/>
                  <a:pt x="2247" y="4503"/>
                  <a:pt x="2121" y="4503"/>
                </a:cubicBezTo>
                <a:cubicBezTo>
                  <a:pt x="2095" y="4503"/>
                  <a:pt x="2070" y="4505"/>
                  <a:pt x="2044" y="4508"/>
                </a:cubicBezTo>
                <a:cubicBezTo>
                  <a:pt x="1901" y="4517"/>
                  <a:pt x="1750" y="4561"/>
                  <a:pt x="1616" y="4633"/>
                </a:cubicBezTo>
                <a:cubicBezTo>
                  <a:pt x="1504" y="4697"/>
                  <a:pt x="1392" y="4767"/>
                  <a:pt x="1287" y="4858"/>
                </a:cubicBezTo>
                <a:lnTo>
                  <a:pt x="1287" y="4858"/>
                </a:lnTo>
                <a:cubicBezTo>
                  <a:pt x="1291" y="4719"/>
                  <a:pt x="1272" y="4575"/>
                  <a:pt x="1223" y="4445"/>
                </a:cubicBezTo>
                <a:cubicBezTo>
                  <a:pt x="1169" y="4294"/>
                  <a:pt x="1080" y="4169"/>
                  <a:pt x="946" y="4079"/>
                </a:cubicBezTo>
                <a:cubicBezTo>
                  <a:pt x="821" y="3981"/>
                  <a:pt x="687" y="3919"/>
                  <a:pt x="536" y="3874"/>
                </a:cubicBezTo>
                <a:cubicBezTo>
                  <a:pt x="407" y="3844"/>
                  <a:pt x="279" y="3820"/>
                  <a:pt x="145" y="3814"/>
                </a:cubicBezTo>
                <a:lnTo>
                  <a:pt x="145" y="3814"/>
                </a:lnTo>
                <a:cubicBezTo>
                  <a:pt x="207" y="3783"/>
                  <a:pt x="271" y="3753"/>
                  <a:pt x="330" y="3713"/>
                </a:cubicBezTo>
                <a:cubicBezTo>
                  <a:pt x="402" y="3660"/>
                  <a:pt x="482" y="3615"/>
                  <a:pt x="554" y="3553"/>
                </a:cubicBezTo>
                <a:cubicBezTo>
                  <a:pt x="705" y="3446"/>
                  <a:pt x="839" y="3312"/>
                  <a:pt x="955" y="3169"/>
                </a:cubicBezTo>
                <a:cubicBezTo>
                  <a:pt x="1062" y="3017"/>
                  <a:pt x="1152" y="2857"/>
                  <a:pt x="1214" y="2678"/>
                </a:cubicBezTo>
                <a:cubicBezTo>
                  <a:pt x="1273" y="2519"/>
                  <a:pt x="1300" y="2343"/>
                  <a:pt x="1296" y="2167"/>
                </a:cubicBezTo>
                <a:lnTo>
                  <a:pt x="1296" y="2167"/>
                </a:lnTo>
                <a:cubicBezTo>
                  <a:pt x="1502" y="2275"/>
                  <a:pt x="1724" y="2360"/>
                  <a:pt x="1955" y="2419"/>
                </a:cubicBezTo>
                <a:cubicBezTo>
                  <a:pt x="2080" y="2446"/>
                  <a:pt x="2196" y="2464"/>
                  <a:pt x="2321" y="2473"/>
                </a:cubicBezTo>
                <a:cubicBezTo>
                  <a:pt x="2337" y="2474"/>
                  <a:pt x="2354" y="2475"/>
                  <a:pt x="2371" y="2475"/>
                </a:cubicBezTo>
                <a:cubicBezTo>
                  <a:pt x="2486" y="2475"/>
                  <a:pt x="2593" y="2447"/>
                  <a:pt x="2687" y="2393"/>
                </a:cubicBezTo>
                <a:cubicBezTo>
                  <a:pt x="2749" y="2366"/>
                  <a:pt x="2794" y="2321"/>
                  <a:pt x="2829" y="2259"/>
                </a:cubicBezTo>
                <a:cubicBezTo>
                  <a:pt x="2847" y="2232"/>
                  <a:pt x="2856" y="2205"/>
                  <a:pt x="2865" y="2169"/>
                </a:cubicBezTo>
                <a:cubicBezTo>
                  <a:pt x="2883" y="2143"/>
                  <a:pt x="2892" y="2116"/>
                  <a:pt x="2892" y="2080"/>
                </a:cubicBezTo>
                <a:cubicBezTo>
                  <a:pt x="2928" y="1964"/>
                  <a:pt x="2928" y="1830"/>
                  <a:pt x="2901" y="1705"/>
                </a:cubicBezTo>
                <a:cubicBezTo>
                  <a:pt x="2860" y="1484"/>
                  <a:pt x="2773" y="1269"/>
                  <a:pt x="2648" y="1076"/>
                </a:cubicBezTo>
                <a:lnTo>
                  <a:pt x="2648" y="1076"/>
                </a:lnTo>
                <a:cubicBezTo>
                  <a:pt x="2704" y="1089"/>
                  <a:pt x="2763" y="1096"/>
                  <a:pt x="2822" y="1096"/>
                </a:cubicBezTo>
                <a:cubicBezTo>
                  <a:pt x="2872" y="1096"/>
                  <a:pt x="2923" y="1091"/>
                  <a:pt x="2972" y="1081"/>
                </a:cubicBezTo>
                <a:cubicBezTo>
                  <a:pt x="3106" y="1045"/>
                  <a:pt x="3213" y="956"/>
                  <a:pt x="3276" y="840"/>
                </a:cubicBezTo>
                <a:cubicBezTo>
                  <a:pt x="3338" y="724"/>
                  <a:pt x="3374" y="608"/>
                  <a:pt x="3392" y="474"/>
                </a:cubicBezTo>
                <a:cubicBezTo>
                  <a:pt x="3405" y="382"/>
                  <a:pt x="3413" y="290"/>
                  <a:pt x="3413" y="198"/>
                </a:cubicBezTo>
                <a:lnTo>
                  <a:pt x="3413" y="198"/>
                </a:lnTo>
                <a:cubicBezTo>
                  <a:pt x="3467" y="283"/>
                  <a:pt x="3533" y="361"/>
                  <a:pt x="3615" y="429"/>
                </a:cubicBezTo>
                <a:cubicBezTo>
                  <a:pt x="3659" y="474"/>
                  <a:pt x="3713" y="518"/>
                  <a:pt x="3776" y="554"/>
                </a:cubicBezTo>
                <a:cubicBezTo>
                  <a:pt x="3838" y="590"/>
                  <a:pt x="3900" y="617"/>
                  <a:pt x="3963" y="634"/>
                </a:cubicBezTo>
                <a:cubicBezTo>
                  <a:pt x="4088" y="679"/>
                  <a:pt x="4222" y="706"/>
                  <a:pt x="4356" y="706"/>
                </a:cubicBezTo>
                <a:cubicBezTo>
                  <a:pt x="4486" y="706"/>
                  <a:pt x="4608" y="684"/>
                  <a:pt x="4724" y="653"/>
                </a:cubicBezTo>
                <a:lnTo>
                  <a:pt x="4724" y="653"/>
                </a:lnTo>
                <a:cubicBezTo>
                  <a:pt x="4692" y="819"/>
                  <a:pt x="4678" y="986"/>
                  <a:pt x="4686" y="1161"/>
                </a:cubicBezTo>
                <a:cubicBezTo>
                  <a:pt x="4695" y="1339"/>
                  <a:pt x="4722" y="1518"/>
                  <a:pt x="4766" y="1696"/>
                </a:cubicBezTo>
                <a:cubicBezTo>
                  <a:pt x="4855" y="2045"/>
                  <a:pt x="4998" y="2384"/>
                  <a:pt x="5195" y="2687"/>
                </a:cubicBezTo>
                <a:lnTo>
                  <a:pt x="5204" y="2696"/>
                </a:lnTo>
                <a:lnTo>
                  <a:pt x="5212" y="2696"/>
                </a:lnTo>
                <a:cubicBezTo>
                  <a:pt x="5255" y="2698"/>
                  <a:pt x="5297" y="2699"/>
                  <a:pt x="5339" y="2699"/>
                </a:cubicBezTo>
                <a:cubicBezTo>
                  <a:pt x="5466" y="2699"/>
                  <a:pt x="5592" y="2689"/>
                  <a:pt x="5712" y="2669"/>
                </a:cubicBezTo>
                <a:cubicBezTo>
                  <a:pt x="5882" y="2634"/>
                  <a:pt x="6042" y="2589"/>
                  <a:pt x="6194" y="2526"/>
                </a:cubicBezTo>
                <a:cubicBezTo>
                  <a:pt x="6355" y="2455"/>
                  <a:pt x="6498" y="2384"/>
                  <a:pt x="6640" y="2303"/>
                </a:cubicBezTo>
                <a:cubicBezTo>
                  <a:pt x="6762" y="2227"/>
                  <a:pt x="6884" y="2145"/>
                  <a:pt x="6995" y="2056"/>
                </a:cubicBezTo>
                <a:lnTo>
                  <a:pt x="6995" y="2056"/>
                </a:lnTo>
                <a:cubicBezTo>
                  <a:pt x="6969" y="2167"/>
                  <a:pt x="6970" y="2283"/>
                  <a:pt x="7006" y="2393"/>
                </a:cubicBezTo>
                <a:cubicBezTo>
                  <a:pt x="7051" y="2526"/>
                  <a:pt x="7122" y="2642"/>
                  <a:pt x="7229" y="2741"/>
                </a:cubicBezTo>
                <a:cubicBezTo>
                  <a:pt x="7319" y="2839"/>
                  <a:pt x="7435" y="2919"/>
                  <a:pt x="7551" y="2991"/>
                </a:cubicBezTo>
                <a:cubicBezTo>
                  <a:pt x="7656" y="3063"/>
                  <a:pt x="7760" y="3121"/>
                  <a:pt x="7872" y="3171"/>
                </a:cubicBezTo>
                <a:lnTo>
                  <a:pt x="7872" y="3171"/>
                </a:lnTo>
                <a:cubicBezTo>
                  <a:pt x="7797" y="3216"/>
                  <a:pt x="7730" y="3278"/>
                  <a:pt x="7676" y="3348"/>
                </a:cubicBezTo>
                <a:cubicBezTo>
                  <a:pt x="7604" y="3428"/>
                  <a:pt x="7569" y="3526"/>
                  <a:pt x="7551" y="3633"/>
                </a:cubicBezTo>
                <a:cubicBezTo>
                  <a:pt x="7533" y="3731"/>
                  <a:pt x="7533" y="3838"/>
                  <a:pt x="7560" y="3937"/>
                </a:cubicBezTo>
                <a:cubicBezTo>
                  <a:pt x="7576" y="4034"/>
                  <a:pt x="7607" y="4123"/>
                  <a:pt x="7652" y="4206"/>
                </a:cubicBezTo>
                <a:lnTo>
                  <a:pt x="7652" y="4206"/>
                </a:lnTo>
                <a:cubicBezTo>
                  <a:pt x="7423" y="4217"/>
                  <a:pt x="7202" y="4261"/>
                  <a:pt x="6989" y="4329"/>
                </a:cubicBezTo>
                <a:cubicBezTo>
                  <a:pt x="6881" y="4374"/>
                  <a:pt x="6774" y="4427"/>
                  <a:pt x="6685" y="4508"/>
                </a:cubicBezTo>
                <a:cubicBezTo>
                  <a:pt x="6596" y="4588"/>
                  <a:pt x="6542" y="4713"/>
                  <a:pt x="6560" y="4829"/>
                </a:cubicBezTo>
                <a:cubicBezTo>
                  <a:pt x="6578" y="4954"/>
                  <a:pt x="6614" y="5061"/>
                  <a:pt x="6676" y="5168"/>
                </a:cubicBezTo>
                <a:cubicBezTo>
                  <a:pt x="6739" y="5266"/>
                  <a:pt x="6810" y="5365"/>
                  <a:pt x="6881" y="5454"/>
                </a:cubicBezTo>
                <a:cubicBezTo>
                  <a:pt x="7019" y="5626"/>
                  <a:pt x="7173" y="5798"/>
                  <a:pt x="7344" y="5946"/>
                </a:cubicBezTo>
                <a:lnTo>
                  <a:pt x="7344" y="5946"/>
                </a:lnTo>
                <a:cubicBezTo>
                  <a:pt x="7183" y="6034"/>
                  <a:pt x="7047" y="6147"/>
                  <a:pt x="6935" y="6284"/>
                </a:cubicBezTo>
                <a:cubicBezTo>
                  <a:pt x="6828" y="6436"/>
                  <a:pt x="6739" y="6596"/>
                  <a:pt x="6676" y="6766"/>
                </a:cubicBezTo>
                <a:cubicBezTo>
                  <a:pt x="6605" y="6935"/>
                  <a:pt x="6551" y="7114"/>
                  <a:pt x="6515" y="7292"/>
                </a:cubicBezTo>
                <a:cubicBezTo>
                  <a:pt x="6482" y="7459"/>
                  <a:pt x="6457" y="7626"/>
                  <a:pt x="6439" y="7793"/>
                </a:cubicBezTo>
                <a:lnTo>
                  <a:pt x="6439" y="7793"/>
                </a:lnTo>
                <a:lnTo>
                  <a:pt x="6337" y="7640"/>
                </a:lnTo>
                <a:cubicBezTo>
                  <a:pt x="6283" y="7587"/>
                  <a:pt x="6239" y="7524"/>
                  <a:pt x="6185" y="7471"/>
                </a:cubicBezTo>
                <a:cubicBezTo>
                  <a:pt x="6069" y="7373"/>
                  <a:pt x="5944" y="7283"/>
                  <a:pt x="5810" y="7221"/>
                </a:cubicBezTo>
                <a:cubicBezTo>
                  <a:pt x="5691" y="7173"/>
                  <a:pt x="5566" y="7149"/>
                  <a:pt x="5441" y="7149"/>
                </a:cubicBezTo>
                <a:cubicBezTo>
                  <a:pt x="5273" y="7149"/>
                  <a:pt x="5106" y="7191"/>
                  <a:pt x="4955" y="7273"/>
                </a:cubicBezTo>
                <a:lnTo>
                  <a:pt x="4955" y="7273"/>
                </a:lnTo>
                <a:cubicBezTo>
                  <a:pt x="4971" y="6976"/>
                  <a:pt x="4961" y="6679"/>
                  <a:pt x="4909" y="6382"/>
                </a:cubicBezTo>
                <a:lnTo>
                  <a:pt x="4909" y="6382"/>
                </a:lnTo>
                <a:cubicBezTo>
                  <a:pt x="4953" y="6681"/>
                  <a:pt x="4971" y="6979"/>
                  <a:pt x="4946" y="7278"/>
                </a:cubicBezTo>
                <a:lnTo>
                  <a:pt x="4946" y="7278"/>
                </a:lnTo>
                <a:cubicBezTo>
                  <a:pt x="4943" y="7280"/>
                  <a:pt x="4939" y="7282"/>
                  <a:pt x="4936" y="7283"/>
                </a:cubicBezTo>
                <a:lnTo>
                  <a:pt x="4945" y="7288"/>
                </a:lnTo>
                <a:lnTo>
                  <a:pt x="4945" y="7288"/>
                </a:lnTo>
                <a:cubicBezTo>
                  <a:pt x="4945" y="7290"/>
                  <a:pt x="4945" y="7291"/>
                  <a:pt x="4945" y="7292"/>
                </a:cubicBezTo>
                <a:lnTo>
                  <a:pt x="4945" y="7310"/>
                </a:lnTo>
                <a:lnTo>
                  <a:pt x="4963" y="7301"/>
                </a:lnTo>
                <a:cubicBezTo>
                  <a:pt x="5087" y="7230"/>
                  <a:pt x="5230" y="7185"/>
                  <a:pt x="5382" y="7176"/>
                </a:cubicBezTo>
                <a:cubicBezTo>
                  <a:pt x="5411" y="7173"/>
                  <a:pt x="5441" y="7171"/>
                  <a:pt x="5470" y="7171"/>
                </a:cubicBezTo>
                <a:cubicBezTo>
                  <a:pt x="5586" y="7171"/>
                  <a:pt x="5704" y="7198"/>
                  <a:pt x="5810" y="7248"/>
                </a:cubicBezTo>
                <a:cubicBezTo>
                  <a:pt x="5953" y="7301"/>
                  <a:pt x="6069" y="7391"/>
                  <a:pt x="6176" y="7489"/>
                </a:cubicBezTo>
                <a:cubicBezTo>
                  <a:pt x="6230" y="7542"/>
                  <a:pt x="6275" y="7605"/>
                  <a:pt x="6328" y="7658"/>
                </a:cubicBezTo>
                <a:lnTo>
                  <a:pt x="6438" y="7804"/>
                </a:lnTo>
                <a:lnTo>
                  <a:pt x="6438" y="7804"/>
                </a:lnTo>
                <a:cubicBezTo>
                  <a:pt x="6437" y="7812"/>
                  <a:pt x="6436" y="7820"/>
                  <a:pt x="6435" y="7828"/>
                </a:cubicBezTo>
                <a:lnTo>
                  <a:pt x="6455" y="7828"/>
                </a:lnTo>
                <a:lnTo>
                  <a:pt x="6462" y="7837"/>
                </a:lnTo>
                <a:lnTo>
                  <a:pt x="6480" y="7873"/>
                </a:lnTo>
                <a:lnTo>
                  <a:pt x="6480" y="7828"/>
                </a:lnTo>
                <a:cubicBezTo>
                  <a:pt x="6489" y="7649"/>
                  <a:pt x="6515" y="7471"/>
                  <a:pt x="6560" y="7292"/>
                </a:cubicBezTo>
                <a:cubicBezTo>
                  <a:pt x="6596" y="7114"/>
                  <a:pt x="6649" y="6944"/>
                  <a:pt x="6712" y="6775"/>
                </a:cubicBezTo>
                <a:cubicBezTo>
                  <a:pt x="6774" y="6605"/>
                  <a:pt x="6864" y="6445"/>
                  <a:pt x="6980" y="6302"/>
                </a:cubicBezTo>
                <a:cubicBezTo>
                  <a:pt x="7087" y="6159"/>
                  <a:pt x="7229" y="6043"/>
                  <a:pt x="7390" y="5963"/>
                </a:cubicBezTo>
                <a:lnTo>
                  <a:pt x="7408" y="5954"/>
                </a:lnTo>
                <a:lnTo>
                  <a:pt x="7390" y="5936"/>
                </a:lnTo>
                <a:cubicBezTo>
                  <a:pt x="7221" y="5784"/>
                  <a:pt x="7060" y="5615"/>
                  <a:pt x="6917" y="5427"/>
                </a:cubicBezTo>
                <a:cubicBezTo>
                  <a:pt x="6846" y="5338"/>
                  <a:pt x="6774" y="5249"/>
                  <a:pt x="6721" y="5150"/>
                </a:cubicBezTo>
                <a:cubicBezTo>
                  <a:pt x="6658" y="5052"/>
                  <a:pt x="6614" y="4945"/>
                  <a:pt x="6596" y="4829"/>
                </a:cubicBezTo>
                <a:cubicBezTo>
                  <a:pt x="6587" y="4713"/>
                  <a:pt x="6632" y="4606"/>
                  <a:pt x="6721" y="4535"/>
                </a:cubicBezTo>
                <a:cubicBezTo>
                  <a:pt x="6801" y="4463"/>
                  <a:pt x="6908" y="4401"/>
                  <a:pt x="7015" y="4365"/>
                </a:cubicBezTo>
                <a:cubicBezTo>
                  <a:pt x="7229" y="4294"/>
                  <a:pt x="7462" y="4249"/>
                  <a:pt x="7694" y="4240"/>
                </a:cubicBezTo>
                <a:lnTo>
                  <a:pt x="7720" y="4240"/>
                </a:lnTo>
                <a:lnTo>
                  <a:pt x="7703" y="4213"/>
                </a:lnTo>
                <a:cubicBezTo>
                  <a:pt x="7658" y="4124"/>
                  <a:pt x="7622" y="4026"/>
                  <a:pt x="7604" y="3937"/>
                </a:cubicBezTo>
                <a:cubicBezTo>
                  <a:pt x="7586" y="3838"/>
                  <a:pt x="7578" y="3731"/>
                  <a:pt x="7595" y="3642"/>
                </a:cubicBezTo>
                <a:cubicBezTo>
                  <a:pt x="7613" y="3544"/>
                  <a:pt x="7649" y="3446"/>
                  <a:pt x="7711" y="3374"/>
                </a:cubicBezTo>
                <a:cubicBezTo>
                  <a:pt x="7774" y="3294"/>
                  <a:pt x="7854" y="3232"/>
                  <a:pt x="7935" y="3187"/>
                </a:cubicBezTo>
                <a:lnTo>
                  <a:pt x="7970" y="3160"/>
                </a:lnTo>
                <a:lnTo>
                  <a:pt x="7935" y="3151"/>
                </a:lnTo>
                <a:cubicBezTo>
                  <a:pt x="7685" y="3044"/>
                  <a:pt x="7462" y="2901"/>
                  <a:pt x="7265" y="2714"/>
                </a:cubicBezTo>
                <a:cubicBezTo>
                  <a:pt x="7167" y="2625"/>
                  <a:pt x="7096" y="2509"/>
                  <a:pt x="7051" y="2375"/>
                </a:cubicBezTo>
                <a:cubicBezTo>
                  <a:pt x="7015" y="2250"/>
                  <a:pt x="7015" y="2116"/>
                  <a:pt x="7069" y="2000"/>
                </a:cubicBezTo>
                <a:lnTo>
                  <a:pt x="7096" y="1920"/>
                </a:lnTo>
                <a:lnTo>
                  <a:pt x="7033" y="1973"/>
                </a:lnTo>
                <a:cubicBezTo>
                  <a:pt x="7028" y="1977"/>
                  <a:pt x="7024" y="1981"/>
                  <a:pt x="7019" y="1985"/>
                </a:cubicBezTo>
                <a:lnTo>
                  <a:pt x="7019" y="1985"/>
                </a:lnTo>
                <a:lnTo>
                  <a:pt x="7015" y="1982"/>
                </a:lnTo>
                <a:cubicBezTo>
                  <a:pt x="7014" y="1985"/>
                  <a:pt x="7013" y="1988"/>
                  <a:pt x="7012" y="1991"/>
                </a:cubicBezTo>
                <a:lnTo>
                  <a:pt x="7012" y="1991"/>
                </a:lnTo>
                <a:cubicBezTo>
                  <a:pt x="6893" y="2090"/>
                  <a:pt x="6766" y="2174"/>
                  <a:pt x="6632" y="2259"/>
                </a:cubicBezTo>
                <a:cubicBezTo>
                  <a:pt x="6489" y="2339"/>
                  <a:pt x="6337" y="2419"/>
                  <a:pt x="6185" y="2482"/>
                </a:cubicBezTo>
                <a:cubicBezTo>
                  <a:pt x="6034" y="2544"/>
                  <a:pt x="5873" y="2589"/>
                  <a:pt x="5712" y="2616"/>
                </a:cubicBezTo>
                <a:cubicBezTo>
                  <a:pt x="5590" y="2643"/>
                  <a:pt x="5462" y="2655"/>
                  <a:pt x="5336" y="2655"/>
                </a:cubicBezTo>
                <a:cubicBezTo>
                  <a:pt x="5302" y="2655"/>
                  <a:pt x="5268" y="2654"/>
                  <a:pt x="5234" y="2652"/>
                </a:cubicBezTo>
                <a:lnTo>
                  <a:pt x="5234" y="2652"/>
                </a:lnTo>
                <a:cubicBezTo>
                  <a:pt x="5040" y="2351"/>
                  <a:pt x="4899" y="2024"/>
                  <a:pt x="4811" y="1679"/>
                </a:cubicBezTo>
                <a:cubicBezTo>
                  <a:pt x="4766" y="1509"/>
                  <a:pt x="4739" y="1331"/>
                  <a:pt x="4739" y="1152"/>
                </a:cubicBezTo>
                <a:cubicBezTo>
                  <a:pt x="4730" y="974"/>
                  <a:pt x="4739" y="795"/>
                  <a:pt x="4784" y="625"/>
                </a:cubicBezTo>
                <a:lnTo>
                  <a:pt x="4784" y="581"/>
                </a:lnTo>
                <a:lnTo>
                  <a:pt x="4748" y="590"/>
                </a:lnTo>
                <a:cubicBezTo>
                  <a:pt x="4623" y="625"/>
                  <a:pt x="4490" y="652"/>
                  <a:pt x="4365" y="652"/>
                </a:cubicBezTo>
                <a:cubicBezTo>
                  <a:pt x="4231" y="652"/>
                  <a:pt x="4106" y="625"/>
                  <a:pt x="3981" y="590"/>
                </a:cubicBezTo>
                <a:cubicBezTo>
                  <a:pt x="3918" y="563"/>
                  <a:pt x="3856" y="536"/>
                  <a:pt x="3802" y="509"/>
                </a:cubicBezTo>
                <a:cubicBezTo>
                  <a:pt x="3749" y="474"/>
                  <a:pt x="3695" y="438"/>
                  <a:pt x="3651" y="393"/>
                </a:cubicBezTo>
                <a:cubicBezTo>
                  <a:pt x="3552" y="304"/>
                  <a:pt x="3472" y="206"/>
                  <a:pt x="3410" y="90"/>
                </a:cubicBezTo>
                <a:lnTo>
                  <a:pt x="3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4"/>
          <p:cNvSpPr/>
          <p:nvPr/>
        </p:nvSpPr>
        <p:spPr>
          <a:xfrm>
            <a:off x="4889693" y="618923"/>
            <a:ext cx="350677" cy="316285"/>
          </a:xfrm>
          <a:custGeom>
            <a:avLst/>
            <a:gdLst/>
            <a:ahLst/>
            <a:cxnLst/>
            <a:rect l="l" t="t" r="r" b="b"/>
            <a:pathLst>
              <a:path w="4517" h="4074" extrusionOk="0">
                <a:moveTo>
                  <a:pt x="2396" y="0"/>
                </a:moveTo>
                <a:cubicBezTo>
                  <a:pt x="2091" y="0"/>
                  <a:pt x="1733" y="99"/>
                  <a:pt x="1322" y="370"/>
                </a:cubicBezTo>
                <a:cubicBezTo>
                  <a:pt x="144" y="1156"/>
                  <a:pt x="1" y="4056"/>
                  <a:pt x="1" y="4056"/>
                </a:cubicBezTo>
                <a:cubicBezTo>
                  <a:pt x="99" y="4067"/>
                  <a:pt x="207" y="4073"/>
                  <a:pt x="323" y="4073"/>
                </a:cubicBezTo>
                <a:cubicBezTo>
                  <a:pt x="1492" y="4073"/>
                  <a:pt x="3451" y="3510"/>
                  <a:pt x="3955" y="2593"/>
                </a:cubicBezTo>
                <a:cubicBezTo>
                  <a:pt x="4517" y="1584"/>
                  <a:pt x="3562" y="567"/>
                  <a:pt x="3562" y="567"/>
                </a:cubicBezTo>
                <a:cubicBezTo>
                  <a:pt x="3353" y="346"/>
                  <a:pt x="2966" y="0"/>
                  <a:pt x="2396" y="0"/>
                </a:cubicBezTo>
                <a:close/>
              </a:path>
            </a:pathLst>
          </a:custGeom>
          <a:solidFill>
            <a:srgbClr val="A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4"/>
          <p:cNvSpPr/>
          <p:nvPr/>
        </p:nvSpPr>
        <p:spPr>
          <a:xfrm>
            <a:off x="4909490" y="611859"/>
            <a:ext cx="328784" cy="298739"/>
          </a:xfrm>
          <a:custGeom>
            <a:avLst/>
            <a:gdLst/>
            <a:ahLst/>
            <a:cxnLst/>
            <a:rect l="l" t="t" r="r" b="b"/>
            <a:pathLst>
              <a:path w="4235" h="3848" extrusionOk="0">
                <a:moveTo>
                  <a:pt x="4131" y="0"/>
                </a:moveTo>
                <a:cubicBezTo>
                  <a:pt x="4122" y="0"/>
                  <a:pt x="4112" y="2"/>
                  <a:pt x="4101" y="6"/>
                </a:cubicBezTo>
                <a:cubicBezTo>
                  <a:pt x="3914" y="104"/>
                  <a:pt x="3735" y="220"/>
                  <a:pt x="3584" y="354"/>
                </a:cubicBezTo>
                <a:cubicBezTo>
                  <a:pt x="3369" y="524"/>
                  <a:pt x="3173" y="702"/>
                  <a:pt x="2986" y="890"/>
                </a:cubicBezTo>
                <a:cubicBezTo>
                  <a:pt x="2888" y="988"/>
                  <a:pt x="2789" y="1086"/>
                  <a:pt x="2700" y="1193"/>
                </a:cubicBezTo>
                <a:lnTo>
                  <a:pt x="1692" y="1184"/>
                </a:lnTo>
                <a:lnTo>
                  <a:pt x="1540" y="1184"/>
                </a:lnTo>
                <a:cubicBezTo>
                  <a:pt x="1495" y="1184"/>
                  <a:pt x="2236" y="1256"/>
                  <a:pt x="2584" y="1264"/>
                </a:cubicBezTo>
                <a:lnTo>
                  <a:pt x="2629" y="1264"/>
                </a:lnTo>
                <a:cubicBezTo>
                  <a:pt x="2432" y="1470"/>
                  <a:pt x="2254" y="1684"/>
                  <a:pt x="2057" y="1880"/>
                </a:cubicBezTo>
                <a:cubicBezTo>
                  <a:pt x="1906" y="2032"/>
                  <a:pt x="1754" y="2193"/>
                  <a:pt x="1593" y="2344"/>
                </a:cubicBezTo>
                <a:lnTo>
                  <a:pt x="817" y="2451"/>
                </a:lnTo>
                <a:lnTo>
                  <a:pt x="683" y="2469"/>
                </a:lnTo>
                <a:cubicBezTo>
                  <a:pt x="732" y="2471"/>
                  <a:pt x="781" y="2472"/>
                  <a:pt x="830" y="2472"/>
                </a:cubicBezTo>
                <a:cubicBezTo>
                  <a:pt x="1057" y="2472"/>
                  <a:pt x="1284" y="2456"/>
                  <a:pt x="1504" y="2434"/>
                </a:cubicBezTo>
                <a:lnTo>
                  <a:pt x="1504" y="2434"/>
                </a:lnTo>
                <a:cubicBezTo>
                  <a:pt x="1156" y="2773"/>
                  <a:pt x="799" y="3112"/>
                  <a:pt x="442" y="3442"/>
                </a:cubicBezTo>
                <a:lnTo>
                  <a:pt x="5" y="3844"/>
                </a:lnTo>
                <a:cubicBezTo>
                  <a:pt x="2" y="3846"/>
                  <a:pt x="1" y="3847"/>
                  <a:pt x="1" y="3847"/>
                </a:cubicBezTo>
                <a:cubicBezTo>
                  <a:pt x="8" y="3847"/>
                  <a:pt x="748" y="3282"/>
                  <a:pt x="1219" y="2880"/>
                </a:cubicBezTo>
                <a:cubicBezTo>
                  <a:pt x="1227" y="3014"/>
                  <a:pt x="1245" y="3157"/>
                  <a:pt x="1254" y="3299"/>
                </a:cubicBezTo>
                <a:lnTo>
                  <a:pt x="1263" y="3380"/>
                </a:lnTo>
                <a:cubicBezTo>
                  <a:pt x="1290" y="3201"/>
                  <a:pt x="1299" y="3014"/>
                  <a:pt x="1290" y="2835"/>
                </a:cubicBezTo>
                <a:lnTo>
                  <a:pt x="1290" y="2817"/>
                </a:lnTo>
                <a:cubicBezTo>
                  <a:pt x="1567" y="2567"/>
                  <a:pt x="1790" y="2362"/>
                  <a:pt x="2057" y="2094"/>
                </a:cubicBezTo>
                <a:cubicBezTo>
                  <a:pt x="2165" y="1978"/>
                  <a:pt x="2263" y="1871"/>
                  <a:pt x="2370" y="1755"/>
                </a:cubicBezTo>
                <a:cubicBezTo>
                  <a:pt x="2414" y="2068"/>
                  <a:pt x="2468" y="2371"/>
                  <a:pt x="2513" y="2675"/>
                </a:cubicBezTo>
                <a:cubicBezTo>
                  <a:pt x="2513" y="2728"/>
                  <a:pt x="2522" y="2773"/>
                  <a:pt x="2531" y="2817"/>
                </a:cubicBezTo>
                <a:cubicBezTo>
                  <a:pt x="2531" y="2819"/>
                  <a:pt x="2531" y="2820"/>
                  <a:pt x="2531" y="2820"/>
                </a:cubicBezTo>
                <a:cubicBezTo>
                  <a:pt x="2537" y="2820"/>
                  <a:pt x="2502" y="2119"/>
                  <a:pt x="2450" y="1800"/>
                </a:cubicBezTo>
                <a:lnTo>
                  <a:pt x="2432" y="1684"/>
                </a:lnTo>
                <a:cubicBezTo>
                  <a:pt x="2593" y="1514"/>
                  <a:pt x="2745" y="1354"/>
                  <a:pt x="2896" y="1184"/>
                </a:cubicBezTo>
                <a:lnTo>
                  <a:pt x="2995" y="1095"/>
                </a:lnTo>
                <a:cubicBezTo>
                  <a:pt x="3075" y="1380"/>
                  <a:pt x="3164" y="1675"/>
                  <a:pt x="3245" y="1970"/>
                </a:cubicBezTo>
                <a:lnTo>
                  <a:pt x="3289" y="2103"/>
                </a:lnTo>
                <a:cubicBezTo>
                  <a:pt x="3289" y="2105"/>
                  <a:pt x="3290" y="2105"/>
                  <a:pt x="3290" y="2105"/>
                </a:cubicBezTo>
                <a:cubicBezTo>
                  <a:pt x="3290" y="2105"/>
                  <a:pt x="3170" y="1442"/>
                  <a:pt x="3084" y="1131"/>
                </a:cubicBezTo>
                <a:cubicBezTo>
                  <a:pt x="3075" y="1095"/>
                  <a:pt x="3066" y="1068"/>
                  <a:pt x="3057" y="1032"/>
                </a:cubicBezTo>
                <a:cubicBezTo>
                  <a:pt x="3218" y="863"/>
                  <a:pt x="3387" y="702"/>
                  <a:pt x="3575" y="550"/>
                </a:cubicBezTo>
                <a:cubicBezTo>
                  <a:pt x="3753" y="390"/>
                  <a:pt x="3950" y="256"/>
                  <a:pt x="4164" y="140"/>
                </a:cubicBezTo>
                <a:cubicBezTo>
                  <a:pt x="4235" y="108"/>
                  <a:pt x="4201" y="0"/>
                  <a:pt x="4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4"/>
          <p:cNvSpPr/>
          <p:nvPr/>
        </p:nvSpPr>
        <p:spPr>
          <a:xfrm>
            <a:off x="4895981" y="735610"/>
            <a:ext cx="290355" cy="204491"/>
          </a:xfrm>
          <a:custGeom>
            <a:avLst/>
            <a:gdLst/>
            <a:ahLst/>
            <a:cxnLst/>
            <a:rect l="l" t="t" r="r" b="b"/>
            <a:pathLst>
              <a:path w="3740" h="2634" extrusionOk="0">
                <a:moveTo>
                  <a:pt x="3740" y="1295"/>
                </a:moveTo>
                <a:cubicBezTo>
                  <a:pt x="3356" y="456"/>
                  <a:pt x="2437" y="1"/>
                  <a:pt x="1535" y="197"/>
                </a:cubicBezTo>
                <a:cubicBezTo>
                  <a:pt x="643" y="393"/>
                  <a:pt x="0" y="1188"/>
                  <a:pt x="0" y="2116"/>
                </a:cubicBezTo>
                <a:cubicBezTo>
                  <a:pt x="0" y="2259"/>
                  <a:pt x="18" y="2410"/>
                  <a:pt x="54" y="2562"/>
                </a:cubicBezTo>
                <a:cubicBezTo>
                  <a:pt x="1098" y="2634"/>
                  <a:pt x="3035" y="2143"/>
                  <a:pt x="3740" y="129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4"/>
          <p:cNvSpPr/>
          <p:nvPr/>
        </p:nvSpPr>
        <p:spPr>
          <a:xfrm>
            <a:off x="4887674" y="619156"/>
            <a:ext cx="324359" cy="317682"/>
          </a:xfrm>
          <a:custGeom>
            <a:avLst/>
            <a:gdLst/>
            <a:ahLst/>
            <a:cxnLst/>
            <a:rect l="l" t="t" r="r" b="b"/>
            <a:pathLst>
              <a:path w="4178" h="4092" extrusionOk="0">
                <a:moveTo>
                  <a:pt x="2569" y="11"/>
                </a:moveTo>
                <a:lnTo>
                  <a:pt x="2569" y="11"/>
                </a:lnTo>
                <a:cubicBezTo>
                  <a:pt x="2690" y="25"/>
                  <a:pt x="2811" y="55"/>
                  <a:pt x="2928" y="99"/>
                </a:cubicBezTo>
                <a:cubicBezTo>
                  <a:pt x="2812" y="54"/>
                  <a:pt x="2692" y="24"/>
                  <a:pt x="2569" y="11"/>
                </a:cubicBezTo>
                <a:close/>
                <a:moveTo>
                  <a:pt x="2928" y="100"/>
                </a:moveTo>
                <a:cubicBezTo>
                  <a:pt x="3178" y="207"/>
                  <a:pt x="3401" y="367"/>
                  <a:pt x="3588" y="564"/>
                </a:cubicBezTo>
                <a:cubicBezTo>
                  <a:pt x="3410" y="367"/>
                  <a:pt x="3178" y="207"/>
                  <a:pt x="2928" y="100"/>
                </a:cubicBezTo>
                <a:close/>
                <a:moveTo>
                  <a:pt x="2399" y="1"/>
                </a:moveTo>
                <a:cubicBezTo>
                  <a:pt x="2307" y="1"/>
                  <a:pt x="2215" y="10"/>
                  <a:pt x="2124" y="28"/>
                </a:cubicBezTo>
                <a:cubicBezTo>
                  <a:pt x="1857" y="82"/>
                  <a:pt x="1607" y="189"/>
                  <a:pt x="1375" y="340"/>
                </a:cubicBezTo>
                <a:cubicBezTo>
                  <a:pt x="1143" y="492"/>
                  <a:pt x="955" y="688"/>
                  <a:pt x="821" y="921"/>
                </a:cubicBezTo>
                <a:cubicBezTo>
                  <a:pt x="678" y="1153"/>
                  <a:pt x="553" y="1402"/>
                  <a:pt x="464" y="1661"/>
                </a:cubicBezTo>
                <a:cubicBezTo>
                  <a:pt x="375" y="1911"/>
                  <a:pt x="295" y="2179"/>
                  <a:pt x="241" y="2438"/>
                </a:cubicBezTo>
                <a:cubicBezTo>
                  <a:pt x="116" y="2973"/>
                  <a:pt x="36" y="3509"/>
                  <a:pt x="0" y="4053"/>
                </a:cubicBezTo>
                <a:lnTo>
                  <a:pt x="0" y="4080"/>
                </a:lnTo>
                <a:lnTo>
                  <a:pt x="27" y="4080"/>
                </a:lnTo>
                <a:cubicBezTo>
                  <a:pt x="142" y="4087"/>
                  <a:pt x="256" y="4092"/>
                  <a:pt x="370" y="4092"/>
                </a:cubicBezTo>
                <a:cubicBezTo>
                  <a:pt x="531" y="4092"/>
                  <a:pt x="691" y="4083"/>
                  <a:pt x="848" y="4062"/>
                </a:cubicBezTo>
                <a:cubicBezTo>
                  <a:pt x="1125" y="4026"/>
                  <a:pt x="1392" y="3982"/>
                  <a:pt x="1660" y="3919"/>
                </a:cubicBezTo>
                <a:cubicBezTo>
                  <a:pt x="2196" y="3794"/>
                  <a:pt x="2713" y="3598"/>
                  <a:pt x="3195" y="3330"/>
                </a:cubicBezTo>
                <a:cubicBezTo>
                  <a:pt x="3436" y="3196"/>
                  <a:pt x="3650" y="3018"/>
                  <a:pt x="3838" y="2813"/>
                </a:cubicBezTo>
                <a:cubicBezTo>
                  <a:pt x="4016" y="2598"/>
                  <a:pt x="4123" y="2340"/>
                  <a:pt x="4159" y="2063"/>
                </a:cubicBezTo>
                <a:cubicBezTo>
                  <a:pt x="4177" y="1786"/>
                  <a:pt x="4132" y="1510"/>
                  <a:pt x="4025" y="1260"/>
                </a:cubicBezTo>
                <a:cubicBezTo>
                  <a:pt x="3919" y="1013"/>
                  <a:pt x="3770" y="774"/>
                  <a:pt x="3594" y="570"/>
                </a:cubicBezTo>
                <a:lnTo>
                  <a:pt x="3594" y="570"/>
                </a:lnTo>
                <a:cubicBezTo>
                  <a:pt x="3770" y="774"/>
                  <a:pt x="3919" y="1013"/>
                  <a:pt x="4016" y="1260"/>
                </a:cubicBezTo>
                <a:cubicBezTo>
                  <a:pt x="4123" y="1519"/>
                  <a:pt x="4168" y="1786"/>
                  <a:pt x="4150" y="2063"/>
                </a:cubicBezTo>
                <a:cubicBezTo>
                  <a:pt x="4115" y="2340"/>
                  <a:pt x="3999" y="2590"/>
                  <a:pt x="3820" y="2804"/>
                </a:cubicBezTo>
                <a:cubicBezTo>
                  <a:pt x="3642" y="3009"/>
                  <a:pt x="3418" y="3179"/>
                  <a:pt x="3177" y="3304"/>
                </a:cubicBezTo>
                <a:cubicBezTo>
                  <a:pt x="2704" y="3571"/>
                  <a:pt x="2187" y="3759"/>
                  <a:pt x="1651" y="3884"/>
                </a:cubicBezTo>
                <a:cubicBezTo>
                  <a:pt x="1384" y="3946"/>
                  <a:pt x="1116" y="3991"/>
                  <a:pt x="848" y="4018"/>
                </a:cubicBezTo>
                <a:cubicBezTo>
                  <a:pt x="687" y="4033"/>
                  <a:pt x="529" y="4043"/>
                  <a:pt x="371" y="4043"/>
                </a:cubicBezTo>
                <a:cubicBezTo>
                  <a:pt x="266" y="4043"/>
                  <a:pt x="161" y="4038"/>
                  <a:pt x="55" y="4029"/>
                </a:cubicBezTo>
                <a:lnTo>
                  <a:pt x="55" y="4029"/>
                </a:lnTo>
                <a:cubicBezTo>
                  <a:pt x="92" y="3493"/>
                  <a:pt x="163" y="2966"/>
                  <a:pt x="277" y="2447"/>
                </a:cubicBezTo>
                <a:cubicBezTo>
                  <a:pt x="339" y="2179"/>
                  <a:pt x="411" y="1920"/>
                  <a:pt x="500" y="1661"/>
                </a:cubicBezTo>
                <a:cubicBezTo>
                  <a:pt x="589" y="1411"/>
                  <a:pt x="705" y="1162"/>
                  <a:pt x="839" y="929"/>
                </a:cubicBezTo>
                <a:cubicBezTo>
                  <a:pt x="1134" y="465"/>
                  <a:pt x="1598" y="144"/>
                  <a:pt x="2133" y="37"/>
                </a:cubicBezTo>
                <a:cubicBezTo>
                  <a:pt x="2230" y="14"/>
                  <a:pt x="2329" y="3"/>
                  <a:pt x="2427" y="3"/>
                </a:cubicBezTo>
                <a:cubicBezTo>
                  <a:pt x="2474" y="3"/>
                  <a:pt x="2522" y="6"/>
                  <a:pt x="2569" y="11"/>
                </a:cubicBezTo>
                <a:lnTo>
                  <a:pt x="2569" y="11"/>
                </a:lnTo>
                <a:cubicBezTo>
                  <a:pt x="2512" y="4"/>
                  <a:pt x="2456" y="1"/>
                  <a:pt x="2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4"/>
          <p:cNvSpPr/>
          <p:nvPr/>
        </p:nvSpPr>
        <p:spPr>
          <a:xfrm>
            <a:off x="6682910" y="758823"/>
            <a:ext cx="259922" cy="280340"/>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4"/>
          <p:cNvSpPr/>
          <p:nvPr/>
        </p:nvSpPr>
        <p:spPr>
          <a:xfrm>
            <a:off x="6697273" y="739880"/>
            <a:ext cx="239970" cy="277467"/>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4"/>
          <p:cNvSpPr/>
          <p:nvPr/>
        </p:nvSpPr>
        <p:spPr>
          <a:xfrm>
            <a:off x="6696108" y="787625"/>
            <a:ext cx="228014" cy="249519"/>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4"/>
          <p:cNvSpPr/>
          <p:nvPr/>
        </p:nvSpPr>
        <p:spPr>
          <a:xfrm>
            <a:off x="6680892" y="758978"/>
            <a:ext cx="241134" cy="28228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4"/>
          <p:cNvSpPr/>
          <p:nvPr/>
        </p:nvSpPr>
        <p:spPr>
          <a:xfrm>
            <a:off x="7011385" y="669852"/>
            <a:ext cx="335383" cy="235312"/>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4"/>
          <p:cNvSpPr/>
          <p:nvPr/>
        </p:nvSpPr>
        <p:spPr>
          <a:xfrm>
            <a:off x="7014801" y="698888"/>
            <a:ext cx="297342" cy="217689"/>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4"/>
          <p:cNvSpPr/>
          <p:nvPr/>
        </p:nvSpPr>
        <p:spPr>
          <a:xfrm>
            <a:off x="7008590" y="668921"/>
            <a:ext cx="334762" cy="236631"/>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4"/>
          <p:cNvSpPr/>
          <p:nvPr/>
        </p:nvSpPr>
        <p:spPr>
          <a:xfrm>
            <a:off x="7034287" y="728622"/>
            <a:ext cx="375909" cy="129185"/>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4"/>
          <p:cNvSpPr/>
          <p:nvPr/>
        </p:nvSpPr>
        <p:spPr>
          <a:xfrm>
            <a:off x="7092514" y="771400"/>
            <a:ext cx="394386" cy="376452"/>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4"/>
          <p:cNvSpPr/>
          <p:nvPr/>
        </p:nvSpPr>
        <p:spPr>
          <a:xfrm>
            <a:off x="7393117" y="1102748"/>
            <a:ext cx="119247" cy="11699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4"/>
          <p:cNvSpPr/>
          <p:nvPr/>
        </p:nvSpPr>
        <p:spPr>
          <a:xfrm>
            <a:off x="7228919" y="1095450"/>
            <a:ext cx="117850" cy="118393"/>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4"/>
          <p:cNvSpPr/>
          <p:nvPr/>
        </p:nvSpPr>
        <p:spPr>
          <a:xfrm>
            <a:off x="7016198" y="901672"/>
            <a:ext cx="125536" cy="102401"/>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4"/>
          <p:cNvSpPr/>
          <p:nvPr/>
        </p:nvSpPr>
        <p:spPr>
          <a:xfrm>
            <a:off x="7115261" y="1034662"/>
            <a:ext cx="120645" cy="113813"/>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4"/>
          <p:cNvSpPr/>
          <p:nvPr/>
        </p:nvSpPr>
        <p:spPr>
          <a:xfrm>
            <a:off x="7135368" y="1058651"/>
            <a:ext cx="45805" cy="49453"/>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4"/>
          <p:cNvSpPr/>
          <p:nvPr/>
        </p:nvSpPr>
        <p:spPr>
          <a:xfrm>
            <a:off x="7043914" y="917199"/>
            <a:ext cx="54810" cy="49221"/>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4"/>
          <p:cNvSpPr/>
          <p:nvPr/>
        </p:nvSpPr>
        <p:spPr>
          <a:xfrm>
            <a:off x="7255237" y="1118275"/>
            <a:ext cx="48600" cy="56984"/>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4"/>
          <p:cNvSpPr/>
          <p:nvPr/>
        </p:nvSpPr>
        <p:spPr>
          <a:xfrm>
            <a:off x="7445133" y="1130153"/>
            <a:ext cx="45805" cy="51627"/>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4"/>
          <p:cNvSpPr/>
          <p:nvPr/>
        </p:nvSpPr>
        <p:spPr>
          <a:xfrm>
            <a:off x="7398707" y="1101350"/>
            <a:ext cx="110242" cy="118704"/>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4"/>
          <p:cNvSpPr/>
          <p:nvPr/>
        </p:nvSpPr>
        <p:spPr>
          <a:xfrm>
            <a:off x="7233810" y="1094674"/>
            <a:ext cx="109543" cy="120101"/>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4"/>
          <p:cNvSpPr/>
          <p:nvPr/>
        </p:nvSpPr>
        <p:spPr>
          <a:xfrm>
            <a:off x="7016198" y="899498"/>
            <a:ext cx="125536" cy="104652"/>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4"/>
          <p:cNvSpPr/>
          <p:nvPr/>
        </p:nvSpPr>
        <p:spPr>
          <a:xfrm>
            <a:off x="7118754" y="1033264"/>
            <a:ext cx="111639" cy="116220"/>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4"/>
          <p:cNvSpPr/>
          <p:nvPr/>
        </p:nvSpPr>
        <p:spPr>
          <a:xfrm>
            <a:off x="7466560" y="1199715"/>
            <a:ext cx="24377" cy="27250"/>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4"/>
          <p:cNvSpPr/>
          <p:nvPr/>
        </p:nvSpPr>
        <p:spPr>
          <a:xfrm>
            <a:off x="7249725" y="1191563"/>
            <a:ext cx="26396" cy="28492"/>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4"/>
          <p:cNvSpPr/>
          <p:nvPr/>
        </p:nvSpPr>
        <p:spPr>
          <a:xfrm>
            <a:off x="7003777" y="950427"/>
            <a:ext cx="36100" cy="21350"/>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4"/>
          <p:cNvSpPr/>
          <p:nvPr/>
        </p:nvSpPr>
        <p:spPr>
          <a:xfrm>
            <a:off x="7122947" y="1116567"/>
            <a:ext cx="37498" cy="38352"/>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4"/>
          <p:cNvSpPr/>
          <p:nvPr/>
        </p:nvSpPr>
        <p:spPr>
          <a:xfrm>
            <a:off x="5696245" y="1097313"/>
            <a:ext cx="462239" cy="446324"/>
          </a:xfrm>
          <a:custGeom>
            <a:avLst/>
            <a:gdLst/>
            <a:ahLst/>
            <a:cxnLst/>
            <a:rect l="l" t="t" r="r" b="b"/>
            <a:pathLst>
              <a:path w="5954" h="5749" extrusionOk="0">
                <a:moveTo>
                  <a:pt x="1928" y="1"/>
                </a:moveTo>
                <a:cubicBezTo>
                  <a:pt x="1928" y="1"/>
                  <a:pt x="1709" y="759"/>
                  <a:pt x="1248" y="759"/>
                </a:cubicBezTo>
                <a:cubicBezTo>
                  <a:pt x="1209" y="759"/>
                  <a:pt x="1168" y="753"/>
                  <a:pt x="1125" y="741"/>
                </a:cubicBezTo>
                <a:lnTo>
                  <a:pt x="1125" y="741"/>
                </a:lnTo>
                <a:cubicBezTo>
                  <a:pt x="1125" y="741"/>
                  <a:pt x="1750" y="1321"/>
                  <a:pt x="1768" y="2044"/>
                </a:cubicBezTo>
                <a:cubicBezTo>
                  <a:pt x="1768" y="2044"/>
                  <a:pt x="1175" y="2546"/>
                  <a:pt x="466" y="2546"/>
                </a:cubicBezTo>
                <a:cubicBezTo>
                  <a:pt x="407" y="2546"/>
                  <a:pt x="347" y="2543"/>
                  <a:pt x="286" y="2535"/>
                </a:cubicBezTo>
                <a:lnTo>
                  <a:pt x="286" y="2535"/>
                </a:lnTo>
                <a:cubicBezTo>
                  <a:pt x="286" y="2535"/>
                  <a:pt x="590" y="3187"/>
                  <a:pt x="1" y="3588"/>
                </a:cubicBezTo>
                <a:cubicBezTo>
                  <a:pt x="1" y="3588"/>
                  <a:pt x="94" y="3571"/>
                  <a:pt x="215" y="3571"/>
                </a:cubicBezTo>
                <a:cubicBezTo>
                  <a:pt x="468" y="3571"/>
                  <a:pt x="844" y="3645"/>
                  <a:pt x="759" y="4097"/>
                </a:cubicBezTo>
                <a:cubicBezTo>
                  <a:pt x="759" y="4097"/>
                  <a:pt x="1078" y="3810"/>
                  <a:pt x="1422" y="3810"/>
                </a:cubicBezTo>
                <a:cubicBezTo>
                  <a:pt x="1480" y="3810"/>
                  <a:pt x="1540" y="3819"/>
                  <a:pt x="1598" y="3838"/>
                </a:cubicBezTo>
                <a:cubicBezTo>
                  <a:pt x="2009" y="3972"/>
                  <a:pt x="1732" y="4838"/>
                  <a:pt x="1661" y="4990"/>
                </a:cubicBezTo>
                <a:cubicBezTo>
                  <a:pt x="1661" y="4990"/>
                  <a:pt x="1716" y="4977"/>
                  <a:pt x="1808" y="4977"/>
                </a:cubicBezTo>
                <a:cubicBezTo>
                  <a:pt x="2061" y="4977"/>
                  <a:pt x="2588" y="5068"/>
                  <a:pt x="2999" y="5748"/>
                </a:cubicBezTo>
                <a:cubicBezTo>
                  <a:pt x="2999" y="5748"/>
                  <a:pt x="2892" y="4802"/>
                  <a:pt x="3704" y="4793"/>
                </a:cubicBezTo>
                <a:cubicBezTo>
                  <a:pt x="3704" y="4793"/>
                  <a:pt x="3214" y="4383"/>
                  <a:pt x="3401" y="3936"/>
                </a:cubicBezTo>
                <a:cubicBezTo>
                  <a:pt x="3461" y="3785"/>
                  <a:pt x="3574" y="3711"/>
                  <a:pt x="3711" y="3711"/>
                </a:cubicBezTo>
                <a:cubicBezTo>
                  <a:pt x="3977" y="3711"/>
                  <a:pt x="4334" y="3994"/>
                  <a:pt x="4570" y="4543"/>
                </a:cubicBezTo>
                <a:cubicBezTo>
                  <a:pt x="4570" y="4543"/>
                  <a:pt x="4861" y="4011"/>
                  <a:pt x="5413" y="4011"/>
                </a:cubicBezTo>
                <a:cubicBezTo>
                  <a:pt x="5572" y="4011"/>
                  <a:pt x="5752" y="4055"/>
                  <a:pt x="5954" y="4168"/>
                </a:cubicBezTo>
                <a:cubicBezTo>
                  <a:pt x="5954" y="4168"/>
                  <a:pt x="5016" y="3562"/>
                  <a:pt x="5588" y="2696"/>
                </a:cubicBezTo>
                <a:lnTo>
                  <a:pt x="5588" y="2696"/>
                </a:lnTo>
                <a:cubicBezTo>
                  <a:pt x="5588" y="2696"/>
                  <a:pt x="5408" y="2720"/>
                  <a:pt x="5177" y="2720"/>
                </a:cubicBezTo>
                <a:cubicBezTo>
                  <a:pt x="4825" y="2720"/>
                  <a:pt x="4355" y="2664"/>
                  <a:pt x="4231" y="2383"/>
                </a:cubicBezTo>
                <a:cubicBezTo>
                  <a:pt x="4026" y="1919"/>
                  <a:pt x="5195" y="1893"/>
                  <a:pt x="5195" y="1893"/>
                </a:cubicBezTo>
                <a:cubicBezTo>
                  <a:pt x="5195" y="1893"/>
                  <a:pt x="4740" y="1330"/>
                  <a:pt x="5481" y="741"/>
                </a:cubicBezTo>
                <a:lnTo>
                  <a:pt x="5481" y="741"/>
                </a:lnTo>
                <a:cubicBezTo>
                  <a:pt x="5481" y="741"/>
                  <a:pt x="5448" y="743"/>
                  <a:pt x="5392" y="743"/>
                </a:cubicBezTo>
                <a:cubicBezTo>
                  <a:pt x="5123" y="743"/>
                  <a:pt x="4320" y="700"/>
                  <a:pt x="4017" y="206"/>
                </a:cubicBezTo>
                <a:cubicBezTo>
                  <a:pt x="4017" y="206"/>
                  <a:pt x="3527" y="887"/>
                  <a:pt x="3196" y="887"/>
                </a:cubicBezTo>
                <a:cubicBezTo>
                  <a:pt x="3184" y="887"/>
                  <a:pt x="3172" y="886"/>
                  <a:pt x="3160" y="884"/>
                </a:cubicBezTo>
                <a:cubicBezTo>
                  <a:pt x="2821" y="822"/>
                  <a:pt x="2723" y="99"/>
                  <a:pt x="2723" y="99"/>
                </a:cubicBezTo>
                <a:cubicBezTo>
                  <a:pt x="2723" y="99"/>
                  <a:pt x="2540" y="228"/>
                  <a:pt x="2329" y="228"/>
                </a:cubicBezTo>
                <a:cubicBezTo>
                  <a:pt x="2194" y="228"/>
                  <a:pt x="2047" y="175"/>
                  <a:pt x="19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4"/>
          <p:cNvSpPr/>
          <p:nvPr/>
        </p:nvSpPr>
        <p:spPr>
          <a:xfrm>
            <a:off x="5825818" y="1266403"/>
            <a:ext cx="332666" cy="277933"/>
          </a:xfrm>
          <a:custGeom>
            <a:avLst/>
            <a:gdLst/>
            <a:ahLst/>
            <a:cxnLst/>
            <a:rect l="l" t="t" r="r" b="b"/>
            <a:pathLst>
              <a:path w="4285" h="3580" extrusionOk="0">
                <a:moveTo>
                  <a:pt x="268" y="2812"/>
                </a:moveTo>
                <a:cubicBezTo>
                  <a:pt x="545" y="2847"/>
                  <a:pt x="982" y="2999"/>
                  <a:pt x="1339" y="3579"/>
                </a:cubicBezTo>
                <a:cubicBezTo>
                  <a:pt x="1339" y="3579"/>
                  <a:pt x="1223" y="2624"/>
                  <a:pt x="2044" y="2615"/>
                </a:cubicBezTo>
                <a:cubicBezTo>
                  <a:pt x="2044" y="2615"/>
                  <a:pt x="1545" y="2214"/>
                  <a:pt x="1732" y="1758"/>
                </a:cubicBezTo>
                <a:cubicBezTo>
                  <a:pt x="1911" y="1312"/>
                  <a:pt x="2553" y="1535"/>
                  <a:pt x="2901" y="2365"/>
                </a:cubicBezTo>
                <a:cubicBezTo>
                  <a:pt x="2901" y="2365"/>
                  <a:pt x="3383" y="1491"/>
                  <a:pt x="4285" y="1990"/>
                </a:cubicBezTo>
                <a:cubicBezTo>
                  <a:pt x="4285" y="1990"/>
                  <a:pt x="3347" y="1384"/>
                  <a:pt x="3919" y="518"/>
                </a:cubicBezTo>
                <a:cubicBezTo>
                  <a:pt x="3919" y="518"/>
                  <a:pt x="2767" y="670"/>
                  <a:pt x="2562" y="205"/>
                </a:cubicBezTo>
                <a:cubicBezTo>
                  <a:pt x="2526" y="143"/>
                  <a:pt x="2526" y="63"/>
                  <a:pt x="2562" y="0"/>
                </a:cubicBezTo>
                <a:cubicBezTo>
                  <a:pt x="1089" y="27"/>
                  <a:pt x="1" y="1366"/>
                  <a:pt x="268" y="281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4"/>
          <p:cNvSpPr/>
          <p:nvPr/>
        </p:nvSpPr>
        <p:spPr>
          <a:xfrm>
            <a:off x="5688637" y="1094518"/>
            <a:ext cx="470546" cy="454631"/>
          </a:xfrm>
          <a:custGeom>
            <a:avLst/>
            <a:gdLst/>
            <a:ahLst/>
            <a:cxnLst/>
            <a:rect l="l" t="t" r="r" b="b"/>
            <a:pathLst>
              <a:path w="6061" h="5856" extrusionOk="0">
                <a:moveTo>
                  <a:pt x="4305" y="2270"/>
                </a:moveTo>
                <a:cubicBezTo>
                  <a:pt x="4298" y="2298"/>
                  <a:pt x="4297" y="2328"/>
                  <a:pt x="4302" y="2357"/>
                </a:cubicBezTo>
                <a:cubicBezTo>
                  <a:pt x="4308" y="2374"/>
                  <a:pt x="4314" y="2390"/>
                  <a:pt x="4322" y="2407"/>
                </a:cubicBezTo>
                <a:lnTo>
                  <a:pt x="4322" y="2407"/>
                </a:lnTo>
                <a:cubicBezTo>
                  <a:pt x="4317" y="2393"/>
                  <a:pt x="4313" y="2380"/>
                  <a:pt x="4311" y="2366"/>
                </a:cubicBezTo>
                <a:cubicBezTo>
                  <a:pt x="4302" y="2333"/>
                  <a:pt x="4300" y="2300"/>
                  <a:pt x="4305" y="2270"/>
                </a:cubicBezTo>
                <a:close/>
                <a:moveTo>
                  <a:pt x="4322" y="2407"/>
                </a:moveTo>
                <a:lnTo>
                  <a:pt x="4322" y="2407"/>
                </a:lnTo>
                <a:cubicBezTo>
                  <a:pt x="4330" y="2431"/>
                  <a:pt x="4342" y="2455"/>
                  <a:pt x="4358" y="2475"/>
                </a:cubicBezTo>
                <a:lnTo>
                  <a:pt x="4358" y="2475"/>
                </a:lnTo>
                <a:cubicBezTo>
                  <a:pt x="4344" y="2454"/>
                  <a:pt x="4332" y="2431"/>
                  <a:pt x="4322" y="2407"/>
                </a:cubicBezTo>
                <a:close/>
                <a:moveTo>
                  <a:pt x="4358" y="2475"/>
                </a:moveTo>
                <a:lnTo>
                  <a:pt x="4358" y="2475"/>
                </a:lnTo>
                <a:cubicBezTo>
                  <a:pt x="4366" y="2487"/>
                  <a:pt x="4374" y="2498"/>
                  <a:pt x="4383" y="2509"/>
                </a:cubicBezTo>
                <a:cubicBezTo>
                  <a:pt x="4426" y="2558"/>
                  <a:pt x="4480" y="2597"/>
                  <a:pt x="4542" y="2628"/>
                </a:cubicBezTo>
                <a:lnTo>
                  <a:pt x="4542" y="2628"/>
                </a:lnTo>
                <a:cubicBezTo>
                  <a:pt x="4485" y="2599"/>
                  <a:pt x="4432" y="2560"/>
                  <a:pt x="4392" y="2509"/>
                </a:cubicBezTo>
                <a:cubicBezTo>
                  <a:pt x="4379" y="2499"/>
                  <a:pt x="4368" y="2488"/>
                  <a:pt x="4358" y="2475"/>
                </a:cubicBezTo>
                <a:close/>
                <a:moveTo>
                  <a:pt x="4542" y="2628"/>
                </a:moveTo>
                <a:cubicBezTo>
                  <a:pt x="4553" y="2634"/>
                  <a:pt x="4565" y="2640"/>
                  <a:pt x="4577" y="2645"/>
                </a:cubicBezTo>
                <a:lnTo>
                  <a:pt x="4577" y="2645"/>
                </a:lnTo>
                <a:cubicBezTo>
                  <a:pt x="4565" y="2639"/>
                  <a:pt x="4553" y="2634"/>
                  <a:pt x="4542" y="2628"/>
                </a:cubicBezTo>
                <a:close/>
                <a:moveTo>
                  <a:pt x="4577" y="2645"/>
                </a:moveTo>
                <a:lnTo>
                  <a:pt x="4577" y="2645"/>
                </a:lnTo>
                <a:cubicBezTo>
                  <a:pt x="4606" y="2657"/>
                  <a:pt x="4636" y="2668"/>
                  <a:pt x="4668" y="2678"/>
                </a:cubicBezTo>
                <a:cubicBezTo>
                  <a:pt x="4681" y="2682"/>
                  <a:pt x="4694" y="2685"/>
                  <a:pt x="4707" y="2688"/>
                </a:cubicBezTo>
                <a:lnTo>
                  <a:pt x="4707" y="2688"/>
                </a:lnTo>
                <a:cubicBezTo>
                  <a:pt x="4697" y="2685"/>
                  <a:pt x="4687" y="2682"/>
                  <a:pt x="4677" y="2678"/>
                </a:cubicBezTo>
                <a:cubicBezTo>
                  <a:pt x="4643" y="2670"/>
                  <a:pt x="4609" y="2659"/>
                  <a:pt x="4577" y="2645"/>
                </a:cubicBezTo>
                <a:close/>
                <a:moveTo>
                  <a:pt x="4707" y="2688"/>
                </a:moveTo>
                <a:cubicBezTo>
                  <a:pt x="4806" y="2719"/>
                  <a:pt x="4911" y="2742"/>
                  <a:pt x="5016" y="2750"/>
                </a:cubicBezTo>
                <a:cubicBezTo>
                  <a:pt x="5092" y="2756"/>
                  <a:pt x="5170" y="2759"/>
                  <a:pt x="5249" y="2759"/>
                </a:cubicBezTo>
                <a:cubicBezTo>
                  <a:pt x="5394" y="2759"/>
                  <a:pt x="5542" y="2749"/>
                  <a:pt x="5686" y="2732"/>
                </a:cubicBezTo>
                <a:lnTo>
                  <a:pt x="5686" y="2732"/>
                </a:lnTo>
                <a:cubicBezTo>
                  <a:pt x="5558" y="2747"/>
                  <a:pt x="5433" y="2753"/>
                  <a:pt x="5308" y="2753"/>
                </a:cubicBezTo>
                <a:cubicBezTo>
                  <a:pt x="5205" y="2753"/>
                  <a:pt x="5103" y="2749"/>
                  <a:pt x="4998" y="2741"/>
                </a:cubicBezTo>
                <a:cubicBezTo>
                  <a:pt x="4896" y="2733"/>
                  <a:pt x="4801" y="2711"/>
                  <a:pt x="4707" y="2688"/>
                </a:cubicBezTo>
                <a:close/>
                <a:moveTo>
                  <a:pt x="2009" y="1"/>
                </a:moveTo>
                <a:lnTo>
                  <a:pt x="2000" y="37"/>
                </a:lnTo>
                <a:cubicBezTo>
                  <a:pt x="1937" y="224"/>
                  <a:pt x="1848" y="411"/>
                  <a:pt x="1723" y="563"/>
                </a:cubicBezTo>
                <a:cubicBezTo>
                  <a:pt x="1669" y="643"/>
                  <a:pt x="1589" y="706"/>
                  <a:pt x="1500" y="742"/>
                </a:cubicBezTo>
                <a:cubicBezTo>
                  <a:pt x="1446" y="763"/>
                  <a:pt x="1388" y="775"/>
                  <a:pt x="1332" y="775"/>
                </a:cubicBezTo>
                <a:cubicBezTo>
                  <a:pt x="1303" y="775"/>
                  <a:pt x="1275" y="772"/>
                  <a:pt x="1248" y="766"/>
                </a:cubicBezTo>
                <a:lnTo>
                  <a:pt x="1248" y="766"/>
                </a:lnTo>
                <a:cubicBezTo>
                  <a:pt x="1246" y="764"/>
                  <a:pt x="1243" y="762"/>
                  <a:pt x="1241" y="759"/>
                </a:cubicBezTo>
                <a:lnTo>
                  <a:pt x="1239" y="764"/>
                </a:lnTo>
                <a:lnTo>
                  <a:pt x="1239" y="764"/>
                </a:lnTo>
                <a:cubicBezTo>
                  <a:pt x="1234" y="762"/>
                  <a:pt x="1228" y="761"/>
                  <a:pt x="1223" y="759"/>
                </a:cubicBezTo>
                <a:lnTo>
                  <a:pt x="1143" y="742"/>
                </a:lnTo>
                <a:lnTo>
                  <a:pt x="1205" y="795"/>
                </a:lnTo>
                <a:cubicBezTo>
                  <a:pt x="1375" y="974"/>
                  <a:pt x="1527" y="1170"/>
                  <a:pt x="1643" y="1384"/>
                </a:cubicBezTo>
                <a:cubicBezTo>
                  <a:pt x="1696" y="1491"/>
                  <a:pt x="1741" y="1607"/>
                  <a:pt x="1777" y="1723"/>
                </a:cubicBezTo>
                <a:cubicBezTo>
                  <a:pt x="1811" y="1836"/>
                  <a:pt x="1829" y="1949"/>
                  <a:pt x="1838" y="2070"/>
                </a:cubicBezTo>
                <a:lnTo>
                  <a:pt x="1838" y="2070"/>
                </a:lnTo>
                <a:cubicBezTo>
                  <a:pt x="1627" y="2227"/>
                  <a:pt x="1398" y="2358"/>
                  <a:pt x="1152" y="2446"/>
                </a:cubicBezTo>
                <a:cubicBezTo>
                  <a:pt x="1027" y="2491"/>
                  <a:pt x="902" y="2518"/>
                  <a:pt x="777" y="2544"/>
                </a:cubicBezTo>
                <a:cubicBezTo>
                  <a:pt x="710" y="2553"/>
                  <a:pt x="643" y="2558"/>
                  <a:pt x="577" y="2558"/>
                </a:cubicBezTo>
                <a:cubicBezTo>
                  <a:pt x="511" y="2558"/>
                  <a:pt x="447" y="2553"/>
                  <a:pt x="384" y="2544"/>
                </a:cubicBezTo>
                <a:lnTo>
                  <a:pt x="340" y="2544"/>
                </a:lnTo>
                <a:lnTo>
                  <a:pt x="357" y="2589"/>
                </a:lnTo>
                <a:cubicBezTo>
                  <a:pt x="393" y="2678"/>
                  <a:pt x="411" y="2768"/>
                  <a:pt x="420" y="2866"/>
                </a:cubicBezTo>
                <a:cubicBezTo>
                  <a:pt x="438" y="2964"/>
                  <a:pt x="429" y="3053"/>
                  <a:pt x="411" y="3151"/>
                </a:cubicBezTo>
                <a:cubicBezTo>
                  <a:pt x="384" y="3241"/>
                  <a:pt x="349" y="3330"/>
                  <a:pt x="286" y="3410"/>
                </a:cubicBezTo>
                <a:cubicBezTo>
                  <a:pt x="236" y="3477"/>
                  <a:pt x="170" y="3544"/>
                  <a:pt x="95" y="3597"/>
                </a:cubicBezTo>
                <a:lnTo>
                  <a:pt x="95" y="3597"/>
                </a:lnTo>
                <a:cubicBezTo>
                  <a:pt x="93" y="3597"/>
                  <a:pt x="92" y="3597"/>
                  <a:pt x="90" y="3598"/>
                </a:cubicBezTo>
                <a:lnTo>
                  <a:pt x="91" y="3600"/>
                </a:lnTo>
                <a:lnTo>
                  <a:pt x="91" y="3600"/>
                </a:lnTo>
                <a:cubicBezTo>
                  <a:pt x="87" y="3602"/>
                  <a:pt x="84" y="3604"/>
                  <a:pt x="81" y="3607"/>
                </a:cubicBezTo>
                <a:lnTo>
                  <a:pt x="0" y="3669"/>
                </a:lnTo>
                <a:lnTo>
                  <a:pt x="0" y="3669"/>
                </a:lnTo>
                <a:lnTo>
                  <a:pt x="99" y="3651"/>
                </a:lnTo>
                <a:cubicBezTo>
                  <a:pt x="160" y="3639"/>
                  <a:pt x="222" y="3633"/>
                  <a:pt x="284" y="3633"/>
                </a:cubicBezTo>
                <a:cubicBezTo>
                  <a:pt x="404" y="3633"/>
                  <a:pt x="523" y="3655"/>
                  <a:pt x="634" y="3696"/>
                </a:cubicBezTo>
                <a:cubicBezTo>
                  <a:pt x="714" y="3723"/>
                  <a:pt x="777" y="3794"/>
                  <a:pt x="813" y="3874"/>
                </a:cubicBezTo>
                <a:cubicBezTo>
                  <a:pt x="839" y="3955"/>
                  <a:pt x="839" y="4044"/>
                  <a:pt x="822" y="4133"/>
                </a:cubicBezTo>
                <a:lnTo>
                  <a:pt x="822" y="4187"/>
                </a:lnTo>
                <a:lnTo>
                  <a:pt x="866" y="4151"/>
                </a:lnTo>
                <a:cubicBezTo>
                  <a:pt x="1000" y="4035"/>
                  <a:pt x="1161" y="3946"/>
                  <a:pt x="1330" y="3901"/>
                </a:cubicBezTo>
                <a:cubicBezTo>
                  <a:pt x="1397" y="3881"/>
                  <a:pt x="1464" y="3871"/>
                  <a:pt x="1527" y="3871"/>
                </a:cubicBezTo>
                <a:cubicBezTo>
                  <a:pt x="1548" y="3871"/>
                  <a:pt x="1569" y="3872"/>
                  <a:pt x="1589" y="3874"/>
                </a:cubicBezTo>
                <a:cubicBezTo>
                  <a:pt x="1678" y="3883"/>
                  <a:pt x="1759" y="3919"/>
                  <a:pt x="1812" y="3990"/>
                </a:cubicBezTo>
                <a:cubicBezTo>
                  <a:pt x="1866" y="4062"/>
                  <a:pt x="1893" y="4142"/>
                  <a:pt x="1893" y="4231"/>
                </a:cubicBezTo>
                <a:cubicBezTo>
                  <a:pt x="1893" y="4321"/>
                  <a:pt x="1893" y="4410"/>
                  <a:pt x="1884" y="4499"/>
                </a:cubicBezTo>
                <a:cubicBezTo>
                  <a:pt x="1858" y="4668"/>
                  <a:pt x="1809" y="4837"/>
                  <a:pt x="1751" y="4999"/>
                </a:cubicBezTo>
                <a:lnTo>
                  <a:pt x="1751" y="4999"/>
                </a:lnTo>
                <a:cubicBezTo>
                  <a:pt x="1750" y="4999"/>
                  <a:pt x="1750" y="4999"/>
                  <a:pt x="1750" y="4999"/>
                </a:cubicBezTo>
                <a:lnTo>
                  <a:pt x="1750" y="5000"/>
                </a:lnTo>
                <a:lnTo>
                  <a:pt x="1750" y="5000"/>
                </a:lnTo>
                <a:cubicBezTo>
                  <a:pt x="1747" y="5008"/>
                  <a:pt x="1744" y="5017"/>
                  <a:pt x="1741" y="5026"/>
                </a:cubicBezTo>
                <a:lnTo>
                  <a:pt x="1732" y="5061"/>
                </a:lnTo>
                <a:lnTo>
                  <a:pt x="1732" y="5061"/>
                </a:lnTo>
                <a:lnTo>
                  <a:pt x="1768" y="5052"/>
                </a:lnTo>
                <a:cubicBezTo>
                  <a:pt x="1819" y="5045"/>
                  <a:pt x="1874" y="5041"/>
                  <a:pt x="1929" y="5041"/>
                </a:cubicBezTo>
                <a:cubicBezTo>
                  <a:pt x="2008" y="5041"/>
                  <a:pt x="2087" y="5049"/>
                  <a:pt x="2160" y="5070"/>
                </a:cubicBezTo>
                <a:cubicBezTo>
                  <a:pt x="2294" y="5097"/>
                  <a:pt x="2419" y="5151"/>
                  <a:pt x="2535" y="5222"/>
                </a:cubicBezTo>
                <a:cubicBezTo>
                  <a:pt x="2642" y="5293"/>
                  <a:pt x="2749" y="5383"/>
                  <a:pt x="2839" y="5481"/>
                </a:cubicBezTo>
                <a:cubicBezTo>
                  <a:pt x="2892" y="5516"/>
                  <a:pt x="2928" y="5579"/>
                  <a:pt x="2972" y="5632"/>
                </a:cubicBezTo>
                <a:lnTo>
                  <a:pt x="3080" y="5802"/>
                </a:lnTo>
                <a:lnTo>
                  <a:pt x="3124" y="5856"/>
                </a:lnTo>
                <a:lnTo>
                  <a:pt x="3115" y="5784"/>
                </a:lnTo>
                <a:cubicBezTo>
                  <a:pt x="3115" y="5781"/>
                  <a:pt x="3115" y="5778"/>
                  <a:pt x="3115" y="5775"/>
                </a:cubicBezTo>
                <a:lnTo>
                  <a:pt x="3115" y="5775"/>
                </a:lnTo>
                <a:lnTo>
                  <a:pt x="3115" y="5775"/>
                </a:lnTo>
                <a:cubicBezTo>
                  <a:pt x="3115" y="5775"/>
                  <a:pt x="3115" y="5774"/>
                  <a:pt x="3114" y="5774"/>
                </a:cubicBezTo>
                <a:lnTo>
                  <a:pt x="3114" y="5774"/>
                </a:lnTo>
                <a:cubicBezTo>
                  <a:pt x="3107" y="5670"/>
                  <a:pt x="3116" y="5558"/>
                  <a:pt x="3133" y="5454"/>
                </a:cubicBezTo>
                <a:cubicBezTo>
                  <a:pt x="3151" y="5347"/>
                  <a:pt x="3187" y="5240"/>
                  <a:pt x="3240" y="5142"/>
                </a:cubicBezTo>
                <a:cubicBezTo>
                  <a:pt x="3303" y="5043"/>
                  <a:pt x="3383" y="4963"/>
                  <a:pt x="3481" y="4918"/>
                </a:cubicBezTo>
                <a:cubicBezTo>
                  <a:pt x="3588" y="4874"/>
                  <a:pt x="3695" y="4847"/>
                  <a:pt x="3802" y="4847"/>
                </a:cubicBezTo>
                <a:lnTo>
                  <a:pt x="3847" y="4847"/>
                </a:lnTo>
                <a:lnTo>
                  <a:pt x="3820" y="4820"/>
                </a:lnTo>
                <a:cubicBezTo>
                  <a:pt x="3651" y="4678"/>
                  <a:pt x="3535" y="4490"/>
                  <a:pt x="3481" y="4276"/>
                </a:cubicBezTo>
                <a:cubicBezTo>
                  <a:pt x="3463" y="4169"/>
                  <a:pt x="3472" y="4062"/>
                  <a:pt x="3517" y="3964"/>
                </a:cubicBezTo>
                <a:cubicBezTo>
                  <a:pt x="3561" y="3865"/>
                  <a:pt x="3642" y="3794"/>
                  <a:pt x="3749" y="3767"/>
                </a:cubicBezTo>
                <a:cubicBezTo>
                  <a:pt x="3766" y="3766"/>
                  <a:pt x="3783" y="3765"/>
                  <a:pt x="3800" y="3765"/>
                </a:cubicBezTo>
                <a:cubicBezTo>
                  <a:pt x="3889" y="3765"/>
                  <a:pt x="3977" y="3786"/>
                  <a:pt x="4052" y="3839"/>
                </a:cubicBezTo>
                <a:cubicBezTo>
                  <a:pt x="4151" y="3883"/>
                  <a:pt x="4240" y="3955"/>
                  <a:pt x="4311" y="4035"/>
                </a:cubicBezTo>
                <a:cubicBezTo>
                  <a:pt x="4446" y="4187"/>
                  <a:pt x="4565" y="4363"/>
                  <a:pt x="4646" y="4555"/>
                </a:cubicBezTo>
                <a:lnTo>
                  <a:pt x="4646" y="4555"/>
                </a:lnTo>
                <a:cubicBezTo>
                  <a:pt x="4644" y="4557"/>
                  <a:pt x="4643" y="4559"/>
                  <a:pt x="4641" y="4561"/>
                </a:cubicBezTo>
                <a:lnTo>
                  <a:pt x="4649" y="4561"/>
                </a:lnTo>
                <a:cubicBezTo>
                  <a:pt x="4652" y="4570"/>
                  <a:pt x="4656" y="4579"/>
                  <a:pt x="4659" y="4588"/>
                </a:cubicBezTo>
                <a:lnTo>
                  <a:pt x="4668" y="4606"/>
                </a:lnTo>
                <a:lnTo>
                  <a:pt x="4677" y="4588"/>
                </a:lnTo>
                <a:cubicBezTo>
                  <a:pt x="4749" y="4472"/>
                  <a:pt x="4838" y="4374"/>
                  <a:pt x="4936" y="4285"/>
                </a:cubicBezTo>
                <a:cubicBezTo>
                  <a:pt x="5034" y="4196"/>
                  <a:pt x="5159" y="4133"/>
                  <a:pt x="5284" y="4097"/>
                </a:cubicBezTo>
                <a:cubicBezTo>
                  <a:pt x="5362" y="4069"/>
                  <a:pt x="5444" y="4056"/>
                  <a:pt x="5527" y="4056"/>
                </a:cubicBezTo>
                <a:cubicBezTo>
                  <a:pt x="5576" y="4056"/>
                  <a:pt x="5627" y="4061"/>
                  <a:pt x="5677" y="4071"/>
                </a:cubicBezTo>
                <a:cubicBezTo>
                  <a:pt x="5739" y="4088"/>
                  <a:pt x="5811" y="4106"/>
                  <a:pt x="5873" y="4124"/>
                </a:cubicBezTo>
                <a:cubicBezTo>
                  <a:pt x="5936" y="4151"/>
                  <a:pt x="5989" y="4187"/>
                  <a:pt x="6052" y="4213"/>
                </a:cubicBezTo>
                <a:lnTo>
                  <a:pt x="6060" y="4196"/>
                </a:lnTo>
                <a:cubicBezTo>
                  <a:pt x="5944" y="4115"/>
                  <a:pt x="5837" y="4017"/>
                  <a:pt x="5748" y="3910"/>
                </a:cubicBezTo>
                <a:cubicBezTo>
                  <a:pt x="5659" y="3803"/>
                  <a:pt x="5587" y="3678"/>
                  <a:pt x="5543" y="3544"/>
                </a:cubicBezTo>
                <a:cubicBezTo>
                  <a:pt x="5534" y="3508"/>
                  <a:pt x="5525" y="3473"/>
                  <a:pt x="5516" y="3437"/>
                </a:cubicBezTo>
                <a:lnTo>
                  <a:pt x="5507" y="3339"/>
                </a:lnTo>
                <a:cubicBezTo>
                  <a:pt x="5498" y="3267"/>
                  <a:pt x="5507" y="3196"/>
                  <a:pt x="5525" y="3125"/>
                </a:cubicBezTo>
                <a:cubicBezTo>
                  <a:pt x="5552" y="2982"/>
                  <a:pt x="5605" y="2848"/>
                  <a:pt x="5686" y="2732"/>
                </a:cubicBezTo>
                <a:lnTo>
                  <a:pt x="5686" y="2732"/>
                </a:lnTo>
                <a:cubicBezTo>
                  <a:pt x="5596" y="2848"/>
                  <a:pt x="5534" y="2973"/>
                  <a:pt x="5498" y="3107"/>
                </a:cubicBezTo>
                <a:cubicBezTo>
                  <a:pt x="5489" y="3178"/>
                  <a:pt x="5480" y="3250"/>
                  <a:pt x="5480" y="3321"/>
                </a:cubicBezTo>
                <a:lnTo>
                  <a:pt x="5498" y="3428"/>
                </a:lnTo>
                <a:cubicBezTo>
                  <a:pt x="5498" y="3464"/>
                  <a:pt x="5516" y="3499"/>
                  <a:pt x="5525" y="3535"/>
                </a:cubicBezTo>
                <a:cubicBezTo>
                  <a:pt x="5561" y="3669"/>
                  <a:pt x="5632" y="3794"/>
                  <a:pt x="5721" y="3910"/>
                </a:cubicBezTo>
                <a:cubicBezTo>
                  <a:pt x="5797" y="4001"/>
                  <a:pt x="5887" y="4086"/>
                  <a:pt x="5983" y="4159"/>
                </a:cubicBezTo>
                <a:lnTo>
                  <a:pt x="5983" y="4159"/>
                </a:lnTo>
                <a:cubicBezTo>
                  <a:pt x="5941" y="4138"/>
                  <a:pt x="5898" y="4116"/>
                  <a:pt x="5855" y="4097"/>
                </a:cubicBezTo>
                <a:cubicBezTo>
                  <a:pt x="5793" y="4080"/>
                  <a:pt x="5730" y="4062"/>
                  <a:pt x="5659" y="4044"/>
                </a:cubicBezTo>
                <a:cubicBezTo>
                  <a:pt x="5606" y="4033"/>
                  <a:pt x="5553" y="4028"/>
                  <a:pt x="5500" y="4028"/>
                </a:cubicBezTo>
                <a:cubicBezTo>
                  <a:pt x="5419" y="4028"/>
                  <a:pt x="5338" y="4040"/>
                  <a:pt x="5257" y="4062"/>
                </a:cubicBezTo>
                <a:cubicBezTo>
                  <a:pt x="5132" y="4106"/>
                  <a:pt x="5007" y="4169"/>
                  <a:pt x="4909" y="4258"/>
                </a:cubicBezTo>
                <a:cubicBezTo>
                  <a:pt x="4810" y="4341"/>
                  <a:pt x="4726" y="4431"/>
                  <a:pt x="4657" y="4537"/>
                </a:cubicBezTo>
                <a:lnTo>
                  <a:pt x="4657" y="4537"/>
                </a:lnTo>
                <a:cubicBezTo>
                  <a:pt x="4569" y="4341"/>
                  <a:pt x="4457" y="4162"/>
                  <a:pt x="4311" y="4008"/>
                </a:cubicBezTo>
                <a:cubicBezTo>
                  <a:pt x="4240" y="3919"/>
                  <a:pt x="4151" y="3856"/>
                  <a:pt x="4052" y="3794"/>
                </a:cubicBezTo>
                <a:cubicBezTo>
                  <a:pt x="3975" y="3752"/>
                  <a:pt x="3886" y="3726"/>
                  <a:pt x="3795" y="3726"/>
                </a:cubicBezTo>
                <a:cubicBezTo>
                  <a:pt x="3771" y="3726"/>
                  <a:pt x="3746" y="3728"/>
                  <a:pt x="3722" y="3731"/>
                </a:cubicBezTo>
                <a:cubicBezTo>
                  <a:pt x="3615" y="3758"/>
                  <a:pt x="3517" y="3830"/>
                  <a:pt x="3472" y="3937"/>
                </a:cubicBezTo>
                <a:cubicBezTo>
                  <a:pt x="3428" y="4044"/>
                  <a:pt x="3410" y="4160"/>
                  <a:pt x="3437" y="4276"/>
                </a:cubicBezTo>
                <a:cubicBezTo>
                  <a:pt x="3454" y="4383"/>
                  <a:pt x="3499" y="4490"/>
                  <a:pt x="3561" y="4579"/>
                </a:cubicBezTo>
                <a:cubicBezTo>
                  <a:pt x="3615" y="4664"/>
                  <a:pt x="3675" y="4741"/>
                  <a:pt x="3747" y="4807"/>
                </a:cubicBezTo>
                <a:lnTo>
                  <a:pt x="3747" y="4807"/>
                </a:lnTo>
                <a:cubicBezTo>
                  <a:pt x="3647" y="4817"/>
                  <a:pt x="3548" y="4836"/>
                  <a:pt x="3463" y="4883"/>
                </a:cubicBezTo>
                <a:cubicBezTo>
                  <a:pt x="3356" y="4936"/>
                  <a:pt x="3267" y="5017"/>
                  <a:pt x="3204" y="5115"/>
                </a:cubicBezTo>
                <a:cubicBezTo>
                  <a:pt x="3151" y="5213"/>
                  <a:pt x="3106" y="5329"/>
                  <a:pt x="3097" y="5436"/>
                </a:cubicBezTo>
                <a:cubicBezTo>
                  <a:pt x="3077" y="5526"/>
                  <a:pt x="3072" y="5617"/>
                  <a:pt x="3075" y="5707"/>
                </a:cubicBezTo>
                <a:lnTo>
                  <a:pt x="3075" y="5707"/>
                </a:lnTo>
                <a:cubicBezTo>
                  <a:pt x="3052" y="5669"/>
                  <a:pt x="3027" y="5634"/>
                  <a:pt x="2999" y="5606"/>
                </a:cubicBezTo>
                <a:cubicBezTo>
                  <a:pt x="2955" y="5552"/>
                  <a:pt x="2919" y="5490"/>
                  <a:pt x="2865" y="5445"/>
                </a:cubicBezTo>
                <a:cubicBezTo>
                  <a:pt x="2776" y="5347"/>
                  <a:pt x="2669" y="5258"/>
                  <a:pt x="2553" y="5177"/>
                </a:cubicBezTo>
                <a:cubicBezTo>
                  <a:pt x="2356" y="5053"/>
                  <a:pt x="2136" y="4989"/>
                  <a:pt x="1906" y="4989"/>
                </a:cubicBezTo>
                <a:cubicBezTo>
                  <a:pt x="1868" y="4989"/>
                  <a:pt x="1831" y="4991"/>
                  <a:pt x="1793" y="4994"/>
                </a:cubicBezTo>
                <a:lnTo>
                  <a:pt x="1793" y="4994"/>
                </a:lnTo>
                <a:cubicBezTo>
                  <a:pt x="1855" y="4837"/>
                  <a:pt x="1895" y="4672"/>
                  <a:pt x="1919" y="4499"/>
                </a:cubicBezTo>
                <a:cubicBezTo>
                  <a:pt x="1937" y="4410"/>
                  <a:pt x="1937" y="4312"/>
                  <a:pt x="1937" y="4222"/>
                </a:cubicBezTo>
                <a:cubicBezTo>
                  <a:pt x="1928" y="4124"/>
                  <a:pt x="1901" y="4035"/>
                  <a:pt x="1848" y="3955"/>
                </a:cubicBezTo>
                <a:cubicBezTo>
                  <a:pt x="1785" y="3883"/>
                  <a:pt x="1696" y="3830"/>
                  <a:pt x="1598" y="3821"/>
                </a:cubicBezTo>
                <a:cubicBezTo>
                  <a:pt x="1576" y="3818"/>
                  <a:pt x="1553" y="3817"/>
                  <a:pt x="1530" y="3817"/>
                </a:cubicBezTo>
                <a:cubicBezTo>
                  <a:pt x="1460" y="3817"/>
                  <a:pt x="1388" y="3827"/>
                  <a:pt x="1321" y="3847"/>
                </a:cubicBezTo>
                <a:cubicBezTo>
                  <a:pt x="1164" y="3895"/>
                  <a:pt x="1014" y="3969"/>
                  <a:pt x="883" y="4066"/>
                </a:cubicBezTo>
                <a:lnTo>
                  <a:pt x="883" y="4066"/>
                </a:lnTo>
                <a:cubicBezTo>
                  <a:pt x="888" y="3990"/>
                  <a:pt x="878" y="3916"/>
                  <a:pt x="857" y="3847"/>
                </a:cubicBezTo>
                <a:cubicBezTo>
                  <a:pt x="822" y="3749"/>
                  <a:pt x="741" y="3678"/>
                  <a:pt x="652" y="3642"/>
                </a:cubicBezTo>
                <a:cubicBezTo>
                  <a:pt x="563" y="3607"/>
                  <a:pt x="473" y="3580"/>
                  <a:pt x="375" y="3580"/>
                </a:cubicBezTo>
                <a:cubicBezTo>
                  <a:pt x="349" y="3577"/>
                  <a:pt x="323" y="3576"/>
                  <a:pt x="298" y="3576"/>
                </a:cubicBezTo>
                <a:cubicBezTo>
                  <a:pt x="260" y="3576"/>
                  <a:pt x="222" y="3579"/>
                  <a:pt x="184" y="3583"/>
                </a:cubicBezTo>
                <a:lnTo>
                  <a:pt x="184" y="3583"/>
                </a:lnTo>
                <a:cubicBezTo>
                  <a:pt x="239" y="3536"/>
                  <a:pt x="287" y="3484"/>
                  <a:pt x="331" y="3428"/>
                </a:cubicBezTo>
                <a:cubicBezTo>
                  <a:pt x="393" y="3348"/>
                  <a:pt x="438" y="3250"/>
                  <a:pt x="465" y="3151"/>
                </a:cubicBezTo>
                <a:cubicBezTo>
                  <a:pt x="482" y="3053"/>
                  <a:pt x="491" y="2955"/>
                  <a:pt x="482" y="2848"/>
                </a:cubicBezTo>
                <a:cubicBezTo>
                  <a:pt x="475" y="2765"/>
                  <a:pt x="455" y="2683"/>
                  <a:pt x="422" y="2601"/>
                </a:cubicBezTo>
                <a:lnTo>
                  <a:pt x="422" y="2601"/>
                </a:lnTo>
                <a:cubicBezTo>
                  <a:pt x="465" y="2603"/>
                  <a:pt x="507" y="2604"/>
                  <a:pt x="549" y="2604"/>
                </a:cubicBezTo>
                <a:cubicBezTo>
                  <a:pt x="629" y="2604"/>
                  <a:pt x="707" y="2600"/>
                  <a:pt x="786" y="2589"/>
                </a:cubicBezTo>
                <a:cubicBezTo>
                  <a:pt x="920" y="2571"/>
                  <a:pt x="1054" y="2536"/>
                  <a:pt x="1179" y="2482"/>
                </a:cubicBezTo>
                <a:cubicBezTo>
                  <a:pt x="1428" y="2393"/>
                  <a:pt x="1669" y="2259"/>
                  <a:pt x="1884" y="2089"/>
                </a:cubicBezTo>
                <a:lnTo>
                  <a:pt x="1893" y="2080"/>
                </a:lnTo>
                <a:lnTo>
                  <a:pt x="1893" y="2071"/>
                </a:lnTo>
                <a:cubicBezTo>
                  <a:pt x="1884" y="1946"/>
                  <a:pt x="1866" y="1822"/>
                  <a:pt x="1830" y="1697"/>
                </a:cubicBezTo>
                <a:cubicBezTo>
                  <a:pt x="1794" y="1581"/>
                  <a:pt x="1750" y="1465"/>
                  <a:pt x="1687" y="1357"/>
                </a:cubicBezTo>
                <a:cubicBezTo>
                  <a:pt x="1582" y="1155"/>
                  <a:pt x="1448" y="968"/>
                  <a:pt x="1290" y="808"/>
                </a:cubicBezTo>
                <a:lnTo>
                  <a:pt x="1290" y="808"/>
                </a:lnTo>
                <a:cubicBezTo>
                  <a:pt x="1308" y="810"/>
                  <a:pt x="1325" y="811"/>
                  <a:pt x="1342" y="811"/>
                </a:cubicBezTo>
                <a:cubicBezTo>
                  <a:pt x="1404" y="811"/>
                  <a:pt x="1467" y="799"/>
                  <a:pt x="1527" y="777"/>
                </a:cubicBezTo>
                <a:cubicBezTo>
                  <a:pt x="1625" y="733"/>
                  <a:pt x="1705" y="661"/>
                  <a:pt x="1768" y="581"/>
                </a:cubicBezTo>
                <a:cubicBezTo>
                  <a:pt x="1884" y="431"/>
                  <a:pt x="1977" y="259"/>
                  <a:pt x="2033" y="77"/>
                </a:cubicBezTo>
                <a:lnTo>
                  <a:pt x="2033" y="77"/>
                </a:lnTo>
                <a:cubicBezTo>
                  <a:pt x="2072" y="126"/>
                  <a:pt x="2119" y="169"/>
                  <a:pt x="2178" y="206"/>
                </a:cubicBezTo>
                <a:cubicBezTo>
                  <a:pt x="2241" y="251"/>
                  <a:pt x="2321" y="277"/>
                  <a:pt x="2401" y="277"/>
                </a:cubicBezTo>
                <a:cubicBezTo>
                  <a:pt x="2414" y="279"/>
                  <a:pt x="2428" y="280"/>
                  <a:pt x="2441" y="280"/>
                </a:cubicBezTo>
                <a:cubicBezTo>
                  <a:pt x="2502" y="280"/>
                  <a:pt x="2566" y="265"/>
                  <a:pt x="2624" y="251"/>
                </a:cubicBezTo>
                <a:cubicBezTo>
                  <a:pt x="2693" y="228"/>
                  <a:pt x="2748" y="199"/>
                  <a:pt x="2808" y="163"/>
                </a:cubicBezTo>
                <a:lnTo>
                  <a:pt x="2808" y="163"/>
                </a:lnTo>
                <a:cubicBezTo>
                  <a:pt x="2836" y="323"/>
                  <a:pt x="2887" y="483"/>
                  <a:pt x="2955" y="634"/>
                </a:cubicBezTo>
                <a:cubicBezTo>
                  <a:pt x="2990" y="715"/>
                  <a:pt x="3044" y="786"/>
                  <a:pt x="3106" y="849"/>
                </a:cubicBezTo>
                <a:cubicBezTo>
                  <a:pt x="3163" y="898"/>
                  <a:pt x="3237" y="926"/>
                  <a:pt x="3310" y="926"/>
                </a:cubicBezTo>
                <a:cubicBezTo>
                  <a:pt x="3328" y="926"/>
                  <a:pt x="3347" y="924"/>
                  <a:pt x="3365" y="920"/>
                </a:cubicBezTo>
                <a:cubicBezTo>
                  <a:pt x="3445" y="902"/>
                  <a:pt x="3526" y="867"/>
                  <a:pt x="3597" y="813"/>
                </a:cubicBezTo>
                <a:cubicBezTo>
                  <a:pt x="3669" y="759"/>
                  <a:pt x="3740" y="706"/>
                  <a:pt x="3794" y="643"/>
                </a:cubicBezTo>
                <a:cubicBezTo>
                  <a:pt x="3913" y="524"/>
                  <a:pt x="4024" y="397"/>
                  <a:pt x="4127" y="269"/>
                </a:cubicBezTo>
                <a:lnTo>
                  <a:pt x="4127" y="269"/>
                </a:lnTo>
                <a:cubicBezTo>
                  <a:pt x="4197" y="376"/>
                  <a:pt x="4291" y="460"/>
                  <a:pt x="4400" y="536"/>
                </a:cubicBezTo>
                <a:cubicBezTo>
                  <a:pt x="4516" y="608"/>
                  <a:pt x="4650" y="661"/>
                  <a:pt x="4775" y="697"/>
                </a:cubicBezTo>
                <a:cubicBezTo>
                  <a:pt x="4909" y="733"/>
                  <a:pt x="5043" y="759"/>
                  <a:pt x="5177" y="768"/>
                </a:cubicBezTo>
                <a:cubicBezTo>
                  <a:pt x="5275" y="781"/>
                  <a:pt x="5373" y="790"/>
                  <a:pt x="5474" y="790"/>
                </a:cubicBezTo>
                <a:cubicBezTo>
                  <a:pt x="5496" y="790"/>
                  <a:pt x="5517" y="789"/>
                  <a:pt x="5538" y="789"/>
                </a:cubicBezTo>
                <a:lnTo>
                  <a:pt x="5538" y="789"/>
                </a:lnTo>
                <a:lnTo>
                  <a:pt x="5445" y="875"/>
                </a:lnTo>
                <a:cubicBezTo>
                  <a:pt x="5409" y="920"/>
                  <a:pt x="5373" y="956"/>
                  <a:pt x="5338" y="1000"/>
                </a:cubicBezTo>
                <a:cubicBezTo>
                  <a:pt x="5266" y="1090"/>
                  <a:pt x="5213" y="1188"/>
                  <a:pt x="5177" y="1295"/>
                </a:cubicBezTo>
                <a:cubicBezTo>
                  <a:pt x="5116" y="1511"/>
                  <a:pt x="5156" y="1736"/>
                  <a:pt x="5281" y="1921"/>
                </a:cubicBezTo>
                <a:lnTo>
                  <a:pt x="5281" y="1921"/>
                </a:lnTo>
                <a:cubicBezTo>
                  <a:pt x="5057" y="1931"/>
                  <a:pt x="4840" y="1966"/>
                  <a:pt x="4632" y="2027"/>
                </a:cubicBezTo>
                <a:cubicBezTo>
                  <a:pt x="4516" y="2054"/>
                  <a:pt x="4418" y="2107"/>
                  <a:pt x="4338" y="2196"/>
                </a:cubicBezTo>
                <a:cubicBezTo>
                  <a:pt x="4321" y="2218"/>
                  <a:pt x="4310" y="2243"/>
                  <a:pt x="4305" y="2270"/>
                </a:cubicBezTo>
                <a:lnTo>
                  <a:pt x="4305" y="2270"/>
                </a:lnTo>
                <a:cubicBezTo>
                  <a:pt x="4311" y="2247"/>
                  <a:pt x="4322" y="2225"/>
                  <a:pt x="4338" y="2205"/>
                </a:cubicBezTo>
                <a:cubicBezTo>
                  <a:pt x="4409" y="2125"/>
                  <a:pt x="4508" y="2062"/>
                  <a:pt x="4615" y="2036"/>
                </a:cubicBezTo>
                <a:cubicBezTo>
                  <a:pt x="4838" y="1973"/>
                  <a:pt x="5061" y="1946"/>
                  <a:pt x="5284" y="1946"/>
                </a:cubicBezTo>
                <a:lnTo>
                  <a:pt x="5302" y="1946"/>
                </a:lnTo>
                <a:lnTo>
                  <a:pt x="5295" y="1933"/>
                </a:lnTo>
                <a:lnTo>
                  <a:pt x="5302" y="1920"/>
                </a:lnTo>
                <a:lnTo>
                  <a:pt x="5302" y="1920"/>
                </a:lnTo>
                <a:cubicBezTo>
                  <a:pt x="5297" y="1920"/>
                  <a:pt x="5292" y="1920"/>
                  <a:pt x="5287" y="1920"/>
                </a:cubicBezTo>
                <a:lnTo>
                  <a:pt x="5287" y="1920"/>
                </a:lnTo>
                <a:cubicBezTo>
                  <a:pt x="5167" y="1743"/>
                  <a:pt x="5124" y="1515"/>
                  <a:pt x="5186" y="1304"/>
                </a:cubicBezTo>
                <a:cubicBezTo>
                  <a:pt x="5222" y="1197"/>
                  <a:pt x="5275" y="1099"/>
                  <a:pt x="5346" y="1018"/>
                </a:cubicBezTo>
                <a:cubicBezTo>
                  <a:pt x="5382" y="974"/>
                  <a:pt x="5418" y="938"/>
                  <a:pt x="5454" y="893"/>
                </a:cubicBezTo>
                <a:lnTo>
                  <a:pt x="5578" y="787"/>
                </a:lnTo>
                <a:lnTo>
                  <a:pt x="5578" y="787"/>
                </a:lnTo>
                <a:cubicBezTo>
                  <a:pt x="5581" y="787"/>
                  <a:pt x="5584" y="786"/>
                  <a:pt x="5587" y="786"/>
                </a:cubicBezTo>
                <a:lnTo>
                  <a:pt x="5584" y="782"/>
                </a:lnTo>
                <a:lnTo>
                  <a:pt x="5614" y="759"/>
                </a:lnTo>
                <a:lnTo>
                  <a:pt x="5570" y="759"/>
                </a:lnTo>
                <a:cubicBezTo>
                  <a:pt x="5436" y="759"/>
                  <a:pt x="5302" y="751"/>
                  <a:pt x="5168" y="742"/>
                </a:cubicBezTo>
                <a:cubicBezTo>
                  <a:pt x="5034" y="724"/>
                  <a:pt x="4900" y="697"/>
                  <a:pt x="4775" y="661"/>
                </a:cubicBezTo>
                <a:cubicBezTo>
                  <a:pt x="4650" y="626"/>
                  <a:pt x="4525" y="572"/>
                  <a:pt x="4409" y="501"/>
                </a:cubicBezTo>
                <a:cubicBezTo>
                  <a:pt x="4293" y="429"/>
                  <a:pt x="4204" y="340"/>
                  <a:pt x="4133" y="224"/>
                </a:cubicBezTo>
                <a:lnTo>
                  <a:pt x="4115" y="206"/>
                </a:lnTo>
                <a:lnTo>
                  <a:pt x="4106" y="224"/>
                </a:lnTo>
                <a:cubicBezTo>
                  <a:pt x="3999" y="367"/>
                  <a:pt x="3892" y="492"/>
                  <a:pt x="3767" y="617"/>
                </a:cubicBezTo>
                <a:cubicBezTo>
                  <a:pt x="3704" y="679"/>
                  <a:pt x="3642" y="733"/>
                  <a:pt x="3570" y="777"/>
                </a:cubicBezTo>
                <a:cubicBezTo>
                  <a:pt x="3508" y="831"/>
                  <a:pt x="3428" y="875"/>
                  <a:pt x="3347" y="893"/>
                </a:cubicBezTo>
                <a:cubicBezTo>
                  <a:pt x="3331" y="897"/>
                  <a:pt x="3314" y="899"/>
                  <a:pt x="3297" y="899"/>
                </a:cubicBezTo>
                <a:cubicBezTo>
                  <a:pt x="3234" y="899"/>
                  <a:pt x="3174" y="873"/>
                  <a:pt x="3124" y="831"/>
                </a:cubicBezTo>
                <a:cubicBezTo>
                  <a:pt x="3062" y="768"/>
                  <a:pt x="3017" y="697"/>
                  <a:pt x="2981" y="626"/>
                </a:cubicBezTo>
                <a:cubicBezTo>
                  <a:pt x="2910" y="465"/>
                  <a:pt x="2865" y="304"/>
                  <a:pt x="2839" y="135"/>
                </a:cubicBezTo>
                <a:lnTo>
                  <a:pt x="2839" y="108"/>
                </a:lnTo>
                <a:lnTo>
                  <a:pt x="2812" y="126"/>
                </a:lnTo>
                <a:cubicBezTo>
                  <a:pt x="2697" y="199"/>
                  <a:pt x="2568" y="243"/>
                  <a:pt x="2437" y="243"/>
                </a:cubicBezTo>
                <a:cubicBezTo>
                  <a:pt x="2425" y="243"/>
                  <a:pt x="2413" y="243"/>
                  <a:pt x="2401" y="242"/>
                </a:cubicBezTo>
                <a:cubicBezTo>
                  <a:pt x="2330" y="242"/>
                  <a:pt x="2258" y="215"/>
                  <a:pt x="2196" y="179"/>
                </a:cubicBezTo>
                <a:cubicBezTo>
                  <a:pt x="2137" y="146"/>
                  <a:pt x="2087" y="97"/>
                  <a:pt x="2044" y="39"/>
                </a:cubicBezTo>
                <a:lnTo>
                  <a:pt x="2044" y="39"/>
                </a:lnTo>
                <a:cubicBezTo>
                  <a:pt x="2044" y="38"/>
                  <a:pt x="2044" y="37"/>
                  <a:pt x="2044" y="37"/>
                </a:cubicBezTo>
                <a:lnTo>
                  <a:pt x="2044" y="37"/>
                </a:lnTo>
                <a:lnTo>
                  <a:pt x="2042" y="37"/>
                </a:lnTo>
                <a:lnTo>
                  <a:pt x="2042" y="37"/>
                </a:lnTo>
                <a:cubicBezTo>
                  <a:pt x="2040" y="34"/>
                  <a:pt x="2038" y="31"/>
                  <a:pt x="2035" y="28"/>
                </a:cubicBezTo>
                <a:lnTo>
                  <a:pt x="20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4"/>
          <p:cNvSpPr/>
          <p:nvPr/>
        </p:nvSpPr>
        <p:spPr>
          <a:xfrm>
            <a:off x="5694847" y="1140246"/>
            <a:ext cx="376064" cy="327930"/>
          </a:xfrm>
          <a:custGeom>
            <a:avLst/>
            <a:gdLst/>
            <a:ahLst/>
            <a:cxnLst/>
            <a:rect l="l" t="t" r="r" b="b"/>
            <a:pathLst>
              <a:path w="4844" h="4224" extrusionOk="0">
                <a:moveTo>
                  <a:pt x="2045" y="1"/>
                </a:moveTo>
                <a:lnTo>
                  <a:pt x="2045" y="1"/>
                </a:lnTo>
                <a:cubicBezTo>
                  <a:pt x="2045" y="1"/>
                  <a:pt x="1866" y="893"/>
                  <a:pt x="1804" y="1322"/>
                </a:cubicBezTo>
                <a:lnTo>
                  <a:pt x="1786" y="1429"/>
                </a:lnTo>
                <a:lnTo>
                  <a:pt x="1714" y="1393"/>
                </a:lnTo>
                <a:cubicBezTo>
                  <a:pt x="1349" y="1219"/>
                  <a:pt x="946" y="1060"/>
                  <a:pt x="539" y="1060"/>
                </a:cubicBezTo>
                <a:cubicBezTo>
                  <a:pt x="509" y="1060"/>
                  <a:pt x="478" y="1061"/>
                  <a:pt x="447" y="1063"/>
                </a:cubicBezTo>
                <a:cubicBezTo>
                  <a:pt x="435" y="1062"/>
                  <a:pt x="423" y="1062"/>
                  <a:pt x="411" y="1062"/>
                </a:cubicBezTo>
                <a:cubicBezTo>
                  <a:pt x="279" y="1062"/>
                  <a:pt x="143" y="1106"/>
                  <a:pt x="36" y="1188"/>
                </a:cubicBezTo>
                <a:cubicBezTo>
                  <a:pt x="10" y="1206"/>
                  <a:pt x="1" y="1233"/>
                  <a:pt x="1" y="1259"/>
                </a:cubicBezTo>
                <a:cubicBezTo>
                  <a:pt x="1" y="1273"/>
                  <a:pt x="11" y="1296"/>
                  <a:pt x="23" y="1296"/>
                </a:cubicBezTo>
                <a:cubicBezTo>
                  <a:pt x="27" y="1296"/>
                  <a:pt x="32" y="1293"/>
                  <a:pt x="36" y="1286"/>
                </a:cubicBezTo>
                <a:cubicBezTo>
                  <a:pt x="135" y="1224"/>
                  <a:pt x="242" y="1179"/>
                  <a:pt x="358" y="1179"/>
                </a:cubicBezTo>
                <a:cubicBezTo>
                  <a:pt x="413" y="1171"/>
                  <a:pt x="468" y="1168"/>
                  <a:pt x="524" y="1168"/>
                </a:cubicBezTo>
                <a:cubicBezTo>
                  <a:pt x="865" y="1168"/>
                  <a:pt x="1211" y="1298"/>
                  <a:pt x="1518" y="1429"/>
                </a:cubicBezTo>
                <a:cubicBezTo>
                  <a:pt x="1589" y="1456"/>
                  <a:pt x="1661" y="1491"/>
                  <a:pt x="1732" y="1527"/>
                </a:cubicBezTo>
                <a:lnTo>
                  <a:pt x="804" y="2482"/>
                </a:lnTo>
                <a:lnTo>
                  <a:pt x="670" y="2625"/>
                </a:lnTo>
                <a:cubicBezTo>
                  <a:pt x="670" y="2625"/>
                  <a:pt x="670" y="2626"/>
                  <a:pt x="670" y="2626"/>
                </a:cubicBezTo>
                <a:cubicBezTo>
                  <a:pt x="680" y="2626"/>
                  <a:pt x="1293" y="2047"/>
                  <a:pt x="1616" y="1741"/>
                </a:cubicBezTo>
                <a:cubicBezTo>
                  <a:pt x="1670" y="1688"/>
                  <a:pt x="1741" y="1634"/>
                  <a:pt x="1795" y="1581"/>
                </a:cubicBezTo>
                <a:cubicBezTo>
                  <a:pt x="1902" y="1875"/>
                  <a:pt x="2009" y="2170"/>
                  <a:pt x="2116" y="2464"/>
                </a:cubicBezTo>
                <a:cubicBezTo>
                  <a:pt x="2277" y="2948"/>
                  <a:pt x="2786" y="4134"/>
                  <a:pt x="2820" y="4218"/>
                </a:cubicBezTo>
                <a:lnTo>
                  <a:pt x="2820" y="4218"/>
                </a:lnTo>
                <a:cubicBezTo>
                  <a:pt x="2713" y="3907"/>
                  <a:pt x="2597" y="3596"/>
                  <a:pt x="2491" y="3294"/>
                </a:cubicBezTo>
                <a:cubicBezTo>
                  <a:pt x="2312" y="2803"/>
                  <a:pt x="2134" y="2312"/>
                  <a:pt x="1955" y="1822"/>
                </a:cubicBezTo>
                <a:lnTo>
                  <a:pt x="1884" y="1616"/>
                </a:lnTo>
                <a:lnTo>
                  <a:pt x="2214" y="1777"/>
                </a:lnTo>
                <a:lnTo>
                  <a:pt x="2910" y="2116"/>
                </a:lnTo>
                <a:lnTo>
                  <a:pt x="4187" y="2741"/>
                </a:lnTo>
                <a:lnTo>
                  <a:pt x="4624" y="2955"/>
                </a:lnTo>
                <a:lnTo>
                  <a:pt x="4758" y="3026"/>
                </a:lnTo>
                <a:cubicBezTo>
                  <a:pt x="4785" y="3044"/>
                  <a:pt x="4811" y="3053"/>
                  <a:pt x="4829" y="3062"/>
                </a:cubicBezTo>
                <a:lnTo>
                  <a:pt x="4838" y="3062"/>
                </a:lnTo>
                <a:cubicBezTo>
                  <a:pt x="4838" y="3062"/>
                  <a:pt x="4839" y="3062"/>
                  <a:pt x="4839" y="3062"/>
                </a:cubicBezTo>
                <a:cubicBezTo>
                  <a:pt x="4844" y="3062"/>
                  <a:pt x="3495" y="2274"/>
                  <a:pt x="3089" y="2071"/>
                </a:cubicBezTo>
                <a:cubicBezTo>
                  <a:pt x="2714" y="1884"/>
                  <a:pt x="2312" y="1697"/>
                  <a:pt x="1937" y="1509"/>
                </a:cubicBezTo>
                <a:cubicBezTo>
                  <a:pt x="2187" y="1438"/>
                  <a:pt x="2464" y="1366"/>
                  <a:pt x="2714" y="1286"/>
                </a:cubicBezTo>
                <a:lnTo>
                  <a:pt x="4151" y="858"/>
                </a:lnTo>
                <a:lnTo>
                  <a:pt x="4490" y="759"/>
                </a:lnTo>
                <a:cubicBezTo>
                  <a:pt x="4492" y="758"/>
                  <a:pt x="4492" y="758"/>
                  <a:pt x="4489" y="758"/>
                </a:cubicBezTo>
                <a:cubicBezTo>
                  <a:pt x="4449" y="758"/>
                  <a:pt x="3905" y="872"/>
                  <a:pt x="3580" y="947"/>
                </a:cubicBezTo>
                <a:cubicBezTo>
                  <a:pt x="3098" y="1054"/>
                  <a:pt x="2625" y="1206"/>
                  <a:pt x="2143" y="1349"/>
                </a:cubicBezTo>
                <a:lnTo>
                  <a:pt x="1857" y="1438"/>
                </a:lnTo>
                <a:lnTo>
                  <a:pt x="1964" y="715"/>
                </a:lnTo>
                <a:cubicBezTo>
                  <a:pt x="2000" y="492"/>
                  <a:pt x="2045" y="1"/>
                  <a:pt x="2045" y="1"/>
                </a:cubicBezTo>
                <a:close/>
                <a:moveTo>
                  <a:pt x="2820" y="4218"/>
                </a:moveTo>
                <a:lnTo>
                  <a:pt x="2820" y="4218"/>
                </a:lnTo>
                <a:cubicBezTo>
                  <a:pt x="2820" y="4220"/>
                  <a:pt x="2821" y="4221"/>
                  <a:pt x="2821" y="4222"/>
                </a:cubicBezTo>
                <a:cubicBezTo>
                  <a:pt x="2821" y="4223"/>
                  <a:pt x="2821" y="4223"/>
                  <a:pt x="2821" y="4223"/>
                </a:cubicBezTo>
                <a:cubicBezTo>
                  <a:pt x="2822" y="4223"/>
                  <a:pt x="2821" y="4221"/>
                  <a:pt x="2820" y="42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4"/>
          <p:cNvSpPr/>
          <p:nvPr/>
        </p:nvSpPr>
        <p:spPr>
          <a:xfrm>
            <a:off x="5796006" y="680877"/>
            <a:ext cx="261087" cy="325213"/>
          </a:xfrm>
          <a:custGeom>
            <a:avLst/>
            <a:gdLst/>
            <a:ahLst/>
            <a:cxnLst/>
            <a:rect l="l" t="t" r="r" b="b"/>
            <a:pathLst>
              <a:path w="3363" h="4189" extrusionOk="0">
                <a:moveTo>
                  <a:pt x="1" y="1"/>
                </a:moveTo>
                <a:lnTo>
                  <a:pt x="1331" y="1625"/>
                </a:lnTo>
                <a:cubicBezTo>
                  <a:pt x="1331" y="1634"/>
                  <a:pt x="1331" y="1634"/>
                  <a:pt x="1331" y="1643"/>
                </a:cubicBezTo>
                <a:cubicBezTo>
                  <a:pt x="1259" y="2098"/>
                  <a:pt x="1277" y="2562"/>
                  <a:pt x="1384" y="3008"/>
                </a:cubicBezTo>
                <a:cubicBezTo>
                  <a:pt x="1391" y="3036"/>
                  <a:pt x="1411" y="3047"/>
                  <a:pt x="1432" y="3047"/>
                </a:cubicBezTo>
                <a:cubicBezTo>
                  <a:pt x="1466" y="3047"/>
                  <a:pt x="1502" y="3017"/>
                  <a:pt x="1491" y="2973"/>
                </a:cubicBezTo>
                <a:cubicBezTo>
                  <a:pt x="1393" y="2571"/>
                  <a:pt x="1366" y="2152"/>
                  <a:pt x="1429" y="1741"/>
                </a:cubicBezTo>
                <a:lnTo>
                  <a:pt x="1429" y="1741"/>
                </a:lnTo>
                <a:lnTo>
                  <a:pt x="1821" y="2232"/>
                </a:lnTo>
                <a:cubicBezTo>
                  <a:pt x="2062" y="2839"/>
                  <a:pt x="2125" y="3499"/>
                  <a:pt x="2000" y="4142"/>
                </a:cubicBezTo>
                <a:cubicBezTo>
                  <a:pt x="1996" y="4173"/>
                  <a:pt x="2016" y="4189"/>
                  <a:pt x="2038" y="4189"/>
                </a:cubicBezTo>
                <a:cubicBezTo>
                  <a:pt x="2060" y="4189"/>
                  <a:pt x="2085" y="4173"/>
                  <a:pt x="2089" y="4142"/>
                </a:cubicBezTo>
                <a:cubicBezTo>
                  <a:pt x="2205" y="3571"/>
                  <a:pt x="2170" y="2982"/>
                  <a:pt x="1991" y="2428"/>
                </a:cubicBezTo>
                <a:lnTo>
                  <a:pt x="1991" y="2428"/>
                </a:lnTo>
                <a:lnTo>
                  <a:pt x="3080" y="3758"/>
                </a:lnTo>
                <a:cubicBezTo>
                  <a:pt x="3089" y="3769"/>
                  <a:pt x="3099" y="3773"/>
                  <a:pt x="3110" y="3773"/>
                </a:cubicBezTo>
                <a:cubicBezTo>
                  <a:pt x="3144" y="3773"/>
                  <a:pt x="3178" y="3729"/>
                  <a:pt x="3151" y="3696"/>
                </a:cubicBezTo>
                <a:lnTo>
                  <a:pt x="2214" y="2553"/>
                </a:lnTo>
                <a:lnTo>
                  <a:pt x="2214" y="2553"/>
                </a:lnTo>
                <a:cubicBezTo>
                  <a:pt x="2461" y="2700"/>
                  <a:pt x="2742" y="2777"/>
                  <a:pt x="3024" y="2777"/>
                </a:cubicBezTo>
                <a:cubicBezTo>
                  <a:pt x="3120" y="2777"/>
                  <a:pt x="3217" y="2768"/>
                  <a:pt x="3312" y="2749"/>
                </a:cubicBezTo>
                <a:cubicBezTo>
                  <a:pt x="3363" y="2732"/>
                  <a:pt x="3357" y="2651"/>
                  <a:pt x="3303" y="2651"/>
                </a:cubicBezTo>
                <a:cubicBezTo>
                  <a:pt x="3300" y="2651"/>
                  <a:pt x="3297" y="2651"/>
                  <a:pt x="3294" y="2651"/>
                </a:cubicBezTo>
                <a:cubicBezTo>
                  <a:pt x="3203" y="2669"/>
                  <a:pt x="3111" y="2677"/>
                  <a:pt x="3020" y="2677"/>
                </a:cubicBezTo>
                <a:cubicBezTo>
                  <a:pt x="2594" y="2677"/>
                  <a:pt x="2180" y="2493"/>
                  <a:pt x="1893" y="2169"/>
                </a:cubicBezTo>
                <a:lnTo>
                  <a:pt x="313" y="224"/>
                </a:lnTo>
                <a:lnTo>
                  <a:pt x="313" y="224"/>
                </a:lnTo>
                <a:cubicBezTo>
                  <a:pt x="688" y="527"/>
                  <a:pt x="1099" y="795"/>
                  <a:pt x="1527" y="1000"/>
                </a:cubicBezTo>
                <a:cubicBezTo>
                  <a:pt x="1750" y="1107"/>
                  <a:pt x="1982" y="1197"/>
                  <a:pt x="2223" y="1277"/>
                </a:cubicBezTo>
                <a:cubicBezTo>
                  <a:pt x="2384" y="1330"/>
                  <a:pt x="2535" y="1411"/>
                  <a:pt x="2687" y="1500"/>
                </a:cubicBezTo>
                <a:cubicBezTo>
                  <a:pt x="2693" y="1505"/>
                  <a:pt x="2698" y="1507"/>
                  <a:pt x="2703" y="1507"/>
                </a:cubicBezTo>
                <a:cubicBezTo>
                  <a:pt x="2735" y="1507"/>
                  <a:pt x="2744" y="1415"/>
                  <a:pt x="2705" y="1384"/>
                </a:cubicBezTo>
                <a:cubicBezTo>
                  <a:pt x="2527" y="1241"/>
                  <a:pt x="2062" y="1116"/>
                  <a:pt x="1848" y="1036"/>
                </a:cubicBezTo>
                <a:cubicBezTo>
                  <a:pt x="1295" y="804"/>
                  <a:pt x="777" y="491"/>
                  <a:pt x="322" y="108"/>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4"/>
          <p:cNvSpPr/>
          <p:nvPr/>
        </p:nvSpPr>
        <p:spPr>
          <a:xfrm>
            <a:off x="5957487" y="760841"/>
            <a:ext cx="98441" cy="78877"/>
          </a:xfrm>
          <a:custGeom>
            <a:avLst/>
            <a:gdLst/>
            <a:ahLst/>
            <a:cxnLst/>
            <a:rect l="l" t="t" r="r" b="b"/>
            <a:pathLst>
              <a:path w="1268" h="1016" extrusionOk="0">
                <a:moveTo>
                  <a:pt x="634" y="1"/>
                </a:moveTo>
                <a:cubicBezTo>
                  <a:pt x="585" y="1"/>
                  <a:pt x="534" y="8"/>
                  <a:pt x="482" y="24"/>
                </a:cubicBezTo>
                <a:cubicBezTo>
                  <a:pt x="45" y="167"/>
                  <a:pt x="0" y="765"/>
                  <a:pt x="420" y="961"/>
                </a:cubicBezTo>
                <a:cubicBezTo>
                  <a:pt x="489" y="998"/>
                  <a:pt x="563" y="1015"/>
                  <a:pt x="636" y="1015"/>
                </a:cubicBezTo>
                <a:cubicBezTo>
                  <a:pt x="808" y="1015"/>
                  <a:pt x="975" y="919"/>
                  <a:pt x="1062" y="756"/>
                </a:cubicBezTo>
                <a:cubicBezTo>
                  <a:pt x="1267" y="409"/>
                  <a:pt x="1000"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4"/>
          <p:cNvSpPr/>
          <p:nvPr/>
        </p:nvSpPr>
        <p:spPr>
          <a:xfrm>
            <a:off x="6002516" y="794224"/>
            <a:ext cx="29889" cy="32063"/>
          </a:xfrm>
          <a:custGeom>
            <a:avLst/>
            <a:gdLst/>
            <a:ahLst/>
            <a:cxnLst/>
            <a:rect l="l" t="t" r="r" b="b"/>
            <a:pathLst>
              <a:path w="385" h="413" extrusionOk="0">
                <a:moveTo>
                  <a:pt x="190" y="1"/>
                </a:moveTo>
                <a:cubicBezTo>
                  <a:pt x="166" y="1"/>
                  <a:pt x="141" y="7"/>
                  <a:pt x="116" y="22"/>
                </a:cubicBezTo>
                <a:cubicBezTo>
                  <a:pt x="108" y="22"/>
                  <a:pt x="108" y="31"/>
                  <a:pt x="99" y="40"/>
                </a:cubicBezTo>
                <a:cubicBezTo>
                  <a:pt x="90" y="40"/>
                  <a:pt x="72" y="49"/>
                  <a:pt x="63" y="58"/>
                </a:cubicBezTo>
                <a:cubicBezTo>
                  <a:pt x="36" y="85"/>
                  <a:pt x="18" y="111"/>
                  <a:pt x="0" y="147"/>
                </a:cubicBezTo>
                <a:cubicBezTo>
                  <a:pt x="0" y="201"/>
                  <a:pt x="9" y="254"/>
                  <a:pt x="36" y="308"/>
                </a:cubicBezTo>
                <a:lnTo>
                  <a:pt x="36" y="299"/>
                </a:lnTo>
                <a:cubicBezTo>
                  <a:pt x="45" y="326"/>
                  <a:pt x="63" y="352"/>
                  <a:pt x="81" y="379"/>
                </a:cubicBezTo>
                <a:cubicBezTo>
                  <a:pt x="102" y="401"/>
                  <a:pt x="137" y="413"/>
                  <a:pt x="171" y="413"/>
                </a:cubicBezTo>
                <a:cubicBezTo>
                  <a:pt x="193" y="413"/>
                  <a:pt x="215" y="408"/>
                  <a:pt x="232" y="397"/>
                </a:cubicBezTo>
                <a:cubicBezTo>
                  <a:pt x="277" y="379"/>
                  <a:pt x="304" y="343"/>
                  <a:pt x="331" y="308"/>
                </a:cubicBezTo>
                <a:cubicBezTo>
                  <a:pt x="375" y="245"/>
                  <a:pt x="384" y="156"/>
                  <a:pt x="340" y="85"/>
                </a:cubicBezTo>
                <a:cubicBezTo>
                  <a:pt x="322" y="58"/>
                  <a:pt x="304" y="40"/>
                  <a:pt x="277" y="31"/>
                </a:cubicBezTo>
                <a:cubicBezTo>
                  <a:pt x="268" y="22"/>
                  <a:pt x="259" y="22"/>
                  <a:pt x="250" y="13"/>
                </a:cubicBezTo>
                <a:cubicBezTo>
                  <a:pt x="230" y="5"/>
                  <a:pt x="210" y="1"/>
                  <a:pt x="190"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4"/>
          <p:cNvSpPr/>
          <p:nvPr/>
        </p:nvSpPr>
        <p:spPr>
          <a:xfrm>
            <a:off x="5969288" y="761540"/>
            <a:ext cx="85787" cy="78334"/>
          </a:xfrm>
          <a:custGeom>
            <a:avLst/>
            <a:gdLst/>
            <a:ahLst/>
            <a:cxnLst/>
            <a:rect l="l" t="t" r="r" b="b"/>
            <a:pathLst>
              <a:path w="1105" h="1009" extrusionOk="0">
                <a:moveTo>
                  <a:pt x="559" y="0"/>
                </a:moveTo>
                <a:cubicBezTo>
                  <a:pt x="504" y="0"/>
                  <a:pt x="448" y="11"/>
                  <a:pt x="393" y="33"/>
                </a:cubicBezTo>
                <a:cubicBezTo>
                  <a:pt x="143" y="122"/>
                  <a:pt x="0" y="390"/>
                  <a:pt x="54" y="648"/>
                </a:cubicBezTo>
                <a:cubicBezTo>
                  <a:pt x="71" y="773"/>
                  <a:pt x="152" y="889"/>
                  <a:pt x="268" y="952"/>
                </a:cubicBezTo>
                <a:cubicBezTo>
                  <a:pt x="152" y="880"/>
                  <a:pt x="80" y="773"/>
                  <a:pt x="63" y="648"/>
                </a:cubicBezTo>
                <a:cubicBezTo>
                  <a:pt x="36" y="532"/>
                  <a:pt x="63" y="399"/>
                  <a:pt x="125" y="291"/>
                </a:cubicBezTo>
                <a:cubicBezTo>
                  <a:pt x="220" y="133"/>
                  <a:pt x="359" y="67"/>
                  <a:pt x="498" y="67"/>
                </a:cubicBezTo>
                <a:cubicBezTo>
                  <a:pt x="804" y="67"/>
                  <a:pt x="1104" y="388"/>
                  <a:pt x="901" y="738"/>
                </a:cubicBezTo>
                <a:cubicBezTo>
                  <a:pt x="839" y="854"/>
                  <a:pt x="741" y="934"/>
                  <a:pt x="625" y="979"/>
                </a:cubicBezTo>
                <a:cubicBezTo>
                  <a:pt x="576" y="997"/>
                  <a:pt x="525" y="1007"/>
                  <a:pt x="474" y="1007"/>
                </a:cubicBezTo>
                <a:cubicBezTo>
                  <a:pt x="403" y="1007"/>
                  <a:pt x="333" y="989"/>
                  <a:pt x="272" y="954"/>
                </a:cubicBezTo>
                <a:lnTo>
                  <a:pt x="272" y="954"/>
                </a:lnTo>
                <a:cubicBezTo>
                  <a:pt x="337" y="991"/>
                  <a:pt x="411" y="1008"/>
                  <a:pt x="487" y="1008"/>
                </a:cubicBezTo>
                <a:cubicBezTo>
                  <a:pt x="536" y="1008"/>
                  <a:pt x="586" y="1001"/>
                  <a:pt x="634" y="988"/>
                </a:cubicBezTo>
                <a:cubicBezTo>
                  <a:pt x="884" y="898"/>
                  <a:pt x="1044" y="648"/>
                  <a:pt x="1000" y="381"/>
                </a:cubicBezTo>
                <a:cubicBezTo>
                  <a:pt x="964" y="154"/>
                  <a:pt x="771" y="0"/>
                  <a:pt x="55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4"/>
          <p:cNvSpPr/>
          <p:nvPr/>
        </p:nvSpPr>
        <p:spPr>
          <a:xfrm>
            <a:off x="5872943" y="889483"/>
            <a:ext cx="68552" cy="54733"/>
          </a:xfrm>
          <a:custGeom>
            <a:avLst/>
            <a:gdLst/>
            <a:ahLst/>
            <a:cxnLst/>
            <a:rect l="l" t="t" r="r" b="b"/>
            <a:pathLst>
              <a:path w="883" h="705" extrusionOk="0">
                <a:moveTo>
                  <a:pt x="440" y="0"/>
                </a:moveTo>
                <a:cubicBezTo>
                  <a:pt x="405" y="0"/>
                  <a:pt x="368" y="6"/>
                  <a:pt x="331" y="18"/>
                </a:cubicBezTo>
                <a:cubicBezTo>
                  <a:pt x="27" y="116"/>
                  <a:pt x="0" y="536"/>
                  <a:pt x="295" y="669"/>
                </a:cubicBezTo>
                <a:cubicBezTo>
                  <a:pt x="342" y="693"/>
                  <a:pt x="393" y="704"/>
                  <a:pt x="443" y="704"/>
                </a:cubicBezTo>
                <a:cubicBezTo>
                  <a:pt x="562" y="704"/>
                  <a:pt x="678" y="640"/>
                  <a:pt x="741" y="527"/>
                </a:cubicBezTo>
                <a:cubicBezTo>
                  <a:pt x="882" y="284"/>
                  <a:pt x="694" y="0"/>
                  <a:pt x="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4"/>
          <p:cNvSpPr/>
          <p:nvPr/>
        </p:nvSpPr>
        <p:spPr>
          <a:xfrm>
            <a:off x="5897165" y="913705"/>
            <a:ext cx="18788" cy="18555"/>
          </a:xfrm>
          <a:custGeom>
            <a:avLst/>
            <a:gdLst/>
            <a:ahLst/>
            <a:cxnLst/>
            <a:rect l="l" t="t" r="r" b="b"/>
            <a:pathLst>
              <a:path w="242" h="239" extrusionOk="0">
                <a:moveTo>
                  <a:pt x="90" y="0"/>
                </a:moveTo>
                <a:lnTo>
                  <a:pt x="72" y="9"/>
                </a:lnTo>
                <a:lnTo>
                  <a:pt x="54" y="18"/>
                </a:lnTo>
                <a:cubicBezTo>
                  <a:pt x="37" y="36"/>
                  <a:pt x="10" y="63"/>
                  <a:pt x="10" y="90"/>
                </a:cubicBezTo>
                <a:lnTo>
                  <a:pt x="10" y="107"/>
                </a:lnTo>
                <a:cubicBezTo>
                  <a:pt x="1" y="116"/>
                  <a:pt x="1" y="116"/>
                  <a:pt x="10" y="125"/>
                </a:cubicBezTo>
                <a:lnTo>
                  <a:pt x="10" y="143"/>
                </a:lnTo>
                <a:cubicBezTo>
                  <a:pt x="10" y="143"/>
                  <a:pt x="1" y="152"/>
                  <a:pt x="1" y="152"/>
                </a:cubicBezTo>
                <a:cubicBezTo>
                  <a:pt x="1" y="161"/>
                  <a:pt x="10" y="179"/>
                  <a:pt x="19" y="188"/>
                </a:cubicBezTo>
                <a:cubicBezTo>
                  <a:pt x="28" y="215"/>
                  <a:pt x="54" y="232"/>
                  <a:pt x="90" y="232"/>
                </a:cubicBezTo>
                <a:cubicBezTo>
                  <a:pt x="101" y="236"/>
                  <a:pt x="112" y="238"/>
                  <a:pt x="123" y="238"/>
                </a:cubicBezTo>
                <a:cubicBezTo>
                  <a:pt x="139" y="238"/>
                  <a:pt x="155" y="234"/>
                  <a:pt x="170" y="224"/>
                </a:cubicBezTo>
                <a:cubicBezTo>
                  <a:pt x="188" y="215"/>
                  <a:pt x="206" y="206"/>
                  <a:pt x="215" y="188"/>
                </a:cubicBezTo>
                <a:cubicBezTo>
                  <a:pt x="215" y="179"/>
                  <a:pt x="215" y="179"/>
                  <a:pt x="224" y="179"/>
                </a:cubicBezTo>
                <a:cubicBezTo>
                  <a:pt x="233" y="170"/>
                  <a:pt x="233" y="152"/>
                  <a:pt x="233" y="143"/>
                </a:cubicBezTo>
                <a:cubicBezTo>
                  <a:pt x="242" y="116"/>
                  <a:pt x="233" y="81"/>
                  <a:pt x="215" y="54"/>
                </a:cubicBezTo>
                <a:cubicBezTo>
                  <a:pt x="206" y="36"/>
                  <a:pt x="197" y="27"/>
                  <a:pt x="179" y="18"/>
                </a:cubicBezTo>
                <a:cubicBezTo>
                  <a:pt x="170" y="9"/>
                  <a:pt x="153" y="9"/>
                  <a:pt x="144"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4"/>
          <p:cNvSpPr/>
          <p:nvPr/>
        </p:nvSpPr>
        <p:spPr>
          <a:xfrm>
            <a:off x="5881250" y="889250"/>
            <a:ext cx="59934" cy="55431"/>
          </a:xfrm>
          <a:custGeom>
            <a:avLst/>
            <a:gdLst/>
            <a:ahLst/>
            <a:cxnLst/>
            <a:rect l="l" t="t" r="r" b="b"/>
            <a:pathLst>
              <a:path w="772" h="714" extrusionOk="0">
                <a:moveTo>
                  <a:pt x="107" y="603"/>
                </a:moveTo>
                <a:cubicBezTo>
                  <a:pt x="129" y="630"/>
                  <a:pt x="155" y="654"/>
                  <a:pt x="188" y="672"/>
                </a:cubicBezTo>
                <a:cubicBezTo>
                  <a:pt x="157" y="653"/>
                  <a:pt x="130" y="630"/>
                  <a:pt x="107" y="603"/>
                </a:cubicBezTo>
                <a:close/>
                <a:moveTo>
                  <a:pt x="188" y="672"/>
                </a:moveTo>
                <a:cubicBezTo>
                  <a:pt x="231" y="697"/>
                  <a:pt x="278" y="710"/>
                  <a:pt x="323" y="712"/>
                </a:cubicBezTo>
                <a:lnTo>
                  <a:pt x="323" y="712"/>
                </a:lnTo>
                <a:cubicBezTo>
                  <a:pt x="278" y="708"/>
                  <a:pt x="232" y="695"/>
                  <a:pt x="188" y="672"/>
                </a:cubicBezTo>
                <a:close/>
                <a:moveTo>
                  <a:pt x="388" y="1"/>
                </a:moveTo>
                <a:cubicBezTo>
                  <a:pt x="351" y="1"/>
                  <a:pt x="314" y="7"/>
                  <a:pt x="277" y="21"/>
                </a:cubicBezTo>
                <a:cubicBezTo>
                  <a:pt x="188" y="57"/>
                  <a:pt x="117" y="119"/>
                  <a:pt x="72" y="199"/>
                </a:cubicBezTo>
                <a:cubicBezTo>
                  <a:pt x="0" y="329"/>
                  <a:pt x="15" y="493"/>
                  <a:pt x="107" y="603"/>
                </a:cubicBezTo>
                <a:lnTo>
                  <a:pt x="107" y="603"/>
                </a:lnTo>
                <a:cubicBezTo>
                  <a:pt x="76" y="563"/>
                  <a:pt x="56" y="515"/>
                  <a:pt x="45" y="467"/>
                </a:cubicBezTo>
                <a:cubicBezTo>
                  <a:pt x="27" y="378"/>
                  <a:pt x="45" y="289"/>
                  <a:pt x="99" y="217"/>
                </a:cubicBezTo>
                <a:cubicBezTo>
                  <a:pt x="161" y="101"/>
                  <a:pt x="258" y="54"/>
                  <a:pt x="355" y="54"/>
                </a:cubicBezTo>
                <a:cubicBezTo>
                  <a:pt x="564" y="54"/>
                  <a:pt x="772" y="277"/>
                  <a:pt x="625" y="521"/>
                </a:cubicBezTo>
                <a:cubicBezTo>
                  <a:pt x="590" y="601"/>
                  <a:pt x="518" y="663"/>
                  <a:pt x="438" y="690"/>
                </a:cubicBezTo>
                <a:cubicBezTo>
                  <a:pt x="404" y="705"/>
                  <a:pt x="369" y="712"/>
                  <a:pt x="334" y="712"/>
                </a:cubicBezTo>
                <a:cubicBezTo>
                  <a:pt x="330" y="712"/>
                  <a:pt x="327" y="712"/>
                  <a:pt x="323" y="712"/>
                </a:cubicBezTo>
                <a:lnTo>
                  <a:pt x="323" y="712"/>
                </a:lnTo>
                <a:cubicBezTo>
                  <a:pt x="333" y="713"/>
                  <a:pt x="343" y="713"/>
                  <a:pt x="352" y="713"/>
                </a:cubicBezTo>
                <a:cubicBezTo>
                  <a:pt x="474" y="713"/>
                  <a:pt x="591" y="649"/>
                  <a:pt x="652" y="539"/>
                </a:cubicBezTo>
                <a:cubicBezTo>
                  <a:pt x="706" y="458"/>
                  <a:pt x="723" y="369"/>
                  <a:pt x="706" y="271"/>
                </a:cubicBezTo>
                <a:cubicBezTo>
                  <a:pt x="684" y="112"/>
                  <a:pt x="541" y="1"/>
                  <a:pt x="388"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4"/>
          <p:cNvSpPr/>
          <p:nvPr/>
        </p:nvSpPr>
        <p:spPr>
          <a:xfrm>
            <a:off x="6037840" y="861146"/>
            <a:ext cx="60400" cy="48134"/>
          </a:xfrm>
          <a:custGeom>
            <a:avLst/>
            <a:gdLst/>
            <a:ahLst/>
            <a:cxnLst/>
            <a:rect l="l" t="t" r="r" b="b"/>
            <a:pathLst>
              <a:path w="778" h="620" extrusionOk="0">
                <a:moveTo>
                  <a:pt x="393" y="1"/>
                </a:moveTo>
                <a:cubicBezTo>
                  <a:pt x="362" y="1"/>
                  <a:pt x="329" y="6"/>
                  <a:pt x="295" y="17"/>
                </a:cubicBezTo>
                <a:cubicBezTo>
                  <a:pt x="27" y="97"/>
                  <a:pt x="1" y="463"/>
                  <a:pt x="259" y="588"/>
                </a:cubicBezTo>
                <a:cubicBezTo>
                  <a:pt x="302" y="609"/>
                  <a:pt x="348" y="620"/>
                  <a:pt x="393" y="620"/>
                </a:cubicBezTo>
                <a:cubicBezTo>
                  <a:pt x="499" y="620"/>
                  <a:pt x="602" y="563"/>
                  <a:pt x="652" y="463"/>
                </a:cubicBezTo>
                <a:cubicBezTo>
                  <a:pt x="777" y="252"/>
                  <a:pt x="615" y="1"/>
                  <a:pt x="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4"/>
          <p:cNvSpPr/>
          <p:nvPr/>
        </p:nvSpPr>
        <p:spPr>
          <a:xfrm>
            <a:off x="6069748" y="879779"/>
            <a:ext cx="16692" cy="17390"/>
          </a:xfrm>
          <a:custGeom>
            <a:avLst/>
            <a:gdLst/>
            <a:ahLst/>
            <a:cxnLst/>
            <a:rect l="l" t="t" r="r" b="b"/>
            <a:pathLst>
              <a:path w="215" h="224" extrusionOk="0">
                <a:moveTo>
                  <a:pt x="116" y="0"/>
                </a:moveTo>
                <a:cubicBezTo>
                  <a:pt x="98" y="0"/>
                  <a:pt x="80" y="0"/>
                  <a:pt x="72" y="9"/>
                </a:cubicBezTo>
                <a:cubicBezTo>
                  <a:pt x="63" y="18"/>
                  <a:pt x="45" y="18"/>
                  <a:pt x="45" y="36"/>
                </a:cubicBezTo>
                <a:cubicBezTo>
                  <a:pt x="9" y="71"/>
                  <a:pt x="0" y="125"/>
                  <a:pt x="36" y="170"/>
                </a:cubicBezTo>
                <a:cubicBezTo>
                  <a:pt x="36" y="179"/>
                  <a:pt x="36" y="187"/>
                  <a:pt x="45" y="196"/>
                </a:cubicBezTo>
                <a:cubicBezTo>
                  <a:pt x="54" y="205"/>
                  <a:pt x="63" y="214"/>
                  <a:pt x="72" y="214"/>
                </a:cubicBezTo>
                <a:cubicBezTo>
                  <a:pt x="85" y="221"/>
                  <a:pt x="99" y="224"/>
                  <a:pt x="111" y="224"/>
                </a:cubicBezTo>
                <a:cubicBezTo>
                  <a:pt x="132" y="224"/>
                  <a:pt x="150" y="216"/>
                  <a:pt x="161" y="205"/>
                </a:cubicBezTo>
                <a:cubicBezTo>
                  <a:pt x="170" y="196"/>
                  <a:pt x="170" y="187"/>
                  <a:pt x="179" y="179"/>
                </a:cubicBezTo>
                <a:cubicBezTo>
                  <a:pt x="188" y="170"/>
                  <a:pt x="197" y="152"/>
                  <a:pt x="205" y="134"/>
                </a:cubicBezTo>
                <a:cubicBezTo>
                  <a:pt x="214" y="107"/>
                  <a:pt x="214" y="89"/>
                  <a:pt x="205" y="63"/>
                </a:cubicBezTo>
                <a:cubicBezTo>
                  <a:pt x="197" y="45"/>
                  <a:pt x="179" y="18"/>
                  <a:pt x="152" y="9"/>
                </a:cubicBezTo>
                <a:cubicBezTo>
                  <a:pt x="143" y="0"/>
                  <a:pt x="125" y="0"/>
                  <a:pt x="116"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4"/>
          <p:cNvSpPr/>
          <p:nvPr/>
        </p:nvSpPr>
        <p:spPr>
          <a:xfrm>
            <a:off x="6043429" y="860680"/>
            <a:ext cx="55276" cy="48600"/>
          </a:xfrm>
          <a:custGeom>
            <a:avLst/>
            <a:gdLst/>
            <a:ahLst/>
            <a:cxnLst/>
            <a:rect l="l" t="t" r="r" b="b"/>
            <a:pathLst>
              <a:path w="712" h="626" extrusionOk="0">
                <a:moveTo>
                  <a:pt x="187" y="594"/>
                </a:moveTo>
                <a:cubicBezTo>
                  <a:pt x="208" y="606"/>
                  <a:pt x="231" y="614"/>
                  <a:pt x="254" y="618"/>
                </a:cubicBezTo>
                <a:lnTo>
                  <a:pt x="254" y="618"/>
                </a:lnTo>
                <a:cubicBezTo>
                  <a:pt x="232" y="613"/>
                  <a:pt x="209" y="605"/>
                  <a:pt x="187" y="594"/>
                </a:cubicBezTo>
                <a:close/>
                <a:moveTo>
                  <a:pt x="362" y="1"/>
                </a:moveTo>
                <a:cubicBezTo>
                  <a:pt x="327" y="1"/>
                  <a:pt x="292" y="8"/>
                  <a:pt x="259" y="23"/>
                </a:cubicBezTo>
                <a:cubicBezTo>
                  <a:pt x="187" y="50"/>
                  <a:pt x="125" y="103"/>
                  <a:pt x="80" y="175"/>
                </a:cubicBezTo>
                <a:cubicBezTo>
                  <a:pt x="0" y="317"/>
                  <a:pt x="45" y="505"/>
                  <a:pt x="187" y="594"/>
                </a:cubicBezTo>
                <a:cubicBezTo>
                  <a:pt x="116" y="550"/>
                  <a:pt x="71" y="478"/>
                  <a:pt x="62" y="407"/>
                </a:cubicBezTo>
                <a:cubicBezTo>
                  <a:pt x="54" y="335"/>
                  <a:pt x="62" y="255"/>
                  <a:pt x="107" y="193"/>
                </a:cubicBezTo>
                <a:cubicBezTo>
                  <a:pt x="161" y="85"/>
                  <a:pt x="247" y="41"/>
                  <a:pt x="334" y="41"/>
                </a:cubicBezTo>
                <a:cubicBezTo>
                  <a:pt x="522" y="41"/>
                  <a:pt x="712" y="247"/>
                  <a:pt x="571" y="460"/>
                </a:cubicBezTo>
                <a:cubicBezTo>
                  <a:pt x="536" y="523"/>
                  <a:pt x="482" y="576"/>
                  <a:pt x="411" y="603"/>
                </a:cubicBezTo>
                <a:cubicBezTo>
                  <a:pt x="373" y="615"/>
                  <a:pt x="336" y="622"/>
                  <a:pt x="301" y="622"/>
                </a:cubicBezTo>
                <a:cubicBezTo>
                  <a:pt x="285" y="622"/>
                  <a:pt x="269" y="621"/>
                  <a:pt x="254" y="618"/>
                </a:cubicBezTo>
                <a:lnTo>
                  <a:pt x="254" y="618"/>
                </a:lnTo>
                <a:cubicBezTo>
                  <a:pt x="277" y="623"/>
                  <a:pt x="299" y="626"/>
                  <a:pt x="321" y="626"/>
                </a:cubicBezTo>
                <a:cubicBezTo>
                  <a:pt x="428" y="626"/>
                  <a:pt x="533" y="569"/>
                  <a:pt x="589" y="469"/>
                </a:cubicBezTo>
                <a:cubicBezTo>
                  <a:pt x="634" y="407"/>
                  <a:pt x="652" y="317"/>
                  <a:pt x="643" y="237"/>
                </a:cubicBezTo>
                <a:cubicBezTo>
                  <a:pt x="625" y="157"/>
                  <a:pt x="571" y="85"/>
                  <a:pt x="500" y="41"/>
                </a:cubicBezTo>
                <a:cubicBezTo>
                  <a:pt x="458" y="15"/>
                  <a:pt x="411" y="1"/>
                  <a:pt x="362"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4"/>
          <p:cNvSpPr/>
          <p:nvPr/>
        </p:nvSpPr>
        <p:spPr>
          <a:xfrm>
            <a:off x="6008726" y="941887"/>
            <a:ext cx="82759" cy="66378"/>
          </a:xfrm>
          <a:custGeom>
            <a:avLst/>
            <a:gdLst/>
            <a:ahLst/>
            <a:cxnLst/>
            <a:rect l="l" t="t" r="r" b="b"/>
            <a:pathLst>
              <a:path w="1066" h="855" extrusionOk="0">
                <a:moveTo>
                  <a:pt x="532" y="1"/>
                </a:moveTo>
                <a:cubicBezTo>
                  <a:pt x="490" y="1"/>
                  <a:pt x="446" y="7"/>
                  <a:pt x="402" y="21"/>
                </a:cubicBezTo>
                <a:cubicBezTo>
                  <a:pt x="36" y="137"/>
                  <a:pt x="1" y="646"/>
                  <a:pt x="349" y="807"/>
                </a:cubicBezTo>
                <a:cubicBezTo>
                  <a:pt x="408" y="839"/>
                  <a:pt x="473" y="854"/>
                  <a:pt x="537" y="854"/>
                </a:cubicBezTo>
                <a:cubicBezTo>
                  <a:pt x="683" y="854"/>
                  <a:pt x="825" y="774"/>
                  <a:pt x="893" y="637"/>
                </a:cubicBezTo>
                <a:cubicBezTo>
                  <a:pt x="1066" y="346"/>
                  <a:pt x="838" y="1"/>
                  <a:pt x="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4"/>
          <p:cNvSpPr/>
          <p:nvPr/>
        </p:nvSpPr>
        <p:spPr>
          <a:xfrm>
            <a:off x="6057248" y="973252"/>
            <a:ext cx="16692" cy="17934"/>
          </a:xfrm>
          <a:custGeom>
            <a:avLst/>
            <a:gdLst/>
            <a:ahLst/>
            <a:cxnLst/>
            <a:rect l="l" t="t" r="r" b="b"/>
            <a:pathLst>
              <a:path w="215" h="231" extrusionOk="0">
                <a:moveTo>
                  <a:pt x="99" y="1"/>
                </a:moveTo>
                <a:cubicBezTo>
                  <a:pt x="81" y="1"/>
                  <a:pt x="63" y="10"/>
                  <a:pt x="54" y="19"/>
                </a:cubicBezTo>
                <a:cubicBezTo>
                  <a:pt x="36" y="28"/>
                  <a:pt x="27" y="46"/>
                  <a:pt x="18" y="63"/>
                </a:cubicBezTo>
                <a:cubicBezTo>
                  <a:pt x="9" y="72"/>
                  <a:pt x="9" y="81"/>
                  <a:pt x="1" y="90"/>
                </a:cubicBezTo>
                <a:cubicBezTo>
                  <a:pt x="1" y="99"/>
                  <a:pt x="1" y="108"/>
                  <a:pt x="1" y="108"/>
                </a:cubicBezTo>
                <a:cubicBezTo>
                  <a:pt x="1" y="117"/>
                  <a:pt x="1" y="117"/>
                  <a:pt x="1" y="126"/>
                </a:cubicBezTo>
                <a:cubicBezTo>
                  <a:pt x="1" y="135"/>
                  <a:pt x="9" y="153"/>
                  <a:pt x="18" y="171"/>
                </a:cubicBezTo>
                <a:lnTo>
                  <a:pt x="18" y="179"/>
                </a:lnTo>
                <a:cubicBezTo>
                  <a:pt x="27" y="197"/>
                  <a:pt x="45" y="206"/>
                  <a:pt x="63" y="224"/>
                </a:cubicBezTo>
                <a:lnTo>
                  <a:pt x="81" y="224"/>
                </a:lnTo>
                <a:cubicBezTo>
                  <a:pt x="90" y="229"/>
                  <a:pt x="96" y="231"/>
                  <a:pt x="103" y="231"/>
                </a:cubicBezTo>
                <a:cubicBezTo>
                  <a:pt x="110" y="231"/>
                  <a:pt x="117" y="229"/>
                  <a:pt x="125" y="224"/>
                </a:cubicBezTo>
                <a:lnTo>
                  <a:pt x="152" y="224"/>
                </a:lnTo>
                <a:cubicBezTo>
                  <a:pt x="161" y="215"/>
                  <a:pt x="170" y="206"/>
                  <a:pt x="179" y="188"/>
                </a:cubicBezTo>
                <a:cubicBezTo>
                  <a:pt x="188" y="179"/>
                  <a:pt x="197" y="162"/>
                  <a:pt x="197" y="153"/>
                </a:cubicBezTo>
                <a:cubicBezTo>
                  <a:pt x="215" y="117"/>
                  <a:pt x="206" y="81"/>
                  <a:pt x="188" y="46"/>
                </a:cubicBezTo>
                <a:cubicBezTo>
                  <a:pt x="179" y="37"/>
                  <a:pt x="170" y="19"/>
                  <a:pt x="152" y="19"/>
                </a:cubicBezTo>
                <a:cubicBezTo>
                  <a:pt x="134" y="10"/>
                  <a:pt x="117" y="1"/>
                  <a:pt x="99"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4"/>
          <p:cNvSpPr/>
          <p:nvPr/>
        </p:nvSpPr>
        <p:spPr>
          <a:xfrm>
            <a:off x="6018353" y="942042"/>
            <a:ext cx="74219" cy="66378"/>
          </a:xfrm>
          <a:custGeom>
            <a:avLst/>
            <a:gdLst/>
            <a:ahLst/>
            <a:cxnLst/>
            <a:rect l="l" t="t" r="r" b="b"/>
            <a:pathLst>
              <a:path w="956" h="855" extrusionOk="0">
                <a:moveTo>
                  <a:pt x="120" y="707"/>
                </a:moveTo>
                <a:lnTo>
                  <a:pt x="120" y="707"/>
                </a:lnTo>
                <a:cubicBezTo>
                  <a:pt x="148" y="746"/>
                  <a:pt x="184" y="780"/>
                  <a:pt x="225" y="805"/>
                </a:cubicBezTo>
                <a:cubicBezTo>
                  <a:pt x="184" y="777"/>
                  <a:pt x="149" y="744"/>
                  <a:pt x="120" y="707"/>
                </a:cubicBezTo>
                <a:close/>
                <a:moveTo>
                  <a:pt x="225" y="805"/>
                </a:moveTo>
                <a:lnTo>
                  <a:pt x="225" y="805"/>
                </a:lnTo>
                <a:cubicBezTo>
                  <a:pt x="267" y="830"/>
                  <a:pt x="316" y="846"/>
                  <a:pt x="366" y="851"/>
                </a:cubicBezTo>
                <a:lnTo>
                  <a:pt x="366" y="851"/>
                </a:lnTo>
                <a:cubicBezTo>
                  <a:pt x="318" y="844"/>
                  <a:pt x="270" y="829"/>
                  <a:pt x="225" y="805"/>
                </a:cubicBezTo>
                <a:close/>
                <a:moveTo>
                  <a:pt x="472" y="0"/>
                </a:moveTo>
                <a:cubicBezTo>
                  <a:pt x="424" y="0"/>
                  <a:pt x="377" y="9"/>
                  <a:pt x="332" y="28"/>
                </a:cubicBezTo>
                <a:cubicBezTo>
                  <a:pt x="225" y="64"/>
                  <a:pt x="145" y="144"/>
                  <a:pt x="91" y="242"/>
                </a:cubicBezTo>
                <a:cubicBezTo>
                  <a:pt x="0" y="389"/>
                  <a:pt x="19" y="573"/>
                  <a:pt x="120" y="707"/>
                </a:cubicBezTo>
                <a:lnTo>
                  <a:pt x="120" y="707"/>
                </a:lnTo>
                <a:cubicBezTo>
                  <a:pt x="88" y="661"/>
                  <a:pt x="65" y="608"/>
                  <a:pt x="55" y="555"/>
                </a:cubicBezTo>
                <a:cubicBezTo>
                  <a:pt x="37" y="448"/>
                  <a:pt x="55" y="340"/>
                  <a:pt x="109" y="251"/>
                </a:cubicBezTo>
                <a:cubicBezTo>
                  <a:pt x="185" y="105"/>
                  <a:pt x="306" y="44"/>
                  <a:pt x="428" y="44"/>
                </a:cubicBezTo>
                <a:cubicBezTo>
                  <a:pt x="692" y="44"/>
                  <a:pt x="956" y="327"/>
                  <a:pt x="760" y="626"/>
                </a:cubicBezTo>
                <a:cubicBezTo>
                  <a:pt x="707" y="724"/>
                  <a:pt x="626" y="796"/>
                  <a:pt x="528" y="831"/>
                </a:cubicBezTo>
                <a:cubicBezTo>
                  <a:pt x="489" y="846"/>
                  <a:pt x="447" y="853"/>
                  <a:pt x="405" y="853"/>
                </a:cubicBezTo>
                <a:cubicBezTo>
                  <a:pt x="392" y="853"/>
                  <a:pt x="379" y="852"/>
                  <a:pt x="366" y="851"/>
                </a:cubicBezTo>
                <a:lnTo>
                  <a:pt x="366" y="851"/>
                </a:lnTo>
                <a:cubicBezTo>
                  <a:pt x="384" y="853"/>
                  <a:pt x="402" y="854"/>
                  <a:pt x="420" y="854"/>
                </a:cubicBezTo>
                <a:cubicBezTo>
                  <a:pt x="564" y="854"/>
                  <a:pt x="705" y="778"/>
                  <a:pt x="778" y="644"/>
                </a:cubicBezTo>
                <a:cubicBezTo>
                  <a:pt x="841" y="546"/>
                  <a:pt x="867" y="430"/>
                  <a:pt x="850" y="323"/>
                </a:cubicBezTo>
                <a:cubicBezTo>
                  <a:pt x="823" y="207"/>
                  <a:pt x="760" y="108"/>
                  <a:pt x="662" y="55"/>
                </a:cubicBezTo>
                <a:cubicBezTo>
                  <a:pt x="605" y="18"/>
                  <a:pt x="539" y="0"/>
                  <a:pt x="472"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4"/>
          <p:cNvSpPr/>
          <p:nvPr/>
        </p:nvSpPr>
        <p:spPr>
          <a:xfrm>
            <a:off x="5922862" y="971233"/>
            <a:ext cx="69173" cy="55742"/>
          </a:xfrm>
          <a:custGeom>
            <a:avLst/>
            <a:gdLst/>
            <a:ahLst/>
            <a:cxnLst/>
            <a:rect l="l" t="t" r="r" b="b"/>
            <a:pathLst>
              <a:path w="891" h="718" extrusionOk="0">
                <a:moveTo>
                  <a:pt x="451" y="0"/>
                </a:moveTo>
                <a:cubicBezTo>
                  <a:pt x="415" y="0"/>
                  <a:pt x="378" y="6"/>
                  <a:pt x="339" y="18"/>
                </a:cubicBezTo>
                <a:cubicBezTo>
                  <a:pt x="27" y="107"/>
                  <a:pt x="0" y="536"/>
                  <a:pt x="295" y="678"/>
                </a:cubicBezTo>
                <a:cubicBezTo>
                  <a:pt x="345" y="705"/>
                  <a:pt x="399" y="717"/>
                  <a:pt x="451" y="717"/>
                </a:cubicBezTo>
                <a:cubicBezTo>
                  <a:pt x="575" y="717"/>
                  <a:pt x="693" y="649"/>
                  <a:pt x="750" y="536"/>
                </a:cubicBezTo>
                <a:cubicBezTo>
                  <a:pt x="891" y="285"/>
                  <a:pt x="709"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4"/>
          <p:cNvSpPr/>
          <p:nvPr/>
        </p:nvSpPr>
        <p:spPr>
          <a:xfrm>
            <a:off x="5949180" y="998949"/>
            <a:ext cx="15993" cy="15294"/>
          </a:xfrm>
          <a:custGeom>
            <a:avLst/>
            <a:gdLst/>
            <a:ahLst/>
            <a:cxnLst/>
            <a:rect l="l" t="t" r="r" b="b"/>
            <a:pathLst>
              <a:path w="206" h="197" extrusionOk="0">
                <a:moveTo>
                  <a:pt x="98" y="0"/>
                </a:moveTo>
                <a:cubicBezTo>
                  <a:pt x="81" y="0"/>
                  <a:pt x="63" y="0"/>
                  <a:pt x="45" y="9"/>
                </a:cubicBezTo>
                <a:cubicBezTo>
                  <a:pt x="36" y="18"/>
                  <a:pt x="27" y="27"/>
                  <a:pt x="27" y="36"/>
                </a:cubicBezTo>
                <a:cubicBezTo>
                  <a:pt x="18" y="45"/>
                  <a:pt x="18" y="45"/>
                  <a:pt x="18" y="54"/>
                </a:cubicBezTo>
                <a:cubicBezTo>
                  <a:pt x="9" y="63"/>
                  <a:pt x="9" y="72"/>
                  <a:pt x="0" y="89"/>
                </a:cubicBezTo>
                <a:cubicBezTo>
                  <a:pt x="0" y="107"/>
                  <a:pt x="0" y="116"/>
                  <a:pt x="0" y="134"/>
                </a:cubicBezTo>
                <a:cubicBezTo>
                  <a:pt x="9" y="152"/>
                  <a:pt x="18" y="170"/>
                  <a:pt x="27" y="179"/>
                </a:cubicBezTo>
                <a:cubicBezTo>
                  <a:pt x="45" y="188"/>
                  <a:pt x="63" y="197"/>
                  <a:pt x="81" y="197"/>
                </a:cubicBezTo>
                <a:lnTo>
                  <a:pt x="134" y="197"/>
                </a:lnTo>
                <a:cubicBezTo>
                  <a:pt x="143" y="188"/>
                  <a:pt x="152" y="188"/>
                  <a:pt x="161" y="179"/>
                </a:cubicBezTo>
                <a:cubicBezTo>
                  <a:pt x="179" y="170"/>
                  <a:pt x="197" y="152"/>
                  <a:pt x="197" y="125"/>
                </a:cubicBezTo>
                <a:cubicBezTo>
                  <a:pt x="205" y="116"/>
                  <a:pt x="205" y="98"/>
                  <a:pt x="197" y="80"/>
                </a:cubicBezTo>
                <a:cubicBezTo>
                  <a:pt x="197" y="72"/>
                  <a:pt x="188" y="63"/>
                  <a:pt x="188" y="54"/>
                </a:cubicBezTo>
                <a:cubicBezTo>
                  <a:pt x="179" y="36"/>
                  <a:pt x="170" y="18"/>
                  <a:pt x="152" y="18"/>
                </a:cubicBezTo>
                <a:cubicBezTo>
                  <a:pt x="134" y="0"/>
                  <a:pt x="116" y="0"/>
                  <a:pt x="98"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4"/>
          <p:cNvSpPr/>
          <p:nvPr/>
        </p:nvSpPr>
        <p:spPr>
          <a:xfrm>
            <a:off x="5932178" y="970923"/>
            <a:ext cx="59236" cy="56208"/>
          </a:xfrm>
          <a:custGeom>
            <a:avLst/>
            <a:gdLst/>
            <a:ahLst/>
            <a:cxnLst/>
            <a:rect l="l" t="t" r="r" b="b"/>
            <a:pathLst>
              <a:path w="763" h="724" extrusionOk="0">
                <a:moveTo>
                  <a:pt x="49" y="539"/>
                </a:moveTo>
                <a:cubicBezTo>
                  <a:pt x="73" y="596"/>
                  <a:pt x="117" y="644"/>
                  <a:pt x="175" y="682"/>
                </a:cubicBezTo>
                <a:cubicBezTo>
                  <a:pt x="118" y="645"/>
                  <a:pt x="76" y="595"/>
                  <a:pt x="49" y="539"/>
                </a:cubicBezTo>
                <a:close/>
                <a:moveTo>
                  <a:pt x="387" y="1"/>
                </a:moveTo>
                <a:cubicBezTo>
                  <a:pt x="349" y="1"/>
                  <a:pt x="310" y="8"/>
                  <a:pt x="273" y="22"/>
                </a:cubicBezTo>
                <a:cubicBezTo>
                  <a:pt x="184" y="58"/>
                  <a:pt x="103" y="120"/>
                  <a:pt x="67" y="201"/>
                </a:cubicBezTo>
                <a:cubicBezTo>
                  <a:pt x="4" y="311"/>
                  <a:pt x="0" y="436"/>
                  <a:pt x="49" y="539"/>
                </a:cubicBezTo>
                <a:lnTo>
                  <a:pt x="49" y="539"/>
                </a:lnTo>
                <a:cubicBezTo>
                  <a:pt x="40" y="517"/>
                  <a:pt x="34" y="493"/>
                  <a:pt x="32" y="468"/>
                </a:cubicBezTo>
                <a:cubicBezTo>
                  <a:pt x="14" y="379"/>
                  <a:pt x="32" y="290"/>
                  <a:pt x="85" y="218"/>
                </a:cubicBezTo>
                <a:cubicBezTo>
                  <a:pt x="149" y="107"/>
                  <a:pt x="246" y="61"/>
                  <a:pt x="342" y="61"/>
                </a:cubicBezTo>
                <a:cubicBezTo>
                  <a:pt x="553" y="61"/>
                  <a:pt x="762" y="285"/>
                  <a:pt x="621" y="531"/>
                </a:cubicBezTo>
                <a:cubicBezTo>
                  <a:pt x="576" y="602"/>
                  <a:pt x="514" y="665"/>
                  <a:pt x="433" y="700"/>
                </a:cubicBezTo>
                <a:cubicBezTo>
                  <a:pt x="398" y="711"/>
                  <a:pt x="363" y="716"/>
                  <a:pt x="328" y="716"/>
                </a:cubicBezTo>
                <a:cubicBezTo>
                  <a:pt x="275" y="716"/>
                  <a:pt x="223" y="704"/>
                  <a:pt x="175" y="682"/>
                </a:cubicBezTo>
                <a:lnTo>
                  <a:pt x="175" y="682"/>
                </a:lnTo>
                <a:cubicBezTo>
                  <a:pt x="227" y="710"/>
                  <a:pt x="282" y="723"/>
                  <a:pt x="337" y="723"/>
                </a:cubicBezTo>
                <a:cubicBezTo>
                  <a:pt x="460" y="723"/>
                  <a:pt x="580" y="657"/>
                  <a:pt x="648" y="540"/>
                </a:cubicBezTo>
                <a:cubicBezTo>
                  <a:pt x="701" y="459"/>
                  <a:pt x="719" y="370"/>
                  <a:pt x="701" y="272"/>
                </a:cubicBezTo>
                <a:cubicBezTo>
                  <a:pt x="680" y="108"/>
                  <a:pt x="539" y="1"/>
                  <a:pt x="38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4"/>
          <p:cNvSpPr/>
          <p:nvPr/>
        </p:nvSpPr>
        <p:spPr>
          <a:xfrm>
            <a:off x="6312280" y="933813"/>
            <a:ext cx="94948" cy="163422"/>
          </a:xfrm>
          <a:custGeom>
            <a:avLst/>
            <a:gdLst/>
            <a:ahLst/>
            <a:cxnLst/>
            <a:rect l="l" t="t" r="r" b="b"/>
            <a:pathLst>
              <a:path w="1223" h="2105" extrusionOk="0">
                <a:moveTo>
                  <a:pt x="268" y="0"/>
                </a:moveTo>
                <a:cubicBezTo>
                  <a:pt x="90" y="365"/>
                  <a:pt x="0" y="2104"/>
                  <a:pt x="518" y="2104"/>
                </a:cubicBezTo>
                <a:cubicBezTo>
                  <a:pt x="546" y="2104"/>
                  <a:pt x="576" y="2099"/>
                  <a:pt x="607" y="2089"/>
                </a:cubicBezTo>
                <a:cubicBezTo>
                  <a:pt x="1223" y="1883"/>
                  <a:pt x="268"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4"/>
          <p:cNvSpPr/>
          <p:nvPr/>
        </p:nvSpPr>
        <p:spPr>
          <a:xfrm>
            <a:off x="6330214" y="918208"/>
            <a:ext cx="170952" cy="51705"/>
          </a:xfrm>
          <a:custGeom>
            <a:avLst/>
            <a:gdLst/>
            <a:ahLst/>
            <a:cxnLst/>
            <a:rect l="l" t="t" r="r" b="b"/>
            <a:pathLst>
              <a:path w="2202" h="666" extrusionOk="0">
                <a:moveTo>
                  <a:pt x="1173" y="0"/>
                </a:moveTo>
                <a:cubicBezTo>
                  <a:pt x="696" y="0"/>
                  <a:pt x="181" y="87"/>
                  <a:pt x="1" y="183"/>
                </a:cubicBezTo>
                <a:cubicBezTo>
                  <a:pt x="1" y="183"/>
                  <a:pt x="1053" y="666"/>
                  <a:pt x="1675" y="666"/>
                </a:cubicBezTo>
                <a:cubicBezTo>
                  <a:pt x="1895" y="666"/>
                  <a:pt x="2061" y="605"/>
                  <a:pt x="2107" y="442"/>
                </a:cubicBezTo>
                <a:cubicBezTo>
                  <a:pt x="2202" y="111"/>
                  <a:pt x="1712" y="0"/>
                  <a:pt x="1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4"/>
          <p:cNvSpPr/>
          <p:nvPr/>
        </p:nvSpPr>
        <p:spPr>
          <a:xfrm>
            <a:off x="6371127" y="970535"/>
            <a:ext cx="135861" cy="136638"/>
          </a:xfrm>
          <a:custGeom>
            <a:avLst/>
            <a:gdLst/>
            <a:ahLst/>
            <a:cxnLst/>
            <a:rect l="l" t="t" r="r" b="b"/>
            <a:pathLst>
              <a:path w="1750" h="1760" extrusionOk="0">
                <a:moveTo>
                  <a:pt x="1" y="0"/>
                </a:moveTo>
                <a:lnTo>
                  <a:pt x="1" y="0"/>
                </a:lnTo>
                <a:cubicBezTo>
                  <a:pt x="16" y="385"/>
                  <a:pt x="669" y="1760"/>
                  <a:pt x="1129" y="1760"/>
                </a:cubicBezTo>
                <a:cubicBezTo>
                  <a:pt x="1191" y="1760"/>
                  <a:pt x="1250" y="1735"/>
                  <a:pt x="1304" y="1678"/>
                </a:cubicBezTo>
                <a:cubicBezTo>
                  <a:pt x="1750" y="1205"/>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4"/>
          <p:cNvSpPr/>
          <p:nvPr/>
        </p:nvSpPr>
        <p:spPr>
          <a:xfrm>
            <a:off x="6251259" y="875586"/>
            <a:ext cx="95025" cy="163422"/>
          </a:xfrm>
          <a:custGeom>
            <a:avLst/>
            <a:gdLst/>
            <a:ahLst/>
            <a:cxnLst/>
            <a:rect l="l" t="t" r="r" b="b"/>
            <a:pathLst>
              <a:path w="1224" h="2105" extrusionOk="0">
                <a:moveTo>
                  <a:pt x="268" y="1"/>
                </a:moveTo>
                <a:lnTo>
                  <a:pt x="268" y="1"/>
                </a:lnTo>
                <a:cubicBezTo>
                  <a:pt x="90" y="365"/>
                  <a:pt x="1" y="2104"/>
                  <a:pt x="519" y="2104"/>
                </a:cubicBezTo>
                <a:cubicBezTo>
                  <a:pt x="547" y="2104"/>
                  <a:pt x="576" y="2099"/>
                  <a:pt x="607" y="2089"/>
                </a:cubicBezTo>
                <a:cubicBezTo>
                  <a:pt x="1223" y="1884"/>
                  <a:pt x="26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4"/>
          <p:cNvSpPr/>
          <p:nvPr/>
        </p:nvSpPr>
        <p:spPr>
          <a:xfrm>
            <a:off x="6269270" y="859982"/>
            <a:ext cx="170952" cy="52015"/>
          </a:xfrm>
          <a:custGeom>
            <a:avLst/>
            <a:gdLst/>
            <a:ahLst/>
            <a:cxnLst/>
            <a:rect l="l" t="t" r="r" b="b"/>
            <a:pathLst>
              <a:path w="2202" h="670" extrusionOk="0">
                <a:moveTo>
                  <a:pt x="1173" y="1"/>
                </a:moveTo>
                <a:cubicBezTo>
                  <a:pt x="696" y="1"/>
                  <a:pt x="181" y="87"/>
                  <a:pt x="1" y="184"/>
                </a:cubicBezTo>
                <a:cubicBezTo>
                  <a:pt x="1" y="184"/>
                  <a:pt x="1051" y="670"/>
                  <a:pt x="1672" y="670"/>
                </a:cubicBezTo>
                <a:cubicBezTo>
                  <a:pt x="1893" y="670"/>
                  <a:pt x="2060" y="609"/>
                  <a:pt x="2107" y="442"/>
                </a:cubicBezTo>
                <a:cubicBezTo>
                  <a:pt x="2202" y="111"/>
                  <a:pt x="1711" y="1"/>
                  <a:pt x="1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4"/>
          <p:cNvSpPr/>
          <p:nvPr/>
        </p:nvSpPr>
        <p:spPr>
          <a:xfrm>
            <a:off x="6186822" y="820853"/>
            <a:ext cx="100537" cy="160083"/>
          </a:xfrm>
          <a:custGeom>
            <a:avLst/>
            <a:gdLst/>
            <a:ahLst/>
            <a:cxnLst/>
            <a:rect l="l" t="t" r="r" b="b"/>
            <a:pathLst>
              <a:path w="1295" h="2062" extrusionOk="0">
                <a:moveTo>
                  <a:pt x="134" y="0"/>
                </a:moveTo>
                <a:lnTo>
                  <a:pt x="134" y="0"/>
                </a:lnTo>
                <a:cubicBezTo>
                  <a:pt x="1" y="376"/>
                  <a:pt x="101" y="2061"/>
                  <a:pt x="596" y="2061"/>
                </a:cubicBezTo>
                <a:cubicBezTo>
                  <a:pt x="631" y="2061"/>
                  <a:pt x="667" y="2053"/>
                  <a:pt x="706" y="2035"/>
                </a:cubicBezTo>
                <a:cubicBezTo>
                  <a:pt x="1295" y="1768"/>
                  <a:pt x="134" y="1"/>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4"/>
          <p:cNvSpPr/>
          <p:nvPr/>
        </p:nvSpPr>
        <p:spPr>
          <a:xfrm>
            <a:off x="6194430" y="793836"/>
            <a:ext cx="168390" cy="49453"/>
          </a:xfrm>
          <a:custGeom>
            <a:avLst/>
            <a:gdLst/>
            <a:ahLst/>
            <a:cxnLst/>
            <a:rect l="l" t="t" r="r" b="b"/>
            <a:pathLst>
              <a:path w="2169" h="637" extrusionOk="0">
                <a:moveTo>
                  <a:pt x="1494" y="1"/>
                </a:moveTo>
                <a:cubicBezTo>
                  <a:pt x="946" y="1"/>
                  <a:pt x="211" y="189"/>
                  <a:pt x="1" y="331"/>
                </a:cubicBezTo>
                <a:cubicBezTo>
                  <a:pt x="1" y="331"/>
                  <a:pt x="917" y="636"/>
                  <a:pt x="1548" y="636"/>
                </a:cubicBezTo>
                <a:cubicBezTo>
                  <a:pt x="1851" y="636"/>
                  <a:pt x="2087" y="566"/>
                  <a:pt x="2125" y="357"/>
                </a:cubicBezTo>
                <a:cubicBezTo>
                  <a:pt x="2169" y="93"/>
                  <a:pt x="1877" y="1"/>
                  <a:pt x="1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4"/>
          <p:cNvSpPr/>
          <p:nvPr/>
        </p:nvSpPr>
        <p:spPr>
          <a:xfrm>
            <a:off x="6113301" y="773729"/>
            <a:ext cx="111717" cy="155503"/>
          </a:xfrm>
          <a:custGeom>
            <a:avLst/>
            <a:gdLst/>
            <a:ahLst/>
            <a:cxnLst/>
            <a:rect l="l" t="t" r="r" b="b"/>
            <a:pathLst>
              <a:path w="1439" h="2003" extrusionOk="0">
                <a:moveTo>
                  <a:pt x="91" y="1"/>
                </a:moveTo>
                <a:lnTo>
                  <a:pt x="91" y="1"/>
                </a:lnTo>
                <a:cubicBezTo>
                  <a:pt x="0" y="386"/>
                  <a:pt x="280" y="2003"/>
                  <a:pt x="756" y="2003"/>
                </a:cubicBezTo>
                <a:cubicBezTo>
                  <a:pt x="798" y="2003"/>
                  <a:pt x="841" y="1991"/>
                  <a:pt x="885" y="1964"/>
                </a:cubicBezTo>
                <a:cubicBezTo>
                  <a:pt x="1438" y="1625"/>
                  <a:pt x="91"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4"/>
          <p:cNvSpPr/>
          <p:nvPr/>
        </p:nvSpPr>
        <p:spPr>
          <a:xfrm>
            <a:off x="6117493" y="733591"/>
            <a:ext cx="164586" cy="50696"/>
          </a:xfrm>
          <a:custGeom>
            <a:avLst/>
            <a:gdLst/>
            <a:ahLst/>
            <a:cxnLst/>
            <a:rect l="l" t="t" r="r" b="b"/>
            <a:pathLst>
              <a:path w="2120" h="653" extrusionOk="0">
                <a:moveTo>
                  <a:pt x="1650" y="1"/>
                </a:moveTo>
                <a:cubicBezTo>
                  <a:pt x="1100" y="1"/>
                  <a:pt x="221" y="318"/>
                  <a:pt x="1" y="509"/>
                </a:cubicBezTo>
                <a:cubicBezTo>
                  <a:pt x="1" y="509"/>
                  <a:pt x="681" y="652"/>
                  <a:pt x="1268" y="652"/>
                </a:cubicBezTo>
                <a:cubicBezTo>
                  <a:pt x="1706" y="652"/>
                  <a:pt x="2092" y="573"/>
                  <a:pt x="2107" y="294"/>
                </a:cubicBezTo>
                <a:cubicBezTo>
                  <a:pt x="2119" y="80"/>
                  <a:pt x="1926" y="1"/>
                  <a:pt x="16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4"/>
          <p:cNvSpPr/>
          <p:nvPr/>
        </p:nvSpPr>
        <p:spPr>
          <a:xfrm>
            <a:off x="6368333" y="967041"/>
            <a:ext cx="110940" cy="140054"/>
          </a:xfrm>
          <a:custGeom>
            <a:avLst/>
            <a:gdLst/>
            <a:ahLst/>
            <a:cxnLst/>
            <a:rect l="l" t="t" r="r" b="b"/>
            <a:pathLst>
              <a:path w="1429" h="1804" extrusionOk="0">
                <a:moveTo>
                  <a:pt x="1402" y="1455"/>
                </a:moveTo>
                <a:cubicBezTo>
                  <a:pt x="1420" y="1545"/>
                  <a:pt x="1402" y="1643"/>
                  <a:pt x="1340" y="1723"/>
                </a:cubicBezTo>
                <a:cubicBezTo>
                  <a:pt x="1402" y="1652"/>
                  <a:pt x="1429" y="1545"/>
                  <a:pt x="1402" y="1455"/>
                </a:cubicBezTo>
                <a:close/>
                <a:moveTo>
                  <a:pt x="1" y="1"/>
                </a:moveTo>
                <a:lnTo>
                  <a:pt x="1" y="54"/>
                </a:lnTo>
                <a:cubicBezTo>
                  <a:pt x="10" y="152"/>
                  <a:pt x="28" y="251"/>
                  <a:pt x="63" y="349"/>
                </a:cubicBezTo>
                <a:cubicBezTo>
                  <a:pt x="99" y="438"/>
                  <a:pt x="135" y="536"/>
                  <a:pt x="179" y="625"/>
                </a:cubicBezTo>
                <a:cubicBezTo>
                  <a:pt x="260" y="804"/>
                  <a:pt x="349" y="982"/>
                  <a:pt x="456" y="1152"/>
                </a:cubicBezTo>
                <a:cubicBezTo>
                  <a:pt x="563" y="1322"/>
                  <a:pt x="679" y="1473"/>
                  <a:pt x="822" y="1616"/>
                </a:cubicBezTo>
                <a:cubicBezTo>
                  <a:pt x="893" y="1687"/>
                  <a:pt x="974" y="1750"/>
                  <a:pt x="1063" y="1786"/>
                </a:cubicBezTo>
                <a:cubicBezTo>
                  <a:pt x="974" y="1750"/>
                  <a:pt x="893" y="1687"/>
                  <a:pt x="831" y="1616"/>
                </a:cubicBezTo>
                <a:cubicBezTo>
                  <a:pt x="697" y="1473"/>
                  <a:pt x="581" y="1313"/>
                  <a:pt x="483" y="1134"/>
                </a:cubicBezTo>
                <a:cubicBezTo>
                  <a:pt x="385" y="965"/>
                  <a:pt x="295" y="786"/>
                  <a:pt x="215" y="608"/>
                </a:cubicBezTo>
                <a:cubicBezTo>
                  <a:pt x="142" y="445"/>
                  <a:pt x="91" y="275"/>
                  <a:pt x="56" y="105"/>
                </a:cubicBezTo>
                <a:lnTo>
                  <a:pt x="56" y="105"/>
                </a:lnTo>
                <a:cubicBezTo>
                  <a:pt x="192" y="202"/>
                  <a:pt x="328" y="307"/>
                  <a:pt x="465" y="411"/>
                </a:cubicBezTo>
                <a:cubicBezTo>
                  <a:pt x="617" y="527"/>
                  <a:pt x="759" y="643"/>
                  <a:pt x="902" y="777"/>
                </a:cubicBezTo>
                <a:cubicBezTo>
                  <a:pt x="1036" y="902"/>
                  <a:pt x="1170" y="1045"/>
                  <a:pt x="1277" y="1197"/>
                </a:cubicBezTo>
                <a:cubicBezTo>
                  <a:pt x="1331" y="1277"/>
                  <a:pt x="1375" y="1366"/>
                  <a:pt x="1402" y="1455"/>
                </a:cubicBezTo>
                <a:cubicBezTo>
                  <a:pt x="1375" y="1357"/>
                  <a:pt x="1340" y="1277"/>
                  <a:pt x="1286" y="1197"/>
                </a:cubicBezTo>
                <a:cubicBezTo>
                  <a:pt x="1179" y="1036"/>
                  <a:pt x="1054" y="893"/>
                  <a:pt x="920" y="759"/>
                </a:cubicBezTo>
                <a:cubicBezTo>
                  <a:pt x="643" y="491"/>
                  <a:pt x="349" y="251"/>
                  <a:pt x="37" y="27"/>
                </a:cubicBezTo>
                <a:lnTo>
                  <a:pt x="1" y="1"/>
                </a:lnTo>
                <a:close/>
                <a:moveTo>
                  <a:pt x="1340" y="1723"/>
                </a:moveTo>
                <a:cubicBezTo>
                  <a:pt x="1304" y="1759"/>
                  <a:pt x="1259" y="1786"/>
                  <a:pt x="1215" y="1795"/>
                </a:cubicBezTo>
                <a:cubicBezTo>
                  <a:pt x="1192" y="1798"/>
                  <a:pt x="1172" y="1800"/>
                  <a:pt x="1151" y="1800"/>
                </a:cubicBezTo>
                <a:cubicBezTo>
                  <a:pt x="1123" y="1800"/>
                  <a:pt x="1094" y="1796"/>
                  <a:pt x="1063" y="1786"/>
                </a:cubicBezTo>
                <a:lnTo>
                  <a:pt x="1063" y="1786"/>
                </a:lnTo>
                <a:cubicBezTo>
                  <a:pt x="1095" y="1797"/>
                  <a:pt x="1128" y="1803"/>
                  <a:pt x="1160" y="1803"/>
                </a:cubicBezTo>
                <a:cubicBezTo>
                  <a:pt x="1227" y="1803"/>
                  <a:pt x="1291" y="1777"/>
                  <a:pt x="1340" y="17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4"/>
          <p:cNvSpPr/>
          <p:nvPr/>
        </p:nvSpPr>
        <p:spPr>
          <a:xfrm>
            <a:off x="6320587" y="928922"/>
            <a:ext cx="56130" cy="168235"/>
          </a:xfrm>
          <a:custGeom>
            <a:avLst/>
            <a:gdLst/>
            <a:ahLst/>
            <a:cxnLst/>
            <a:rect l="l" t="t" r="r" b="b"/>
            <a:pathLst>
              <a:path w="723" h="2167" extrusionOk="0">
                <a:moveTo>
                  <a:pt x="161" y="1"/>
                </a:moveTo>
                <a:lnTo>
                  <a:pt x="134" y="45"/>
                </a:lnTo>
                <a:cubicBezTo>
                  <a:pt x="98" y="144"/>
                  <a:pt x="71" y="242"/>
                  <a:pt x="54" y="340"/>
                </a:cubicBezTo>
                <a:cubicBezTo>
                  <a:pt x="36" y="438"/>
                  <a:pt x="27" y="536"/>
                  <a:pt x="18" y="634"/>
                </a:cubicBezTo>
                <a:cubicBezTo>
                  <a:pt x="0" y="831"/>
                  <a:pt x="0" y="1027"/>
                  <a:pt x="9" y="1232"/>
                </a:cubicBezTo>
                <a:cubicBezTo>
                  <a:pt x="18" y="1429"/>
                  <a:pt x="45" y="1625"/>
                  <a:pt x="98" y="1813"/>
                </a:cubicBezTo>
                <a:cubicBezTo>
                  <a:pt x="125" y="1911"/>
                  <a:pt x="170" y="2000"/>
                  <a:pt x="232" y="2080"/>
                </a:cubicBezTo>
                <a:cubicBezTo>
                  <a:pt x="268" y="2116"/>
                  <a:pt x="303" y="2143"/>
                  <a:pt x="357" y="2161"/>
                </a:cubicBezTo>
                <a:cubicBezTo>
                  <a:pt x="376" y="2164"/>
                  <a:pt x="396" y="2166"/>
                  <a:pt x="416" y="2166"/>
                </a:cubicBezTo>
                <a:cubicBezTo>
                  <a:pt x="444" y="2166"/>
                  <a:pt x="474" y="2162"/>
                  <a:pt x="500" y="2152"/>
                </a:cubicBezTo>
                <a:lnTo>
                  <a:pt x="500" y="2152"/>
                </a:lnTo>
                <a:cubicBezTo>
                  <a:pt x="478" y="2156"/>
                  <a:pt x="453" y="2158"/>
                  <a:pt x="428" y="2158"/>
                </a:cubicBezTo>
                <a:cubicBezTo>
                  <a:pt x="404" y="2158"/>
                  <a:pt x="379" y="2156"/>
                  <a:pt x="357" y="2152"/>
                </a:cubicBezTo>
                <a:cubicBezTo>
                  <a:pt x="312" y="2134"/>
                  <a:pt x="268" y="2107"/>
                  <a:pt x="232" y="2071"/>
                </a:cubicBezTo>
                <a:cubicBezTo>
                  <a:pt x="179" y="1991"/>
                  <a:pt x="134" y="1902"/>
                  <a:pt x="107" y="1804"/>
                </a:cubicBezTo>
                <a:cubicBezTo>
                  <a:pt x="62" y="1616"/>
                  <a:pt x="36" y="1420"/>
                  <a:pt x="36" y="1223"/>
                </a:cubicBezTo>
                <a:cubicBezTo>
                  <a:pt x="36" y="1027"/>
                  <a:pt x="45" y="831"/>
                  <a:pt x="62" y="634"/>
                </a:cubicBezTo>
                <a:cubicBezTo>
                  <a:pt x="79" y="457"/>
                  <a:pt x="109" y="286"/>
                  <a:pt x="161" y="117"/>
                </a:cubicBezTo>
                <a:lnTo>
                  <a:pt x="161" y="117"/>
                </a:lnTo>
                <a:cubicBezTo>
                  <a:pt x="238" y="270"/>
                  <a:pt x="303" y="429"/>
                  <a:pt x="375" y="581"/>
                </a:cubicBezTo>
                <a:cubicBezTo>
                  <a:pt x="446" y="750"/>
                  <a:pt x="518" y="929"/>
                  <a:pt x="580" y="1107"/>
                </a:cubicBezTo>
                <a:cubicBezTo>
                  <a:pt x="634" y="1286"/>
                  <a:pt x="678" y="1473"/>
                  <a:pt x="705" y="1670"/>
                </a:cubicBezTo>
                <a:cubicBezTo>
                  <a:pt x="714" y="1759"/>
                  <a:pt x="705" y="1857"/>
                  <a:pt x="678" y="1946"/>
                </a:cubicBezTo>
                <a:cubicBezTo>
                  <a:pt x="660" y="2045"/>
                  <a:pt x="589" y="2116"/>
                  <a:pt x="500" y="2152"/>
                </a:cubicBezTo>
                <a:cubicBezTo>
                  <a:pt x="589" y="2116"/>
                  <a:pt x="660" y="2045"/>
                  <a:pt x="687" y="1946"/>
                </a:cubicBezTo>
                <a:cubicBezTo>
                  <a:pt x="714" y="1857"/>
                  <a:pt x="723" y="1759"/>
                  <a:pt x="714" y="1670"/>
                </a:cubicBezTo>
                <a:cubicBezTo>
                  <a:pt x="696" y="1473"/>
                  <a:pt x="652" y="1286"/>
                  <a:pt x="598" y="1107"/>
                </a:cubicBezTo>
                <a:cubicBezTo>
                  <a:pt x="491" y="742"/>
                  <a:pt x="348" y="385"/>
                  <a:pt x="179" y="45"/>
                </a:cubicBezTo>
                <a:lnTo>
                  <a:pt x="161" y="1"/>
                </a:lnTo>
                <a:close/>
              </a:path>
            </a:pathLst>
          </a:custGeom>
          <a:solidFill>
            <a:srgbClr val="68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4"/>
          <p:cNvSpPr/>
          <p:nvPr/>
        </p:nvSpPr>
        <p:spPr>
          <a:xfrm>
            <a:off x="6330214" y="916500"/>
            <a:ext cx="166372" cy="55509"/>
          </a:xfrm>
          <a:custGeom>
            <a:avLst/>
            <a:gdLst/>
            <a:ahLst/>
            <a:cxnLst/>
            <a:rect l="l" t="t" r="r" b="b"/>
            <a:pathLst>
              <a:path w="2143" h="715" extrusionOk="0">
                <a:moveTo>
                  <a:pt x="1134" y="0"/>
                </a:moveTo>
                <a:cubicBezTo>
                  <a:pt x="947" y="9"/>
                  <a:pt x="751" y="27"/>
                  <a:pt x="563" y="54"/>
                </a:cubicBezTo>
                <a:cubicBezTo>
                  <a:pt x="367" y="71"/>
                  <a:pt x="179" y="125"/>
                  <a:pt x="1" y="205"/>
                </a:cubicBezTo>
                <a:cubicBezTo>
                  <a:pt x="188" y="134"/>
                  <a:pt x="376" y="89"/>
                  <a:pt x="572" y="71"/>
                </a:cubicBezTo>
                <a:cubicBezTo>
                  <a:pt x="769" y="45"/>
                  <a:pt x="956" y="36"/>
                  <a:pt x="1152" y="36"/>
                </a:cubicBezTo>
                <a:cubicBezTo>
                  <a:pt x="1340" y="36"/>
                  <a:pt x="1536" y="54"/>
                  <a:pt x="1723" y="89"/>
                </a:cubicBezTo>
                <a:cubicBezTo>
                  <a:pt x="1813" y="107"/>
                  <a:pt x="1902" y="143"/>
                  <a:pt x="1982" y="196"/>
                </a:cubicBezTo>
                <a:cubicBezTo>
                  <a:pt x="2063" y="241"/>
                  <a:pt x="2107" y="330"/>
                  <a:pt x="2089" y="420"/>
                </a:cubicBezTo>
                <a:cubicBezTo>
                  <a:pt x="2080" y="509"/>
                  <a:pt x="2027" y="580"/>
                  <a:pt x="1938" y="616"/>
                </a:cubicBezTo>
                <a:cubicBezTo>
                  <a:pt x="1871" y="645"/>
                  <a:pt x="1792" y="663"/>
                  <a:pt x="1717" y="663"/>
                </a:cubicBezTo>
                <a:cubicBezTo>
                  <a:pt x="1701" y="663"/>
                  <a:pt x="1685" y="662"/>
                  <a:pt x="1670" y="661"/>
                </a:cubicBezTo>
                <a:cubicBezTo>
                  <a:pt x="1474" y="661"/>
                  <a:pt x="1286" y="625"/>
                  <a:pt x="1099" y="580"/>
                </a:cubicBezTo>
                <a:cubicBezTo>
                  <a:pt x="911" y="527"/>
                  <a:pt x="724" y="473"/>
                  <a:pt x="545" y="411"/>
                </a:cubicBezTo>
                <a:cubicBezTo>
                  <a:pt x="358" y="348"/>
                  <a:pt x="179" y="277"/>
                  <a:pt x="1" y="205"/>
                </a:cubicBezTo>
                <a:lnTo>
                  <a:pt x="1" y="205"/>
                </a:lnTo>
                <a:cubicBezTo>
                  <a:pt x="349" y="375"/>
                  <a:pt x="715" y="509"/>
                  <a:pt x="1090" y="616"/>
                </a:cubicBezTo>
                <a:cubicBezTo>
                  <a:pt x="1277" y="669"/>
                  <a:pt x="1465" y="705"/>
                  <a:pt x="1661" y="714"/>
                </a:cubicBezTo>
                <a:cubicBezTo>
                  <a:pt x="1759" y="714"/>
                  <a:pt x="1866" y="696"/>
                  <a:pt x="1956" y="661"/>
                </a:cubicBezTo>
                <a:cubicBezTo>
                  <a:pt x="2054" y="625"/>
                  <a:pt x="2125" y="527"/>
                  <a:pt x="2143" y="428"/>
                </a:cubicBezTo>
                <a:cubicBezTo>
                  <a:pt x="2143" y="366"/>
                  <a:pt x="2134" y="312"/>
                  <a:pt x="2107" y="268"/>
                </a:cubicBezTo>
                <a:cubicBezTo>
                  <a:pt x="2080" y="223"/>
                  <a:pt x="2045" y="188"/>
                  <a:pt x="2000" y="161"/>
                </a:cubicBezTo>
                <a:cubicBezTo>
                  <a:pt x="1911" y="107"/>
                  <a:pt x="1822" y="71"/>
                  <a:pt x="1723" y="54"/>
                </a:cubicBezTo>
                <a:cubicBezTo>
                  <a:pt x="1527" y="9"/>
                  <a:pt x="1331" y="0"/>
                  <a:pt x="1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4"/>
          <p:cNvSpPr/>
          <p:nvPr/>
        </p:nvSpPr>
        <p:spPr>
          <a:xfrm>
            <a:off x="6260264" y="875586"/>
            <a:ext cx="56208" cy="165285"/>
          </a:xfrm>
          <a:custGeom>
            <a:avLst/>
            <a:gdLst/>
            <a:ahLst/>
            <a:cxnLst/>
            <a:rect l="l" t="t" r="r" b="b"/>
            <a:pathLst>
              <a:path w="724" h="2129" extrusionOk="0">
                <a:moveTo>
                  <a:pt x="152" y="1"/>
                </a:moveTo>
                <a:cubicBezTo>
                  <a:pt x="233" y="170"/>
                  <a:pt x="304" y="358"/>
                  <a:pt x="375" y="545"/>
                </a:cubicBezTo>
                <a:cubicBezTo>
                  <a:pt x="447" y="723"/>
                  <a:pt x="509" y="902"/>
                  <a:pt x="563" y="1089"/>
                </a:cubicBezTo>
                <a:cubicBezTo>
                  <a:pt x="625" y="1268"/>
                  <a:pt x="661" y="1455"/>
                  <a:pt x="679" y="1643"/>
                </a:cubicBezTo>
                <a:cubicBezTo>
                  <a:pt x="688" y="1741"/>
                  <a:pt x="670" y="1830"/>
                  <a:pt x="643" y="1919"/>
                </a:cubicBezTo>
                <a:cubicBezTo>
                  <a:pt x="607" y="2009"/>
                  <a:pt x="536" y="2062"/>
                  <a:pt x="447" y="2080"/>
                </a:cubicBezTo>
                <a:cubicBezTo>
                  <a:pt x="439" y="2081"/>
                  <a:pt x="432" y="2081"/>
                  <a:pt x="424" y="2081"/>
                </a:cubicBezTo>
                <a:cubicBezTo>
                  <a:pt x="343" y="2081"/>
                  <a:pt x="265" y="2038"/>
                  <a:pt x="224" y="1964"/>
                </a:cubicBezTo>
                <a:cubicBezTo>
                  <a:pt x="170" y="1893"/>
                  <a:pt x="134" y="1803"/>
                  <a:pt x="108" y="1714"/>
                </a:cubicBezTo>
                <a:cubicBezTo>
                  <a:pt x="63" y="1527"/>
                  <a:pt x="36" y="1330"/>
                  <a:pt x="36" y="1143"/>
                </a:cubicBezTo>
                <a:cubicBezTo>
                  <a:pt x="27" y="947"/>
                  <a:pt x="27" y="759"/>
                  <a:pt x="45" y="563"/>
                </a:cubicBezTo>
                <a:cubicBezTo>
                  <a:pt x="54" y="375"/>
                  <a:pt x="90" y="179"/>
                  <a:pt x="152" y="1"/>
                </a:cubicBezTo>
                <a:lnTo>
                  <a:pt x="152" y="1"/>
                </a:lnTo>
                <a:cubicBezTo>
                  <a:pt x="81" y="179"/>
                  <a:pt x="45" y="375"/>
                  <a:pt x="36" y="563"/>
                </a:cubicBezTo>
                <a:cubicBezTo>
                  <a:pt x="9" y="759"/>
                  <a:pt x="1" y="955"/>
                  <a:pt x="9" y="1152"/>
                </a:cubicBezTo>
                <a:cubicBezTo>
                  <a:pt x="9" y="1348"/>
                  <a:pt x="27" y="1536"/>
                  <a:pt x="81" y="1732"/>
                </a:cubicBezTo>
                <a:cubicBezTo>
                  <a:pt x="99" y="1830"/>
                  <a:pt x="134" y="1919"/>
                  <a:pt x="188" y="2000"/>
                </a:cubicBezTo>
                <a:cubicBezTo>
                  <a:pt x="215" y="2044"/>
                  <a:pt x="250" y="2080"/>
                  <a:pt x="304" y="2107"/>
                </a:cubicBezTo>
                <a:cubicBezTo>
                  <a:pt x="337" y="2120"/>
                  <a:pt x="374" y="2128"/>
                  <a:pt x="409" y="2128"/>
                </a:cubicBezTo>
                <a:cubicBezTo>
                  <a:pt x="422" y="2128"/>
                  <a:pt x="435" y="2127"/>
                  <a:pt x="447" y="2125"/>
                </a:cubicBezTo>
                <a:cubicBezTo>
                  <a:pt x="554" y="2107"/>
                  <a:pt x="643" y="2035"/>
                  <a:pt x="679" y="1937"/>
                </a:cubicBezTo>
                <a:cubicBezTo>
                  <a:pt x="715" y="1839"/>
                  <a:pt x="723" y="1741"/>
                  <a:pt x="715" y="1643"/>
                </a:cubicBezTo>
                <a:cubicBezTo>
                  <a:pt x="706" y="1446"/>
                  <a:pt x="670" y="1250"/>
                  <a:pt x="607" y="1063"/>
                </a:cubicBezTo>
                <a:cubicBezTo>
                  <a:pt x="482" y="697"/>
                  <a:pt x="331" y="340"/>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4"/>
          <p:cNvSpPr/>
          <p:nvPr/>
        </p:nvSpPr>
        <p:spPr>
          <a:xfrm>
            <a:off x="6269270" y="858274"/>
            <a:ext cx="167071" cy="56208"/>
          </a:xfrm>
          <a:custGeom>
            <a:avLst/>
            <a:gdLst/>
            <a:ahLst/>
            <a:cxnLst/>
            <a:rect l="l" t="t" r="r" b="b"/>
            <a:pathLst>
              <a:path w="2152" h="724" extrusionOk="0">
                <a:moveTo>
                  <a:pt x="1143" y="0"/>
                </a:moveTo>
                <a:cubicBezTo>
                  <a:pt x="947" y="9"/>
                  <a:pt x="750" y="27"/>
                  <a:pt x="563" y="54"/>
                </a:cubicBezTo>
                <a:cubicBezTo>
                  <a:pt x="366" y="72"/>
                  <a:pt x="179" y="125"/>
                  <a:pt x="1" y="206"/>
                </a:cubicBezTo>
                <a:cubicBezTo>
                  <a:pt x="188" y="134"/>
                  <a:pt x="375" y="90"/>
                  <a:pt x="572" y="81"/>
                </a:cubicBezTo>
                <a:cubicBezTo>
                  <a:pt x="759" y="54"/>
                  <a:pt x="956" y="45"/>
                  <a:pt x="1152" y="45"/>
                </a:cubicBezTo>
                <a:cubicBezTo>
                  <a:pt x="1339" y="45"/>
                  <a:pt x="1536" y="63"/>
                  <a:pt x="1723" y="99"/>
                </a:cubicBezTo>
                <a:cubicBezTo>
                  <a:pt x="1812" y="116"/>
                  <a:pt x="1902" y="152"/>
                  <a:pt x="1982" y="197"/>
                </a:cubicBezTo>
                <a:cubicBezTo>
                  <a:pt x="2062" y="241"/>
                  <a:pt x="2098" y="331"/>
                  <a:pt x="2089" y="420"/>
                </a:cubicBezTo>
                <a:cubicBezTo>
                  <a:pt x="2080" y="509"/>
                  <a:pt x="2027" y="581"/>
                  <a:pt x="1937" y="616"/>
                </a:cubicBezTo>
                <a:cubicBezTo>
                  <a:pt x="1871" y="646"/>
                  <a:pt x="1792" y="663"/>
                  <a:pt x="1716" y="663"/>
                </a:cubicBezTo>
                <a:cubicBezTo>
                  <a:pt x="1700" y="663"/>
                  <a:pt x="1685" y="662"/>
                  <a:pt x="1670" y="661"/>
                </a:cubicBezTo>
                <a:cubicBezTo>
                  <a:pt x="1473" y="661"/>
                  <a:pt x="1286" y="625"/>
                  <a:pt x="1098" y="581"/>
                </a:cubicBezTo>
                <a:cubicBezTo>
                  <a:pt x="911" y="536"/>
                  <a:pt x="723" y="473"/>
                  <a:pt x="545" y="411"/>
                </a:cubicBezTo>
                <a:cubicBezTo>
                  <a:pt x="358" y="348"/>
                  <a:pt x="179" y="277"/>
                  <a:pt x="1" y="206"/>
                </a:cubicBezTo>
                <a:lnTo>
                  <a:pt x="1" y="206"/>
                </a:lnTo>
                <a:cubicBezTo>
                  <a:pt x="349" y="375"/>
                  <a:pt x="715" y="518"/>
                  <a:pt x="1089" y="625"/>
                </a:cubicBezTo>
                <a:cubicBezTo>
                  <a:pt x="1277" y="679"/>
                  <a:pt x="1464" y="714"/>
                  <a:pt x="1661" y="723"/>
                </a:cubicBezTo>
                <a:cubicBezTo>
                  <a:pt x="1768" y="723"/>
                  <a:pt x="1866" y="705"/>
                  <a:pt x="1955" y="670"/>
                </a:cubicBezTo>
                <a:cubicBezTo>
                  <a:pt x="2062" y="625"/>
                  <a:pt x="2125" y="536"/>
                  <a:pt x="2143" y="429"/>
                </a:cubicBezTo>
                <a:cubicBezTo>
                  <a:pt x="2151" y="375"/>
                  <a:pt x="2134" y="322"/>
                  <a:pt x="2116" y="277"/>
                </a:cubicBezTo>
                <a:cubicBezTo>
                  <a:pt x="2080" y="232"/>
                  <a:pt x="2044" y="188"/>
                  <a:pt x="2000" y="161"/>
                </a:cubicBezTo>
                <a:cubicBezTo>
                  <a:pt x="1911" y="107"/>
                  <a:pt x="1821" y="72"/>
                  <a:pt x="1723" y="54"/>
                </a:cubicBezTo>
                <a:cubicBezTo>
                  <a:pt x="1527" y="18"/>
                  <a:pt x="1339"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4"/>
          <p:cNvSpPr/>
          <p:nvPr/>
        </p:nvSpPr>
        <p:spPr>
          <a:xfrm>
            <a:off x="6191635" y="820853"/>
            <a:ext cx="65213" cy="162257"/>
          </a:xfrm>
          <a:custGeom>
            <a:avLst/>
            <a:gdLst/>
            <a:ahLst/>
            <a:cxnLst/>
            <a:rect l="l" t="t" r="r" b="b"/>
            <a:pathLst>
              <a:path w="840" h="2090" extrusionOk="0">
                <a:moveTo>
                  <a:pt x="72" y="0"/>
                </a:moveTo>
                <a:lnTo>
                  <a:pt x="72" y="0"/>
                </a:lnTo>
                <a:cubicBezTo>
                  <a:pt x="19" y="188"/>
                  <a:pt x="1" y="375"/>
                  <a:pt x="10" y="572"/>
                </a:cubicBezTo>
                <a:cubicBezTo>
                  <a:pt x="10" y="768"/>
                  <a:pt x="19" y="964"/>
                  <a:pt x="46" y="1152"/>
                </a:cubicBezTo>
                <a:cubicBezTo>
                  <a:pt x="72" y="1348"/>
                  <a:pt x="117" y="1536"/>
                  <a:pt x="179" y="1723"/>
                </a:cubicBezTo>
                <a:cubicBezTo>
                  <a:pt x="215" y="1821"/>
                  <a:pt x="260" y="1901"/>
                  <a:pt x="331" y="1982"/>
                </a:cubicBezTo>
                <a:cubicBezTo>
                  <a:pt x="358" y="2026"/>
                  <a:pt x="403" y="2053"/>
                  <a:pt x="456" y="2071"/>
                </a:cubicBezTo>
                <a:cubicBezTo>
                  <a:pt x="484" y="2082"/>
                  <a:pt x="518" y="2090"/>
                  <a:pt x="551" y="2090"/>
                </a:cubicBezTo>
                <a:cubicBezTo>
                  <a:pt x="571" y="2090"/>
                  <a:pt x="591" y="2087"/>
                  <a:pt x="608" y="2080"/>
                </a:cubicBezTo>
                <a:cubicBezTo>
                  <a:pt x="715" y="2053"/>
                  <a:pt x="795" y="1964"/>
                  <a:pt x="822" y="1866"/>
                </a:cubicBezTo>
                <a:cubicBezTo>
                  <a:pt x="840" y="1768"/>
                  <a:pt x="840" y="1660"/>
                  <a:pt x="822" y="1562"/>
                </a:cubicBezTo>
                <a:cubicBezTo>
                  <a:pt x="786" y="1375"/>
                  <a:pt x="724" y="1187"/>
                  <a:pt x="644" y="1009"/>
                </a:cubicBezTo>
                <a:cubicBezTo>
                  <a:pt x="483" y="652"/>
                  <a:pt x="287" y="313"/>
                  <a:pt x="72" y="0"/>
                </a:cubicBezTo>
                <a:lnTo>
                  <a:pt x="72" y="0"/>
                </a:lnTo>
                <a:cubicBezTo>
                  <a:pt x="179" y="161"/>
                  <a:pt x="260" y="331"/>
                  <a:pt x="349" y="500"/>
                </a:cubicBezTo>
                <a:cubicBezTo>
                  <a:pt x="438" y="670"/>
                  <a:pt x="528" y="848"/>
                  <a:pt x="599" y="1027"/>
                </a:cubicBezTo>
                <a:cubicBezTo>
                  <a:pt x="679" y="1196"/>
                  <a:pt x="733" y="1384"/>
                  <a:pt x="769" y="1571"/>
                </a:cubicBezTo>
                <a:cubicBezTo>
                  <a:pt x="786" y="1660"/>
                  <a:pt x="786" y="1759"/>
                  <a:pt x="769" y="1848"/>
                </a:cubicBezTo>
                <a:cubicBezTo>
                  <a:pt x="751" y="1937"/>
                  <a:pt x="679" y="2000"/>
                  <a:pt x="590" y="2026"/>
                </a:cubicBezTo>
                <a:cubicBezTo>
                  <a:pt x="572" y="2032"/>
                  <a:pt x="553" y="2035"/>
                  <a:pt x="534" y="2035"/>
                </a:cubicBezTo>
                <a:cubicBezTo>
                  <a:pt x="468" y="2035"/>
                  <a:pt x="399" y="2001"/>
                  <a:pt x="358" y="1946"/>
                </a:cubicBezTo>
                <a:cubicBezTo>
                  <a:pt x="304" y="1875"/>
                  <a:pt x="251" y="1794"/>
                  <a:pt x="224" y="1705"/>
                </a:cubicBezTo>
                <a:cubicBezTo>
                  <a:pt x="153" y="1527"/>
                  <a:pt x="108" y="1339"/>
                  <a:pt x="81" y="1143"/>
                </a:cubicBezTo>
                <a:cubicBezTo>
                  <a:pt x="55" y="955"/>
                  <a:pt x="37" y="768"/>
                  <a:pt x="28" y="572"/>
                </a:cubicBezTo>
                <a:cubicBezTo>
                  <a:pt x="19" y="375"/>
                  <a:pt x="28" y="18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4"/>
          <p:cNvSpPr/>
          <p:nvPr/>
        </p:nvSpPr>
        <p:spPr>
          <a:xfrm>
            <a:off x="6194430" y="792206"/>
            <a:ext cx="167071" cy="52559"/>
          </a:xfrm>
          <a:custGeom>
            <a:avLst/>
            <a:gdLst/>
            <a:ahLst/>
            <a:cxnLst/>
            <a:rect l="l" t="t" r="r" b="b"/>
            <a:pathLst>
              <a:path w="2152" h="677" extrusionOk="0">
                <a:moveTo>
                  <a:pt x="1452" y="1"/>
                </a:moveTo>
                <a:cubicBezTo>
                  <a:pt x="1337" y="1"/>
                  <a:pt x="1222" y="9"/>
                  <a:pt x="1107" y="30"/>
                </a:cubicBezTo>
                <a:cubicBezTo>
                  <a:pt x="920" y="48"/>
                  <a:pt x="724" y="93"/>
                  <a:pt x="536" y="137"/>
                </a:cubicBezTo>
                <a:cubicBezTo>
                  <a:pt x="349" y="182"/>
                  <a:pt x="170" y="253"/>
                  <a:pt x="1" y="352"/>
                </a:cubicBezTo>
                <a:cubicBezTo>
                  <a:pt x="170" y="262"/>
                  <a:pt x="358" y="200"/>
                  <a:pt x="545" y="164"/>
                </a:cubicBezTo>
                <a:cubicBezTo>
                  <a:pt x="733" y="120"/>
                  <a:pt x="920" y="84"/>
                  <a:pt x="1116" y="66"/>
                </a:cubicBezTo>
                <a:cubicBezTo>
                  <a:pt x="1219" y="51"/>
                  <a:pt x="1323" y="45"/>
                  <a:pt x="1427" y="45"/>
                </a:cubicBezTo>
                <a:cubicBezTo>
                  <a:pt x="1513" y="45"/>
                  <a:pt x="1599" y="49"/>
                  <a:pt x="1687" y="57"/>
                </a:cubicBezTo>
                <a:cubicBezTo>
                  <a:pt x="1777" y="66"/>
                  <a:pt x="1866" y="84"/>
                  <a:pt x="1955" y="128"/>
                </a:cubicBezTo>
                <a:cubicBezTo>
                  <a:pt x="2036" y="155"/>
                  <a:pt x="2089" y="236"/>
                  <a:pt x="2098" y="334"/>
                </a:cubicBezTo>
                <a:cubicBezTo>
                  <a:pt x="2098" y="423"/>
                  <a:pt x="2044" y="503"/>
                  <a:pt x="1964" y="548"/>
                </a:cubicBezTo>
                <a:cubicBezTo>
                  <a:pt x="1884" y="593"/>
                  <a:pt x="1795" y="619"/>
                  <a:pt x="1705" y="619"/>
                </a:cubicBezTo>
                <a:cubicBezTo>
                  <a:pt x="1636" y="626"/>
                  <a:pt x="1567" y="629"/>
                  <a:pt x="1499" y="629"/>
                </a:cubicBezTo>
                <a:cubicBezTo>
                  <a:pt x="1375" y="629"/>
                  <a:pt x="1252" y="619"/>
                  <a:pt x="1125" y="601"/>
                </a:cubicBezTo>
                <a:cubicBezTo>
                  <a:pt x="938" y="575"/>
                  <a:pt x="741" y="539"/>
                  <a:pt x="563" y="494"/>
                </a:cubicBezTo>
                <a:cubicBezTo>
                  <a:pt x="376" y="459"/>
                  <a:pt x="188" y="405"/>
                  <a:pt x="1" y="352"/>
                </a:cubicBezTo>
                <a:lnTo>
                  <a:pt x="1" y="352"/>
                </a:lnTo>
                <a:cubicBezTo>
                  <a:pt x="367" y="485"/>
                  <a:pt x="741" y="575"/>
                  <a:pt x="1125" y="646"/>
                </a:cubicBezTo>
                <a:cubicBezTo>
                  <a:pt x="1272" y="666"/>
                  <a:pt x="1420" y="676"/>
                  <a:pt x="1563" y="676"/>
                </a:cubicBezTo>
                <a:cubicBezTo>
                  <a:pt x="1611" y="676"/>
                  <a:pt x="1658" y="675"/>
                  <a:pt x="1705" y="673"/>
                </a:cubicBezTo>
                <a:cubicBezTo>
                  <a:pt x="1812" y="664"/>
                  <a:pt x="1911" y="637"/>
                  <a:pt x="2000" y="593"/>
                </a:cubicBezTo>
                <a:cubicBezTo>
                  <a:pt x="2089" y="539"/>
                  <a:pt x="2152" y="441"/>
                  <a:pt x="2152" y="334"/>
                </a:cubicBezTo>
                <a:cubicBezTo>
                  <a:pt x="2152" y="280"/>
                  <a:pt x="2134" y="227"/>
                  <a:pt x="2107" y="182"/>
                </a:cubicBezTo>
                <a:cubicBezTo>
                  <a:pt x="2071" y="137"/>
                  <a:pt x="2027" y="102"/>
                  <a:pt x="1982" y="84"/>
                </a:cubicBezTo>
                <a:cubicBezTo>
                  <a:pt x="1893" y="39"/>
                  <a:pt x="1795" y="12"/>
                  <a:pt x="1696" y="12"/>
                </a:cubicBezTo>
                <a:cubicBezTo>
                  <a:pt x="1615" y="5"/>
                  <a:pt x="1534" y="1"/>
                  <a:pt x="1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4"/>
          <p:cNvSpPr/>
          <p:nvPr/>
        </p:nvSpPr>
        <p:spPr>
          <a:xfrm>
            <a:off x="6118192" y="773729"/>
            <a:ext cx="76315" cy="157444"/>
          </a:xfrm>
          <a:custGeom>
            <a:avLst/>
            <a:gdLst/>
            <a:ahLst/>
            <a:cxnLst/>
            <a:rect l="l" t="t" r="r" b="b"/>
            <a:pathLst>
              <a:path w="983" h="2028" extrusionOk="0">
                <a:moveTo>
                  <a:pt x="28" y="1"/>
                </a:moveTo>
                <a:cubicBezTo>
                  <a:pt x="144" y="152"/>
                  <a:pt x="251" y="304"/>
                  <a:pt x="358" y="465"/>
                </a:cubicBezTo>
                <a:cubicBezTo>
                  <a:pt x="474" y="625"/>
                  <a:pt x="572" y="786"/>
                  <a:pt x="670" y="956"/>
                </a:cubicBezTo>
                <a:cubicBezTo>
                  <a:pt x="760" y="1125"/>
                  <a:pt x="840" y="1295"/>
                  <a:pt x="893" y="1482"/>
                </a:cubicBezTo>
                <a:cubicBezTo>
                  <a:pt x="920" y="1571"/>
                  <a:pt x="929" y="1661"/>
                  <a:pt x="920" y="1759"/>
                </a:cubicBezTo>
                <a:cubicBezTo>
                  <a:pt x="911" y="1848"/>
                  <a:pt x="849" y="1919"/>
                  <a:pt x="768" y="1955"/>
                </a:cubicBezTo>
                <a:cubicBezTo>
                  <a:pt x="741" y="1966"/>
                  <a:pt x="714" y="1971"/>
                  <a:pt x="687" y="1971"/>
                </a:cubicBezTo>
                <a:cubicBezTo>
                  <a:pt x="627" y="1971"/>
                  <a:pt x="571" y="1945"/>
                  <a:pt x="527" y="1902"/>
                </a:cubicBezTo>
                <a:cubicBezTo>
                  <a:pt x="456" y="1839"/>
                  <a:pt x="403" y="1759"/>
                  <a:pt x="358" y="1678"/>
                </a:cubicBezTo>
                <a:cubicBezTo>
                  <a:pt x="278" y="1509"/>
                  <a:pt x="206" y="1330"/>
                  <a:pt x="162" y="1143"/>
                </a:cubicBezTo>
                <a:cubicBezTo>
                  <a:pt x="117" y="956"/>
                  <a:pt x="72" y="768"/>
                  <a:pt x="54" y="572"/>
                </a:cubicBezTo>
                <a:cubicBezTo>
                  <a:pt x="19" y="384"/>
                  <a:pt x="10" y="188"/>
                  <a:pt x="28" y="1"/>
                </a:cubicBezTo>
                <a:lnTo>
                  <a:pt x="28" y="1"/>
                </a:lnTo>
                <a:cubicBezTo>
                  <a:pt x="1" y="188"/>
                  <a:pt x="1" y="384"/>
                  <a:pt x="28" y="581"/>
                </a:cubicBezTo>
                <a:cubicBezTo>
                  <a:pt x="46" y="768"/>
                  <a:pt x="81" y="964"/>
                  <a:pt x="126" y="1152"/>
                </a:cubicBezTo>
                <a:cubicBezTo>
                  <a:pt x="170" y="1339"/>
                  <a:pt x="242" y="1527"/>
                  <a:pt x="322" y="1705"/>
                </a:cubicBezTo>
                <a:cubicBezTo>
                  <a:pt x="367" y="1794"/>
                  <a:pt x="429" y="1875"/>
                  <a:pt x="501" y="1946"/>
                </a:cubicBezTo>
                <a:cubicBezTo>
                  <a:pt x="536" y="1982"/>
                  <a:pt x="581" y="2009"/>
                  <a:pt x="635" y="2018"/>
                </a:cubicBezTo>
                <a:cubicBezTo>
                  <a:pt x="655" y="2024"/>
                  <a:pt x="676" y="2027"/>
                  <a:pt x="696" y="2027"/>
                </a:cubicBezTo>
                <a:cubicBezTo>
                  <a:pt x="729" y="2027"/>
                  <a:pt x="762" y="2020"/>
                  <a:pt x="795" y="2009"/>
                </a:cubicBezTo>
                <a:cubicBezTo>
                  <a:pt x="893" y="1964"/>
                  <a:pt x="965" y="1875"/>
                  <a:pt x="974" y="1768"/>
                </a:cubicBezTo>
                <a:cubicBezTo>
                  <a:pt x="983" y="1670"/>
                  <a:pt x="974" y="1571"/>
                  <a:pt x="947" y="1473"/>
                </a:cubicBezTo>
                <a:cubicBezTo>
                  <a:pt x="884" y="1286"/>
                  <a:pt x="804" y="1107"/>
                  <a:pt x="706" y="938"/>
                </a:cubicBezTo>
                <a:cubicBezTo>
                  <a:pt x="510" y="607"/>
                  <a:pt x="278" y="295"/>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4"/>
          <p:cNvSpPr/>
          <p:nvPr/>
        </p:nvSpPr>
        <p:spPr>
          <a:xfrm>
            <a:off x="6116872" y="732815"/>
            <a:ext cx="164276" cy="51627"/>
          </a:xfrm>
          <a:custGeom>
            <a:avLst/>
            <a:gdLst/>
            <a:ahLst/>
            <a:cxnLst/>
            <a:rect l="l" t="t" r="r" b="b"/>
            <a:pathLst>
              <a:path w="2116" h="665" extrusionOk="0">
                <a:moveTo>
                  <a:pt x="2072" y="146"/>
                </a:moveTo>
                <a:lnTo>
                  <a:pt x="2072" y="146"/>
                </a:lnTo>
                <a:cubicBezTo>
                  <a:pt x="2075" y="151"/>
                  <a:pt x="2077" y="156"/>
                  <a:pt x="2080" y="162"/>
                </a:cubicBezTo>
                <a:cubicBezTo>
                  <a:pt x="2099" y="194"/>
                  <a:pt x="2109" y="231"/>
                  <a:pt x="2113" y="266"/>
                </a:cubicBezTo>
                <a:lnTo>
                  <a:pt x="2113" y="266"/>
                </a:lnTo>
                <a:cubicBezTo>
                  <a:pt x="2109" y="234"/>
                  <a:pt x="2101" y="202"/>
                  <a:pt x="2089" y="171"/>
                </a:cubicBezTo>
                <a:cubicBezTo>
                  <a:pt x="2083" y="162"/>
                  <a:pt x="2078" y="154"/>
                  <a:pt x="2072" y="146"/>
                </a:cubicBezTo>
                <a:close/>
                <a:moveTo>
                  <a:pt x="2113" y="266"/>
                </a:moveTo>
                <a:lnTo>
                  <a:pt x="2113" y="266"/>
                </a:lnTo>
                <a:cubicBezTo>
                  <a:pt x="2114" y="278"/>
                  <a:pt x="2115" y="290"/>
                  <a:pt x="2115" y="302"/>
                </a:cubicBezTo>
                <a:lnTo>
                  <a:pt x="2115" y="302"/>
                </a:lnTo>
                <a:cubicBezTo>
                  <a:pt x="2115" y="291"/>
                  <a:pt x="2115" y="278"/>
                  <a:pt x="2113" y="266"/>
                </a:cubicBezTo>
                <a:close/>
                <a:moveTo>
                  <a:pt x="2115" y="311"/>
                </a:moveTo>
                <a:cubicBezTo>
                  <a:pt x="2104" y="406"/>
                  <a:pt x="2051" y="484"/>
                  <a:pt x="1972" y="528"/>
                </a:cubicBezTo>
                <a:cubicBezTo>
                  <a:pt x="1893" y="581"/>
                  <a:pt x="1804" y="608"/>
                  <a:pt x="1715" y="625"/>
                </a:cubicBezTo>
                <a:lnTo>
                  <a:pt x="1715" y="625"/>
                </a:lnTo>
                <a:cubicBezTo>
                  <a:pt x="1804" y="608"/>
                  <a:pt x="1893" y="581"/>
                  <a:pt x="1972" y="536"/>
                </a:cubicBezTo>
                <a:cubicBezTo>
                  <a:pt x="2051" y="484"/>
                  <a:pt x="2104" y="406"/>
                  <a:pt x="2115" y="311"/>
                </a:cubicBezTo>
                <a:close/>
                <a:moveTo>
                  <a:pt x="1696" y="1"/>
                </a:moveTo>
                <a:cubicBezTo>
                  <a:pt x="1508" y="1"/>
                  <a:pt x="1312" y="19"/>
                  <a:pt x="1125" y="63"/>
                </a:cubicBezTo>
                <a:cubicBezTo>
                  <a:pt x="937" y="108"/>
                  <a:pt x="750" y="153"/>
                  <a:pt x="562" y="224"/>
                </a:cubicBezTo>
                <a:cubicBezTo>
                  <a:pt x="375" y="287"/>
                  <a:pt x="205" y="376"/>
                  <a:pt x="45" y="483"/>
                </a:cubicBezTo>
                <a:lnTo>
                  <a:pt x="0" y="519"/>
                </a:lnTo>
                <a:lnTo>
                  <a:pt x="54" y="528"/>
                </a:lnTo>
                <a:cubicBezTo>
                  <a:pt x="420" y="608"/>
                  <a:pt x="785" y="652"/>
                  <a:pt x="1160" y="661"/>
                </a:cubicBezTo>
                <a:cubicBezTo>
                  <a:pt x="1205" y="664"/>
                  <a:pt x="1249" y="665"/>
                  <a:pt x="1293" y="665"/>
                </a:cubicBezTo>
                <a:cubicBezTo>
                  <a:pt x="1436" y="665"/>
                  <a:pt x="1577" y="653"/>
                  <a:pt x="1714" y="626"/>
                </a:cubicBezTo>
                <a:lnTo>
                  <a:pt x="1714" y="626"/>
                </a:lnTo>
                <a:cubicBezTo>
                  <a:pt x="1593" y="643"/>
                  <a:pt x="1475" y="653"/>
                  <a:pt x="1357" y="653"/>
                </a:cubicBezTo>
                <a:cubicBezTo>
                  <a:pt x="1292" y="653"/>
                  <a:pt x="1227" y="650"/>
                  <a:pt x="1160" y="644"/>
                </a:cubicBezTo>
                <a:cubicBezTo>
                  <a:pt x="982" y="635"/>
                  <a:pt x="794" y="608"/>
                  <a:pt x="616" y="581"/>
                </a:cubicBezTo>
                <a:cubicBezTo>
                  <a:pt x="448" y="557"/>
                  <a:pt x="287" y="533"/>
                  <a:pt x="126" y="496"/>
                </a:cubicBezTo>
                <a:lnTo>
                  <a:pt x="126" y="496"/>
                </a:lnTo>
                <a:cubicBezTo>
                  <a:pt x="266" y="403"/>
                  <a:pt x="419" y="325"/>
                  <a:pt x="580" y="269"/>
                </a:cubicBezTo>
                <a:cubicBezTo>
                  <a:pt x="759" y="197"/>
                  <a:pt x="946" y="144"/>
                  <a:pt x="1134" y="90"/>
                </a:cubicBezTo>
                <a:cubicBezTo>
                  <a:pt x="1321" y="46"/>
                  <a:pt x="1508" y="19"/>
                  <a:pt x="1705" y="19"/>
                </a:cubicBezTo>
                <a:cubicBezTo>
                  <a:pt x="1721" y="17"/>
                  <a:pt x="1737" y="17"/>
                  <a:pt x="1753" y="17"/>
                </a:cubicBezTo>
                <a:cubicBezTo>
                  <a:pt x="1833" y="17"/>
                  <a:pt x="1907" y="35"/>
                  <a:pt x="1981" y="72"/>
                </a:cubicBezTo>
                <a:cubicBezTo>
                  <a:pt x="2018" y="87"/>
                  <a:pt x="2048" y="113"/>
                  <a:pt x="2072" y="146"/>
                </a:cubicBezTo>
                <a:lnTo>
                  <a:pt x="2072" y="146"/>
                </a:lnTo>
                <a:cubicBezTo>
                  <a:pt x="2053" y="111"/>
                  <a:pt x="2021" y="87"/>
                  <a:pt x="1981" y="63"/>
                </a:cubicBezTo>
                <a:cubicBezTo>
                  <a:pt x="1892" y="19"/>
                  <a:pt x="1794" y="1"/>
                  <a:pt x="1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4"/>
          <p:cNvSpPr/>
          <p:nvPr/>
        </p:nvSpPr>
        <p:spPr>
          <a:xfrm>
            <a:off x="6070136" y="747876"/>
            <a:ext cx="350289" cy="281582"/>
          </a:xfrm>
          <a:custGeom>
            <a:avLst/>
            <a:gdLst/>
            <a:ahLst/>
            <a:cxnLst/>
            <a:rect l="l" t="t" r="r" b="b"/>
            <a:pathLst>
              <a:path w="4512" h="3627" extrusionOk="0">
                <a:moveTo>
                  <a:pt x="54" y="0"/>
                </a:moveTo>
                <a:cubicBezTo>
                  <a:pt x="23" y="0"/>
                  <a:pt x="1" y="50"/>
                  <a:pt x="40" y="66"/>
                </a:cubicBezTo>
                <a:cubicBezTo>
                  <a:pt x="236" y="146"/>
                  <a:pt x="432" y="244"/>
                  <a:pt x="620" y="342"/>
                </a:cubicBezTo>
                <a:cubicBezTo>
                  <a:pt x="611" y="360"/>
                  <a:pt x="611" y="369"/>
                  <a:pt x="620" y="378"/>
                </a:cubicBezTo>
                <a:cubicBezTo>
                  <a:pt x="727" y="583"/>
                  <a:pt x="825" y="789"/>
                  <a:pt x="923" y="1003"/>
                </a:cubicBezTo>
                <a:cubicBezTo>
                  <a:pt x="995" y="1172"/>
                  <a:pt x="1066" y="1351"/>
                  <a:pt x="1129" y="1529"/>
                </a:cubicBezTo>
                <a:cubicBezTo>
                  <a:pt x="1102" y="1333"/>
                  <a:pt x="1048" y="1137"/>
                  <a:pt x="977" y="949"/>
                </a:cubicBezTo>
                <a:cubicBezTo>
                  <a:pt x="897" y="762"/>
                  <a:pt x="798" y="575"/>
                  <a:pt x="709" y="396"/>
                </a:cubicBezTo>
                <a:lnTo>
                  <a:pt x="709" y="396"/>
                </a:lnTo>
                <a:cubicBezTo>
                  <a:pt x="977" y="539"/>
                  <a:pt x="1236" y="699"/>
                  <a:pt x="1486" y="869"/>
                </a:cubicBezTo>
                <a:lnTo>
                  <a:pt x="1673" y="985"/>
                </a:lnTo>
                <a:cubicBezTo>
                  <a:pt x="1727" y="1190"/>
                  <a:pt x="1780" y="1396"/>
                  <a:pt x="1834" y="1610"/>
                </a:cubicBezTo>
                <a:cubicBezTo>
                  <a:pt x="1869" y="1797"/>
                  <a:pt x="1941" y="2020"/>
                  <a:pt x="1959" y="2208"/>
                </a:cubicBezTo>
                <a:cubicBezTo>
                  <a:pt x="1950" y="2011"/>
                  <a:pt x="1923" y="1806"/>
                  <a:pt x="1896" y="1610"/>
                </a:cubicBezTo>
                <a:cubicBezTo>
                  <a:pt x="1852" y="1440"/>
                  <a:pt x="1816" y="1226"/>
                  <a:pt x="1762" y="1056"/>
                </a:cubicBezTo>
                <a:lnTo>
                  <a:pt x="1762" y="1056"/>
                </a:lnTo>
                <a:cubicBezTo>
                  <a:pt x="2039" y="1244"/>
                  <a:pt x="2298" y="1440"/>
                  <a:pt x="2557" y="1654"/>
                </a:cubicBezTo>
                <a:cubicBezTo>
                  <a:pt x="2548" y="1663"/>
                  <a:pt x="2548" y="1681"/>
                  <a:pt x="2557" y="1690"/>
                </a:cubicBezTo>
                <a:cubicBezTo>
                  <a:pt x="2601" y="1913"/>
                  <a:pt x="2655" y="2127"/>
                  <a:pt x="2691" y="2351"/>
                </a:cubicBezTo>
                <a:cubicBezTo>
                  <a:pt x="2726" y="2538"/>
                  <a:pt x="2744" y="2725"/>
                  <a:pt x="2762" y="2922"/>
                </a:cubicBezTo>
                <a:cubicBezTo>
                  <a:pt x="2780" y="2734"/>
                  <a:pt x="2780" y="2538"/>
                  <a:pt x="2762" y="2351"/>
                </a:cubicBezTo>
                <a:cubicBezTo>
                  <a:pt x="2726" y="2136"/>
                  <a:pt x="2682" y="1931"/>
                  <a:pt x="2637" y="1726"/>
                </a:cubicBezTo>
                <a:lnTo>
                  <a:pt x="2637" y="1726"/>
                </a:lnTo>
                <a:cubicBezTo>
                  <a:pt x="2887" y="1940"/>
                  <a:pt x="3128" y="2163"/>
                  <a:pt x="3360" y="2395"/>
                </a:cubicBezTo>
                <a:cubicBezTo>
                  <a:pt x="3413" y="2636"/>
                  <a:pt x="3467" y="2868"/>
                  <a:pt x="3503" y="3109"/>
                </a:cubicBezTo>
                <a:cubicBezTo>
                  <a:pt x="3529" y="3279"/>
                  <a:pt x="3556" y="3457"/>
                  <a:pt x="3565" y="3627"/>
                </a:cubicBezTo>
                <a:cubicBezTo>
                  <a:pt x="3583" y="3413"/>
                  <a:pt x="3583" y="3198"/>
                  <a:pt x="3556" y="2984"/>
                </a:cubicBezTo>
                <a:cubicBezTo>
                  <a:pt x="3529" y="2824"/>
                  <a:pt x="3494" y="2654"/>
                  <a:pt x="3458" y="2502"/>
                </a:cubicBezTo>
                <a:lnTo>
                  <a:pt x="3458" y="2502"/>
                </a:lnTo>
                <a:cubicBezTo>
                  <a:pt x="3763" y="2816"/>
                  <a:pt x="4373" y="3485"/>
                  <a:pt x="4378" y="3485"/>
                </a:cubicBezTo>
                <a:cubicBezTo>
                  <a:pt x="4378" y="3485"/>
                  <a:pt x="4378" y="3485"/>
                  <a:pt x="4377" y="3484"/>
                </a:cubicBezTo>
                <a:cubicBezTo>
                  <a:pt x="4101" y="3100"/>
                  <a:pt x="3797" y="2743"/>
                  <a:pt x="3467" y="2404"/>
                </a:cubicBezTo>
                <a:cubicBezTo>
                  <a:pt x="3506" y="2400"/>
                  <a:pt x="3546" y="2399"/>
                  <a:pt x="3585" y="2399"/>
                </a:cubicBezTo>
                <a:cubicBezTo>
                  <a:pt x="3736" y="2399"/>
                  <a:pt x="3888" y="2424"/>
                  <a:pt x="4029" y="2467"/>
                </a:cubicBezTo>
                <a:cubicBezTo>
                  <a:pt x="4190" y="2502"/>
                  <a:pt x="4351" y="2529"/>
                  <a:pt x="4511" y="2529"/>
                </a:cubicBezTo>
                <a:cubicBezTo>
                  <a:pt x="4359" y="2476"/>
                  <a:pt x="4199" y="2431"/>
                  <a:pt x="4038" y="2395"/>
                </a:cubicBezTo>
                <a:cubicBezTo>
                  <a:pt x="3900" y="2364"/>
                  <a:pt x="3741" y="2328"/>
                  <a:pt x="3587" y="2328"/>
                </a:cubicBezTo>
                <a:cubicBezTo>
                  <a:pt x="3521" y="2328"/>
                  <a:pt x="3457" y="2335"/>
                  <a:pt x="3396" y="2351"/>
                </a:cubicBezTo>
                <a:cubicBezTo>
                  <a:pt x="3172" y="2119"/>
                  <a:pt x="2940" y="1904"/>
                  <a:pt x="2699" y="1699"/>
                </a:cubicBezTo>
                <a:cubicBezTo>
                  <a:pt x="2723" y="1698"/>
                  <a:pt x="2745" y="1697"/>
                  <a:pt x="2768" y="1697"/>
                </a:cubicBezTo>
                <a:cubicBezTo>
                  <a:pt x="2922" y="1697"/>
                  <a:pt x="3069" y="1723"/>
                  <a:pt x="3217" y="1762"/>
                </a:cubicBezTo>
                <a:cubicBezTo>
                  <a:pt x="3378" y="1797"/>
                  <a:pt x="3538" y="1815"/>
                  <a:pt x="3708" y="1824"/>
                </a:cubicBezTo>
                <a:cubicBezTo>
                  <a:pt x="3547" y="1762"/>
                  <a:pt x="3396" y="1717"/>
                  <a:pt x="3226" y="1690"/>
                </a:cubicBezTo>
                <a:cubicBezTo>
                  <a:pt x="3084" y="1643"/>
                  <a:pt x="2927" y="1621"/>
                  <a:pt x="2773" y="1621"/>
                </a:cubicBezTo>
                <a:cubicBezTo>
                  <a:pt x="2724" y="1621"/>
                  <a:pt x="2676" y="1623"/>
                  <a:pt x="2628" y="1628"/>
                </a:cubicBezTo>
                <a:cubicBezTo>
                  <a:pt x="2342" y="1396"/>
                  <a:pt x="2048" y="1172"/>
                  <a:pt x="1753" y="958"/>
                </a:cubicBezTo>
                <a:cubicBezTo>
                  <a:pt x="1821" y="949"/>
                  <a:pt x="1889" y="944"/>
                  <a:pt x="1958" y="944"/>
                </a:cubicBezTo>
                <a:cubicBezTo>
                  <a:pt x="2081" y="944"/>
                  <a:pt x="2204" y="960"/>
                  <a:pt x="2325" y="994"/>
                </a:cubicBezTo>
                <a:cubicBezTo>
                  <a:pt x="2494" y="1021"/>
                  <a:pt x="2655" y="1030"/>
                  <a:pt x="2815" y="1030"/>
                </a:cubicBezTo>
                <a:cubicBezTo>
                  <a:pt x="2664" y="976"/>
                  <a:pt x="2503" y="940"/>
                  <a:pt x="2342" y="914"/>
                </a:cubicBezTo>
                <a:cubicBezTo>
                  <a:pt x="2212" y="892"/>
                  <a:pt x="2068" y="867"/>
                  <a:pt x="1928" y="867"/>
                </a:cubicBezTo>
                <a:cubicBezTo>
                  <a:pt x="1840" y="867"/>
                  <a:pt x="1753" y="877"/>
                  <a:pt x="1673" y="905"/>
                </a:cubicBezTo>
                <a:lnTo>
                  <a:pt x="1584" y="842"/>
                </a:lnTo>
                <a:cubicBezTo>
                  <a:pt x="1325" y="673"/>
                  <a:pt x="1048" y="503"/>
                  <a:pt x="772" y="342"/>
                </a:cubicBezTo>
                <a:cubicBezTo>
                  <a:pt x="941" y="298"/>
                  <a:pt x="1111" y="280"/>
                  <a:pt x="1289" y="280"/>
                </a:cubicBezTo>
                <a:cubicBezTo>
                  <a:pt x="1450" y="280"/>
                  <a:pt x="1620" y="253"/>
                  <a:pt x="1780" y="218"/>
                </a:cubicBezTo>
                <a:cubicBezTo>
                  <a:pt x="1675" y="206"/>
                  <a:pt x="1574" y="199"/>
                  <a:pt x="1472" y="199"/>
                </a:cubicBezTo>
                <a:cubicBezTo>
                  <a:pt x="1409" y="199"/>
                  <a:pt x="1345" y="202"/>
                  <a:pt x="1280" y="209"/>
                </a:cubicBezTo>
                <a:cubicBezTo>
                  <a:pt x="1260" y="208"/>
                  <a:pt x="1240" y="207"/>
                  <a:pt x="1220" y="207"/>
                </a:cubicBezTo>
                <a:cubicBezTo>
                  <a:pt x="1042" y="207"/>
                  <a:pt x="860" y="242"/>
                  <a:pt x="691" y="298"/>
                </a:cubicBezTo>
                <a:cubicBezTo>
                  <a:pt x="486" y="191"/>
                  <a:pt x="281" y="93"/>
                  <a:pt x="67" y="3"/>
                </a:cubicBezTo>
                <a:cubicBezTo>
                  <a:pt x="62" y="1"/>
                  <a:pt x="58"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4"/>
          <p:cNvSpPr/>
          <p:nvPr/>
        </p:nvSpPr>
        <p:spPr>
          <a:xfrm>
            <a:off x="6195827" y="880400"/>
            <a:ext cx="71424" cy="110319"/>
          </a:xfrm>
          <a:custGeom>
            <a:avLst/>
            <a:gdLst/>
            <a:ahLst/>
            <a:cxnLst/>
            <a:rect l="l" t="t" r="r" b="b"/>
            <a:pathLst>
              <a:path w="920" h="1421" extrusionOk="0">
                <a:moveTo>
                  <a:pt x="598" y="1268"/>
                </a:moveTo>
                <a:cubicBezTo>
                  <a:pt x="920" y="1117"/>
                  <a:pt x="706" y="510"/>
                  <a:pt x="465" y="1"/>
                </a:cubicBezTo>
                <a:cubicBezTo>
                  <a:pt x="295" y="81"/>
                  <a:pt x="143" y="188"/>
                  <a:pt x="1" y="304"/>
                </a:cubicBezTo>
                <a:cubicBezTo>
                  <a:pt x="81" y="885"/>
                  <a:pt x="259" y="1420"/>
                  <a:pt x="598" y="126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4"/>
          <p:cNvSpPr/>
          <p:nvPr/>
        </p:nvSpPr>
        <p:spPr>
          <a:xfrm>
            <a:off x="6254752" y="860370"/>
            <a:ext cx="225219" cy="258525"/>
          </a:xfrm>
          <a:custGeom>
            <a:avLst/>
            <a:gdLst/>
            <a:ahLst/>
            <a:cxnLst/>
            <a:rect l="l" t="t" r="r" b="b"/>
            <a:pathLst>
              <a:path w="2901" h="3330" extrusionOk="0">
                <a:moveTo>
                  <a:pt x="2901" y="1366"/>
                </a:moveTo>
                <a:cubicBezTo>
                  <a:pt x="2820" y="1151"/>
                  <a:pt x="2704" y="946"/>
                  <a:pt x="2562" y="777"/>
                </a:cubicBezTo>
                <a:cubicBezTo>
                  <a:pt x="2053" y="714"/>
                  <a:pt x="1535" y="759"/>
                  <a:pt x="1044" y="893"/>
                </a:cubicBezTo>
                <a:lnTo>
                  <a:pt x="1018" y="893"/>
                </a:lnTo>
                <a:cubicBezTo>
                  <a:pt x="794" y="670"/>
                  <a:pt x="562" y="446"/>
                  <a:pt x="321" y="241"/>
                </a:cubicBezTo>
                <a:lnTo>
                  <a:pt x="348" y="241"/>
                </a:lnTo>
                <a:cubicBezTo>
                  <a:pt x="794" y="429"/>
                  <a:pt x="2053" y="911"/>
                  <a:pt x="2276" y="491"/>
                </a:cubicBezTo>
                <a:cubicBezTo>
                  <a:pt x="1928" y="214"/>
                  <a:pt x="1517" y="45"/>
                  <a:pt x="1089" y="0"/>
                </a:cubicBezTo>
                <a:cubicBezTo>
                  <a:pt x="794" y="9"/>
                  <a:pt x="500" y="63"/>
                  <a:pt x="223" y="161"/>
                </a:cubicBezTo>
                <a:lnTo>
                  <a:pt x="134" y="89"/>
                </a:lnTo>
                <a:lnTo>
                  <a:pt x="54" y="116"/>
                </a:lnTo>
                <a:cubicBezTo>
                  <a:pt x="89" y="143"/>
                  <a:pt x="134" y="179"/>
                  <a:pt x="170" y="214"/>
                </a:cubicBezTo>
                <a:cubicBezTo>
                  <a:pt x="170" y="223"/>
                  <a:pt x="170" y="232"/>
                  <a:pt x="170" y="241"/>
                </a:cubicBezTo>
                <a:lnTo>
                  <a:pt x="188" y="304"/>
                </a:lnTo>
                <a:cubicBezTo>
                  <a:pt x="27" y="866"/>
                  <a:pt x="0" y="2472"/>
                  <a:pt x="571" y="2285"/>
                </a:cubicBezTo>
                <a:cubicBezTo>
                  <a:pt x="1098" y="2106"/>
                  <a:pt x="473" y="705"/>
                  <a:pt x="277" y="295"/>
                </a:cubicBezTo>
                <a:cubicBezTo>
                  <a:pt x="518" y="509"/>
                  <a:pt x="750" y="723"/>
                  <a:pt x="973" y="955"/>
                </a:cubicBezTo>
                <a:lnTo>
                  <a:pt x="991" y="1000"/>
                </a:lnTo>
                <a:cubicBezTo>
                  <a:pt x="812" y="1491"/>
                  <a:pt x="768" y="3231"/>
                  <a:pt x="1357" y="3035"/>
                </a:cubicBezTo>
                <a:cubicBezTo>
                  <a:pt x="1865" y="2865"/>
                  <a:pt x="1285" y="1526"/>
                  <a:pt x="1080" y="1080"/>
                </a:cubicBezTo>
                <a:lnTo>
                  <a:pt x="1071" y="1053"/>
                </a:lnTo>
                <a:cubicBezTo>
                  <a:pt x="1196" y="1178"/>
                  <a:pt x="1357" y="1357"/>
                  <a:pt x="1517" y="1526"/>
                </a:cubicBezTo>
                <a:cubicBezTo>
                  <a:pt x="1633" y="2044"/>
                  <a:pt x="2285" y="3329"/>
                  <a:pt x="2713" y="3160"/>
                </a:cubicBezTo>
                <a:cubicBezTo>
                  <a:pt x="2767" y="3061"/>
                  <a:pt x="2820" y="2954"/>
                  <a:pt x="2874" y="2847"/>
                </a:cubicBezTo>
                <a:cubicBezTo>
                  <a:pt x="2776" y="2294"/>
                  <a:pt x="1500" y="1419"/>
                  <a:pt x="1500" y="1419"/>
                </a:cubicBezTo>
                <a:lnTo>
                  <a:pt x="1500" y="1419"/>
                </a:lnTo>
                <a:cubicBezTo>
                  <a:pt x="1375" y="1268"/>
                  <a:pt x="1241" y="1116"/>
                  <a:pt x="1107" y="973"/>
                </a:cubicBezTo>
                <a:cubicBezTo>
                  <a:pt x="1464" y="1134"/>
                  <a:pt x="2481" y="1544"/>
                  <a:pt x="2901" y="136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4"/>
          <p:cNvSpPr/>
          <p:nvPr/>
        </p:nvSpPr>
        <p:spPr>
          <a:xfrm>
            <a:off x="6172304" y="907495"/>
            <a:ext cx="20107" cy="21505"/>
          </a:xfrm>
          <a:custGeom>
            <a:avLst/>
            <a:gdLst/>
            <a:ahLst/>
            <a:cxnLst/>
            <a:rect l="l" t="t" r="r" b="b"/>
            <a:pathLst>
              <a:path w="259" h="277" extrusionOk="0">
                <a:moveTo>
                  <a:pt x="125" y="241"/>
                </a:moveTo>
                <a:cubicBezTo>
                  <a:pt x="205" y="187"/>
                  <a:pt x="259" y="98"/>
                  <a:pt x="259" y="0"/>
                </a:cubicBezTo>
                <a:cubicBezTo>
                  <a:pt x="161" y="89"/>
                  <a:pt x="80" y="179"/>
                  <a:pt x="0" y="277"/>
                </a:cubicBezTo>
                <a:cubicBezTo>
                  <a:pt x="45" y="277"/>
                  <a:pt x="89" y="268"/>
                  <a:pt x="125" y="24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4"/>
          <p:cNvSpPr/>
          <p:nvPr/>
        </p:nvSpPr>
        <p:spPr>
          <a:xfrm rot="-10476267">
            <a:off x="7662377" y="994528"/>
            <a:ext cx="257124" cy="29261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4"/>
          <p:cNvSpPr/>
          <p:nvPr/>
        </p:nvSpPr>
        <p:spPr>
          <a:xfrm rot="-10476267">
            <a:off x="7717260" y="938362"/>
            <a:ext cx="161789" cy="328092"/>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4"/>
          <p:cNvSpPr/>
          <p:nvPr/>
        </p:nvSpPr>
        <p:spPr>
          <a:xfrm rot="-10476267">
            <a:off x="7711267" y="996790"/>
            <a:ext cx="205109" cy="267535"/>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4"/>
          <p:cNvSpPr/>
          <p:nvPr/>
        </p:nvSpPr>
        <p:spPr>
          <a:xfrm rot="-10476267">
            <a:off x="7681631" y="995011"/>
            <a:ext cx="228710" cy="295407"/>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4"/>
          <p:cNvSpPr/>
          <p:nvPr/>
        </p:nvSpPr>
        <p:spPr>
          <a:xfrm rot="-10476267">
            <a:off x="7940310" y="873212"/>
            <a:ext cx="124758" cy="215053"/>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4"/>
          <p:cNvSpPr/>
          <p:nvPr/>
        </p:nvSpPr>
        <p:spPr>
          <a:xfrm rot="-10476267">
            <a:off x="7971023" y="859433"/>
            <a:ext cx="224285" cy="67621"/>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4"/>
          <p:cNvSpPr/>
          <p:nvPr/>
        </p:nvSpPr>
        <p:spPr>
          <a:xfrm rot="-10476267">
            <a:off x="8013170" y="931308"/>
            <a:ext cx="178869" cy="178486"/>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4"/>
          <p:cNvSpPr/>
          <p:nvPr/>
        </p:nvSpPr>
        <p:spPr>
          <a:xfrm rot="-10476267">
            <a:off x="7866827" y="790423"/>
            <a:ext cx="125379" cy="214432"/>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4"/>
          <p:cNvSpPr/>
          <p:nvPr/>
        </p:nvSpPr>
        <p:spPr>
          <a:xfrm rot="-10476267">
            <a:off x="7897442" y="776529"/>
            <a:ext cx="224285" cy="67621"/>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4"/>
          <p:cNvSpPr/>
          <p:nvPr/>
        </p:nvSpPr>
        <p:spPr>
          <a:xfrm rot="-10476267">
            <a:off x="7787595" y="711651"/>
            <a:ext cx="133530" cy="210628"/>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4"/>
          <p:cNvSpPr/>
          <p:nvPr/>
        </p:nvSpPr>
        <p:spPr>
          <a:xfrm rot="-10476267">
            <a:off x="7807144" y="680349"/>
            <a:ext cx="221102" cy="64904"/>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4"/>
          <p:cNvSpPr/>
          <p:nvPr/>
        </p:nvSpPr>
        <p:spPr>
          <a:xfrm rot="-10476267">
            <a:off x="7696853" y="642468"/>
            <a:ext cx="148281" cy="20379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4"/>
          <p:cNvSpPr/>
          <p:nvPr/>
        </p:nvSpPr>
        <p:spPr>
          <a:xfrm rot="-10476267">
            <a:off x="7713016" y="592648"/>
            <a:ext cx="216676" cy="66845"/>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4"/>
          <p:cNvSpPr/>
          <p:nvPr/>
        </p:nvSpPr>
        <p:spPr>
          <a:xfrm rot="-10476267">
            <a:off x="8009934" y="927394"/>
            <a:ext cx="146961" cy="180660"/>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4"/>
          <p:cNvSpPr/>
          <p:nvPr/>
        </p:nvSpPr>
        <p:spPr>
          <a:xfrm rot="-10476267">
            <a:off x="7950799" y="869649"/>
            <a:ext cx="72821" cy="217227"/>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4"/>
          <p:cNvSpPr/>
          <p:nvPr/>
        </p:nvSpPr>
        <p:spPr>
          <a:xfrm rot="-10476267">
            <a:off x="7971007" y="857753"/>
            <a:ext cx="218307" cy="71037"/>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4"/>
          <p:cNvSpPr/>
          <p:nvPr/>
        </p:nvSpPr>
        <p:spPr>
          <a:xfrm rot="-10476267">
            <a:off x="7877040" y="789042"/>
            <a:ext cx="75615" cy="21652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4"/>
          <p:cNvSpPr/>
          <p:nvPr/>
        </p:nvSpPr>
        <p:spPr>
          <a:xfrm rot="-10476267">
            <a:off x="7897450" y="774340"/>
            <a:ext cx="219005" cy="71581"/>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4"/>
          <p:cNvSpPr/>
          <p:nvPr/>
        </p:nvSpPr>
        <p:spPr>
          <a:xfrm rot="-10476267">
            <a:off x="7794261" y="710070"/>
            <a:ext cx="86640" cy="212413"/>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4"/>
          <p:cNvSpPr/>
          <p:nvPr/>
        </p:nvSpPr>
        <p:spPr>
          <a:xfrm rot="-10476267">
            <a:off x="7807131" y="678929"/>
            <a:ext cx="219005" cy="67932"/>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4"/>
          <p:cNvSpPr/>
          <p:nvPr/>
        </p:nvSpPr>
        <p:spPr>
          <a:xfrm rot="-10476267">
            <a:off x="7702964" y="640828"/>
            <a:ext cx="101235" cy="205892"/>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4"/>
          <p:cNvSpPr/>
          <p:nvPr/>
        </p:nvSpPr>
        <p:spPr>
          <a:xfrm rot="-10476267">
            <a:off x="7710900" y="591827"/>
            <a:ext cx="218307" cy="68786"/>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4"/>
          <p:cNvSpPr/>
          <p:nvPr/>
        </p:nvSpPr>
        <p:spPr>
          <a:xfrm rot="-10476267">
            <a:off x="7634076" y="618039"/>
            <a:ext cx="463785" cy="368385"/>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4"/>
          <p:cNvSpPr/>
          <p:nvPr/>
        </p:nvSpPr>
        <p:spPr>
          <a:xfrm rot="-10476267">
            <a:off x="7795549" y="789010"/>
            <a:ext cx="94325" cy="144870"/>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4"/>
          <p:cNvSpPr/>
          <p:nvPr/>
        </p:nvSpPr>
        <p:spPr>
          <a:xfrm rot="-10476267">
            <a:off x="7867271" y="777898"/>
            <a:ext cx="295941" cy="338883"/>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4"/>
          <p:cNvSpPr/>
          <p:nvPr/>
        </p:nvSpPr>
        <p:spPr>
          <a:xfrm rot="-10476267">
            <a:off x="7766788" y="819043"/>
            <a:ext cx="27094" cy="28493"/>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4"/>
          <p:cNvSpPr/>
          <p:nvPr/>
        </p:nvSpPr>
        <p:spPr>
          <a:xfrm rot="4320501">
            <a:off x="1690264" y="536826"/>
            <a:ext cx="299790" cy="324467"/>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4"/>
          <p:cNvSpPr/>
          <p:nvPr/>
        </p:nvSpPr>
        <p:spPr>
          <a:xfrm rot="4320501">
            <a:off x="1735055" y="526615"/>
            <a:ext cx="178042" cy="227329"/>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4"/>
          <p:cNvSpPr/>
          <p:nvPr/>
        </p:nvSpPr>
        <p:spPr>
          <a:xfrm rot="4320501">
            <a:off x="1690734" y="533186"/>
            <a:ext cx="302449" cy="331511"/>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4"/>
          <p:cNvSpPr/>
          <p:nvPr/>
        </p:nvSpPr>
        <p:spPr>
          <a:xfrm rot="4320501">
            <a:off x="1745576" y="599917"/>
            <a:ext cx="220742" cy="223093"/>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4"/>
          <p:cNvSpPr/>
          <p:nvPr/>
        </p:nvSpPr>
        <p:spPr>
          <a:xfrm rot="-4312710">
            <a:off x="894688" y="167527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4"/>
          <p:cNvSpPr/>
          <p:nvPr/>
        </p:nvSpPr>
        <p:spPr>
          <a:xfrm rot="-4312710">
            <a:off x="889121" y="162264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4"/>
          <p:cNvSpPr/>
          <p:nvPr/>
        </p:nvSpPr>
        <p:spPr>
          <a:xfrm rot="-4312710">
            <a:off x="896267" y="174092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4"/>
          <p:cNvSpPr/>
          <p:nvPr/>
        </p:nvSpPr>
        <p:spPr>
          <a:xfrm rot="-4312710">
            <a:off x="896924" y="167247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4"/>
          <p:cNvSpPr/>
          <p:nvPr/>
        </p:nvSpPr>
        <p:spPr>
          <a:xfrm rot="6479528" flipH="1">
            <a:off x="935681" y="31278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4"/>
          <p:cNvSpPr/>
          <p:nvPr/>
        </p:nvSpPr>
        <p:spPr>
          <a:xfrm rot="6479528" flipH="1">
            <a:off x="870729" y="30337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4"/>
          <p:cNvSpPr/>
          <p:nvPr/>
        </p:nvSpPr>
        <p:spPr>
          <a:xfrm rot="6479528" flipH="1">
            <a:off x="1035223" y="32532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4"/>
          <p:cNvSpPr/>
          <p:nvPr/>
        </p:nvSpPr>
        <p:spPr>
          <a:xfrm rot="6479528" flipH="1">
            <a:off x="938255" y="31235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4"/>
          <p:cNvSpPr/>
          <p:nvPr/>
        </p:nvSpPr>
        <p:spPr>
          <a:xfrm rot="-6479572">
            <a:off x="7750487" y="2009155"/>
            <a:ext cx="363297" cy="32550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4"/>
          <p:cNvSpPr/>
          <p:nvPr/>
        </p:nvSpPr>
        <p:spPr>
          <a:xfrm rot="-6479572">
            <a:off x="7707971" y="1928427"/>
            <a:ext cx="461568" cy="363887"/>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4"/>
          <p:cNvSpPr/>
          <p:nvPr/>
        </p:nvSpPr>
        <p:spPr>
          <a:xfrm rot="-6479572">
            <a:off x="7792574" y="2116820"/>
            <a:ext cx="235762" cy="2570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4"/>
          <p:cNvSpPr/>
          <p:nvPr/>
        </p:nvSpPr>
        <p:spPr>
          <a:xfrm rot="-6479572">
            <a:off x="7752087" y="2005515"/>
            <a:ext cx="359488" cy="328985"/>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4"/>
          <p:cNvSpPr/>
          <p:nvPr/>
        </p:nvSpPr>
        <p:spPr>
          <a:xfrm rot="-4312710">
            <a:off x="7206488" y="422742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4"/>
          <p:cNvSpPr/>
          <p:nvPr/>
        </p:nvSpPr>
        <p:spPr>
          <a:xfrm rot="-4312710">
            <a:off x="7200921" y="417479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4"/>
          <p:cNvSpPr/>
          <p:nvPr/>
        </p:nvSpPr>
        <p:spPr>
          <a:xfrm rot="-4312710">
            <a:off x="7208067" y="429307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4"/>
          <p:cNvSpPr/>
          <p:nvPr/>
        </p:nvSpPr>
        <p:spPr>
          <a:xfrm rot="-4312710">
            <a:off x="7208724" y="422462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ackground">
  <p:cSld name="CUSTOM_11">
    <p:bg>
      <p:bgPr>
        <a:solidFill>
          <a:srgbClr val="FFECC6"/>
        </a:solidFill>
        <a:effectLst/>
      </p:bgPr>
    </p:bg>
    <p:spTree>
      <p:nvGrpSpPr>
        <p:cNvPr id="1" name="Shape 2444"/>
        <p:cNvGrpSpPr/>
        <p:nvPr/>
      </p:nvGrpSpPr>
      <p:grpSpPr>
        <a:xfrm>
          <a:off x="0" y="0"/>
          <a:ext cx="0" cy="0"/>
          <a:chOff x="0" y="0"/>
          <a:chExt cx="0" cy="0"/>
        </a:xfrm>
      </p:grpSpPr>
      <p:sp>
        <p:nvSpPr>
          <p:cNvPr id="2445" name="Google Shape;2445;p2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49" name="Google Shape;2449;p23"/>
          <p:cNvPicPr preferRelativeResize="0"/>
          <p:nvPr/>
        </p:nvPicPr>
        <p:blipFill>
          <a:blip r:embed="rId2"/>
          <a:stretch>
            <a:fillRect/>
          </a:stretch>
        </p:blipFill>
        <p:spPr>
          <a:xfrm>
            <a:off x="468438" y="223775"/>
            <a:ext cx="8207124" cy="4442774"/>
          </a:xfrm>
          <a:prstGeom prst="rect">
            <a:avLst/>
          </a:prstGeom>
          <a:noFill/>
          <a:ln>
            <a:noFill/>
          </a:ln>
        </p:spPr>
      </p:pic>
      <p:sp>
        <p:nvSpPr>
          <p:cNvPr id="2450" name="Google Shape;2450;p2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3"/>
          <p:cNvSpPr/>
          <p:nvPr/>
        </p:nvSpPr>
        <p:spPr>
          <a:xfrm rot="2831864">
            <a:off x="7087130" y="577385"/>
            <a:ext cx="544920" cy="589681"/>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3"/>
          <p:cNvSpPr/>
          <p:nvPr/>
        </p:nvSpPr>
        <p:spPr>
          <a:xfrm rot="2831864">
            <a:off x="7126405" y="580941"/>
            <a:ext cx="323622" cy="413144"/>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3"/>
          <p:cNvSpPr/>
          <p:nvPr/>
        </p:nvSpPr>
        <p:spPr>
          <a:xfrm rot="2831864">
            <a:off x="7087592" y="569416"/>
            <a:ext cx="549754" cy="602483"/>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3"/>
          <p:cNvSpPr/>
          <p:nvPr/>
        </p:nvSpPr>
        <p:spPr>
          <a:xfrm rot="2831864">
            <a:off x="7194469" y="677929"/>
            <a:ext cx="401237" cy="405445"/>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3"/>
          <p:cNvSpPr/>
          <p:nvPr/>
        </p:nvSpPr>
        <p:spPr>
          <a:xfrm rot="2438462">
            <a:off x="7571614" y="841523"/>
            <a:ext cx="354061" cy="258451"/>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3"/>
          <p:cNvSpPr/>
          <p:nvPr/>
        </p:nvSpPr>
        <p:spPr>
          <a:xfrm rot="2438462">
            <a:off x="7550869" y="860873"/>
            <a:ext cx="356120" cy="190504"/>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3"/>
          <p:cNvSpPr/>
          <p:nvPr/>
        </p:nvSpPr>
        <p:spPr>
          <a:xfrm rot="2438462">
            <a:off x="7655798" y="841458"/>
            <a:ext cx="268477" cy="286113"/>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3"/>
          <p:cNvSpPr/>
          <p:nvPr/>
        </p:nvSpPr>
        <p:spPr>
          <a:xfrm rot="2438462">
            <a:off x="7594741" y="849580"/>
            <a:ext cx="330875" cy="260958"/>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3"/>
          <p:cNvSpPr/>
          <p:nvPr/>
        </p:nvSpPr>
        <p:spPr>
          <a:xfrm rot="2831864">
            <a:off x="7823009" y="650563"/>
            <a:ext cx="555752" cy="562198"/>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3"/>
          <p:cNvSpPr/>
          <p:nvPr/>
        </p:nvSpPr>
        <p:spPr>
          <a:xfrm rot="2831864">
            <a:off x="7817413" y="761519"/>
            <a:ext cx="69021" cy="54787"/>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3"/>
          <p:cNvSpPr/>
          <p:nvPr/>
        </p:nvSpPr>
        <p:spPr>
          <a:xfrm rot="2831864">
            <a:off x="7907451" y="687462"/>
            <a:ext cx="89432" cy="71170"/>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3"/>
          <p:cNvSpPr/>
          <p:nvPr/>
        </p:nvSpPr>
        <p:spPr>
          <a:xfrm rot="2831864">
            <a:off x="8239611" y="870519"/>
            <a:ext cx="128822" cy="99996"/>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3"/>
          <p:cNvSpPr/>
          <p:nvPr/>
        </p:nvSpPr>
        <p:spPr>
          <a:xfrm rot="2831864">
            <a:off x="8209083" y="1025550"/>
            <a:ext cx="108948" cy="86210"/>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3"/>
          <p:cNvSpPr/>
          <p:nvPr/>
        </p:nvSpPr>
        <p:spPr>
          <a:xfrm rot="2831864">
            <a:off x="7955268" y="870920"/>
            <a:ext cx="119870" cy="95072"/>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3"/>
          <p:cNvSpPr/>
          <p:nvPr/>
        </p:nvSpPr>
        <p:spPr>
          <a:xfrm rot="2831864">
            <a:off x="7973745" y="1046270"/>
            <a:ext cx="97131" cy="76989"/>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3"/>
          <p:cNvSpPr/>
          <p:nvPr/>
        </p:nvSpPr>
        <p:spPr>
          <a:xfrm rot="2831864">
            <a:off x="7878157" y="858468"/>
            <a:ext cx="76810" cy="60964"/>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3"/>
          <p:cNvSpPr/>
          <p:nvPr/>
        </p:nvSpPr>
        <p:spPr>
          <a:xfrm rot="2831864">
            <a:off x="8166640" y="1185453"/>
            <a:ext cx="85404" cy="67768"/>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3"/>
          <p:cNvSpPr/>
          <p:nvPr/>
        </p:nvSpPr>
        <p:spPr>
          <a:xfrm rot="2831864">
            <a:off x="8031777" y="1242769"/>
            <a:ext cx="118348" cy="93103"/>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3"/>
          <p:cNvSpPr/>
          <p:nvPr/>
        </p:nvSpPr>
        <p:spPr>
          <a:xfrm rot="2831864">
            <a:off x="7931648" y="1174165"/>
            <a:ext cx="98922" cy="78332"/>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3"/>
          <p:cNvSpPr/>
          <p:nvPr/>
        </p:nvSpPr>
        <p:spPr>
          <a:xfrm rot="2831864">
            <a:off x="7962990" y="1205387"/>
            <a:ext cx="40016" cy="41180"/>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3"/>
          <p:cNvSpPr/>
          <p:nvPr/>
        </p:nvSpPr>
        <p:spPr>
          <a:xfrm rot="2831864">
            <a:off x="8070119" y="1287639"/>
            <a:ext cx="33660" cy="36883"/>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3"/>
          <p:cNvSpPr/>
          <p:nvPr/>
        </p:nvSpPr>
        <p:spPr>
          <a:xfrm rot="2831864">
            <a:off x="8197676" y="1213197"/>
            <a:ext cx="28916" cy="30169"/>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3"/>
          <p:cNvSpPr/>
          <p:nvPr/>
        </p:nvSpPr>
        <p:spPr>
          <a:xfrm rot="2831864">
            <a:off x="8245558" y="1064853"/>
            <a:ext cx="32049" cy="32855"/>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3"/>
          <p:cNvSpPr/>
          <p:nvPr/>
        </p:nvSpPr>
        <p:spPr>
          <a:xfrm rot="2831864">
            <a:off x="8275385" y="915814"/>
            <a:ext cx="42433" cy="42791"/>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3"/>
          <p:cNvSpPr/>
          <p:nvPr/>
        </p:nvSpPr>
        <p:spPr>
          <a:xfrm rot="2831864">
            <a:off x="8006940" y="1075231"/>
            <a:ext cx="29632" cy="3473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3"/>
          <p:cNvSpPr/>
          <p:nvPr/>
        </p:nvSpPr>
        <p:spPr>
          <a:xfrm rot="2831864">
            <a:off x="7991014" y="908089"/>
            <a:ext cx="40106" cy="41449"/>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3"/>
          <p:cNvSpPr/>
          <p:nvPr/>
        </p:nvSpPr>
        <p:spPr>
          <a:xfrm rot="2831864">
            <a:off x="7897910" y="879682"/>
            <a:ext cx="32049" cy="29990"/>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3"/>
          <p:cNvSpPr/>
          <p:nvPr/>
        </p:nvSpPr>
        <p:spPr>
          <a:xfrm rot="2831864">
            <a:off x="7835578" y="779110"/>
            <a:ext cx="31333" cy="3025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3"/>
          <p:cNvSpPr/>
          <p:nvPr/>
        </p:nvSpPr>
        <p:spPr>
          <a:xfrm rot="2831864">
            <a:off x="7938954" y="722783"/>
            <a:ext cx="30437" cy="29632"/>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3"/>
          <p:cNvSpPr/>
          <p:nvPr/>
        </p:nvSpPr>
        <p:spPr>
          <a:xfrm rot="2831864">
            <a:off x="7825700" y="762488"/>
            <a:ext cx="63113" cy="55325"/>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3"/>
          <p:cNvSpPr/>
          <p:nvPr/>
        </p:nvSpPr>
        <p:spPr>
          <a:xfrm rot="2831864">
            <a:off x="7916388" y="691646"/>
            <a:ext cx="78332" cy="71170"/>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3"/>
          <p:cNvSpPr/>
          <p:nvPr/>
        </p:nvSpPr>
        <p:spPr>
          <a:xfrm rot="2831864">
            <a:off x="8249332" y="873525"/>
            <a:ext cx="116020" cy="100891"/>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3"/>
          <p:cNvSpPr/>
          <p:nvPr/>
        </p:nvSpPr>
        <p:spPr>
          <a:xfrm rot="2831864">
            <a:off x="8220738" y="1033052"/>
            <a:ext cx="96057" cy="85225"/>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3"/>
          <p:cNvSpPr/>
          <p:nvPr/>
        </p:nvSpPr>
        <p:spPr>
          <a:xfrm rot="2831864">
            <a:off x="7968623" y="874712"/>
            <a:ext cx="95968" cy="93550"/>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3"/>
          <p:cNvSpPr/>
          <p:nvPr/>
        </p:nvSpPr>
        <p:spPr>
          <a:xfrm rot="2831864">
            <a:off x="7984315" y="1051609"/>
            <a:ext cx="84777" cy="76720"/>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3"/>
          <p:cNvSpPr/>
          <p:nvPr/>
        </p:nvSpPr>
        <p:spPr>
          <a:xfrm rot="2831864">
            <a:off x="7883406" y="859119"/>
            <a:ext cx="69379" cy="60875"/>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3"/>
          <p:cNvSpPr/>
          <p:nvPr/>
        </p:nvSpPr>
        <p:spPr>
          <a:xfrm rot="2831864">
            <a:off x="8174554" y="1189609"/>
            <a:ext cx="76541" cy="67768"/>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3"/>
          <p:cNvSpPr/>
          <p:nvPr/>
        </p:nvSpPr>
        <p:spPr>
          <a:xfrm rot="2831864">
            <a:off x="8045146" y="1246466"/>
            <a:ext cx="95968" cy="92655"/>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3"/>
          <p:cNvSpPr/>
          <p:nvPr/>
        </p:nvSpPr>
        <p:spPr>
          <a:xfrm rot="2831864">
            <a:off x="7942296" y="1180349"/>
            <a:ext cx="86747" cy="77526"/>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3"/>
          <p:cNvSpPr/>
          <p:nvPr/>
        </p:nvSpPr>
        <p:spPr>
          <a:xfrm rot="-7840361">
            <a:off x="7897675" y="1670408"/>
            <a:ext cx="266693" cy="30349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3"/>
          <p:cNvSpPr/>
          <p:nvPr/>
        </p:nvSpPr>
        <p:spPr>
          <a:xfrm rot="-7840361">
            <a:off x="7980161" y="1628501"/>
            <a:ext cx="167811" cy="340291"/>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3"/>
          <p:cNvSpPr/>
          <p:nvPr/>
        </p:nvSpPr>
        <p:spPr>
          <a:xfrm rot="-7840361">
            <a:off x="7949139" y="1692205"/>
            <a:ext cx="212743" cy="277483"/>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3"/>
          <p:cNvSpPr/>
          <p:nvPr/>
        </p:nvSpPr>
        <p:spPr>
          <a:xfrm rot="-7840361">
            <a:off x="7914828" y="1673995"/>
            <a:ext cx="237222" cy="306391"/>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3"/>
          <p:cNvSpPr/>
          <p:nvPr/>
        </p:nvSpPr>
        <p:spPr>
          <a:xfrm rot="-7840361">
            <a:off x="8239690" y="1743430"/>
            <a:ext cx="129401" cy="223050"/>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3"/>
          <p:cNvSpPr/>
          <p:nvPr/>
        </p:nvSpPr>
        <p:spPr>
          <a:xfrm rot="-7840361">
            <a:off x="8311142" y="1812448"/>
            <a:ext cx="232632" cy="70136"/>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3"/>
          <p:cNvSpPr/>
          <p:nvPr/>
        </p:nvSpPr>
        <p:spPr>
          <a:xfrm rot="-7840361">
            <a:off x="8257605" y="1864029"/>
            <a:ext cx="185526" cy="185123"/>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3"/>
          <p:cNvSpPr/>
          <p:nvPr/>
        </p:nvSpPr>
        <p:spPr>
          <a:xfrm rot="-7840361">
            <a:off x="8244513" y="1629029"/>
            <a:ext cx="130045" cy="222405"/>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3"/>
          <p:cNvSpPr/>
          <p:nvPr/>
        </p:nvSpPr>
        <p:spPr>
          <a:xfrm rot="-7840361">
            <a:off x="8315842" y="1697576"/>
            <a:ext cx="232632" cy="70136"/>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3"/>
          <p:cNvSpPr/>
          <p:nvPr/>
        </p:nvSpPr>
        <p:spPr>
          <a:xfrm rot="-7840361">
            <a:off x="8242204" y="1516662"/>
            <a:ext cx="138500" cy="21846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3"/>
          <p:cNvSpPr/>
          <p:nvPr/>
        </p:nvSpPr>
        <p:spPr>
          <a:xfrm rot="-7840361">
            <a:off x="8319050" y="1560008"/>
            <a:ext cx="229330" cy="67317"/>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3"/>
          <p:cNvSpPr/>
          <p:nvPr/>
        </p:nvSpPr>
        <p:spPr>
          <a:xfrm rot="-7840361">
            <a:off x="8224530" y="1405989"/>
            <a:ext cx="153799" cy="211374"/>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3"/>
          <p:cNvSpPr/>
          <p:nvPr/>
        </p:nvSpPr>
        <p:spPr>
          <a:xfrm rot="-7840361">
            <a:off x="8311799" y="1424894"/>
            <a:ext cx="224741" cy="69331"/>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3"/>
          <p:cNvSpPr/>
          <p:nvPr/>
        </p:nvSpPr>
        <p:spPr>
          <a:xfrm rot="-7840361">
            <a:off x="8261855" y="1846982"/>
            <a:ext cx="152431" cy="18737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3"/>
          <p:cNvSpPr/>
          <p:nvPr/>
        </p:nvSpPr>
        <p:spPr>
          <a:xfrm rot="-7840361">
            <a:off x="8256846" y="1729315"/>
            <a:ext cx="75531" cy="225304"/>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3"/>
          <p:cNvSpPr/>
          <p:nvPr/>
        </p:nvSpPr>
        <p:spPr>
          <a:xfrm rot="-7840361">
            <a:off x="8311978" y="1808535"/>
            <a:ext cx="226431" cy="73679"/>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3"/>
          <p:cNvSpPr/>
          <p:nvPr/>
        </p:nvSpPr>
        <p:spPr>
          <a:xfrm rot="-7840361">
            <a:off x="8259606" y="1617138"/>
            <a:ext cx="78430" cy="224579"/>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3"/>
          <p:cNvSpPr/>
          <p:nvPr/>
        </p:nvSpPr>
        <p:spPr>
          <a:xfrm rot="-7840361">
            <a:off x="8316765" y="1693472"/>
            <a:ext cx="227156" cy="74242"/>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3"/>
          <p:cNvSpPr/>
          <p:nvPr/>
        </p:nvSpPr>
        <p:spPr>
          <a:xfrm rot="-7840361">
            <a:off x="8254486" y="1503148"/>
            <a:ext cx="89864" cy="220312"/>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3"/>
          <p:cNvSpPr/>
          <p:nvPr/>
        </p:nvSpPr>
        <p:spPr>
          <a:xfrm rot="-7840361">
            <a:off x="8319276" y="1557744"/>
            <a:ext cx="227156" cy="70458"/>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3"/>
          <p:cNvSpPr/>
          <p:nvPr/>
        </p:nvSpPr>
        <p:spPr>
          <a:xfrm rot="-7840361">
            <a:off x="8236350" y="1391930"/>
            <a:ext cx="105002" cy="213548"/>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3"/>
          <p:cNvSpPr/>
          <p:nvPr/>
        </p:nvSpPr>
        <p:spPr>
          <a:xfrm rot="-7840361">
            <a:off x="8309874" y="1423063"/>
            <a:ext cx="226431" cy="71344"/>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3"/>
          <p:cNvSpPr/>
          <p:nvPr/>
        </p:nvSpPr>
        <p:spPr>
          <a:xfrm rot="-7840361">
            <a:off x="8090195" y="1432194"/>
            <a:ext cx="481046" cy="382083"/>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3"/>
          <p:cNvSpPr/>
          <p:nvPr/>
        </p:nvSpPr>
        <p:spPr>
          <a:xfrm rot="-7840361">
            <a:off x="8221829" y="1575605"/>
            <a:ext cx="97836" cy="150256"/>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3"/>
          <p:cNvSpPr/>
          <p:nvPr/>
        </p:nvSpPr>
        <p:spPr>
          <a:xfrm rot="-7840361">
            <a:off x="8184317" y="1663296"/>
            <a:ext cx="306955" cy="35148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3"/>
          <p:cNvSpPr/>
          <p:nvPr/>
        </p:nvSpPr>
        <p:spPr>
          <a:xfrm rot="-7840361">
            <a:off x="8230369" y="1570044"/>
            <a:ext cx="28103" cy="29552"/>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3"/>
          <p:cNvSpPr/>
          <p:nvPr/>
        </p:nvSpPr>
        <p:spPr>
          <a:xfrm rot="-3422581">
            <a:off x="8076770" y="2481498"/>
            <a:ext cx="247861" cy="226418"/>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3"/>
          <p:cNvSpPr/>
          <p:nvPr/>
        </p:nvSpPr>
        <p:spPr>
          <a:xfrm rot="-3422581">
            <a:off x="8079114" y="2445185"/>
            <a:ext cx="314906" cy="253118"/>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3"/>
          <p:cNvSpPr/>
          <p:nvPr/>
        </p:nvSpPr>
        <p:spPr>
          <a:xfrm rot="-3422581">
            <a:off x="8071330" y="2525419"/>
            <a:ext cx="160850" cy="17880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3"/>
          <p:cNvSpPr/>
          <p:nvPr/>
        </p:nvSpPr>
        <p:spPr>
          <a:xfrm rot="-3422581">
            <a:off x="8078950" y="2479309"/>
            <a:ext cx="245262" cy="22884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3"/>
          <p:cNvSpPr/>
          <p:nvPr/>
        </p:nvSpPr>
        <p:spPr>
          <a:xfrm rot="-7115392">
            <a:off x="1082854" y="4440730"/>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3"/>
          <p:cNvSpPr/>
          <p:nvPr/>
        </p:nvSpPr>
        <p:spPr>
          <a:xfrm rot="-7115392">
            <a:off x="1087927" y="444301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3"/>
          <p:cNvSpPr/>
          <p:nvPr/>
        </p:nvSpPr>
        <p:spPr>
          <a:xfrm rot="-7115392">
            <a:off x="1117343" y="4452459"/>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3"/>
          <p:cNvSpPr/>
          <p:nvPr/>
        </p:nvSpPr>
        <p:spPr>
          <a:xfrm rot="-7115392">
            <a:off x="1020924" y="4314727"/>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3"/>
          <p:cNvSpPr/>
          <p:nvPr/>
        </p:nvSpPr>
        <p:spPr>
          <a:xfrm rot="-7115392">
            <a:off x="1014766" y="4313368"/>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3"/>
          <p:cNvSpPr/>
          <p:nvPr/>
        </p:nvSpPr>
        <p:spPr>
          <a:xfrm rot="-7115392">
            <a:off x="1054122" y="4325523"/>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3"/>
          <p:cNvSpPr/>
          <p:nvPr/>
        </p:nvSpPr>
        <p:spPr>
          <a:xfrm rot="-7115392">
            <a:off x="827813" y="4321038"/>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3"/>
          <p:cNvSpPr/>
          <p:nvPr/>
        </p:nvSpPr>
        <p:spPr>
          <a:xfrm rot="-7115392">
            <a:off x="965199" y="4360411"/>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3"/>
          <p:cNvSpPr/>
          <p:nvPr/>
        </p:nvSpPr>
        <p:spPr>
          <a:xfrm rot="-7115392">
            <a:off x="498545" y="38285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3"/>
          <p:cNvSpPr/>
          <p:nvPr/>
        </p:nvSpPr>
        <p:spPr>
          <a:xfrm rot="-7115392">
            <a:off x="507409" y="389228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3"/>
          <p:cNvSpPr/>
          <p:nvPr/>
        </p:nvSpPr>
        <p:spPr>
          <a:xfrm rot="-7115392">
            <a:off x="563416" y="3802317"/>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3"/>
          <p:cNvSpPr/>
          <p:nvPr/>
        </p:nvSpPr>
        <p:spPr>
          <a:xfrm rot="-7115392">
            <a:off x="502653" y="3815973"/>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3"/>
          <p:cNvSpPr/>
          <p:nvPr/>
        </p:nvSpPr>
        <p:spPr>
          <a:xfrm rot="-7115392">
            <a:off x="942589" y="3903993"/>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3"/>
          <p:cNvSpPr/>
          <p:nvPr/>
        </p:nvSpPr>
        <p:spPr>
          <a:xfrm rot="-7115392">
            <a:off x="766883" y="3876473"/>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3"/>
          <p:cNvSpPr/>
          <p:nvPr/>
        </p:nvSpPr>
        <p:spPr>
          <a:xfrm rot="-7115392">
            <a:off x="921943" y="3771414"/>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3"/>
          <p:cNvSpPr/>
          <p:nvPr/>
        </p:nvSpPr>
        <p:spPr>
          <a:xfrm rot="-7115392">
            <a:off x="885259" y="4003243"/>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3"/>
          <p:cNvSpPr/>
          <p:nvPr/>
        </p:nvSpPr>
        <p:spPr>
          <a:xfrm rot="-7115392">
            <a:off x="709534" y="3975950"/>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3"/>
          <p:cNvSpPr/>
          <p:nvPr/>
        </p:nvSpPr>
        <p:spPr>
          <a:xfrm rot="-7115392">
            <a:off x="826239" y="4096155"/>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3"/>
          <p:cNvSpPr/>
          <p:nvPr/>
        </p:nvSpPr>
        <p:spPr>
          <a:xfrm rot="-7115392">
            <a:off x="652156" y="4107829"/>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3"/>
          <p:cNvSpPr/>
          <p:nvPr/>
        </p:nvSpPr>
        <p:spPr>
          <a:xfrm rot="-7115392">
            <a:off x="778581" y="4193201"/>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3"/>
          <p:cNvSpPr/>
          <p:nvPr/>
        </p:nvSpPr>
        <p:spPr>
          <a:xfrm rot="-7115392">
            <a:off x="605645" y="4238930"/>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3"/>
          <p:cNvSpPr/>
          <p:nvPr/>
        </p:nvSpPr>
        <p:spPr>
          <a:xfrm rot="-7115392">
            <a:off x="897977" y="4118618"/>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3"/>
          <p:cNvSpPr/>
          <p:nvPr/>
        </p:nvSpPr>
        <p:spPr>
          <a:xfrm rot="-7115392">
            <a:off x="803478" y="3798951"/>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3"/>
          <p:cNvSpPr/>
          <p:nvPr/>
        </p:nvSpPr>
        <p:spPr>
          <a:xfrm rot="-7115392">
            <a:off x="914747" y="424335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3"/>
          <p:cNvSpPr/>
          <p:nvPr/>
        </p:nvSpPr>
        <p:spPr>
          <a:xfrm rot="-7115392">
            <a:off x="954846" y="378885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3"/>
          <p:cNvSpPr/>
          <p:nvPr/>
        </p:nvSpPr>
        <p:spPr>
          <a:xfrm rot="-7115392">
            <a:off x="973089" y="3901039"/>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3"/>
          <p:cNvSpPr/>
          <p:nvPr/>
        </p:nvSpPr>
        <p:spPr>
          <a:xfrm rot="-7115392">
            <a:off x="785339" y="388566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3"/>
          <p:cNvSpPr/>
          <p:nvPr/>
        </p:nvSpPr>
        <p:spPr>
          <a:xfrm rot="-7115392">
            <a:off x="916169" y="3999586"/>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3"/>
          <p:cNvSpPr/>
          <p:nvPr/>
        </p:nvSpPr>
        <p:spPr>
          <a:xfrm rot="-7115392">
            <a:off x="728263" y="3985543"/>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3"/>
          <p:cNvSpPr/>
          <p:nvPr/>
        </p:nvSpPr>
        <p:spPr>
          <a:xfrm rot="-7115392">
            <a:off x="860797" y="4099641"/>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3"/>
          <p:cNvSpPr/>
          <p:nvPr/>
        </p:nvSpPr>
        <p:spPr>
          <a:xfrm rot="-7115392">
            <a:off x="664674" y="411308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3"/>
          <p:cNvSpPr/>
          <p:nvPr/>
        </p:nvSpPr>
        <p:spPr>
          <a:xfrm rot="-7115392">
            <a:off x="813357" y="4202418"/>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3"/>
          <p:cNvSpPr/>
          <p:nvPr/>
        </p:nvSpPr>
        <p:spPr>
          <a:xfrm rot="-7115392">
            <a:off x="611786" y="4243707"/>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3"/>
          <p:cNvSpPr/>
          <p:nvPr/>
        </p:nvSpPr>
        <p:spPr>
          <a:xfrm rot="-7115392">
            <a:off x="660027" y="3935269"/>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3"/>
          <p:cNvSpPr/>
          <p:nvPr/>
        </p:nvSpPr>
        <p:spPr>
          <a:xfrm rot="10800000">
            <a:off x="1835603" y="4226695"/>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3"/>
          <p:cNvSpPr/>
          <p:nvPr/>
        </p:nvSpPr>
        <p:spPr>
          <a:xfrm rot="10800000">
            <a:off x="1840573" y="424609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3"/>
          <p:cNvSpPr/>
          <p:nvPr/>
        </p:nvSpPr>
        <p:spPr>
          <a:xfrm rot="10800000">
            <a:off x="1852240" y="4228489"/>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3"/>
          <p:cNvSpPr/>
          <p:nvPr/>
        </p:nvSpPr>
        <p:spPr>
          <a:xfrm rot="10800000">
            <a:off x="1854104" y="4224831"/>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3"/>
          <p:cNvSpPr/>
          <p:nvPr/>
        </p:nvSpPr>
        <p:spPr>
          <a:xfrm rot="10800000">
            <a:off x="1476419" y="4345850"/>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3"/>
          <p:cNvSpPr/>
          <p:nvPr/>
        </p:nvSpPr>
        <p:spPr>
          <a:xfrm rot="10800000">
            <a:off x="1507209" y="4335702"/>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3"/>
          <p:cNvSpPr/>
          <p:nvPr/>
        </p:nvSpPr>
        <p:spPr>
          <a:xfrm rot="10800000">
            <a:off x="1479457" y="434550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3"/>
          <p:cNvSpPr/>
          <p:nvPr/>
        </p:nvSpPr>
        <p:spPr>
          <a:xfrm rot="10800000">
            <a:off x="1420018" y="4387961"/>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3"/>
          <p:cNvSpPr/>
          <p:nvPr/>
        </p:nvSpPr>
        <p:spPr>
          <a:xfrm rot="10800000">
            <a:off x="1351813" y="4130046"/>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3"/>
          <p:cNvSpPr/>
          <p:nvPr/>
        </p:nvSpPr>
        <p:spPr>
          <a:xfrm rot="10800000">
            <a:off x="1329175" y="4066115"/>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3"/>
          <p:cNvSpPr/>
          <p:nvPr/>
        </p:nvSpPr>
        <p:spPr>
          <a:xfrm rot="10800000">
            <a:off x="1476423" y="4071362"/>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3"/>
          <p:cNvSpPr/>
          <p:nvPr/>
        </p:nvSpPr>
        <p:spPr>
          <a:xfrm rot="10800000">
            <a:off x="1658741" y="4257897"/>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3"/>
          <p:cNvSpPr/>
          <p:nvPr/>
        </p:nvSpPr>
        <p:spPr>
          <a:xfrm rot="10800000">
            <a:off x="1575003" y="4129490"/>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3"/>
          <p:cNvSpPr/>
          <p:nvPr/>
        </p:nvSpPr>
        <p:spPr>
          <a:xfrm rot="10800000">
            <a:off x="1623673" y="4165388"/>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3"/>
          <p:cNvSpPr/>
          <p:nvPr/>
        </p:nvSpPr>
        <p:spPr>
          <a:xfrm rot="10800000">
            <a:off x="1696987" y="4291379"/>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3"/>
          <p:cNvSpPr/>
          <p:nvPr/>
        </p:nvSpPr>
        <p:spPr>
          <a:xfrm rot="10800000">
            <a:off x="1514600" y="4105672"/>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3"/>
          <p:cNvSpPr/>
          <p:nvPr/>
        </p:nvSpPr>
        <p:spPr>
          <a:xfrm rot="10800000">
            <a:off x="1348229" y="4099873"/>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3"/>
          <p:cNvSpPr/>
          <p:nvPr/>
        </p:nvSpPr>
        <p:spPr>
          <a:xfrm rot="10800000">
            <a:off x="1332212" y="4065839"/>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3"/>
          <p:cNvSpPr/>
          <p:nvPr/>
        </p:nvSpPr>
        <p:spPr>
          <a:xfrm rot="10800000">
            <a:off x="1479461" y="4070533"/>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3"/>
          <p:cNvSpPr/>
          <p:nvPr/>
        </p:nvSpPr>
        <p:spPr>
          <a:xfrm rot="10800000">
            <a:off x="1658741" y="4257828"/>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3"/>
          <p:cNvSpPr/>
          <p:nvPr/>
        </p:nvSpPr>
        <p:spPr>
          <a:xfrm rot="10800000">
            <a:off x="1579905" y="4128593"/>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3"/>
          <p:cNvSpPr/>
          <p:nvPr/>
        </p:nvSpPr>
        <p:spPr>
          <a:xfrm rot="10800000">
            <a:off x="1348230" y="405969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3"/>
          <p:cNvSpPr/>
          <p:nvPr/>
        </p:nvSpPr>
        <p:spPr>
          <a:xfrm rot="10800000">
            <a:off x="1539246" y="4065838"/>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3"/>
          <p:cNvSpPr/>
          <p:nvPr/>
        </p:nvSpPr>
        <p:spPr>
          <a:xfrm rot="10800000">
            <a:off x="1749315" y="4286615"/>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3"/>
          <p:cNvSpPr/>
          <p:nvPr/>
        </p:nvSpPr>
        <p:spPr>
          <a:xfrm rot="10800000">
            <a:off x="1642106" y="4123759"/>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3"/>
          <p:cNvSpPr/>
          <p:nvPr/>
        </p:nvSpPr>
        <p:spPr>
          <a:xfrm rot="2247870">
            <a:off x="791285" y="3260654"/>
            <a:ext cx="162972" cy="264157"/>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3"/>
          <p:cNvSpPr/>
          <p:nvPr/>
        </p:nvSpPr>
        <p:spPr>
          <a:xfrm rot="2247870">
            <a:off x="767348" y="3250033"/>
            <a:ext cx="153462" cy="351639"/>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3"/>
          <p:cNvSpPr/>
          <p:nvPr/>
        </p:nvSpPr>
        <p:spPr>
          <a:xfrm rot="2247870">
            <a:off x="816400" y="3258274"/>
            <a:ext cx="130307" cy="194042"/>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3"/>
          <p:cNvSpPr/>
          <p:nvPr/>
        </p:nvSpPr>
        <p:spPr>
          <a:xfrm rot="2247870">
            <a:off x="792951" y="3257310"/>
            <a:ext cx="157183" cy="266284"/>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3"/>
          <p:cNvSpPr/>
          <p:nvPr/>
        </p:nvSpPr>
        <p:spPr>
          <a:xfrm rot="2247870">
            <a:off x="513914" y="3336099"/>
            <a:ext cx="304206" cy="20390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3"/>
          <p:cNvSpPr/>
          <p:nvPr/>
        </p:nvSpPr>
        <p:spPr>
          <a:xfrm rot="2247870">
            <a:off x="506698" y="3366796"/>
            <a:ext cx="385899" cy="194101"/>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3"/>
          <p:cNvSpPr/>
          <p:nvPr/>
        </p:nvSpPr>
        <p:spPr>
          <a:xfrm rot="2247870">
            <a:off x="534809" y="3301711"/>
            <a:ext cx="180338" cy="176144"/>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3"/>
          <p:cNvSpPr/>
          <p:nvPr/>
        </p:nvSpPr>
        <p:spPr>
          <a:xfrm rot="2247870">
            <a:off x="515273" y="3335674"/>
            <a:ext cx="302670" cy="205738"/>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1">
  <p:cSld name="CUSTOM_11_1">
    <p:bg>
      <p:bgPr>
        <a:solidFill>
          <a:srgbClr val="FFECC6"/>
        </a:solidFill>
        <a:effectLst/>
      </p:bgPr>
    </p:bg>
    <p:spTree>
      <p:nvGrpSpPr>
        <p:cNvPr id="1" name="Shape 2634"/>
        <p:cNvGrpSpPr/>
        <p:nvPr/>
      </p:nvGrpSpPr>
      <p:grpSpPr>
        <a:xfrm>
          <a:off x="0" y="0"/>
          <a:ext cx="0" cy="0"/>
          <a:chOff x="0" y="0"/>
          <a:chExt cx="0" cy="0"/>
        </a:xfrm>
      </p:grpSpPr>
      <p:sp>
        <p:nvSpPr>
          <p:cNvPr id="2635" name="Google Shape;2635;p24"/>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4"/>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4"/>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4"/>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39" name="Google Shape;2639;p24"/>
          <p:cNvPicPr preferRelativeResize="0"/>
          <p:nvPr/>
        </p:nvPicPr>
        <p:blipFill>
          <a:blip r:embed="rId2"/>
          <a:stretch>
            <a:fillRect/>
          </a:stretch>
        </p:blipFill>
        <p:spPr>
          <a:xfrm>
            <a:off x="468438" y="223775"/>
            <a:ext cx="8207124" cy="4442774"/>
          </a:xfrm>
          <a:prstGeom prst="rect">
            <a:avLst/>
          </a:prstGeom>
          <a:noFill/>
          <a:ln>
            <a:noFill/>
          </a:ln>
        </p:spPr>
      </p:pic>
      <p:sp>
        <p:nvSpPr>
          <p:cNvPr id="2640" name="Google Shape;2640;p24"/>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4"/>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4"/>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4"/>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4"/>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4"/>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4"/>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4"/>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4"/>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4"/>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4"/>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4"/>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4"/>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4"/>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4"/>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4"/>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4"/>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4"/>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4"/>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4"/>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4"/>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4"/>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4"/>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4"/>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4"/>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4"/>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4"/>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4"/>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4"/>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4"/>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4"/>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4"/>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4"/>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4"/>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4"/>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4"/>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4"/>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4"/>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4"/>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4"/>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4"/>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4"/>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4"/>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4"/>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4"/>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4"/>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4"/>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4"/>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4"/>
          <p:cNvSpPr/>
          <p:nvPr/>
        </p:nvSpPr>
        <p:spPr>
          <a:xfrm rot="7975353">
            <a:off x="1598320" y="1053942"/>
            <a:ext cx="283445" cy="326842"/>
          </a:xfrm>
          <a:custGeom>
            <a:avLst/>
            <a:gdLst/>
            <a:ahLst/>
            <a:cxnLst/>
            <a:rect l="l" t="t" r="r" b="b"/>
            <a:pathLst>
              <a:path w="3651" h="4210" extrusionOk="0">
                <a:moveTo>
                  <a:pt x="3597" y="1"/>
                </a:moveTo>
                <a:lnTo>
                  <a:pt x="3597" y="1"/>
                </a:lnTo>
                <a:cubicBezTo>
                  <a:pt x="3410" y="134"/>
                  <a:pt x="1964" y="447"/>
                  <a:pt x="1589" y="616"/>
                </a:cubicBezTo>
                <a:cubicBezTo>
                  <a:pt x="1214" y="786"/>
                  <a:pt x="670" y="1339"/>
                  <a:pt x="331" y="2152"/>
                </a:cubicBezTo>
                <a:cubicBezTo>
                  <a:pt x="1" y="2964"/>
                  <a:pt x="277" y="4204"/>
                  <a:pt x="277" y="4204"/>
                </a:cubicBezTo>
                <a:cubicBezTo>
                  <a:pt x="277" y="4204"/>
                  <a:pt x="285" y="4209"/>
                  <a:pt x="323" y="4209"/>
                </a:cubicBezTo>
                <a:cubicBezTo>
                  <a:pt x="384" y="4209"/>
                  <a:pt x="525" y="4196"/>
                  <a:pt x="840" y="4124"/>
                </a:cubicBezTo>
                <a:cubicBezTo>
                  <a:pt x="1348" y="4008"/>
                  <a:pt x="2419" y="3651"/>
                  <a:pt x="2839" y="3133"/>
                </a:cubicBezTo>
                <a:cubicBezTo>
                  <a:pt x="3267" y="2625"/>
                  <a:pt x="3410" y="2303"/>
                  <a:pt x="3553" y="1491"/>
                </a:cubicBezTo>
                <a:cubicBezTo>
                  <a:pt x="3633" y="1000"/>
                  <a:pt x="3651" y="500"/>
                  <a:pt x="3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4"/>
          <p:cNvSpPr/>
          <p:nvPr/>
        </p:nvSpPr>
        <p:spPr>
          <a:xfrm rot="7975353">
            <a:off x="1556468" y="953232"/>
            <a:ext cx="360924" cy="411154"/>
          </a:xfrm>
          <a:custGeom>
            <a:avLst/>
            <a:gdLst/>
            <a:ahLst/>
            <a:cxnLst/>
            <a:rect l="l" t="t" r="r" b="b"/>
            <a:pathLst>
              <a:path w="4649" h="5296" extrusionOk="0">
                <a:moveTo>
                  <a:pt x="4621" y="1"/>
                </a:moveTo>
                <a:lnTo>
                  <a:pt x="4586" y="18"/>
                </a:lnTo>
                <a:cubicBezTo>
                  <a:pt x="4407" y="313"/>
                  <a:pt x="4202" y="599"/>
                  <a:pt x="3988" y="866"/>
                </a:cubicBezTo>
                <a:cubicBezTo>
                  <a:pt x="3979" y="643"/>
                  <a:pt x="3970" y="438"/>
                  <a:pt x="3961" y="215"/>
                </a:cubicBezTo>
                <a:lnTo>
                  <a:pt x="3934" y="224"/>
                </a:lnTo>
                <a:cubicBezTo>
                  <a:pt x="3934" y="456"/>
                  <a:pt x="3943" y="688"/>
                  <a:pt x="3934" y="929"/>
                </a:cubicBezTo>
                <a:cubicBezTo>
                  <a:pt x="3747" y="1152"/>
                  <a:pt x="3541" y="1375"/>
                  <a:pt x="3345" y="1598"/>
                </a:cubicBezTo>
                <a:cubicBezTo>
                  <a:pt x="3229" y="1214"/>
                  <a:pt x="3193" y="813"/>
                  <a:pt x="3220" y="420"/>
                </a:cubicBezTo>
                <a:lnTo>
                  <a:pt x="3193" y="420"/>
                </a:lnTo>
                <a:cubicBezTo>
                  <a:pt x="3184" y="572"/>
                  <a:pt x="3184" y="732"/>
                  <a:pt x="3184" y="884"/>
                </a:cubicBezTo>
                <a:cubicBezTo>
                  <a:pt x="3202" y="1143"/>
                  <a:pt x="3229" y="1402"/>
                  <a:pt x="3283" y="1661"/>
                </a:cubicBezTo>
                <a:cubicBezTo>
                  <a:pt x="3193" y="1777"/>
                  <a:pt x="3104" y="1875"/>
                  <a:pt x="3015" y="1991"/>
                </a:cubicBezTo>
                <a:cubicBezTo>
                  <a:pt x="2935" y="2098"/>
                  <a:pt x="2836" y="2232"/>
                  <a:pt x="2747" y="2357"/>
                </a:cubicBezTo>
                <a:cubicBezTo>
                  <a:pt x="2622" y="1777"/>
                  <a:pt x="2595" y="1170"/>
                  <a:pt x="2685" y="572"/>
                </a:cubicBezTo>
                <a:lnTo>
                  <a:pt x="2685" y="572"/>
                </a:lnTo>
                <a:lnTo>
                  <a:pt x="2640" y="590"/>
                </a:lnTo>
                <a:cubicBezTo>
                  <a:pt x="2631" y="706"/>
                  <a:pt x="2613" y="813"/>
                  <a:pt x="2604" y="929"/>
                </a:cubicBezTo>
                <a:cubicBezTo>
                  <a:pt x="2569" y="1420"/>
                  <a:pt x="2604" y="1911"/>
                  <a:pt x="2720" y="2392"/>
                </a:cubicBezTo>
                <a:cubicBezTo>
                  <a:pt x="2720" y="2392"/>
                  <a:pt x="2720" y="2401"/>
                  <a:pt x="2720" y="2401"/>
                </a:cubicBezTo>
                <a:cubicBezTo>
                  <a:pt x="2595" y="2589"/>
                  <a:pt x="2462" y="2776"/>
                  <a:pt x="2328" y="2955"/>
                </a:cubicBezTo>
                <a:lnTo>
                  <a:pt x="2310" y="2937"/>
                </a:lnTo>
                <a:cubicBezTo>
                  <a:pt x="1917" y="2482"/>
                  <a:pt x="1846" y="1875"/>
                  <a:pt x="1837" y="1295"/>
                </a:cubicBezTo>
                <a:lnTo>
                  <a:pt x="1774" y="1375"/>
                </a:lnTo>
                <a:cubicBezTo>
                  <a:pt x="1783" y="1928"/>
                  <a:pt x="1926" y="2562"/>
                  <a:pt x="2292" y="3008"/>
                </a:cubicBezTo>
                <a:cubicBezTo>
                  <a:pt x="2256" y="3053"/>
                  <a:pt x="2221" y="3106"/>
                  <a:pt x="2176" y="3151"/>
                </a:cubicBezTo>
                <a:cubicBezTo>
                  <a:pt x="2033" y="3339"/>
                  <a:pt x="1881" y="3526"/>
                  <a:pt x="1721" y="3704"/>
                </a:cubicBezTo>
                <a:cubicBezTo>
                  <a:pt x="1507" y="3365"/>
                  <a:pt x="1346" y="2999"/>
                  <a:pt x="1230" y="2616"/>
                </a:cubicBezTo>
                <a:cubicBezTo>
                  <a:pt x="1221" y="2669"/>
                  <a:pt x="1221" y="2714"/>
                  <a:pt x="1212" y="2767"/>
                </a:cubicBezTo>
                <a:cubicBezTo>
                  <a:pt x="1275" y="2946"/>
                  <a:pt x="1346" y="3115"/>
                  <a:pt x="1426" y="3285"/>
                </a:cubicBezTo>
                <a:cubicBezTo>
                  <a:pt x="1507" y="3437"/>
                  <a:pt x="1596" y="3580"/>
                  <a:pt x="1694" y="3731"/>
                </a:cubicBezTo>
                <a:lnTo>
                  <a:pt x="1623" y="3812"/>
                </a:lnTo>
                <a:cubicBezTo>
                  <a:pt x="1569" y="3865"/>
                  <a:pt x="1507" y="3919"/>
                  <a:pt x="1453" y="3981"/>
                </a:cubicBezTo>
                <a:lnTo>
                  <a:pt x="1417" y="4017"/>
                </a:lnTo>
                <a:cubicBezTo>
                  <a:pt x="1364" y="4070"/>
                  <a:pt x="1310" y="4133"/>
                  <a:pt x="1257" y="4186"/>
                </a:cubicBezTo>
                <a:cubicBezTo>
                  <a:pt x="882" y="4543"/>
                  <a:pt x="480" y="4883"/>
                  <a:pt x="52" y="5186"/>
                </a:cubicBezTo>
                <a:cubicBezTo>
                  <a:pt x="0" y="5223"/>
                  <a:pt x="40" y="5296"/>
                  <a:pt x="90" y="5296"/>
                </a:cubicBezTo>
                <a:cubicBezTo>
                  <a:pt x="101" y="5296"/>
                  <a:pt x="112" y="5292"/>
                  <a:pt x="123" y="5284"/>
                </a:cubicBezTo>
                <a:cubicBezTo>
                  <a:pt x="498" y="5008"/>
                  <a:pt x="855" y="4704"/>
                  <a:pt x="1194" y="4383"/>
                </a:cubicBezTo>
                <a:cubicBezTo>
                  <a:pt x="1257" y="4311"/>
                  <a:pt x="1319" y="4249"/>
                  <a:pt x="1391" y="4177"/>
                </a:cubicBezTo>
                <a:lnTo>
                  <a:pt x="1399" y="4169"/>
                </a:lnTo>
                <a:cubicBezTo>
                  <a:pt x="1426" y="4133"/>
                  <a:pt x="1453" y="4106"/>
                  <a:pt x="1480" y="4079"/>
                </a:cubicBezTo>
                <a:cubicBezTo>
                  <a:pt x="1507" y="4053"/>
                  <a:pt x="1524" y="4035"/>
                  <a:pt x="1542" y="4017"/>
                </a:cubicBezTo>
                <a:cubicBezTo>
                  <a:pt x="1560" y="3999"/>
                  <a:pt x="1569" y="3981"/>
                  <a:pt x="1587" y="3972"/>
                </a:cubicBezTo>
                <a:cubicBezTo>
                  <a:pt x="1596" y="3954"/>
                  <a:pt x="1640" y="3901"/>
                  <a:pt x="1676" y="3865"/>
                </a:cubicBezTo>
                <a:lnTo>
                  <a:pt x="1872" y="3642"/>
                </a:lnTo>
                <a:cubicBezTo>
                  <a:pt x="2051" y="3767"/>
                  <a:pt x="2265" y="3865"/>
                  <a:pt x="2479" y="3910"/>
                </a:cubicBezTo>
                <a:lnTo>
                  <a:pt x="2595" y="3874"/>
                </a:lnTo>
                <a:cubicBezTo>
                  <a:pt x="2346" y="3829"/>
                  <a:pt x="2113" y="3731"/>
                  <a:pt x="1908" y="3588"/>
                </a:cubicBezTo>
                <a:cubicBezTo>
                  <a:pt x="1980" y="3508"/>
                  <a:pt x="2051" y="3419"/>
                  <a:pt x="2122" y="3330"/>
                </a:cubicBezTo>
                <a:cubicBezTo>
                  <a:pt x="2158" y="3276"/>
                  <a:pt x="2194" y="3231"/>
                  <a:pt x="2229" y="3187"/>
                </a:cubicBezTo>
                <a:cubicBezTo>
                  <a:pt x="2622" y="3356"/>
                  <a:pt x="3051" y="3437"/>
                  <a:pt x="3479" y="3437"/>
                </a:cubicBezTo>
                <a:cubicBezTo>
                  <a:pt x="3515" y="3419"/>
                  <a:pt x="3541" y="3392"/>
                  <a:pt x="3577" y="3374"/>
                </a:cubicBezTo>
                <a:lnTo>
                  <a:pt x="3417" y="3374"/>
                </a:lnTo>
                <a:cubicBezTo>
                  <a:pt x="3158" y="3374"/>
                  <a:pt x="2908" y="3356"/>
                  <a:pt x="2658" y="3312"/>
                </a:cubicBezTo>
                <a:cubicBezTo>
                  <a:pt x="2524" y="3276"/>
                  <a:pt x="2381" y="3240"/>
                  <a:pt x="2247" y="3187"/>
                </a:cubicBezTo>
                <a:cubicBezTo>
                  <a:pt x="2381" y="3017"/>
                  <a:pt x="2506" y="2839"/>
                  <a:pt x="2631" y="2651"/>
                </a:cubicBezTo>
                <a:cubicBezTo>
                  <a:pt x="3069" y="2786"/>
                  <a:pt x="3531" y="2857"/>
                  <a:pt x="3995" y="2857"/>
                </a:cubicBezTo>
                <a:cubicBezTo>
                  <a:pt x="4022" y="2857"/>
                  <a:pt x="4050" y="2857"/>
                  <a:pt x="4077" y="2857"/>
                </a:cubicBezTo>
                <a:lnTo>
                  <a:pt x="4113" y="2812"/>
                </a:lnTo>
                <a:lnTo>
                  <a:pt x="3872" y="2812"/>
                </a:lnTo>
                <a:cubicBezTo>
                  <a:pt x="3604" y="2803"/>
                  <a:pt x="3345" y="2776"/>
                  <a:pt x="3086" y="2723"/>
                </a:cubicBezTo>
                <a:cubicBezTo>
                  <a:pt x="2943" y="2687"/>
                  <a:pt x="2801" y="2651"/>
                  <a:pt x="2667" y="2607"/>
                </a:cubicBezTo>
                <a:cubicBezTo>
                  <a:pt x="2765" y="2473"/>
                  <a:pt x="2854" y="2330"/>
                  <a:pt x="2952" y="2187"/>
                </a:cubicBezTo>
                <a:cubicBezTo>
                  <a:pt x="2953" y="2186"/>
                  <a:pt x="2957" y="2186"/>
                  <a:pt x="2964" y="2186"/>
                </a:cubicBezTo>
                <a:cubicBezTo>
                  <a:pt x="3044" y="2186"/>
                  <a:pt x="3525" y="2261"/>
                  <a:pt x="4008" y="2261"/>
                </a:cubicBezTo>
                <a:cubicBezTo>
                  <a:pt x="4141" y="2261"/>
                  <a:pt x="4274" y="2255"/>
                  <a:pt x="4398" y="2241"/>
                </a:cubicBezTo>
                <a:cubicBezTo>
                  <a:pt x="4407" y="2223"/>
                  <a:pt x="4407" y="2205"/>
                  <a:pt x="4416" y="2187"/>
                </a:cubicBezTo>
                <a:lnTo>
                  <a:pt x="4416" y="2187"/>
                </a:lnTo>
                <a:cubicBezTo>
                  <a:pt x="4281" y="2198"/>
                  <a:pt x="4145" y="2203"/>
                  <a:pt x="4008" y="2203"/>
                </a:cubicBezTo>
                <a:cubicBezTo>
                  <a:pt x="3677" y="2203"/>
                  <a:pt x="3344" y="2173"/>
                  <a:pt x="3015" y="2116"/>
                </a:cubicBezTo>
                <a:lnTo>
                  <a:pt x="3006" y="2116"/>
                </a:lnTo>
                <a:cubicBezTo>
                  <a:pt x="3113" y="1982"/>
                  <a:pt x="3390" y="1634"/>
                  <a:pt x="3399" y="1625"/>
                </a:cubicBezTo>
                <a:lnTo>
                  <a:pt x="3488" y="1518"/>
                </a:lnTo>
                <a:cubicBezTo>
                  <a:pt x="3747" y="1509"/>
                  <a:pt x="4014" y="1473"/>
                  <a:pt x="4273" y="1429"/>
                </a:cubicBezTo>
                <a:cubicBezTo>
                  <a:pt x="4380" y="1411"/>
                  <a:pt x="4488" y="1393"/>
                  <a:pt x="4595" y="1366"/>
                </a:cubicBezTo>
                <a:cubicBezTo>
                  <a:pt x="4595" y="1339"/>
                  <a:pt x="4604" y="1321"/>
                  <a:pt x="4604" y="1295"/>
                </a:cubicBezTo>
                <a:lnTo>
                  <a:pt x="4604" y="1295"/>
                </a:lnTo>
                <a:cubicBezTo>
                  <a:pt x="4496" y="1321"/>
                  <a:pt x="4371" y="1348"/>
                  <a:pt x="4264" y="1366"/>
                </a:cubicBezTo>
                <a:cubicBezTo>
                  <a:pt x="4014" y="1411"/>
                  <a:pt x="3765" y="1446"/>
                  <a:pt x="3515" y="1473"/>
                </a:cubicBezTo>
                <a:cubicBezTo>
                  <a:pt x="3640" y="1348"/>
                  <a:pt x="3756" y="1214"/>
                  <a:pt x="3872" y="1081"/>
                </a:cubicBezTo>
                <a:lnTo>
                  <a:pt x="3988" y="947"/>
                </a:lnTo>
                <a:cubicBezTo>
                  <a:pt x="4113" y="911"/>
                  <a:pt x="4247" y="875"/>
                  <a:pt x="4371" y="848"/>
                </a:cubicBezTo>
                <a:cubicBezTo>
                  <a:pt x="4470" y="831"/>
                  <a:pt x="4559" y="813"/>
                  <a:pt x="4648" y="786"/>
                </a:cubicBezTo>
                <a:lnTo>
                  <a:pt x="4648" y="724"/>
                </a:lnTo>
                <a:cubicBezTo>
                  <a:pt x="4532" y="750"/>
                  <a:pt x="4434" y="768"/>
                  <a:pt x="4327" y="786"/>
                </a:cubicBezTo>
                <a:cubicBezTo>
                  <a:pt x="4229" y="804"/>
                  <a:pt x="4139" y="831"/>
                  <a:pt x="4050" y="866"/>
                </a:cubicBezTo>
                <a:cubicBezTo>
                  <a:pt x="4157" y="724"/>
                  <a:pt x="4264" y="590"/>
                  <a:pt x="4363" y="438"/>
                </a:cubicBezTo>
                <a:cubicBezTo>
                  <a:pt x="4461" y="295"/>
                  <a:pt x="4541" y="170"/>
                  <a:pt x="4621" y="36"/>
                </a:cubicBezTo>
                <a:lnTo>
                  <a:pt x="46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4"/>
          <p:cNvSpPr/>
          <p:nvPr/>
        </p:nvSpPr>
        <p:spPr>
          <a:xfrm rot="7975353">
            <a:off x="1643447" y="1156110"/>
            <a:ext cx="247500" cy="220405"/>
          </a:xfrm>
          <a:custGeom>
            <a:avLst/>
            <a:gdLst/>
            <a:ahLst/>
            <a:cxnLst/>
            <a:rect l="l" t="t" r="r" b="b"/>
            <a:pathLst>
              <a:path w="3188" h="2839" extrusionOk="0">
                <a:moveTo>
                  <a:pt x="3000" y="1955"/>
                </a:moveTo>
                <a:cubicBezTo>
                  <a:pt x="3035" y="1821"/>
                  <a:pt x="3062" y="1670"/>
                  <a:pt x="3089" y="1491"/>
                </a:cubicBezTo>
                <a:cubicBezTo>
                  <a:pt x="3178" y="1000"/>
                  <a:pt x="3187" y="500"/>
                  <a:pt x="3142" y="1"/>
                </a:cubicBezTo>
                <a:cubicBezTo>
                  <a:pt x="2955" y="134"/>
                  <a:pt x="1500" y="447"/>
                  <a:pt x="1134" y="616"/>
                </a:cubicBezTo>
                <a:cubicBezTo>
                  <a:pt x="804" y="768"/>
                  <a:pt x="331" y="1214"/>
                  <a:pt x="1" y="1884"/>
                </a:cubicBezTo>
                <a:cubicBezTo>
                  <a:pt x="90" y="2000"/>
                  <a:pt x="197" y="2107"/>
                  <a:pt x="313" y="2196"/>
                </a:cubicBezTo>
                <a:cubicBezTo>
                  <a:pt x="1125" y="2839"/>
                  <a:pt x="2312" y="2732"/>
                  <a:pt x="3000" y="195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4"/>
          <p:cNvSpPr/>
          <p:nvPr/>
        </p:nvSpPr>
        <p:spPr>
          <a:xfrm rot="7975353">
            <a:off x="1600141" y="1057836"/>
            <a:ext cx="274439" cy="330181"/>
          </a:xfrm>
          <a:custGeom>
            <a:avLst/>
            <a:gdLst/>
            <a:ahLst/>
            <a:cxnLst/>
            <a:rect l="l" t="t" r="r" b="b"/>
            <a:pathLst>
              <a:path w="3535" h="4253" extrusionOk="0">
                <a:moveTo>
                  <a:pt x="527" y="4205"/>
                </a:moveTo>
                <a:lnTo>
                  <a:pt x="527" y="4205"/>
                </a:lnTo>
                <a:cubicBezTo>
                  <a:pt x="465" y="4214"/>
                  <a:pt x="402" y="4231"/>
                  <a:pt x="340" y="4240"/>
                </a:cubicBezTo>
                <a:cubicBezTo>
                  <a:pt x="402" y="4231"/>
                  <a:pt x="465" y="4222"/>
                  <a:pt x="527" y="4205"/>
                </a:cubicBezTo>
                <a:close/>
                <a:moveTo>
                  <a:pt x="3481" y="1"/>
                </a:moveTo>
                <a:lnTo>
                  <a:pt x="3446" y="28"/>
                </a:lnTo>
                <a:cubicBezTo>
                  <a:pt x="3330" y="81"/>
                  <a:pt x="3213" y="126"/>
                  <a:pt x="3089" y="153"/>
                </a:cubicBezTo>
                <a:cubicBezTo>
                  <a:pt x="2973" y="197"/>
                  <a:pt x="2848" y="233"/>
                  <a:pt x="2723" y="269"/>
                </a:cubicBezTo>
                <a:lnTo>
                  <a:pt x="1973" y="474"/>
                </a:lnTo>
                <a:cubicBezTo>
                  <a:pt x="1848" y="501"/>
                  <a:pt x="1723" y="536"/>
                  <a:pt x="1598" y="581"/>
                </a:cubicBezTo>
                <a:cubicBezTo>
                  <a:pt x="1473" y="626"/>
                  <a:pt x="1357" y="679"/>
                  <a:pt x="1250" y="760"/>
                </a:cubicBezTo>
                <a:cubicBezTo>
                  <a:pt x="1045" y="911"/>
                  <a:pt x="848" y="1099"/>
                  <a:pt x="697" y="1304"/>
                </a:cubicBezTo>
                <a:cubicBezTo>
                  <a:pt x="536" y="1509"/>
                  <a:pt x="402" y="1732"/>
                  <a:pt x="286" y="1964"/>
                </a:cubicBezTo>
                <a:cubicBezTo>
                  <a:pt x="170" y="2197"/>
                  <a:pt x="90" y="2446"/>
                  <a:pt x="54" y="2705"/>
                </a:cubicBezTo>
                <a:cubicBezTo>
                  <a:pt x="0" y="3223"/>
                  <a:pt x="36" y="3741"/>
                  <a:pt x="143" y="4249"/>
                </a:cubicBezTo>
                <a:cubicBezTo>
                  <a:pt x="45" y="3741"/>
                  <a:pt x="18" y="3214"/>
                  <a:pt x="81" y="2705"/>
                </a:cubicBezTo>
                <a:cubicBezTo>
                  <a:pt x="117" y="2446"/>
                  <a:pt x="197" y="2205"/>
                  <a:pt x="313" y="1973"/>
                </a:cubicBezTo>
                <a:cubicBezTo>
                  <a:pt x="429" y="1741"/>
                  <a:pt x="563" y="1527"/>
                  <a:pt x="723" y="1322"/>
                </a:cubicBezTo>
                <a:cubicBezTo>
                  <a:pt x="875" y="1117"/>
                  <a:pt x="1063" y="938"/>
                  <a:pt x="1268" y="786"/>
                </a:cubicBezTo>
                <a:cubicBezTo>
                  <a:pt x="1375" y="715"/>
                  <a:pt x="1491" y="661"/>
                  <a:pt x="1616" y="617"/>
                </a:cubicBezTo>
                <a:cubicBezTo>
                  <a:pt x="1732" y="581"/>
                  <a:pt x="1857" y="545"/>
                  <a:pt x="1982" y="510"/>
                </a:cubicBezTo>
                <a:lnTo>
                  <a:pt x="2732" y="304"/>
                </a:lnTo>
                <a:cubicBezTo>
                  <a:pt x="2856" y="278"/>
                  <a:pt x="2981" y="242"/>
                  <a:pt x="3106" y="206"/>
                </a:cubicBezTo>
                <a:cubicBezTo>
                  <a:pt x="3220" y="174"/>
                  <a:pt x="3333" y="134"/>
                  <a:pt x="3440" y="80"/>
                </a:cubicBezTo>
                <a:lnTo>
                  <a:pt x="3440" y="80"/>
                </a:lnTo>
                <a:cubicBezTo>
                  <a:pt x="3489" y="577"/>
                  <a:pt x="3470" y="1075"/>
                  <a:pt x="3383" y="1572"/>
                </a:cubicBezTo>
                <a:cubicBezTo>
                  <a:pt x="3347" y="1822"/>
                  <a:pt x="3285" y="2072"/>
                  <a:pt x="3205" y="2313"/>
                </a:cubicBezTo>
                <a:cubicBezTo>
                  <a:pt x="3115" y="2554"/>
                  <a:pt x="2999" y="2777"/>
                  <a:pt x="2839" y="2982"/>
                </a:cubicBezTo>
                <a:cubicBezTo>
                  <a:pt x="2767" y="3080"/>
                  <a:pt x="2687" y="3178"/>
                  <a:pt x="2598" y="3276"/>
                </a:cubicBezTo>
                <a:cubicBezTo>
                  <a:pt x="2499" y="3357"/>
                  <a:pt x="2401" y="3437"/>
                  <a:pt x="2294" y="3508"/>
                </a:cubicBezTo>
                <a:cubicBezTo>
                  <a:pt x="2080" y="3642"/>
                  <a:pt x="1857" y="3758"/>
                  <a:pt x="1616" y="3857"/>
                </a:cubicBezTo>
                <a:cubicBezTo>
                  <a:pt x="1384" y="3955"/>
                  <a:pt x="1143" y="4044"/>
                  <a:pt x="893" y="4115"/>
                </a:cubicBezTo>
                <a:cubicBezTo>
                  <a:pt x="777" y="4151"/>
                  <a:pt x="652" y="4178"/>
                  <a:pt x="527" y="4205"/>
                </a:cubicBezTo>
                <a:cubicBezTo>
                  <a:pt x="652" y="4178"/>
                  <a:pt x="777" y="4151"/>
                  <a:pt x="902" y="4124"/>
                </a:cubicBezTo>
                <a:cubicBezTo>
                  <a:pt x="1143" y="4053"/>
                  <a:pt x="1393" y="3973"/>
                  <a:pt x="1625" y="3874"/>
                </a:cubicBezTo>
                <a:cubicBezTo>
                  <a:pt x="1866" y="3776"/>
                  <a:pt x="2098" y="3660"/>
                  <a:pt x="2312" y="3526"/>
                </a:cubicBezTo>
                <a:cubicBezTo>
                  <a:pt x="2419" y="3455"/>
                  <a:pt x="2526" y="3375"/>
                  <a:pt x="2616" y="3285"/>
                </a:cubicBezTo>
                <a:cubicBezTo>
                  <a:pt x="2705" y="3196"/>
                  <a:pt x="2794" y="3098"/>
                  <a:pt x="2865" y="2991"/>
                </a:cubicBezTo>
                <a:cubicBezTo>
                  <a:pt x="3026" y="2794"/>
                  <a:pt x="3151" y="2571"/>
                  <a:pt x="3240" y="2321"/>
                </a:cubicBezTo>
                <a:cubicBezTo>
                  <a:pt x="3321" y="2080"/>
                  <a:pt x="3383" y="1831"/>
                  <a:pt x="3428" y="1581"/>
                </a:cubicBezTo>
                <a:cubicBezTo>
                  <a:pt x="3517" y="1072"/>
                  <a:pt x="3535" y="554"/>
                  <a:pt x="3481" y="46"/>
                </a:cubicBezTo>
                <a:lnTo>
                  <a:pt x="3481" y="1"/>
                </a:lnTo>
                <a:close/>
                <a:moveTo>
                  <a:pt x="340" y="4240"/>
                </a:moveTo>
                <a:cubicBezTo>
                  <a:pt x="277" y="4249"/>
                  <a:pt x="206" y="4249"/>
                  <a:pt x="143" y="4249"/>
                </a:cubicBezTo>
                <a:cubicBezTo>
                  <a:pt x="162" y="4252"/>
                  <a:pt x="181" y="4253"/>
                  <a:pt x="200" y="4253"/>
                </a:cubicBezTo>
                <a:cubicBezTo>
                  <a:pt x="247" y="4253"/>
                  <a:pt x="295" y="4247"/>
                  <a:pt x="340" y="4240"/>
                </a:cubicBezTo>
                <a:close/>
              </a:path>
            </a:pathLst>
          </a:custGeom>
          <a:solidFill>
            <a:srgbClr val="B94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4"/>
          <p:cNvSpPr/>
          <p:nvPr/>
        </p:nvSpPr>
        <p:spPr>
          <a:xfrm rot="10800000">
            <a:off x="1301316" y="595165"/>
            <a:ext cx="194553" cy="338877"/>
          </a:xfrm>
          <a:custGeom>
            <a:avLst/>
            <a:gdLst/>
            <a:ahLst/>
            <a:cxnLst/>
            <a:rect l="l" t="t" r="r" b="b"/>
            <a:pathLst>
              <a:path w="2506" h="4365" extrusionOk="0">
                <a:moveTo>
                  <a:pt x="1876" y="0"/>
                </a:moveTo>
                <a:cubicBezTo>
                  <a:pt x="1863" y="0"/>
                  <a:pt x="1852" y="7"/>
                  <a:pt x="1852" y="24"/>
                </a:cubicBezTo>
                <a:cubicBezTo>
                  <a:pt x="1825" y="622"/>
                  <a:pt x="1745" y="1211"/>
                  <a:pt x="1611" y="1791"/>
                </a:cubicBezTo>
                <a:cubicBezTo>
                  <a:pt x="1495" y="1505"/>
                  <a:pt x="1379" y="1220"/>
                  <a:pt x="1254" y="934"/>
                </a:cubicBezTo>
                <a:cubicBezTo>
                  <a:pt x="1191" y="791"/>
                  <a:pt x="1120" y="640"/>
                  <a:pt x="1049" y="497"/>
                </a:cubicBezTo>
                <a:cubicBezTo>
                  <a:pt x="968" y="354"/>
                  <a:pt x="879" y="220"/>
                  <a:pt x="790" y="86"/>
                </a:cubicBezTo>
                <a:cubicBezTo>
                  <a:pt x="782" y="74"/>
                  <a:pt x="773" y="69"/>
                  <a:pt x="763" y="69"/>
                </a:cubicBezTo>
                <a:cubicBezTo>
                  <a:pt x="736" y="69"/>
                  <a:pt x="708" y="105"/>
                  <a:pt x="727" y="131"/>
                </a:cubicBezTo>
                <a:cubicBezTo>
                  <a:pt x="879" y="381"/>
                  <a:pt x="1004" y="640"/>
                  <a:pt x="1102" y="907"/>
                </a:cubicBezTo>
                <a:cubicBezTo>
                  <a:pt x="1218" y="1175"/>
                  <a:pt x="1334" y="1443"/>
                  <a:pt x="1441" y="1720"/>
                </a:cubicBezTo>
                <a:cubicBezTo>
                  <a:pt x="1459" y="1773"/>
                  <a:pt x="1477" y="1818"/>
                  <a:pt x="1495" y="1871"/>
                </a:cubicBezTo>
                <a:cubicBezTo>
                  <a:pt x="1379" y="1827"/>
                  <a:pt x="1263" y="1773"/>
                  <a:pt x="1147" y="1711"/>
                </a:cubicBezTo>
                <a:cubicBezTo>
                  <a:pt x="1004" y="1648"/>
                  <a:pt x="870" y="1568"/>
                  <a:pt x="736" y="1487"/>
                </a:cubicBezTo>
                <a:cubicBezTo>
                  <a:pt x="620" y="1425"/>
                  <a:pt x="504" y="1354"/>
                  <a:pt x="388" y="1273"/>
                </a:cubicBezTo>
                <a:cubicBezTo>
                  <a:pt x="281" y="1193"/>
                  <a:pt x="183" y="1104"/>
                  <a:pt x="102" y="1006"/>
                </a:cubicBezTo>
                <a:cubicBezTo>
                  <a:pt x="92" y="993"/>
                  <a:pt x="79" y="987"/>
                  <a:pt x="66" y="987"/>
                </a:cubicBezTo>
                <a:cubicBezTo>
                  <a:pt x="33" y="987"/>
                  <a:pt x="1" y="1021"/>
                  <a:pt x="13" y="1059"/>
                </a:cubicBezTo>
                <a:cubicBezTo>
                  <a:pt x="129" y="1318"/>
                  <a:pt x="433" y="1461"/>
                  <a:pt x="665" y="1595"/>
                </a:cubicBezTo>
                <a:cubicBezTo>
                  <a:pt x="808" y="1675"/>
                  <a:pt x="950" y="1755"/>
                  <a:pt x="1093" y="1818"/>
                </a:cubicBezTo>
                <a:cubicBezTo>
                  <a:pt x="1161" y="1852"/>
                  <a:pt x="1430" y="2006"/>
                  <a:pt x="1534" y="2006"/>
                </a:cubicBezTo>
                <a:cubicBezTo>
                  <a:pt x="1539" y="2006"/>
                  <a:pt x="1544" y="2006"/>
                  <a:pt x="1548" y="2005"/>
                </a:cubicBezTo>
                <a:cubicBezTo>
                  <a:pt x="1727" y="2460"/>
                  <a:pt x="1896" y="2915"/>
                  <a:pt x="2057" y="3380"/>
                </a:cubicBezTo>
                <a:cubicBezTo>
                  <a:pt x="2164" y="3692"/>
                  <a:pt x="2253" y="4013"/>
                  <a:pt x="2361" y="4326"/>
                </a:cubicBezTo>
                <a:cubicBezTo>
                  <a:pt x="2374" y="4353"/>
                  <a:pt x="2400" y="4365"/>
                  <a:pt x="2425" y="4365"/>
                </a:cubicBezTo>
                <a:cubicBezTo>
                  <a:pt x="2465" y="4365"/>
                  <a:pt x="2505" y="4334"/>
                  <a:pt x="2494" y="4290"/>
                </a:cubicBezTo>
                <a:cubicBezTo>
                  <a:pt x="2414" y="3995"/>
                  <a:pt x="2316" y="3710"/>
                  <a:pt x="2218" y="3424"/>
                </a:cubicBezTo>
                <a:cubicBezTo>
                  <a:pt x="2120" y="3148"/>
                  <a:pt x="2021" y="2871"/>
                  <a:pt x="1923" y="2594"/>
                </a:cubicBezTo>
                <a:cubicBezTo>
                  <a:pt x="1843" y="2380"/>
                  <a:pt x="1754" y="2166"/>
                  <a:pt x="1673" y="1952"/>
                </a:cubicBezTo>
                <a:cubicBezTo>
                  <a:pt x="1825" y="1791"/>
                  <a:pt x="1932" y="550"/>
                  <a:pt x="1905" y="24"/>
                </a:cubicBezTo>
                <a:cubicBezTo>
                  <a:pt x="1905" y="9"/>
                  <a:pt x="1890" y="0"/>
                  <a:pt x="18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4"/>
          <p:cNvSpPr/>
          <p:nvPr/>
        </p:nvSpPr>
        <p:spPr>
          <a:xfrm rot="10800000">
            <a:off x="1473355" y="828924"/>
            <a:ext cx="76936" cy="75306"/>
          </a:xfrm>
          <a:custGeom>
            <a:avLst/>
            <a:gdLst/>
            <a:ahLst/>
            <a:cxnLst/>
            <a:rect l="l" t="t" r="r" b="b"/>
            <a:pathLst>
              <a:path w="991" h="970" extrusionOk="0">
                <a:moveTo>
                  <a:pt x="512" y="0"/>
                </a:moveTo>
                <a:cubicBezTo>
                  <a:pt x="490" y="0"/>
                  <a:pt x="468" y="2"/>
                  <a:pt x="446" y="6"/>
                </a:cubicBezTo>
                <a:cubicBezTo>
                  <a:pt x="384" y="15"/>
                  <a:pt x="322" y="41"/>
                  <a:pt x="268" y="77"/>
                </a:cubicBezTo>
                <a:cubicBezTo>
                  <a:pt x="232" y="86"/>
                  <a:pt x="206" y="104"/>
                  <a:pt x="179" y="131"/>
                </a:cubicBezTo>
                <a:cubicBezTo>
                  <a:pt x="161" y="140"/>
                  <a:pt x="152" y="148"/>
                  <a:pt x="143" y="157"/>
                </a:cubicBezTo>
                <a:cubicBezTo>
                  <a:pt x="116" y="184"/>
                  <a:pt x="98" y="211"/>
                  <a:pt x="72" y="238"/>
                </a:cubicBezTo>
                <a:cubicBezTo>
                  <a:pt x="36" y="291"/>
                  <a:pt x="9" y="363"/>
                  <a:pt x="0" y="425"/>
                </a:cubicBezTo>
                <a:cubicBezTo>
                  <a:pt x="0" y="497"/>
                  <a:pt x="9" y="568"/>
                  <a:pt x="45" y="639"/>
                </a:cubicBezTo>
                <a:cubicBezTo>
                  <a:pt x="63" y="675"/>
                  <a:pt x="81" y="702"/>
                  <a:pt x="98" y="738"/>
                </a:cubicBezTo>
                <a:cubicBezTo>
                  <a:pt x="116" y="755"/>
                  <a:pt x="125" y="773"/>
                  <a:pt x="143" y="791"/>
                </a:cubicBezTo>
                <a:cubicBezTo>
                  <a:pt x="197" y="862"/>
                  <a:pt x="277" y="907"/>
                  <a:pt x="366" y="934"/>
                </a:cubicBezTo>
                <a:lnTo>
                  <a:pt x="375" y="934"/>
                </a:lnTo>
                <a:cubicBezTo>
                  <a:pt x="420" y="952"/>
                  <a:pt x="473" y="970"/>
                  <a:pt x="527" y="970"/>
                </a:cubicBezTo>
                <a:cubicBezTo>
                  <a:pt x="598" y="970"/>
                  <a:pt x="670" y="952"/>
                  <a:pt x="732" y="925"/>
                </a:cubicBezTo>
                <a:cubicBezTo>
                  <a:pt x="795" y="889"/>
                  <a:pt x="848" y="845"/>
                  <a:pt x="893" y="791"/>
                </a:cubicBezTo>
                <a:cubicBezTo>
                  <a:pt x="928" y="746"/>
                  <a:pt x="955" y="693"/>
                  <a:pt x="973" y="639"/>
                </a:cubicBezTo>
                <a:cubicBezTo>
                  <a:pt x="982" y="604"/>
                  <a:pt x="991" y="568"/>
                  <a:pt x="991" y="532"/>
                </a:cubicBezTo>
                <a:cubicBezTo>
                  <a:pt x="991" y="479"/>
                  <a:pt x="982" y="425"/>
                  <a:pt x="964" y="372"/>
                </a:cubicBezTo>
                <a:cubicBezTo>
                  <a:pt x="955" y="345"/>
                  <a:pt x="937" y="327"/>
                  <a:pt x="928" y="309"/>
                </a:cubicBezTo>
                <a:cubicBezTo>
                  <a:pt x="928" y="291"/>
                  <a:pt x="920" y="273"/>
                  <a:pt x="911" y="265"/>
                </a:cubicBezTo>
                <a:cubicBezTo>
                  <a:pt x="875" y="184"/>
                  <a:pt x="821" y="122"/>
                  <a:pt x="750" y="77"/>
                </a:cubicBezTo>
                <a:cubicBezTo>
                  <a:pt x="679" y="27"/>
                  <a:pt x="597" y="0"/>
                  <a:pt x="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4"/>
          <p:cNvSpPr/>
          <p:nvPr/>
        </p:nvSpPr>
        <p:spPr>
          <a:xfrm rot="10800000">
            <a:off x="1404027" y="908345"/>
            <a:ext cx="79731" cy="78877"/>
          </a:xfrm>
          <a:custGeom>
            <a:avLst/>
            <a:gdLst/>
            <a:ahLst/>
            <a:cxnLst/>
            <a:rect l="l" t="t" r="r" b="b"/>
            <a:pathLst>
              <a:path w="1027" h="1016" extrusionOk="0">
                <a:moveTo>
                  <a:pt x="507" y="0"/>
                </a:moveTo>
                <a:cubicBezTo>
                  <a:pt x="466" y="0"/>
                  <a:pt x="424" y="5"/>
                  <a:pt x="384" y="13"/>
                </a:cubicBezTo>
                <a:cubicBezTo>
                  <a:pt x="259" y="48"/>
                  <a:pt x="143" y="129"/>
                  <a:pt x="71" y="236"/>
                </a:cubicBezTo>
                <a:cubicBezTo>
                  <a:pt x="36" y="298"/>
                  <a:pt x="18" y="361"/>
                  <a:pt x="9" y="423"/>
                </a:cubicBezTo>
                <a:cubicBezTo>
                  <a:pt x="9" y="441"/>
                  <a:pt x="9" y="459"/>
                  <a:pt x="9" y="477"/>
                </a:cubicBezTo>
                <a:cubicBezTo>
                  <a:pt x="0" y="512"/>
                  <a:pt x="9" y="548"/>
                  <a:pt x="9" y="584"/>
                </a:cubicBezTo>
                <a:cubicBezTo>
                  <a:pt x="18" y="611"/>
                  <a:pt x="18" y="628"/>
                  <a:pt x="18" y="646"/>
                </a:cubicBezTo>
                <a:cubicBezTo>
                  <a:pt x="27" y="691"/>
                  <a:pt x="45" y="727"/>
                  <a:pt x="63" y="771"/>
                </a:cubicBezTo>
                <a:cubicBezTo>
                  <a:pt x="98" y="825"/>
                  <a:pt x="134" y="869"/>
                  <a:pt x="179" y="914"/>
                </a:cubicBezTo>
                <a:cubicBezTo>
                  <a:pt x="241" y="968"/>
                  <a:pt x="321" y="994"/>
                  <a:pt x="411" y="1012"/>
                </a:cubicBezTo>
                <a:cubicBezTo>
                  <a:pt x="431" y="1014"/>
                  <a:pt x="451" y="1016"/>
                  <a:pt x="472" y="1016"/>
                </a:cubicBezTo>
                <a:cubicBezTo>
                  <a:pt x="535" y="1016"/>
                  <a:pt x="600" y="1006"/>
                  <a:pt x="660" y="985"/>
                </a:cubicBezTo>
                <a:cubicBezTo>
                  <a:pt x="803" y="923"/>
                  <a:pt x="919" y="807"/>
                  <a:pt x="973" y="655"/>
                </a:cubicBezTo>
                <a:cubicBezTo>
                  <a:pt x="1026" y="495"/>
                  <a:pt x="1000" y="307"/>
                  <a:pt x="901" y="173"/>
                </a:cubicBezTo>
                <a:cubicBezTo>
                  <a:pt x="857" y="120"/>
                  <a:pt x="794" y="84"/>
                  <a:pt x="741" y="57"/>
                </a:cubicBezTo>
                <a:cubicBezTo>
                  <a:pt x="714" y="39"/>
                  <a:pt x="687" y="30"/>
                  <a:pt x="652" y="22"/>
                </a:cubicBezTo>
                <a:cubicBezTo>
                  <a:pt x="607" y="7"/>
                  <a:pt x="558" y="0"/>
                  <a:pt x="5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4"/>
          <p:cNvSpPr/>
          <p:nvPr/>
        </p:nvSpPr>
        <p:spPr>
          <a:xfrm rot="10800000">
            <a:off x="1299375" y="908811"/>
            <a:ext cx="83225" cy="83458"/>
          </a:xfrm>
          <a:custGeom>
            <a:avLst/>
            <a:gdLst/>
            <a:ahLst/>
            <a:cxnLst/>
            <a:rect l="l" t="t" r="r" b="b"/>
            <a:pathLst>
              <a:path w="1072" h="1075" extrusionOk="0">
                <a:moveTo>
                  <a:pt x="533" y="0"/>
                </a:moveTo>
                <a:cubicBezTo>
                  <a:pt x="492" y="0"/>
                  <a:pt x="451" y="5"/>
                  <a:pt x="411" y="15"/>
                </a:cubicBezTo>
                <a:cubicBezTo>
                  <a:pt x="330" y="33"/>
                  <a:pt x="259" y="78"/>
                  <a:pt x="196" y="131"/>
                </a:cubicBezTo>
                <a:cubicBezTo>
                  <a:pt x="125" y="185"/>
                  <a:pt x="80" y="256"/>
                  <a:pt x="45" y="345"/>
                </a:cubicBezTo>
                <a:cubicBezTo>
                  <a:pt x="18" y="408"/>
                  <a:pt x="0" y="479"/>
                  <a:pt x="0" y="551"/>
                </a:cubicBezTo>
                <a:cubicBezTo>
                  <a:pt x="0" y="595"/>
                  <a:pt x="9" y="631"/>
                  <a:pt x="18" y="676"/>
                </a:cubicBezTo>
                <a:cubicBezTo>
                  <a:pt x="18" y="693"/>
                  <a:pt x="27" y="720"/>
                  <a:pt x="45" y="738"/>
                </a:cubicBezTo>
                <a:cubicBezTo>
                  <a:pt x="63" y="801"/>
                  <a:pt x="89" y="854"/>
                  <a:pt x="125" y="908"/>
                </a:cubicBezTo>
                <a:cubicBezTo>
                  <a:pt x="170" y="961"/>
                  <a:pt x="232" y="1006"/>
                  <a:pt x="295" y="1042"/>
                </a:cubicBezTo>
                <a:cubicBezTo>
                  <a:pt x="357" y="1064"/>
                  <a:pt x="422" y="1075"/>
                  <a:pt x="485" y="1075"/>
                </a:cubicBezTo>
                <a:cubicBezTo>
                  <a:pt x="549" y="1075"/>
                  <a:pt x="611" y="1064"/>
                  <a:pt x="669" y="1042"/>
                </a:cubicBezTo>
                <a:cubicBezTo>
                  <a:pt x="777" y="997"/>
                  <a:pt x="875" y="925"/>
                  <a:pt x="946" y="836"/>
                </a:cubicBezTo>
                <a:cubicBezTo>
                  <a:pt x="1026" y="729"/>
                  <a:pt x="1071" y="586"/>
                  <a:pt x="1053" y="452"/>
                </a:cubicBezTo>
                <a:cubicBezTo>
                  <a:pt x="1044" y="319"/>
                  <a:pt x="973" y="203"/>
                  <a:pt x="866" y="131"/>
                </a:cubicBezTo>
                <a:lnTo>
                  <a:pt x="848" y="122"/>
                </a:lnTo>
                <a:lnTo>
                  <a:pt x="830" y="104"/>
                </a:lnTo>
                <a:cubicBezTo>
                  <a:pt x="747" y="34"/>
                  <a:pt x="640" y="0"/>
                  <a:pt x="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4"/>
          <p:cNvSpPr/>
          <p:nvPr/>
        </p:nvSpPr>
        <p:spPr>
          <a:xfrm rot="10800000">
            <a:off x="1329885" y="956013"/>
            <a:ext cx="29191" cy="24843"/>
          </a:xfrm>
          <a:custGeom>
            <a:avLst/>
            <a:gdLst/>
            <a:ahLst/>
            <a:cxnLst/>
            <a:rect l="l" t="t" r="r" b="b"/>
            <a:pathLst>
              <a:path w="376" h="320" extrusionOk="0">
                <a:moveTo>
                  <a:pt x="200" y="0"/>
                </a:moveTo>
                <a:cubicBezTo>
                  <a:pt x="148" y="0"/>
                  <a:pt x="103" y="26"/>
                  <a:pt x="72" y="64"/>
                </a:cubicBezTo>
                <a:cubicBezTo>
                  <a:pt x="54" y="73"/>
                  <a:pt x="45" y="91"/>
                  <a:pt x="45" y="100"/>
                </a:cubicBezTo>
                <a:lnTo>
                  <a:pt x="27" y="127"/>
                </a:lnTo>
                <a:cubicBezTo>
                  <a:pt x="1" y="189"/>
                  <a:pt x="18" y="261"/>
                  <a:pt x="72" y="297"/>
                </a:cubicBezTo>
                <a:cubicBezTo>
                  <a:pt x="95" y="314"/>
                  <a:pt x="121" y="320"/>
                  <a:pt x="148" y="320"/>
                </a:cubicBezTo>
                <a:cubicBezTo>
                  <a:pt x="164" y="320"/>
                  <a:pt x="181" y="318"/>
                  <a:pt x="197" y="314"/>
                </a:cubicBezTo>
                <a:lnTo>
                  <a:pt x="250" y="314"/>
                </a:lnTo>
                <a:lnTo>
                  <a:pt x="277" y="305"/>
                </a:lnTo>
                <a:cubicBezTo>
                  <a:pt x="304" y="297"/>
                  <a:pt x="331" y="279"/>
                  <a:pt x="349" y="252"/>
                </a:cubicBezTo>
                <a:cubicBezTo>
                  <a:pt x="366" y="234"/>
                  <a:pt x="375" y="207"/>
                  <a:pt x="375" y="172"/>
                </a:cubicBezTo>
                <a:cubicBezTo>
                  <a:pt x="375" y="127"/>
                  <a:pt x="358" y="82"/>
                  <a:pt x="322" y="47"/>
                </a:cubicBezTo>
                <a:lnTo>
                  <a:pt x="313" y="38"/>
                </a:lnTo>
                <a:lnTo>
                  <a:pt x="304" y="29"/>
                </a:lnTo>
                <a:cubicBezTo>
                  <a:pt x="277" y="11"/>
                  <a:pt x="250" y="2"/>
                  <a:pt x="224" y="2"/>
                </a:cubicBezTo>
                <a:cubicBezTo>
                  <a:pt x="216" y="1"/>
                  <a:pt x="208" y="0"/>
                  <a:pt x="200" y="0"/>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4"/>
          <p:cNvSpPr/>
          <p:nvPr/>
        </p:nvSpPr>
        <p:spPr>
          <a:xfrm rot="10800000">
            <a:off x="1426929" y="951588"/>
            <a:ext cx="31209" cy="25309"/>
          </a:xfrm>
          <a:custGeom>
            <a:avLst/>
            <a:gdLst/>
            <a:ahLst/>
            <a:cxnLst/>
            <a:rect l="l" t="t" r="r" b="b"/>
            <a:pathLst>
              <a:path w="402" h="326" extrusionOk="0">
                <a:moveTo>
                  <a:pt x="240" y="1"/>
                </a:moveTo>
                <a:cubicBezTo>
                  <a:pt x="231" y="1"/>
                  <a:pt x="222" y="2"/>
                  <a:pt x="214" y="5"/>
                </a:cubicBezTo>
                <a:lnTo>
                  <a:pt x="152" y="5"/>
                </a:lnTo>
                <a:cubicBezTo>
                  <a:pt x="134" y="5"/>
                  <a:pt x="116" y="5"/>
                  <a:pt x="98" y="22"/>
                </a:cubicBezTo>
                <a:cubicBezTo>
                  <a:pt x="81" y="31"/>
                  <a:pt x="63" y="49"/>
                  <a:pt x="45" y="67"/>
                </a:cubicBezTo>
                <a:cubicBezTo>
                  <a:pt x="36" y="67"/>
                  <a:pt x="36" y="76"/>
                  <a:pt x="36" y="76"/>
                </a:cubicBezTo>
                <a:cubicBezTo>
                  <a:pt x="27" y="94"/>
                  <a:pt x="18" y="103"/>
                  <a:pt x="18" y="112"/>
                </a:cubicBezTo>
                <a:cubicBezTo>
                  <a:pt x="0" y="165"/>
                  <a:pt x="9" y="219"/>
                  <a:pt x="45" y="263"/>
                </a:cubicBezTo>
                <a:cubicBezTo>
                  <a:pt x="72" y="299"/>
                  <a:pt x="116" y="317"/>
                  <a:pt x="161" y="326"/>
                </a:cubicBezTo>
                <a:cubicBezTo>
                  <a:pt x="206" y="326"/>
                  <a:pt x="241" y="317"/>
                  <a:pt x="286" y="299"/>
                </a:cubicBezTo>
                <a:cubicBezTo>
                  <a:pt x="304" y="290"/>
                  <a:pt x="313" y="281"/>
                  <a:pt x="330" y="272"/>
                </a:cubicBezTo>
                <a:cubicBezTo>
                  <a:pt x="339" y="263"/>
                  <a:pt x="339" y="263"/>
                  <a:pt x="348" y="254"/>
                </a:cubicBezTo>
                <a:cubicBezTo>
                  <a:pt x="357" y="246"/>
                  <a:pt x="366" y="237"/>
                  <a:pt x="375" y="228"/>
                </a:cubicBezTo>
                <a:cubicBezTo>
                  <a:pt x="384" y="210"/>
                  <a:pt x="384" y="201"/>
                  <a:pt x="393" y="192"/>
                </a:cubicBezTo>
                <a:cubicBezTo>
                  <a:pt x="393" y="174"/>
                  <a:pt x="402" y="165"/>
                  <a:pt x="402" y="147"/>
                </a:cubicBezTo>
                <a:cubicBezTo>
                  <a:pt x="402" y="130"/>
                  <a:pt x="393" y="112"/>
                  <a:pt x="384" y="85"/>
                </a:cubicBezTo>
                <a:cubicBezTo>
                  <a:pt x="384" y="76"/>
                  <a:pt x="375" y="67"/>
                  <a:pt x="366" y="58"/>
                </a:cubicBezTo>
                <a:lnTo>
                  <a:pt x="348" y="40"/>
                </a:lnTo>
                <a:cubicBezTo>
                  <a:pt x="348" y="40"/>
                  <a:pt x="339" y="31"/>
                  <a:pt x="339" y="31"/>
                </a:cubicBezTo>
                <a:cubicBezTo>
                  <a:pt x="322" y="22"/>
                  <a:pt x="313" y="13"/>
                  <a:pt x="304" y="13"/>
                </a:cubicBezTo>
                <a:cubicBezTo>
                  <a:pt x="285" y="7"/>
                  <a:pt x="261" y="1"/>
                  <a:pt x="240"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4"/>
          <p:cNvSpPr/>
          <p:nvPr/>
        </p:nvSpPr>
        <p:spPr>
          <a:xfrm rot="10800000">
            <a:off x="1497577" y="870691"/>
            <a:ext cx="28492" cy="24144"/>
          </a:xfrm>
          <a:custGeom>
            <a:avLst/>
            <a:gdLst/>
            <a:ahLst/>
            <a:cxnLst/>
            <a:rect l="l" t="t" r="r" b="b"/>
            <a:pathLst>
              <a:path w="367" h="311" extrusionOk="0">
                <a:moveTo>
                  <a:pt x="161" y="1"/>
                </a:moveTo>
                <a:cubicBezTo>
                  <a:pt x="134" y="10"/>
                  <a:pt x="117" y="19"/>
                  <a:pt x="99" y="36"/>
                </a:cubicBezTo>
                <a:lnTo>
                  <a:pt x="90" y="36"/>
                </a:lnTo>
                <a:cubicBezTo>
                  <a:pt x="81" y="36"/>
                  <a:pt x="72" y="45"/>
                  <a:pt x="63" y="54"/>
                </a:cubicBezTo>
                <a:cubicBezTo>
                  <a:pt x="45" y="72"/>
                  <a:pt x="36" y="81"/>
                  <a:pt x="27" y="90"/>
                </a:cubicBezTo>
                <a:cubicBezTo>
                  <a:pt x="10" y="117"/>
                  <a:pt x="1" y="152"/>
                  <a:pt x="10" y="179"/>
                </a:cubicBezTo>
                <a:cubicBezTo>
                  <a:pt x="18" y="224"/>
                  <a:pt x="45" y="260"/>
                  <a:pt x="90" y="277"/>
                </a:cubicBezTo>
                <a:lnTo>
                  <a:pt x="99" y="286"/>
                </a:lnTo>
                <a:cubicBezTo>
                  <a:pt x="108" y="295"/>
                  <a:pt x="126" y="295"/>
                  <a:pt x="134" y="304"/>
                </a:cubicBezTo>
                <a:cubicBezTo>
                  <a:pt x="152" y="309"/>
                  <a:pt x="168" y="311"/>
                  <a:pt x="184" y="311"/>
                </a:cubicBezTo>
                <a:cubicBezTo>
                  <a:pt x="199" y="311"/>
                  <a:pt x="215" y="309"/>
                  <a:pt x="233" y="304"/>
                </a:cubicBezTo>
                <a:cubicBezTo>
                  <a:pt x="251" y="295"/>
                  <a:pt x="259" y="295"/>
                  <a:pt x="277" y="286"/>
                </a:cubicBezTo>
                <a:cubicBezTo>
                  <a:pt x="304" y="268"/>
                  <a:pt x="322" y="260"/>
                  <a:pt x="331" y="233"/>
                </a:cubicBezTo>
                <a:cubicBezTo>
                  <a:pt x="358" y="206"/>
                  <a:pt x="367" y="161"/>
                  <a:pt x="367" y="126"/>
                </a:cubicBezTo>
                <a:cubicBezTo>
                  <a:pt x="358" y="90"/>
                  <a:pt x="340" y="54"/>
                  <a:pt x="313" y="36"/>
                </a:cubicBezTo>
                <a:cubicBezTo>
                  <a:pt x="286" y="19"/>
                  <a:pt x="259" y="10"/>
                  <a:pt x="242" y="1"/>
                </a:cubicBezTo>
                <a:close/>
              </a:path>
            </a:pathLst>
          </a:custGeom>
          <a:solidFill>
            <a:srgbClr val="FF76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4"/>
          <p:cNvSpPr/>
          <p:nvPr/>
        </p:nvSpPr>
        <p:spPr>
          <a:xfrm rot="10800000">
            <a:off x="1471259" y="828924"/>
            <a:ext cx="80430" cy="76548"/>
          </a:xfrm>
          <a:custGeom>
            <a:avLst/>
            <a:gdLst/>
            <a:ahLst/>
            <a:cxnLst/>
            <a:rect l="l" t="t" r="r" b="b"/>
            <a:pathLst>
              <a:path w="1036" h="986" extrusionOk="0">
                <a:moveTo>
                  <a:pt x="529" y="0"/>
                </a:moveTo>
                <a:cubicBezTo>
                  <a:pt x="440" y="0"/>
                  <a:pt x="350" y="28"/>
                  <a:pt x="277" y="84"/>
                </a:cubicBezTo>
                <a:cubicBezTo>
                  <a:pt x="232" y="102"/>
                  <a:pt x="188" y="129"/>
                  <a:pt x="152" y="164"/>
                </a:cubicBezTo>
                <a:cubicBezTo>
                  <a:pt x="116" y="191"/>
                  <a:pt x="90" y="236"/>
                  <a:pt x="63" y="281"/>
                </a:cubicBezTo>
                <a:cubicBezTo>
                  <a:pt x="18" y="361"/>
                  <a:pt x="0" y="468"/>
                  <a:pt x="18" y="566"/>
                </a:cubicBezTo>
                <a:cubicBezTo>
                  <a:pt x="27" y="611"/>
                  <a:pt x="45" y="655"/>
                  <a:pt x="72" y="700"/>
                </a:cubicBezTo>
                <a:cubicBezTo>
                  <a:pt x="99" y="736"/>
                  <a:pt x="125" y="780"/>
                  <a:pt x="161" y="816"/>
                </a:cubicBezTo>
                <a:cubicBezTo>
                  <a:pt x="224" y="887"/>
                  <a:pt x="304" y="941"/>
                  <a:pt x="402" y="959"/>
                </a:cubicBezTo>
                <a:cubicBezTo>
                  <a:pt x="447" y="977"/>
                  <a:pt x="500" y="986"/>
                  <a:pt x="545" y="986"/>
                </a:cubicBezTo>
                <a:cubicBezTo>
                  <a:pt x="500" y="986"/>
                  <a:pt x="456" y="968"/>
                  <a:pt x="411" y="950"/>
                </a:cubicBezTo>
                <a:cubicBezTo>
                  <a:pt x="313" y="932"/>
                  <a:pt x="232" y="878"/>
                  <a:pt x="170" y="807"/>
                </a:cubicBezTo>
                <a:cubicBezTo>
                  <a:pt x="143" y="771"/>
                  <a:pt x="116" y="727"/>
                  <a:pt x="99" y="682"/>
                </a:cubicBezTo>
                <a:cubicBezTo>
                  <a:pt x="72" y="646"/>
                  <a:pt x="54" y="602"/>
                  <a:pt x="45" y="557"/>
                </a:cubicBezTo>
                <a:cubicBezTo>
                  <a:pt x="36" y="468"/>
                  <a:pt x="54" y="370"/>
                  <a:pt x="99" y="289"/>
                </a:cubicBezTo>
                <a:cubicBezTo>
                  <a:pt x="125" y="254"/>
                  <a:pt x="152" y="218"/>
                  <a:pt x="188" y="191"/>
                </a:cubicBezTo>
                <a:cubicBezTo>
                  <a:pt x="224" y="156"/>
                  <a:pt x="259" y="138"/>
                  <a:pt x="304" y="120"/>
                </a:cubicBezTo>
                <a:cubicBezTo>
                  <a:pt x="372" y="69"/>
                  <a:pt x="452" y="46"/>
                  <a:pt x="533" y="46"/>
                </a:cubicBezTo>
                <a:cubicBezTo>
                  <a:pt x="578" y="46"/>
                  <a:pt x="625" y="53"/>
                  <a:pt x="670" y="66"/>
                </a:cubicBezTo>
                <a:cubicBezTo>
                  <a:pt x="732" y="93"/>
                  <a:pt x="786" y="120"/>
                  <a:pt x="830" y="173"/>
                </a:cubicBezTo>
                <a:cubicBezTo>
                  <a:pt x="884" y="218"/>
                  <a:pt x="911" y="272"/>
                  <a:pt x="938" y="334"/>
                </a:cubicBezTo>
                <a:cubicBezTo>
                  <a:pt x="973" y="397"/>
                  <a:pt x="1000" y="468"/>
                  <a:pt x="1000" y="548"/>
                </a:cubicBezTo>
                <a:cubicBezTo>
                  <a:pt x="1000" y="629"/>
                  <a:pt x="982" y="700"/>
                  <a:pt x="938" y="771"/>
                </a:cubicBezTo>
                <a:cubicBezTo>
                  <a:pt x="893" y="834"/>
                  <a:pt x="839" y="887"/>
                  <a:pt x="768" y="932"/>
                </a:cubicBezTo>
                <a:cubicBezTo>
                  <a:pt x="705" y="968"/>
                  <a:pt x="625" y="986"/>
                  <a:pt x="545" y="986"/>
                </a:cubicBezTo>
                <a:cubicBezTo>
                  <a:pt x="625" y="986"/>
                  <a:pt x="705" y="968"/>
                  <a:pt x="777" y="932"/>
                </a:cubicBezTo>
                <a:cubicBezTo>
                  <a:pt x="848" y="896"/>
                  <a:pt x="911" y="843"/>
                  <a:pt x="955" y="780"/>
                </a:cubicBezTo>
                <a:cubicBezTo>
                  <a:pt x="1000" y="718"/>
                  <a:pt x="1027" y="638"/>
                  <a:pt x="1027" y="557"/>
                </a:cubicBezTo>
                <a:cubicBezTo>
                  <a:pt x="1036" y="477"/>
                  <a:pt x="1009" y="397"/>
                  <a:pt x="973" y="325"/>
                </a:cubicBezTo>
                <a:cubicBezTo>
                  <a:pt x="955" y="254"/>
                  <a:pt x="920" y="191"/>
                  <a:pt x="866" y="138"/>
                </a:cubicBezTo>
                <a:cubicBezTo>
                  <a:pt x="813" y="93"/>
                  <a:pt x="759" y="48"/>
                  <a:pt x="688" y="31"/>
                </a:cubicBezTo>
                <a:cubicBezTo>
                  <a:pt x="637" y="11"/>
                  <a:pt x="583" y="0"/>
                  <a:pt x="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4"/>
          <p:cNvSpPr/>
          <p:nvPr/>
        </p:nvSpPr>
        <p:spPr>
          <a:xfrm rot="10800000">
            <a:off x="1403328" y="906870"/>
            <a:ext cx="80430" cy="81517"/>
          </a:xfrm>
          <a:custGeom>
            <a:avLst/>
            <a:gdLst/>
            <a:ahLst/>
            <a:cxnLst/>
            <a:rect l="l" t="t" r="r" b="b"/>
            <a:pathLst>
              <a:path w="1036" h="1050" extrusionOk="0">
                <a:moveTo>
                  <a:pt x="10" y="458"/>
                </a:moveTo>
                <a:lnTo>
                  <a:pt x="10" y="458"/>
                </a:lnTo>
                <a:cubicBezTo>
                  <a:pt x="9" y="469"/>
                  <a:pt x="9" y="480"/>
                  <a:pt x="9" y="492"/>
                </a:cubicBezTo>
                <a:cubicBezTo>
                  <a:pt x="9" y="480"/>
                  <a:pt x="9" y="469"/>
                  <a:pt x="10" y="458"/>
                </a:cubicBezTo>
                <a:close/>
                <a:moveTo>
                  <a:pt x="9" y="492"/>
                </a:moveTo>
                <a:cubicBezTo>
                  <a:pt x="0" y="527"/>
                  <a:pt x="9" y="563"/>
                  <a:pt x="9" y="599"/>
                </a:cubicBezTo>
                <a:cubicBezTo>
                  <a:pt x="14" y="647"/>
                  <a:pt x="26" y="694"/>
                  <a:pt x="44" y="737"/>
                </a:cubicBezTo>
                <a:lnTo>
                  <a:pt x="44" y="737"/>
                </a:lnTo>
                <a:cubicBezTo>
                  <a:pt x="29" y="696"/>
                  <a:pt x="20" y="653"/>
                  <a:pt x="18" y="608"/>
                </a:cubicBezTo>
                <a:cubicBezTo>
                  <a:pt x="9" y="572"/>
                  <a:pt x="0" y="528"/>
                  <a:pt x="9" y="492"/>
                </a:cubicBezTo>
                <a:close/>
                <a:moveTo>
                  <a:pt x="500" y="1"/>
                </a:moveTo>
                <a:cubicBezTo>
                  <a:pt x="411" y="1"/>
                  <a:pt x="330" y="28"/>
                  <a:pt x="250" y="72"/>
                </a:cubicBezTo>
                <a:cubicBezTo>
                  <a:pt x="117" y="156"/>
                  <a:pt x="22" y="301"/>
                  <a:pt x="10" y="458"/>
                </a:cubicBezTo>
                <a:lnTo>
                  <a:pt x="10" y="458"/>
                </a:lnTo>
                <a:cubicBezTo>
                  <a:pt x="16" y="382"/>
                  <a:pt x="41" y="313"/>
                  <a:pt x="80" y="251"/>
                </a:cubicBezTo>
                <a:cubicBezTo>
                  <a:pt x="125" y="179"/>
                  <a:pt x="187" y="117"/>
                  <a:pt x="259" y="81"/>
                </a:cubicBezTo>
                <a:cubicBezTo>
                  <a:pt x="321" y="50"/>
                  <a:pt x="396" y="26"/>
                  <a:pt x="468" y="26"/>
                </a:cubicBezTo>
                <a:cubicBezTo>
                  <a:pt x="479" y="26"/>
                  <a:pt x="489" y="26"/>
                  <a:pt x="500" y="28"/>
                </a:cubicBezTo>
                <a:cubicBezTo>
                  <a:pt x="580" y="28"/>
                  <a:pt x="660" y="45"/>
                  <a:pt x="732" y="81"/>
                </a:cubicBezTo>
                <a:cubicBezTo>
                  <a:pt x="884" y="153"/>
                  <a:pt x="982" y="313"/>
                  <a:pt x="982" y="474"/>
                </a:cubicBezTo>
                <a:cubicBezTo>
                  <a:pt x="982" y="643"/>
                  <a:pt x="901" y="804"/>
                  <a:pt x="777" y="911"/>
                </a:cubicBezTo>
                <a:cubicBezTo>
                  <a:pt x="687" y="983"/>
                  <a:pt x="578" y="1018"/>
                  <a:pt x="468" y="1018"/>
                </a:cubicBezTo>
                <a:cubicBezTo>
                  <a:pt x="413" y="1018"/>
                  <a:pt x="357" y="1009"/>
                  <a:pt x="303" y="992"/>
                </a:cubicBezTo>
                <a:cubicBezTo>
                  <a:pt x="187" y="946"/>
                  <a:pt x="93" y="853"/>
                  <a:pt x="44" y="737"/>
                </a:cubicBezTo>
                <a:lnTo>
                  <a:pt x="44" y="737"/>
                </a:lnTo>
                <a:cubicBezTo>
                  <a:pt x="88" y="858"/>
                  <a:pt x="183" y="956"/>
                  <a:pt x="303" y="1009"/>
                </a:cubicBezTo>
                <a:cubicBezTo>
                  <a:pt x="367" y="1036"/>
                  <a:pt x="434" y="1049"/>
                  <a:pt x="500" y="1049"/>
                </a:cubicBezTo>
                <a:cubicBezTo>
                  <a:pt x="609" y="1049"/>
                  <a:pt x="718" y="1014"/>
                  <a:pt x="812" y="947"/>
                </a:cubicBezTo>
                <a:cubicBezTo>
                  <a:pt x="955" y="831"/>
                  <a:pt x="1035" y="661"/>
                  <a:pt x="1035" y="483"/>
                </a:cubicBezTo>
                <a:cubicBezTo>
                  <a:pt x="1026" y="385"/>
                  <a:pt x="1000" y="295"/>
                  <a:pt x="955" y="224"/>
                </a:cubicBezTo>
                <a:cubicBezTo>
                  <a:pt x="910" y="144"/>
                  <a:pt x="839" y="81"/>
                  <a:pt x="750" y="54"/>
                </a:cubicBezTo>
                <a:cubicBezTo>
                  <a:pt x="669" y="19"/>
                  <a:pt x="580"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4"/>
          <p:cNvSpPr/>
          <p:nvPr/>
        </p:nvSpPr>
        <p:spPr>
          <a:xfrm rot="10800000">
            <a:off x="1299375" y="907491"/>
            <a:ext cx="85321" cy="85709"/>
          </a:xfrm>
          <a:custGeom>
            <a:avLst/>
            <a:gdLst/>
            <a:ahLst/>
            <a:cxnLst/>
            <a:rect l="l" t="t" r="r" b="b"/>
            <a:pathLst>
              <a:path w="1099" h="1104" extrusionOk="0">
                <a:moveTo>
                  <a:pt x="554" y="0"/>
                </a:moveTo>
                <a:cubicBezTo>
                  <a:pt x="438" y="9"/>
                  <a:pt x="322" y="45"/>
                  <a:pt x="223" y="116"/>
                </a:cubicBezTo>
                <a:cubicBezTo>
                  <a:pt x="134" y="188"/>
                  <a:pt x="63" y="295"/>
                  <a:pt x="27" y="402"/>
                </a:cubicBezTo>
                <a:cubicBezTo>
                  <a:pt x="9" y="464"/>
                  <a:pt x="0" y="527"/>
                  <a:pt x="0" y="580"/>
                </a:cubicBezTo>
                <a:cubicBezTo>
                  <a:pt x="0" y="616"/>
                  <a:pt x="9" y="643"/>
                  <a:pt x="9" y="670"/>
                </a:cubicBezTo>
                <a:cubicBezTo>
                  <a:pt x="18" y="705"/>
                  <a:pt x="27" y="732"/>
                  <a:pt x="45" y="759"/>
                </a:cubicBezTo>
                <a:cubicBezTo>
                  <a:pt x="63" y="839"/>
                  <a:pt x="107" y="920"/>
                  <a:pt x="161" y="982"/>
                </a:cubicBezTo>
                <a:cubicBezTo>
                  <a:pt x="223" y="1036"/>
                  <a:pt x="304" y="1080"/>
                  <a:pt x="384" y="1098"/>
                </a:cubicBezTo>
                <a:cubicBezTo>
                  <a:pt x="417" y="1101"/>
                  <a:pt x="448" y="1103"/>
                  <a:pt x="479" y="1103"/>
                </a:cubicBezTo>
                <a:cubicBezTo>
                  <a:pt x="532" y="1103"/>
                  <a:pt x="583" y="1097"/>
                  <a:pt x="634" y="1080"/>
                </a:cubicBezTo>
                <a:cubicBezTo>
                  <a:pt x="714" y="1062"/>
                  <a:pt x="795" y="1027"/>
                  <a:pt x="857" y="973"/>
                </a:cubicBezTo>
                <a:cubicBezTo>
                  <a:pt x="920" y="920"/>
                  <a:pt x="973" y="857"/>
                  <a:pt x="1018" y="786"/>
                </a:cubicBezTo>
                <a:cubicBezTo>
                  <a:pt x="1053" y="714"/>
                  <a:pt x="1080" y="634"/>
                  <a:pt x="1089" y="554"/>
                </a:cubicBezTo>
                <a:cubicBezTo>
                  <a:pt x="1098" y="393"/>
                  <a:pt x="1027" y="232"/>
                  <a:pt x="893" y="143"/>
                </a:cubicBezTo>
                <a:lnTo>
                  <a:pt x="893" y="143"/>
                </a:lnTo>
                <a:cubicBezTo>
                  <a:pt x="1018" y="232"/>
                  <a:pt x="1089" y="393"/>
                  <a:pt x="1071" y="554"/>
                </a:cubicBezTo>
                <a:cubicBezTo>
                  <a:pt x="1062" y="634"/>
                  <a:pt x="1036" y="714"/>
                  <a:pt x="991" y="777"/>
                </a:cubicBezTo>
                <a:cubicBezTo>
                  <a:pt x="946" y="839"/>
                  <a:pt x="893" y="902"/>
                  <a:pt x="830" y="946"/>
                </a:cubicBezTo>
                <a:cubicBezTo>
                  <a:pt x="768" y="991"/>
                  <a:pt x="696" y="1027"/>
                  <a:pt x="625" y="1045"/>
                </a:cubicBezTo>
                <a:cubicBezTo>
                  <a:pt x="585" y="1054"/>
                  <a:pt x="547" y="1058"/>
                  <a:pt x="510" y="1058"/>
                </a:cubicBezTo>
                <a:cubicBezTo>
                  <a:pt x="473" y="1058"/>
                  <a:pt x="438" y="1054"/>
                  <a:pt x="402" y="1045"/>
                </a:cubicBezTo>
                <a:cubicBezTo>
                  <a:pt x="322" y="1027"/>
                  <a:pt x="259" y="991"/>
                  <a:pt x="206" y="937"/>
                </a:cubicBezTo>
                <a:cubicBezTo>
                  <a:pt x="152" y="884"/>
                  <a:pt x="107" y="813"/>
                  <a:pt x="90" y="741"/>
                </a:cubicBezTo>
                <a:cubicBezTo>
                  <a:pt x="81" y="714"/>
                  <a:pt x="72" y="697"/>
                  <a:pt x="63" y="670"/>
                </a:cubicBezTo>
                <a:cubicBezTo>
                  <a:pt x="54" y="643"/>
                  <a:pt x="54" y="616"/>
                  <a:pt x="54" y="589"/>
                </a:cubicBezTo>
                <a:cubicBezTo>
                  <a:pt x="54" y="527"/>
                  <a:pt x="54" y="473"/>
                  <a:pt x="72" y="420"/>
                </a:cubicBezTo>
                <a:cubicBezTo>
                  <a:pt x="98" y="313"/>
                  <a:pt x="161" y="206"/>
                  <a:pt x="241" y="134"/>
                </a:cubicBezTo>
                <a:cubicBezTo>
                  <a:pt x="286" y="99"/>
                  <a:pt x="339" y="72"/>
                  <a:pt x="393" y="54"/>
                </a:cubicBezTo>
                <a:cubicBezTo>
                  <a:pt x="449" y="29"/>
                  <a:pt x="508" y="17"/>
                  <a:pt x="567" y="17"/>
                </a:cubicBezTo>
                <a:cubicBezTo>
                  <a:pt x="678" y="17"/>
                  <a:pt x="788" y="59"/>
                  <a:pt x="875" y="134"/>
                </a:cubicBezTo>
                <a:lnTo>
                  <a:pt x="893" y="143"/>
                </a:lnTo>
                <a:lnTo>
                  <a:pt x="893" y="143"/>
                </a:lnTo>
                <a:lnTo>
                  <a:pt x="866" y="125"/>
                </a:lnTo>
                <a:cubicBezTo>
                  <a:pt x="786" y="45"/>
                  <a:pt x="670" y="0"/>
                  <a:pt x="5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4"/>
          <p:cNvSpPr/>
          <p:nvPr/>
        </p:nvSpPr>
        <p:spPr>
          <a:xfrm rot="10800000">
            <a:off x="1338891" y="946696"/>
            <a:ext cx="4270" cy="3571"/>
          </a:xfrm>
          <a:custGeom>
            <a:avLst/>
            <a:gdLst/>
            <a:ahLst/>
            <a:cxnLst/>
            <a:rect l="l" t="t" r="r" b="b"/>
            <a:pathLst>
              <a:path w="55" h="46" extrusionOk="0">
                <a:moveTo>
                  <a:pt x="10" y="1"/>
                </a:moveTo>
                <a:lnTo>
                  <a:pt x="10" y="1"/>
                </a:lnTo>
                <a:cubicBezTo>
                  <a:pt x="5" y="11"/>
                  <a:pt x="8" y="18"/>
                  <a:pt x="12" y="22"/>
                </a:cubicBezTo>
                <a:lnTo>
                  <a:pt x="12" y="22"/>
                </a:lnTo>
                <a:lnTo>
                  <a:pt x="19" y="10"/>
                </a:lnTo>
                <a:lnTo>
                  <a:pt x="19" y="27"/>
                </a:lnTo>
                <a:cubicBezTo>
                  <a:pt x="21" y="22"/>
                  <a:pt x="25" y="20"/>
                  <a:pt x="30" y="20"/>
                </a:cubicBezTo>
                <a:cubicBezTo>
                  <a:pt x="34" y="20"/>
                  <a:pt x="39" y="23"/>
                  <a:pt x="43" y="27"/>
                </a:cubicBezTo>
                <a:lnTo>
                  <a:pt x="43" y="27"/>
                </a:lnTo>
                <a:lnTo>
                  <a:pt x="45" y="19"/>
                </a:lnTo>
                <a:lnTo>
                  <a:pt x="54" y="19"/>
                </a:lnTo>
                <a:lnTo>
                  <a:pt x="10" y="1"/>
                </a:lnTo>
                <a:close/>
                <a:moveTo>
                  <a:pt x="12" y="22"/>
                </a:moveTo>
                <a:lnTo>
                  <a:pt x="10" y="27"/>
                </a:lnTo>
                <a:lnTo>
                  <a:pt x="1" y="27"/>
                </a:lnTo>
                <a:lnTo>
                  <a:pt x="19" y="35"/>
                </a:lnTo>
                <a:lnTo>
                  <a:pt x="19" y="35"/>
                </a:lnTo>
                <a:lnTo>
                  <a:pt x="19" y="27"/>
                </a:lnTo>
                <a:cubicBezTo>
                  <a:pt x="19" y="27"/>
                  <a:pt x="15" y="26"/>
                  <a:pt x="12" y="22"/>
                </a:cubicBezTo>
                <a:close/>
                <a:moveTo>
                  <a:pt x="19" y="35"/>
                </a:moveTo>
                <a:lnTo>
                  <a:pt x="19" y="45"/>
                </a:lnTo>
                <a:lnTo>
                  <a:pt x="37" y="45"/>
                </a:lnTo>
                <a:lnTo>
                  <a:pt x="38" y="42"/>
                </a:lnTo>
                <a:lnTo>
                  <a:pt x="38" y="42"/>
                </a:lnTo>
                <a:lnTo>
                  <a:pt x="19" y="35"/>
                </a:lnTo>
                <a:close/>
                <a:moveTo>
                  <a:pt x="43" y="27"/>
                </a:moveTo>
                <a:lnTo>
                  <a:pt x="38" y="42"/>
                </a:lnTo>
                <a:lnTo>
                  <a:pt x="38" y="42"/>
                </a:lnTo>
                <a:lnTo>
                  <a:pt x="45" y="45"/>
                </a:lnTo>
                <a:cubicBezTo>
                  <a:pt x="49" y="38"/>
                  <a:pt x="47" y="31"/>
                  <a:pt x="43" y="27"/>
                </a:cubicBezTo>
                <a:close/>
              </a:path>
            </a:pathLst>
          </a:custGeom>
          <a:solidFill>
            <a:srgbClr val="A018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4"/>
          <p:cNvSpPr/>
          <p:nvPr/>
        </p:nvSpPr>
        <p:spPr>
          <a:xfrm>
            <a:off x="2013792" y="746062"/>
            <a:ext cx="638237" cy="580011"/>
          </a:xfrm>
          <a:custGeom>
            <a:avLst/>
            <a:gdLst/>
            <a:ahLst/>
            <a:cxnLst/>
            <a:rect l="l" t="t" r="r" b="b"/>
            <a:pathLst>
              <a:path w="8221" h="7471" extrusionOk="0">
                <a:moveTo>
                  <a:pt x="6708" y="7366"/>
                </a:moveTo>
                <a:cubicBezTo>
                  <a:pt x="6710" y="7370"/>
                  <a:pt x="6712" y="7372"/>
                  <a:pt x="6712" y="7372"/>
                </a:cubicBezTo>
                <a:cubicBezTo>
                  <a:pt x="6712" y="7372"/>
                  <a:pt x="6712" y="7372"/>
                  <a:pt x="6712" y="7372"/>
                </a:cubicBezTo>
                <a:cubicBezTo>
                  <a:pt x="6711" y="7370"/>
                  <a:pt x="6709" y="7368"/>
                  <a:pt x="6708" y="7366"/>
                </a:cubicBezTo>
                <a:close/>
                <a:moveTo>
                  <a:pt x="4445" y="0"/>
                </a:moveTo>
                <a:cubicBezTo>
                  <a:pt x="4445" y="0"/>
                  <a:pt x="3933" y="556"/>
                  <a:pt x="3445" y="556"/>
                </a:cubicBezTo>
                <a:cubicBezTo>
                  <a:pt x="3305" y="556"/>
                  <a:pt x="3167" y="510"/>
                  <a:pt x="3044" y="393"/>
                </a:cubicBezTo>
                <a:lnTo>
                  <a:pt x="3044" y="393"/>
                </a:lnTo>
                <a:cubicBezTo>
                  <a:pt x="3044" y="393"/>
                  <a:pt x="3445" y="1455"/>
                  <a:pt x="3026" y="2329"/>
                </a:cubicBezTo>
                <a:cubicBezTo>
                  <a:pt x="3026" y="2329"/>
                  <a:pt x="2750" y="2394"/>
                  <a:pt x="2364" y="2394"/>
                </a:cubicBezTo>
                <a:cubicBezTo>
                  <a:pt x="1954" y="2394"/>
                  <a:pt x="1420" y="2321"/>
                  <a:pt x="964" y="2017"/>
                </a:cubicBezTo>
                <a:cubicBezTo>
                  <a:pt x="964" y="2017"/>
                  <a:pt x="929" y="2972"/>
                  <a:pt x="0" y="3088"/>
                </a:cubicBezTo>
                <a:cubicBezTo>
                  <a:pt x="0" y="3088"/>
                  <a:pt x="1134" y="3427"/>
                  <a:pt x="580" y="4150"/>
                </a:cubicBezTo>
                <a:cubicBezTo>
                  <a:pt x="580" y="4150"/>
                  <a:pt x="766" y="4102"/>
                  <a:pt x="1002" y="4102"/>
                </a:cubicBezTo>
                <a:cubicBezTo>
                  <a:pt x="1243" y="4102"/>
                  <a:pt x="1538" y="4152"/>
                  <a:pt x="1741" y="4355"/>
                </a:cubicBezTo>
                <a:cubicBezTo>
                  <a:pt x="2142" y="4757"/>
                  <a:pt x="1294" y="5623"/>
                  <a:pt x="1116" y="5766"/>
                </a:cubicBezTo>
                <a:cubicBezTo>
                  <a:pt x="1116" y="5766"/>
                  <a:pt x="2142" y="6024"/>
                  <a:pt x="2249" y="7470"/>
                </a:cubicBezTo>
                <a:cubicBezTo>
                  <a:pt x="2249" y="7470"/>
                  <a:pt x="2559" y="6642"/>
                  <a:pt x="3223" y="6642"/>
                </a:cubicBezTo>
                <a:cubicBezTo>
                  <a:pt x="3357" y="6642"/>
                  <a:pt x="3505" y="6675"/>
                  <a:pt x="3669" y="6756"/>
                </a:cubicBezTo>
                <a:cubicBezTo>
                  <a:pt x="3669" y="6756"/>
                  <a:pt x="3329" y="5980"/>
                  <a:pt x="3811" y="5560"/>
                </a:cubicBezTo>
                <a:cubicBezTo>
                  <a:pt x="3913" y="5473"/>
                  <a:pt x="4021" y="5432"/>
                  <a:pt x="4127" y="5432"/>
                </a:cubicBezTo>
                <a:cubicBezTo>
                  <a:pt x="4531" y="5432"/>
                  <a:pt x="4908" y="6034"/>
                  <a:pt x="4838" y="6988"/>
                </a:cubicBezTo>
                <a:cubicBezTo>
                  <a:pt x="4838" y="6988"/>
                  <a:pt x="5198" y="6741"/>
                  <a:pt x="5650" y="6741"/>
                </a:cubicBezTo>
                <a:cubicBezTo>
                  <a:pt x="5989" y="6741"/>
                  <a:pt x="6379" y="6880"/>
                  <a:pt x="6708" y="7366"/>
                </a:cubicBezTo>
                <a:lnTo>
                  <a:pt x="6708" y="7366"/>
                </a:lnTo>
                <a:cubicBezTo>
                  <a:pt x="6652" y="7274"/>
                  <a:pt x="6013" y="6067"/>
                  <a:pt x="7158" y="5409"/>
                </a:cubicBezTo>
                <a:cubicBezTo>
                  <a:pt x="7158" y="5409"/>
                  <a:pt x="5703" y="4900"/>
                  <a:pt x="5739" y="4222"/>
                </a:cubicBezTo>
                <a:cubicBezTo>
                  <a:pt x="5751" y="3995"/>
                  <a:pt x="5916" y="3920"/>
                  <a:pt x="6130" y="3920"/>
                </a:cubicBezTo>
                <a:cubicBezTo>
                  <a:pt x="6558" y="3920"/>
                  <a:pt x="7185" y="4222"/>
                  <a:pt x="7185" y="4222"/>
                </a:cubicBezTo>
                <a:cubicBezTo>
                  <a:pt x="7185" y="4222"/>
                  <a:pt x="6980" y="3267"/>
                  <a:pt x="8220" y="3017"/>
                </a:cubicBezTo>
                <a:cubicBezTo>
                  <a:pt x="8220" y="3017"/>
                  <a:pt x="6882" y="2428"/>
                  <a:pt x="6810" y="1508"/>
                </a:cubicBezTo>
                <a:cubicBezTo>
                  <a:pt x="6810" y="1508"/>
                  <a:pt x="6120" y="1859"/>
                  <a:pt x="5659" y="1859"/>
                </a:cubicBezTo>
                <a:cubicBezTo>
                  <a:pt x="5545" y="1859"/>
                  <a:pt x="5445" y="1838"/>
                  <a:pt x="5373" y="1785"/>
                </a:cubicBezTo>
                <a:cubicBezTo>
                  <a:pt x="5016" y="1517"/>
                  <a:pt x="5329" y="598"/>
                  <a:pt x="5329" y="598"/>
                </a:cubicBezTo>
                <a:lnTo>
                  <a:pt x="5329" y="598"/>
                </a:lnTo>
                <a:cubicBezTo>
                  <a:pt x="5329" y="598"/>
                  <a:pt x="5277" y="606"/>
                  <a:pt x="5199" y="606"/>
                </a:cubicBezTo>
                <a:cubicBezTo>
                  <a:pt x="4974" y="606"/>
                  <a:pt x="4525" y="537"/>
                  <a:pt x="44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4"/>
          <p:cNvSpPr/>
          <p:nvPr/>
        </p:nvSpPr>
        <p:spPr>
          <a:xfrm>
            <a:off x="2301352" y="863136"/>
            <a:ext cx="350677" cy="455950"/>
          </a:xfrm>
          <a:custGeom>
            <a:avLst/>
            <a:gdLst/>
            <a:ahLst/>
            <a:cxnLst/>
            <a:rect l="l" t="t" r="r" b="b"/>
            <a:pathLst>
              <a:path w="4517" h="5873" extrusionOk="0">
                <a:moveTo>
                  <a:pt x="3106" y="0"/>
                </a:moveTo>
                <a:cubicBezTo>
                  <a:pt x="3106" y="0"/>
                  <a:pt x="2098" y="518"/>
                  <a:pt x="1705" y="304"/>
                </a:cubicBezTo>
                <a:cubicBezTo>
                  <a:pt x="803" y="786"/>
                  <a:pt x="197" y="1660"/>
                  <a:pt x="63" y="2669"/>
                </a:cubicBezTo>
                <a:cubicBezTo>
                  <a:pt x="0" y="3124"/>
                  <a:pt x="36" y="3579"/>
                  <a:pt x="170" y="4008"/>
                </a:cubicBezTo>
                <a:cubicBezTo>
                  <a:pt x="652" y="3695"/>
                  <a:pt x="1214" y="4338"/>
                  <a:pt x="1134" y="5480"/>
                </a:cubicBezTo>
                <a:lnTo>
                  <a:pt x="1134" y="5480"/>
                </a:lnTo>
                <a:cubicBezTo>
                  <a:pt x="1143" y="5480"/>
                  <a:pt x="2240" y="4740"/>
                  <a:pt x="3008" y="5873"/>
                </a:cubicBezTo>
                <a:cubicBezTo>
                  <a:pt x="3008" y="5873"/>
                  <a:pt x="2258" y="4597"/>
                  <a:pt x="3454" y="3901"/>
                </a:cubicBezTo>
                <a:cubicBezTo>
                  <a:pt x="3454" y="3901"/>
                  <a:pt x="1999" y="3392"/>
                  <a:pt x="2035" y="2714"/>
                </a:cubicBezTo>
                <a:cubicBezTo>
                  <a:pt x="2071" y="2035"/>
                  <a:pt x="3481" y="2714"/>
                  <a:pt x="3481" y="2714"/>
                </a:cubicBezTo>
                <a:cubicBezTo>
                  <a:pt x="3481" y="2714"/>
                  <a:pt x="3276" y="1759"/>
                  <a:pt x="4516" y="1509"/>
                </a:cubicBezTo>
                <a:cubicBezTo>
                  <a:pt x="4516" y="1518"/>
                  <a:pt x="3169" y="929"/>
                  <a:pt x="3106" y="0"/>
                </a:cubicBezTo>
                <a:close/>
              </a:path>
            </a:pathLst>
          </a:custGeom>
          <a:solidFill>
            <a:srgbClr val="FFFFFF">
              <a:alpha val="22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4"/>
          <p:cNvSpPr/>
          <p:nvPr/>
        </p:nvSpPr>
        <p:spPr>
          <a:xfrm>
            <a:off x="2004786" y="742568"/>
            <a:ext cx="649339" cy="589017"/>
          </a:xfrm>
          <a:custGeom>
            <a:avLst/>
            <a:gdLst/>
            <a:ahLst/>
            <a:cxnLst/>
            <a:rect l="l" t="t" r="r" b="b"/>
            <a:pathLst>
              <a:path w="8364" h="7587" extrusionOk="0">
                <a:moveTo>
                  <a:pt x="5993" y="4015"/>
                </a:moveTo>
                <a:cubicBezTo>
                  <a:pt x="5992" y="4016"/>
                  <a:pt x="5990" y="4016"/>
                  <a:pt x="5989" y="4017"/>
                </a:cubicBezTo>
                <a:cubicBezTo>
                  <a:pt x="5927" y="4043"/>
                  <a:pt x="5873" y="4106"/>
                  <a:pt x="5855" y="4177"/>
                </a:cubicBezTo>
                <a:cubicBezTo>
                  <a:pt x="5837" y="4258"/>
                  <a:pt x="5837" y="4329"/>
                  <a:pt x="5855" y="4400"/>
                </a:cubicBezTo>
                <a:cubicBezTo>
                  <a:pt x="5899" y="4549"/>
                  <a:pt x="5977" y="4673"/>
                  <a:pt x="6090" y="4770"/>
                </a:cubicBezTo>
                <a:lnTo>
                  <a:pt x="6090" y="4770"/>
                </a:lnTo>
                <a:cubicBezTo>
                  <a:pt x="5989" y="4673"/>
                  <a:pt x="5907" y="4545"/>
                  <a:pt x="5864" y="4409"/>
                </a:cubicBezTo>
                <a:cubicBezTo>
                  <a:pt x="5846" y="4338"/>
                  <a:pt x="5846" y="4258"/>
                  <a:pt x="5864" y="4186"/>
                </a:cubicBezTo>
                <a:cubicBezTo>
                  <a:pt x="5881" y="4119"/>
                  <a:pt x="5929" y="4053"/>
                  <a:pt x="5993" y="4015"/>
                </a:cubicBezTo>
                <a:close/>
                <a:moveTo>
                  <a:pt x="6090" y="4770"/>
                </a:moveTo>
                <a:lnTo>
                  <a:pt x="6090" y="4770"/>
                </a:lnTo>
                <a:cubicBezTo>
                  <a:pt x="6095" y="4775"/>
                  <a:pt x="6100" y="4780"/>
                  <a:pt x="6105" y="4784"/>
                </a:cubicBezTo>
                <a:cubicBezTo>
                  <a:pt x="6128" y="4807"/>
                  <a:pt x="6152" y="4830"/>
                  <a:pt x="6177" y="4851"/>
                </a:cubicBezTo>
                <a:lnTo>
                  <a:pt x="6177" y="4851"/>
                </a:lnTo>
                <a:cubicBezTo>
                  <a:pt x="6149" y="4827"/>
                  <a:pt x="6122" y="4802"/>
                  <a:pt x="6096" y="4775"/>
                </a:cubicBezTo>
                <a:cubicBezTo>
                  <a:pt x="6094" y="4774"/>
                  <a:pt x="6092" y="4772"/>
                  <a:pt x="6090" y="4770"/>
                </a:cubicBezTo>
                <a:close/>
                <a:moveTo>
                  <a:pt x="6177" y="4851"/>
                </a:moveTo>
                <a:cubicBezTo>
                  <a:pt x="6261" y="4926"/>
                  <a:pt x="6350" y="4991"/>
                  <a:pt x="6444" y="5052"/>
                </a:cubicBezTo>
                <a:cubicBezTo>
                  <a:pt x="6477" y="5071"/>
                  <a:pt x="6509" y="5091"/>
                  <a:pt x="6542" y="5109"/>
                </a:cubicBezTo>
                <a:lnTo>
                  <a:pt x="6542" y="5109"/>
                </a:lnTo>
                <a:cubicBezTo>
                  <a:pt x="6515" y="5094"/>
                  <a:pt x="6489" y="5077"/>
                  <a:pt x="6462" y="5061"/>
                </a:cubicBezTo>
                <a:cubicBezTo>
                  <a:pt x="6364" y="4998"/>
                  <a:pt x="6266" y="4929"/>
                  <a:pt x="6177" y="4851"/>
                </a:cubicBezTo>
                <a:close/>
                <a:moveTo>
                  <a:pt x="6542" y="5109"/>
                </a:moveTo>
                <a:cubicBezTo>
                  <a:pt x="6776" y="5247"/>
                  <a:pt x="7018" y="5357"/>
                  <a:pt x="7274" y="5454"/>
                </a:cubicBezTo>
                <a:cubicBezTo>
                  <a:pt x="7023" y="5359"/>
                  <a:pt x="6779" y="5245"/>
                  <a:pt x="6542" y="5109"/>
                </a:cubicBezTo>
                <a:close/>
                <a:moveTo>
                  <a:pt x="4561" y="0"/>
                </a:moveTo>
                <a:lnTo>
                  <a:pt x="4534" y="27"/>
                </a:lnTo>
                <a:cubicBezTo>
                  <a:pt x="4347" y="224"/>
                  <a:pt x="4133" y="375"/>
                  <a:pt x="3892" y="491"/>
                </a:cubicBezTo>
                <a:cubicBezTo>
                  <a:pt x="3776" y="545"/>
                  <a:pt x="3642" y="572"/>
                  <a:pt x="3517" y="572"/>
                </a:cubicBezTo>
                <a:cubicBezTo>
                  <a:pt x="3383" y="563"/>
                  <a:pt x="3258" y="509"/>
                  <a:pt x="3169" y="420"/>
                </a:cubicBezTo>
                <a:lnTo>
                  <a:pt x="3106" y="366"/>
                </a:lnTo>
                <a:lnTo>
                  <a:pt x="3133" y="438"/>
                </a:lnTo>
                <a:cubicBezTo>
                  <a:pt x="3240" y="750"/>
                  <a:pt x="3294" y="1080"/>
                  <a:pt x="3294" y="1402"/>
                </a:cubicBezTo>
                <a:cubicBezTo>
                  <a:pt x="3303" y="1571"/>
                  <a:pt x="3285" y="1732"/>
                  <a:pt x="3258" y="1893"/>
                </a:cubicBezTo>
                <a:cubicBezTo>
                  <a:pt x="3223" y="2048"/>
                  <a:pt x="3181" y="2194"/>
                  <a:pt x="3113" y="2341"/>
                </a:cubicBezTo>
                <a:lnTo>
                  <a:pt x="3113" y="2341"/>
                </a:lnTo>
                <a:cubicBezTo>
                  <a:pt x="2947" y="2375"/>
                  <a:pt x="2772" y="2393"/>
                  <a:pt x="2597" y="2401"/>
                </a:cubicBezTo>
                <a:cubicBezTo>
                  <a:pt x="2550" y="2404"/>
                  <a:pt x="2502" y="2405"/>
                  <a:pt x="2456" y="2405"/>
                </a:cubicBezTo>
                <a:cubicBezTo>
                  <a:pt x="2327" y="2405"/>
                  <a:pt x="2202" y="2396"/>
                  <a:pt x="2071" y="2383"/>
                </a:cubicBezTo>
                <a:cubicBezTo>
                  <a:pt x="1892" y="2366"/>
                  <a:pt x="1723" y="2321"/>
                  <a:pt x="1553" y="2267"/>
                </a:cubicBezTo>
                <a:cubicBezTo>
                  <a:pt x="1393" y="2214"/>
                  <a:pt x="1232" y="2133"/>
                  <a:pt x="1080" y="2035"/>
                </a:cubicBezTo>
                <a:lnTo>
                  <a:pt x="1045" y="2017"/>
                </a:lnTo>
                <a:lnTo>
                  <a:pt x="1045" y="2062"/>
                </a:lnTo>
                <a:cubicBezTo>
                  <a:pt x="1036" y="2187"/>
                  <a:pt x="1009" y="2312"/>
                  <a:pt x="964" y="2437"/>
                </a:cubicBezTo>
                <a:cubicBezTo>
                  <a:pt x="920" y="2553"/>
                  <a:pt x="857" y="2669"/>
                  <a:pt x="768" y="2767"/>
                </a:cubicBezTo>
                <a:cubicBezTo>
                  <a:pt x="732" y="2821"/>
                  <a:pt x="679" y="2865"/>
                  <a:pt x="634" y="2901"/>
                </a:cubicBezTo>
                <a:cubicBezTo>
                  <a:pt x="580" y="2937"/>
                  <a:pt x="527" y="2972"/>
                  <a:pt x="473" y="2999"/>
                </a:cubicBezTo>
                <a:cubicBezTo>
                  <a:pt x="367" y="3057"/>
                  <a:pt x="253" y="3091"/>
                  <a:pt x="138" y="3110"/>
                </a:cubicBezTo>
                <a:lnTo>
                  <a:pt x="138" y="3110"/>
                </a:lnTo>
                <a:cubicBezTo>
                  <a:pt x="134" y="3109"/>
                  <a:pt x="130" y="3108"/>
                  <a:pt x="125" y="3106"/>
                </a:cubicBezTo>
                <a:lnTo>
                  <a:pt x="125" y="3113"/>
                </a:lnTo>
                <a:lnTo>
                  <a:pt x="125" y="3113"/>
                </a:lnTo>
                <a:cubicBezTo>
                  <a:pt x="119" y="3113"/>
                  <a:pt x="113" y="3114"/>
                  <a:pt x="107" y="3115"/>
                </a:cubicBezTo>
                <a:lnTo>
                  <a:pt x="0" y="3133"/>
                </a:lnTo>
                <a:lnTo>
                  <a:pt x="98" y="3160"/>
                </a:lnTo>
                <a:cubicBezTo>
                  <a:pt x="215" y="3196"/>
                  <a:pt x="331" y="3249"/>
                  <a:pt x="438" y="3312"/>
                </a:cubicBezTo>
                <a:cubicBezTo>
                  <a:pt x="536" y="3365"/>
                  <a:pt x="634" y="3445"/>
                  <a:pt x="714" y="3535"/>
                </a:cubicBezTo>
                <a:cubicBezTo>
                  <a:pt x="786" y="3624"/>
                  <a:pt x="830" y="3740"/>
                  <a:pt x="812" y="3856"/>
                </a:cubicBezTo>
                <a:cubicBezTo>
                  <a:pt x="804" y="3972"/>
                  <a:pt x="750" y="4088"/>
                  <a:pt x="679" y="4177"/>
                </a:cubicBezTo>
                <a:lnTo>
                  <a:pt x="643" y="4231"/>
                </a:lnTo>
                <a:lnTo>
                  <a:pt x="696" y="4213"/>
                </a:lnTo>
                <a:cubicBezTo>
                  <a:pt x="828" y="4183"/>
                  <a:pt x="966" y="4167"/>
                  <a:pt x="1102" y="4167"/>
                </a:cubicBezTo>
                <a:cubicBezTo>
                  <a:pt x="1207" y="4167"/>
                  <a:pt x="1310" y="4176"/>
                  <a:pt x="1410" y="4195"/>
                </a:cubicBezTo>
                <a:cubicBezTo>
                  <a:pt x="1526" y="4222"/>
                  <a:pt x="1634" y="4267"/>
                  <a:pt x="1732" y="4329"/>
                </a:cubicBezTo>
                <a:cubicBezTo>
                  <a:pt x="1759" y="4347"/>
                  <a:pt x="1785" y="4365"/>
                  <a:pt x="1803" y="4383"/>
                </a:cubicBezTo>
                <a:cubicBezTo>
                  <a:pt x="1830" y="4400"/>
                  <a:pt x="1848" y="4427"/>
                  <a:pt x="1866" y="4445"/>
                </a:cubicBezTo>
                <a:cubicBezTo>
                  <a:pt x="1901" y="4490"/>
                  <a:pt x="1928" y="4543"/>
                  <a:pt x="1937" y="4606"/>
                </a:cubicBezTo>
                <a:cubicBezTo>
                  <a:pt x="1946" y="4722"/>
                  <a:pt x="1928" y="4838"/>
                  <a:pt x="1875" y="4945"/>
                </a:cubicBezTo>
                <a:cubicBezTo>
                  <a:pt x="1830" y="5052"/>
                  <a:pt x="1767" y="5159"/>
                  <a:pt x="1696" y="5257"/>
                </a:cubicBezTo>
                <a:cubicBezTo>
                  <a:pt x="1562" y="5454"/>
                  <a:pt x="1393" y="5632"/>
                  <a:pt x="1214" y="5793"/>
                </a:cubicBezTo>
                <a:lnTo>
                  <a:pt x="1187" y="5811"/>
                </a:lnTo>
                <a:lnTo>
                  <a:pt x="1223" y="5828"/>
                </a:lnTo>
                <a:cubicBezTo>
                  <a:pt x="1393" y="5882"/>
                  <a:pt x="1553" y="5971"/>
                  <a:pt x="1687" y="6087"/>
                </a:cubicBezTo>
                <a:cubicBezTo>
                  <a:pt x="1821" y="6203"/>
                  <a:pt x="1937" y="6337"/>
                  <a:pt x="2035" y="6489"/>
                </a:cubicBezTo>
                <a:cubicBezTo>
                  <a:pt x="2124" y="6650"/>
                  <a:pt x="2196" y="6810"/>
                  <a:pt x="2249" y="6989"/>
                </a:cubicBezTo>
                <a:cubicBezTo>
                  <a:pt x="2276" y="7069"/>
                  <a:pt x="2294" y="7158"/>
                  <a:pt x="2312" y="7248"/>
                </a:cubicBezTo>
                <a:cubicBezTo>
                  <a:pt x="2321" y="7337"/>
                  <a:pt x="2330" y="7426"/>
                  <a:pt x="2339" y="7515"/>
                </a:cubicBezTo>
                <a:lnTo>
                  <a:pt x="2348" y="7587"/>
                </a:lnTo>
                <a:lnTo>
                  <a:pt x="2374" y="7524"/>
                </a:lnTo>
                <a:cubicBezTo>
                  <a:pt x="2377" y="7518"/>
                  <a:pt x="2380" y="7512"/>
                  <a:pt x="2382" y="7506"/>
                </a:cubicBezTo>
                <a:lnTo>
                  <a:pt x="2383" y="7506"/>
                </a:lnTo>
                <a:cubicBezTo>
                  <a:pt x="2383" y="7506"/>
                  <a:pt x="2383" y="7505"/>
                  <a:pt x="2383" y="7504"/>
                </a:cubicBezTo>
                <a:lnTo>
                  <a:pt x="2383" y="7504"/>
                </a:lnTo>
                <a:cubicBezTo>
                  <a:pt x="2443" y="7370"/>
                  <a:pt x="2512" y="7251"/>
                  <a:pt x="2597" y="7131"/>
                </a:cubicBezTo>
                <a:cubicBezTo>
                  <a:pt x="2687" y="7015"/>
                  <a:pt x="2794" y="6908"/>
                  <a:pt x="2919" y="6828"/>
                </a:cubicBezTo>
                <a:cubicBezTo>
                  <a:pt x="3053" y="6748"/>
                  <a:pt x="3195" y="6712"/>
                  <a:pt x="3347" y="6712"/>
                </a:cubicBezTo>
                <a:cubicBezTo>
                  <a:pt x="3490" y="6712"/>
                  <a:pt x="3642" y="6757"/>
                  <a:pt x="3776" y="6819"/>
                </a:cubicBezTo>
                <a:lnTo>
                  <a:pt x="3811" y="6837"/>
                </a:lnTo>
                <a:lnTo>
                  <a:pt x="3793" y="6801"/>
                </a:lnTo>
                <a:cubicBezTo>
                  <a:pt x="3792" y="6797"/>
                  <a:pt x="3790" y="6793"/>
                  <a:pt x="3788" y="6788"/>
                </a:cubicBezTo>
                <a:lnTo>
                  <a:pt x="3788" y="6788"/>
                </a:lnTo>
                <a:lnTo>
                  <a:pt x="3793" y="6783"/>
                </a:lnTo>
                <a:cubicBezTo>
                  <a:pt x="3791" y="6782"/>
                  <a:pt x="3788" y="6781"/>
                  <a:pt x="3785" y="6780"/>
                </a:cubicBezTo>
                <a:lnTo>
                  <a:pt x="3785" y="6780"/>
                </a:lnTo>
                <a:cubicBezTo>
                  <a:pt x="3736" y="6652"/>
                  <a:pt x="3703" y="6517"/>
                  <a:pt x="3686" y="6382"/>
                </a:cubicBezTo>
                <a:cubicBezTo>
                  <a:pt x="3668" y="6239"/>
                  <a:pt x="3677" y="6087"/>
                  <a:pt x="3722" y="5953"/>
                </a:cubicBezTo>
                <a:cubicBezTo>
                  <a:pt x="3767" y="5811"/>
                  <a:pt x="3847" y="5695"/>
                  <a:pt x="3954" y="5605"/>
                </a:cubicBezTo>
                <a:cubicBezTo>
                  <a:pt x="4034" y="5532"/>
                  <a:pt x="4139" y="5494"/>
                  <a:pt x="4246" y="5494"/>
                </a:cubicBezTo>
                <a:cubicBezTo>
                  <a:pt x="4283" y="5494"/>
                  <a:pt x="4319" y="5498"/>
                  <a:pt x="4356" y="5507"/>
                </a:cubicBezTo>
                <a:cubicBezTo>
                  <a:pt x="4490" y="5561"/>
                  <a:pt x="4606" y="5650"/>
                  <a:pt x="4677" y="5775"/>
                </a:cubicBezTo>
                <a:cubicBezTo>
                  <a:pt x="4766" y="5891"/>
                  <a:pt x="4820" y="6025"/>
                  <a:pt x="4856" y="6168"/>
                </a:cubicBezTo>
                <a:cubicBezTo>
                  <a:pt x="4933" y="6436"/>
                  <a:pt x="4961" y="6720"/>
                  <a:pt x="4946" y="7006"/>
                </a:cubicBezTo>
                <a:lnTo>
                  <a:pt x="4946" y="7006"/>
                </a:lnTo>
                <a:cubicBezTo>
                  <a:pt x="4946" y="7006"/>
                  <a:pt x="4945" y="7006"/>
                  <a:pt x="4945" y="7007"/>
                </a:cubicBezTo>
                <a:lnTo>
                  <a:pt x="4946" y="7008"/>
                </a:lnTo>
                <a:lnTo>
                  <a:pt x="4946" y="7008"/>
                </a:lnTo>
                <a:cubicBezTo>
                  <a:pt x="4946" y="7016"/>
                  <a:pt x="4945" y="7025"/>
                  <a:pt x="4945" y="7033"/>
                </a:cubicBezTo>
                <a:lnTo>
                  <a:pt x="4945" y="7060"/>
                </a:lnTo>
                <a:lnTo>
                  <a:pt x="4963" y="7042"/>
                </a:lnTo>
                <a:cubicBezTo>
                  <a:pt x="5114" y="6944"/>
                  <a:pt x="5275" y="6882"/>
                  <a:pt x="5453" y="6837"/>
                </a:cubicBezTo>
                <a:cubicBezTo>
                  <a:pt x="5549" y="6812"/>
                  <a:pt x="5647" y="6801"/>
                  <a:pt x="5747" y="6801"/>
                </a:cubicBezTo>
                <a:cubicBezTo>
                  <a:pt x="5824" y="6801"/>
                  <a:pt x="5902" y="6807"/>
                  <a:pt x="5980" y="6819"/>
                </a:cubicBezTo>
                <a:cubicBezTo>
                  <a:pt x="6150" y="6855"/>
                  <a:pt x="6319" y="6926"/>
                  <a:pt x="6453" y="7033"/>
                </a:cubicBezTo>
                <a:cubicBezTo>
                  <a:pt x="6524" y="7087"/>
                  <a:pt x="6596" y="7149"/>
                  <a:pt x="6658" y="7212"/>
                </a:cubicBezTo>
                <a:cubicBezTo>
                  <a:pt x="6712" y="7283"/>
                  <a:pt x="6765" y="7355"/>
                  <a:pt x="6819" y="7426"/>
                </a:cubicBezTo>
                <a:lnTo>
                  <a:pt x="6828" y="7417"/>
                </a:lnTo>
                <a:cubicBezTo>
                  <a:pt x="6827" y="7415"/>
                  <a:pt x="6826" y="7413"/>
                  <a:pt x="6825" y="7411"/>
                </a:cubicBezTo>
                <a:lnTo>
                  <a:pt x="6825" y="7411"/>
                </a:lnTo>
                <a:lnTo>
                  <a:pt x="6828" y="7408"/>
                </a:lnTo>
                <a:cubicBezTo>
                  <a:pt x="6823" y="7402"/>
                  <a:pt x="6818" y="7395"/>
                  <a:pt x="6813" y="7388"/>
                </a:cubicBezTo>
                <a:lnTo>
                  <a:pt x="6813" y="7388"/>
                </a:lnTo>
                <a:cubicBezTo>
                  <a:pt x="6732" y="7227"/>
                  <a:pt x="6674" y="7059"/>
                  <a:pt x="6641" y="6891"/>
                </a:cubicBezTo>
                <a:cubicBezTo>
                  <a:pt x="6596" y="6703"/>
                  <a:pt x="6587" y="6516"/>
                  <a:pt x="6623" y="6328"/>
                </a:cubicBezTo>
                <a:cubicBezTo>
                  <a:pt x="6632" y="6284"/>
                  <a:pt x="6641" y="6239"/>
                  <a:pt x="6649" y="6194"/>
                </a:cubicBezTo>
                <a:lnTo>
                  <a:pt x="6703" y="6060"/>
                </a:lnTo>
                <a:cubicBezTo>
                  <a:pt x="6739" y="5971"/>
                  <a:pt x="6783" y="5891"/>
                  <a:pt x="6846" y="5820"/>
                </a:cubicBezTo>
                <a:cubicBezTo>
                  <a:pt x="6899" y="5748"/>
                  <a:pt x="6971" y="5677"/>
                  <a:pt x="7042" y="5614"/>
                </a:cubicBezTo>
                <a:cubicBezTo>
                  <a:pt x="7114" y="5561"/>
                  <a:pt x="7194" y="5507"/>
                  <a:pt x="7274" y="5454"/>
                </a:cubicBezTo>
                <a:lnTo>
                  <a:pt x="7274" y="5454"/>
                </a:lnTo>
                <a:cubicBezTo>
                  <a:pt x="7194" y="5507"/>
                  <a:pt x="7113" y="5552"/>
                  <a:pt x="7033" y="5605"/>
                </a:cubicBezTo>
                <a:cubicBezTo>
                  <a:pt x="6962" y="5659"/>
                  <a:pt x="6899" y="5730"/>
                  <a:pt x="6837" y="5802"/>
                </a:cubicBezTo>
                <a:cubicBezTo>
                  <a:pt x="6783" y="5882"/>
                  <a:pt x="6730" y="5962"/>
                  <a:pt x="6694" y="6043"/>
                </a:cubicBezTo>
                <a:lnTo>
                  <a:pt x="6641" y="6177"/>
                </a:lnTo>
                <a:cubicBezTo>
                  <a:pt x="6632" y="6221"/>
                  <a:pt x="6623" y="6275"/>
                  <a:pt x="6614" y="6319"/>
                </a:cubicBezTo>
                <a:cubicBezTo>
                  <a:pt x="6578" y="6507"/>
                  <a:pt x="6587" y="6694"/>
                  <a:pt x="6623" y="6882"/>
                </a:cubicBezTo>
                <a:cubicBezTo>
                  <a:pt x="6662" y="7046"/>
                  <a:pt x="6715" y="7203"/>
                  <a:pt x="6787" y="7354"/>
                </a:cubicBezTo>
                <a:lnTo>
                  <a:pt x="6787" y="7354"/>
                </a:lnTo>
                <a:cubicBezTo>
                  <a:pt x="6747" y="7300"/>
                  <a:pt x="6707" y="7247"/>
                  <a:pt x="6667" y="7194"/>
                </a:cubicBezTo>
                <a:cubicBezTo>
                  <a:pt x="6605" y="7131"/>
                  <a:pt x="6533" y="7069"/>
                  <a:pt x="6462" y="7015"/>
                </a:cubicBezTo>
                <a:cubicBezTo>
                  <a:pt x="6319" y="6899"/>
                  <a:pt x="6159" y="6828"/>
                  <a:pt x="5980" y="6792"/>
                </a:cubicBezTo>
                <a:cubicBezTo>
                  <a:pt x="5906" y="6777"/>
                  <a:pt x="5829" y="6770"/>
                  <a:pt x="5754" y="6770"/>
                </a:cubicBezTo>
                <a:cubicBezTo>
                  <a:pt x="5648" y="6770"/>
                  <a:pt x="5543" y="6784"/>
                  <a:pt x="5445" y="6810"/>
                </a:cubicBezTo>
                <a:cubicBezTo>
                  <a:pt x="5274" y="6844"/>
                  <a:pt x="5112" y="6911"/>
                  <a:pt x="4965" y="6995"/>
                </a:cubicBezTo>
                <a:lnTo>
                  <a:pt x="4965" y="6995"/>
                </a:lnTo>
                <a:cubicBezTo>
                  <a:pt x="4988" y="6710"/>
                  <a:pt x="4960" y="6426"/>
                  <a:pt x="4882" y="6150"/>
                </a:cubicBezTo>
                <a:cubicBezTo>
                  <a:pt x="4847" y="6007"/>
                  <a:pt x="4784" y="5864"/>
                  <a:pt x="4704" y="5748"/>
                </a:cubicBezTo>
                <a:cubicBezTo>
                  <a:pt x="4623" y="5614"/>
                  <a:pt x="4499" y="5525"/>
                  <a:pt x="4365" y="5471"/>
                </a:cubicBezTo>
                <a:cubicBezTo>
                  <a:pt x="4322" y="5459"/>
                  <a:pt x="4278" y="5453"/>
                  <a:pt x="4235" y="5453"/>
                </a:cubicBezTo>
                <a:cubicBezTo>
                  <a:pt x="4126" y="5453"/>
                  <a:pt x="4020" y="5493"/>
                  <a:pt x="3936" y="5570"/>
                </a:cubicBezTo>
                <a:cubicBezTo>
                  <a:pt x="3820" y="5659"/>
                  <a:pt x="3731" y="5793"/>
                  <a:pt x="3695" y="5936"/>
                </a:cubicBezTo>
                <a:cubicBezTo>
                  <a:pt x="3651" y="6078"/>
                  <a:pt x="3633" y="6230"/>
                  <a:pt x="3660" y="6382"/>
                </a:cubicBezTo>
                <a:cubicBezTo>
                  <a:pt x="3676" y="6510"/>
                  <a:pt x="3706" y="6637"/>
                  <a:pt x="3750" y="6765"/>
                </a:cubicBezTo>
                <a:lnTo>
                  <a:pt x="3750" y="6765"/>
                </a:lnTo>
                <a:cubicBezTo>
                  <a:pt x="3620" y="6712"/>
                  <a:pt x="3484" y="6676"/>
                  <a:pt x="3347" y="6676"/>
                </a:cubicBezTo>
                <a:cubicBezTo>
                  <a:pt x="3187" y="6676"/>
                  <a:pt x="3035" y="6712"/>
                  <a:pt x="2901" y="6801"/>
                </a:cubicBezTo>
                <a:cubicBezTo>
                  <a:pt x="2776" y="6882"/>
                  <a:pt x="2660" y="6989"/>
                  <a:pt x="2571" y="7114"/>
                </a:cubicBezTo>
                <a:cubicBezTo>
                  <a:pt x="2497" y="7210"/>
                  <a:pt x="2429" y="7318"/>
                  <a:pt x="2377" y="7434"/>
                </a:cubicBezTo>
                <a:lnTo>
                  <a:pt x="2377" y="7434"/>
                </a:lnTo>
                <a:cubicBezTo>
                  <a:pt x="2372" y="7369"/>
                  <a:pt x="2367" y="7304"/>
                  <a:pt x="2348" y="7239"/>
                </a:cubicBezTo>
                <a:cubicBezTo>
                  <a:pt x="2330" y="7149"/>
                  <a:pt x="2312" y="7060"/>
                  <a:pt x="2285" y="6971"/>
                </a:cubicBezTo>
                <a:cubicBezTo>
                  <a:pt x="2240" y="6792"/>
                  <a:pt x="2169" y="6623"/>
                  <a:pt x="2071" y="6462"/>
                </a:cubicBezTo>
                <a:cubicBezTo>
                  <a:pt x="1973" y="6310"/>
                  <a:pt x="1857" y="6168"/>
                  <a:pt x="1714" y="6052"/>
                </a:cubicBezTo>
                <a:cubicBezTo>
                  <a:pt x="1583" y="5937"/>
                  <a:pt x="1436" y="5852"/>
                  <a:pt x="1282" y="5790"/>
                </a:cubicBezTo>
                <a:lnTo>
                  <a:pt x="1282" y="5790"/>
                </a:lnTo>
                <a:cubicBezTo>
                  <a:pt x="1448" y="5636"/>
                  <a:pt x="1606" y="5460"/>
                  <a:pt x="1732" y="5275"/>
                </a:cubicBezTo>
                <a:cubicBezTo>
                  <a:pt x="1803" y="5177"/>
                  <a:pt x="1866" y="5070"/>
                  <a:pt x="1919" y="4954"/>
                </a:cubicBezTo>
                <a:cubicBezTo>
                  <a:pt x="1973" y="4838"/>
                  <a:pt x="1991" y="4713"/>
                  <a:pt x="1982" y="4588"/>
                </a:cubicBezTo>
                <a:cubicBezTo>
                  <a:pt x="1973" y="4525"/>
                  <a:pt x="1946" y="4463"/>
                  <a:pt x="1901" y="4418"/>
                </a:cubicBezTo>
                <a:cubicBezTo>
                  <a:pt x="1883" y="4392"/>
                  <a:pt x="1866" y="4365"/>
                  <a:pt x="1839" y="4347"/>
                </a:cubicBezTo>
                <a:cubicBezTo>
                  <a:pt x="1812" y="4329"/>
                  <a:pt x="1794" y="4302"/>
                  <a:pt x="1767" y="4293"/>
                </a:cubicBezTo>
                <a:cubicBezTo>
                  <a:pt x="1660" y="4222"/>
                  <a:pt x="1544" y="4168"/>
                  <a:pt x="1428" y="4151"/>
                </a:cubicBezTo>
                <a:cubicBezTo>
                  <a:pt x="1318" y="4127"/>
                  <a:pt x="1207" y="4115"/>
                  <a:pt x="1098" y="4115"/>
                </a:cubicBezTo>
                <a:cubicBezTo>
                  <a:pt x="979" y="4115"/>
                  <a:pt x="862" y="4129"/>
                  <a:pt x="749" y="4155"/>
                </a:cubicBezTo>
                <a:lnTo>
                  <a:pt x="749" y="4155"/>
                </a:lnTo>
                <a:cubicBezTo>
                  <a:pt x="810" y="4062"/>
                  <a:pt x="851" y="3962"/>
                  <a:pt x="866" y="3856"/>
                </a:cubicBezTo>
                <a:cubicBezTo>
                  <a:pt x="884" y="3722"/>
                  <a:pt x="839" y="3597"/>
                  <a:pt x="759" y="3499"/>
                </a:cubicBezTo>
                <a:cubicBezTo>
                  <a:pt x="679" y="3401"/>
                  <a:pt x="580" y="3321"/>
                  <a:pt x="464" y="3258"/>
                </a:cubicBezTo>
                <a:cubicBezTo>
                  <a:pt x="386" y="3212"/>
                  <a:pt x="303" y="3172"/>
                  <a:pt x="219" y="3139"/>
                </a:cubicBezTo>
                <a:lnTo>
                  <a:pt x="219" y="3139"/>
                </a:lnTo>
                <a:cubicBezTo>
                  <a:pt x="318" y="3120"/>
                  <a:pt x="414" y="3085"/>
                  <a:pt x="509" y="3044"/>
                </a:cubicBezTo>
                <a:cubicBezTo>
                  <a:pt x="563" y="3017"/>
                  <a:pt x="625" y="2981"/>
                  <a:pt x="679" y="2937"/>
                </a:cubicBezTo>
                <a:cubicBezTo>
                  <a:pt x="732" y="2892"/>
                  <a:pt x="777" y="2847"/>
                  <a:pt x="821" y="2794"/>
                </a:cubicBezTo>
                <a:cubicBezTo>
                  <a:pt x="911" y="2696"/>
                  <a:pt x="973" y="2580"/>
                  <a:pt x="1027" y="2455"/>
                </a:cubicBezTo>
                <a:cubicBezTo>
                  <a:pt x="1067" y="2335"/>
                  <a:pt x="1092" y="2223"/>
                  <a:pt x="1110" y="2104"/>
                </a:cubicBezTo>
                <a:lnTo>
                  <a:pt x="1110" y="2104"/>
                </a:lnTo>
                <a:cubicBezTo>
                  <a:pt x="1250" y="2191"/>
                  <a:pt x="1398" y="2263"/>
                  <a:pt x="1553" y="2312"/>
                </a:cubicBezTo>
                <a:cubicBezTo>
                  <a:pt x="1723" y="2374"/>
                  <a:pt x="1901" y="2410"/>
                  <a:pt x="2080" y="2437"/>
                </a:cubicBezTo>
                <a:cubicBezTo>
                  <a:pt x="2213" y="2450"/>
                  <a:pt x="2347" y="2457"/>
                  <a:pt x="2481" y="2457"/>
                </a:cubicBezTo>
                <a:cubicBezTo>
                  <a:pt x="2707" y="2457"/>
                  <a:pt x="2932" y="2437"/>
                  <a:pt x="3151" y="2392"/>
                </a:cubicBezTo>
                <a:lnTo>
                  <a:pt x="3160" y="2392"/>
                </a:lnTo>
                <a:lnTo>
                  <a:pt x="3160" y="2383"/>
                </a:lnTo>
                <a:cubicBezTo>
                  <a:pt x="3231" y="2232"/>
                  <a:pt x="3285" y="2071"/>
                  <a:pt x="3311" y="1910"/>
                </a:cubicBezTo>
                <a:cubicBezTo>
                  <a:pt x="3347" y="1741"/>
                  <a:pt x="3356" y="1580"/>
                  <a:pt x="3356" y="1411"/>
                </a:cubicBezTo>
                <a:cubicBezTo>
                  <a:pt x="3347" y="1241"/>
                  <a:pt x="3338" y="1080"/>
                  <a:pt x="3303" y="920"/>
                </a:cubicBezTo>
                <a:cubicBezTo>
                  <a:pt x="3280" y="775"/>
                  <a:pt x="3250" y="637"/>
                  <a:pt x="3209" y="506"/>
                </a:cubicBezTo>
                <a:lnTo>
                  <a:pt x="3209" y="506"/>
                </a:lnTo>
                <a:cubicBezTo>
                  <a:pt x="3299" y="572"/>
                  <a:pt x="3409" y="609"/>
                  <a:pt x="3526" y="616"/>
                </a:cubicBezTo>
                <a:cubicBezTo>
                  <a:pt x="3542" y="617"/>
                  <a:pt x="3559" y="618"/>
                  <a:pt x="3576" y="618"/>
                </a:cubicBezTo>
                <a:cubicBezTo>
                  <a:pt x="3693" y="618"/>
                  <a:pt x="3809" y="591"/>
                  <a:pt x="3918" y="536"/>
                </a:cubicBezTo>
                <a:cubicBezTo>
                  <a:pt x="4043" y="482"/>
                  <a:pt x="4159" y="411"/>
                  <a:pt x="4266" y="331"/>
                </a:cubicBezTo>
                <a:cubicBezTo>
                  <a:pt x="4373" y="257"/>
                  <a:pt x="4464" y="176"/>
                  <a:pt x="4547" y="87"/>
                </a:cubicBezTo>
                <a:lnTo>
                  <a:pt x="4547" y="87"/>
                </a:lnTo>
                <a:cubicBezTo>
                  <a:pt x="4560" y="174"/>
                  <a:pt x="4594" y="260"/>
                  <a:pt x="4641" y="340"/>
                </a:cubicBezTo>
                <a:cubicBezTo>
                  <a:pt x="4686" y="429"/>
                  <a:pt x="4766" y="509"/>
                  <a:pt x="4856" y="563"/>
                </a:cubicBezTo>
                <a:cubicBezTo>
                  <a:pt x="4945" y="616"/>
                  <a:pt x="5043" y="652"/>
                  <a:pt x="5141" y="661"/>
                </a:cubicBezTo>
                <a:cubicBezTo>
                  <a:pt x="5195" y="670"/>
                  <a:pt x="5246" y="674"/>
                  <a:pt x="5296" y="674"/>
                </a:cubicBezTo>
                <a:cubicBezTo>
                  <a:pt x="5338" y="674"/>
                  <a:pt x="5379" y="671"/>
                  <a:pt x="5419" y="665"/>
                </a:cubicBezTo>
                <a:lnTo>
                  <a:pt x="5419" y="665"/>
                </a:lnTo>
                <a:cubicBezTo>
                  <a:pt x="5352" y="873"/>
                  <a:pt x="5310" y="1097"/>
                  <a:pt x="5302" y="1321"/>
                </a:cubicBezTo>
                <a:cubicBezTo>
                  <a:pt x="5302" y="1437"/>
                  <a:pt x="5311" y="1553"/>
                  <a:pt x="5355" y="1669"/>
                </a:cubicBezTo>
                <a:cubicBezTo>
                  <a:pt x="5391" y="1785"/>
                  <a:pt x="5489" y="1875"/>
                  <a:pt x="5605" y="1901"/>
                </a:cubicBezTo>
                <a:cubicBezTo>
                  <a:pt x="5669" y="1916"/>
                  <a:pt x="5733" y="1923"/>
                  <a:pt x="5797" y="1923"/>
                </a:cubicBezTo>
                <a:cubicBezTo>
                  <a:pt x="5849" y="1923"/>
                  <a:pt x="5901" y="1918"/>
                  <a:pt x="5953" y="1910"/>
                </a:cubicBezTo>
                <a:cubicBezTo>
                  <a:pt x="6069" y="1893"/>
                  <a:pt x="6185" y="1866"/>
                  <a:pt x="6292" y="1830"/>
                </a:cubicBezTo>
                <a:cubicBezTo>
                  <a:pt x="6507" y="1761"/>
                  <a:pt x="6713" y="1676"/>
                  <a:pt x="6911" y="1575"/>
                </a:cubicBezTo>
                <a:lnTo>
                  <a:pt x="6911" y="1575"/>
                </a:lnTo>
                <a:cubicBezTo>
                  <a:pt x="6931" y="1746"/>
                  <a:pt x="6992" y="1916"/>
                  <a:pt x="7078" y="2062"/>
                </a:cubicBezTo>
                <a:cubicBezTo>
                  <a:pt x="7176" y="2223"/>
                  <a:pt x="7292" y="2357"/>
                  <a:pt x="7426" y="2482"/>
                </a:cubicBezTo>
                <a:cubicBezTo>
                  <a:pt x="7560" y="2607"/>
                  <a:pt x="7703" y="2714"/>
                  <a:pt x="7854" y="2821"/>
                </a:cubicBezTo>
                <a:cubicBezTo>
                  <a:pt x="7995" y="2912"/>
                  <a:pt x="8143" y="2995"/>
                  <a:pt x="8292" y="3071"/>
                </a:cubicBezTo>
                <a:lnTo>
                  <a:pt x="8292" y="3071"/>
                </a:lnTo>
                <a:lnTo>
                  <a:pt x="8113" y="3115"/>
                </a:lnTo>
                <a:cubicBezTo>
                  <a:pt x="8042" y="3142"/>
                  <a:pt x="7970" y="3169"/>
                  <a:pt x="7899" y="3196"/>
                </a:cubicBezTo>
                <a:cubicBezTo>
                  <a:pt x="7765" y="3258"/>
                  <a:pt x="7640" y="3347"/>
                  <a:pt x="7533" y="3445"/>
                </a:cubicBezTo>
                <a:cubicBezTo>
                  <a:pt x="7332" y="3664"/>
                  <a:pt x="7242" y="3968"/>
                  <a:pt x="7280" y="4257"/>
                </a:cubicBezTo>
                <a:lnTo>
                  <a:pt x="7280" y="4257"/>
                </a:lnTo>
                <a:cubicBezTo>
                  <a:pt x="7010" y="4128"/>
                  <a:pt x="6732" y="4033"/>
                  <a:pt x="6453" y="3981"/>
                </a:cubicBezTo>
                <a:cubicBezTo>
                  <a:pt x="6392" y="3967"/>
                  <a:pt x="6332" y="3960"/>
                  <a:pt x="6272" y="3960"/>
                </a:cubicBezTo>
                <a:cubicBezTo>
                  <a:pt x="6181" y="3960"/>
                  <a:pt x="6093" y="3976"/>
                  <a:pt x="6007" y="4008"/>
                </a:cubicBezTo>
                <a:cubicBezTo>
                  <a:pt x="6002" y="4010"/>
                  <a:pt x="5998" y="4012"/>
                  <a:pt x="5993" y="4015"/>
                </a:cubicBezTo>
                <a:lnTo>
                  <a:pt x="5993" y="4015"/>
                </a:lnTo>
                <a:cubicBezTo>
                  <a:pt x="6078" y="3984"/>
                  <a:pt x="6165" y="3968"/>
                  <a:pt x="6252" y="3968"/>
                </a:cubicBezTo>
                <a:cubicBezTo>
                  <a:pt x="6311" y="3968"/>
                  <a:pt x="6369" y="3976"/>
                  <a:pt x="6426" y="3990"/>
                </a:cubicBezTo>
                <a:cubicBezTo>
                  <a:pt x="6721" y="4043"/>
                  <a:pt x="7006" y="4142"/>
                  <a:pt x="7274" y="4275"/>
                </a:cubicBezTo>
                <a:lnTo>
                  <a:pt x="7292" y="4284"/>
                </a:lnTo>
                <a:lnTo>
                  <a:pt x="7292" y="4271"/>
                </a:lnTo>
                <a:lnTo>
                  <a:pt x="7292" y="4271"/>
                </a:lnTo>
                <a:lnTo>
                  <a:pt x="7301" y="4267"/>
                </a:lnTo>
                <a:cubicBezTo>
                  <a:pt x="7298" y="4265"/>
                  <a:pt x="7295" y="4264"/>
                  <a:pt x="7292" y="4262"/>
                </a:cubicBezTo>
                <a:lnTo>
                  <a:pt x="7292" y="4262"/>
                </a:lnTo>
                <a:cubicBezTo>
                  <a:pt x="7274" y="4112"/>
                  <a:pt x="7284" y="3971"/>
                  <a:pt x="7328" y="3829"/>
                </a:cubicBezTo>
                <a:cubicBezTo>
                  <a:pt x="7372" y="3695"/>
                  <a:pt x="7444" y="3561"/>
                  <a:pt x="7551" y="3454"/>
                </a:cubicBezTo>
                <a:cubicBezTo>
                  <a:pt x="7649" y="3356"/>
                  <a:pt x="7774" y="3267"/>
                  <a:pt x="7908" y="3213"/>
                </a:cubicBezTo>
                <a:cubicBezTo>
                  <a:pt x="7970" y="3178"/>
                  <a:pt x="8042" y="3160"/>
                  <a:pt x="8113" y="3133"/>
                </a:cubicBezTo>
                <a:lnTo>
                  <a:pt x="8315" y="3083"/>
                </a:lnTo>
                <a:lnTo>
                  <a:pt x="8315" y="3083"/>
                </a:lnTo>
                <a:cubicBezTo>
                  <a:pt x="8319" y="3085"/>
                  <a:pt x="8323" y="3086"/>
                  <a:pt x="8327" y="3088"/>
                </a:cubicBezTo>
                <a:lnTo>
                  <a:pt x="8327" y="3080"/>
                </a:lnTo>
                <a:lnTo>
                  <a:pt x="8363" y="3071"/>
                </a:lnTo>
                <a:lnTo>
                  <a:pt x="8327" y="3053"/>
                </a:lnTo>
                <a:cubicBezTo>
                  <a:pt x="8167" y="2972"/>
                  <a:pt x="8006" y="2883"/>
                  <a:pt x="7863" y="2785"/>
                </a:cubicBezTo>
                <a:cubicBezTo>
                  <a:pt x="7712" y="2687"/>
                  <a:pt x="7569" y="2580"/>
                  <a:pt x="7435" y="2455"/>
                </a:cubicBezTo>
                <a:cubicBezTo>
                  <a:pt x="7310" y="2330"/>
                  <a:pt x="7194" y="2196"/>
                  <a:pt x="7096" y="2044"/>
                </a:cubicBezTo>
                <a:cubicBezTo>
                  <a:pt x="7006" y="1893"/>
                  <a:pt x="6953" y="1723"/>
                  <a:pt x="6935" y="1544"/>
                </a:cubicBezTo>
                <a:lnTo>
                  <a:pt x="6935" y="1518"/>
                </a:lnTo>
                <a:lnTo>
                  <a:pt x="6908" y="1527"/>
                </a:lnTo>
                <a:cubicBezTo>
                  <a:pt x="6703" y="1634"/>
                  <a:pt x="6498" y="1714"/>
                  <a:pt x="6275" y="1785"/>
                </a:cubicBezTo>
                <a:cubicBezTo>
                  <a:pt x="6167" y="1821"/>
                  <a:pt x="6051" y="1848"/>
                  <a:pt x="5935" y="1866"/>
                </a:cubicBezTo>
                <a:cubicBezTo>
                  <a:pt x="5882" y="1879"/>
                  <a:pt x="5826" y="1886"/>
                  <a:pt x="5770" y="1886"/>
                </a:cubicBezTo>
                <a:cubicBezTo>
                  <a:pt x="5715" y="1886"/>
                  <a:pt x="5659" y="1879"/>
                  <a:pt x="5605" y="1866"/>
                </a:cubicBezTo>
                <a:cubicBezTo>
                  <a:pt x="5498" y="1839"/>
                  <a:pt x="5409" y="1759"/>
                  <a:pt x="5373" y="1652"/>
                </a:cubicBezTo>
                <a:cubicBezTo>
                  <a:pt x="5337" y="1544"/>
                  <a:pt x="5320" y="1428"/>
                  <a:pt x="5329" y="1321"/>
                </a:cubicBezTo>
                <a:cubicBezTo>
                  <a:pt x="5337" y="1089"/>
                  <a:pt x="5382" y="866"/>
                  <a:pt x="5453" y="652"/>
                </a:cubicBezTo>
                <a:lnTo>
                  <a:pt x="5462" y="616"/>
                </a:lnTo>
                <a:lnTo>
                  <a:pt x="5427" y="616"/>
                </a:lnTo>
                <a:cubicBezTo>
                  <a:pt x="5382" y="625"/>
                  <a:pt x="5333" y="630"/>
                  <a:pt x="5284" y="630"/>
                </a:cubicBezTo>
                <a:cubicBezTo>
                  <a:pt x="5235" y="630"/>
                  <a:pt x="5186" y="625"/>
                  <a:pt x="5141" y="616"/>
                </a:cubicBezTo>
                <a:cubicBezTo>
                  <a:pt x="5043" y="598"/>
                  <a:pt x="4945" y="563"/>
                  <a:pt x="4864" y="518"/>
                </a:cubicBezTo>
                <a:cubicBezTo>
                  <a:pt x="4775" y="473"/>
                  <a:pt x="4713" y="402"/>
                  <a:pt x="4659" y="313"/>
                </a:cubicBezTo>
                <a:cubicBezTo>
                  <a:pt x="4615" y="232"/>
                  <a:pt x="4579" y="134"/>
                  <a:pt x="4570" y="36"/>
                </a:cubicBezTo>
                <a:lnTo>
                  <a:pt x="45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4"/>
          <p:cNvSpPr/>
          <p:nvPr/>
        </p:nvSpPr>
        <p:spPr>
          <a:xfrm>
            <a:off x="2091272" y="802813"/>
            <a:ext cx="441976" cy="424275"/>
          </a:xfrm>
          <a:custGeom>
            <a:avLst/>
            <a:gdLst/>
            <a:ahLst/>
            <a:cxnLst/>
            <a:rect l="l" t="t" r="r" b="b"/>
            <a:pathLst>
              <a:path w="5693" h="5465" extrusionOk="0">
                <a:moveTo>
                  <a:pt x="3233" y="1"/>
                </a:moveTo>
                <a:cubicBezTo>
                  <a:pt x="3233" y="1"/>
                  <a:pt x="2483" y="956"/>
                  <a:pt x="2144" y="1420"/>
                </a:cubicBezTo>
                <a:lnTo>
                  <a:pt x="2055" y="1545"/>
                </a:lnTo>
                <a:lnTo>
                  <a:pt x="1992" y="1456"/>
                </a:lnTo>
                <a:cubicBezTo>
                  <a:pt x="1644" y="1000"/>
                  <a:pt x="1225" y="536"/>
                  <a:pt x="698" y="295"/>
                </a:cubicBezTo>
                <a:cubicBezTo>
                  <a:pt x="572" y="232"/>
                  <a:pt x="407" y="175"/>
                  <a:pt x="251" y="175"/>
                </a:cubicBezTo>
                <a:cubicBezTo>
                  <a:pt x="208" y="175"/>
                  <a:pt x="167" y="179"/>
                  <a:pt x="127" y="188"/>
                </a:cubicBezTo>
                <a:lnTo>
                  <a:pt x="118" y="188"/>
                </a:lnTo>
                <a:cubicBezTo>
                  <a:pt x="82" y="197"/>
                  <a:pt x="55" y="224"/>
                  <a:pt x="38" y="260"/>
                </a:cubicBezTo>
                <a:cubicBezTo>
                  <a:pt x="38" y="275"/>
                  <a:pt x="31" y="317"/>
                  <a:pt x="52" y="317"/>
                </a:cubicBezTo>
                <a:cubicBezTo>
                  <a:pt x="55" y="317"/>
                  <a:pt x="59" y="316"/>
                  <a:pt x="64" y="313"/>
                </a:cubicBezTo>
                <a:cubicBezTo>
                  <a:pt x="101" y="309"/>
                  <a:pt x="138" y="307"/>
                  <a:pt x="175" y="307"/>
                </a:cubicBezTo>
                <a:cubicBezTo>
                  <a:pt x="289" y="307"/>
                  <a:pt x="403" y="328"/>
                  <a:pt x="511" y="376"/>
                </a:cubicBezTo>
                <a:cubicBezTo>
                  <a:pt x="1010" y="554"/>
                  <a:pt x="1412" y="974"/>
                  <a:pt x="1733" y="1384"/>
                </a:cubicBezTo>
                <a:cubicBezTo>
                  <a:pt x="1805" y="1456"/>
                  <a:pt x="1867" y="1545"/>
                  <a:pt x="1930" y="1625"/>
                </a:cubicBezTo>
                <a:lnTo>
                  <a:pt x="252" y="2205"/>
                </a:lnTo>
                <a:lnTo>
                  <a:pt x="2" y="2286"/>
                </a:lnTo>
                <a:cubicBezTo>
                  <a:pt x="1" y="2286"/>
                  <a:pt x="1" y="2286"/>
                  <a:pt x="2" y="2286"/>
                </a:cubicBezTo>
                <a:cubicBezTo>
                  <a:pt x="26" y="2286"/>
                  <a:pt x="1097" y="1978"/>
                  <a:pt x="1662" y="1813"/>
                </a:cubicBezTo>
                <a:cubicBezTo>
                  <a:pt x="1760" y="1786"/>
                  <a:pt x="1885" y="1759"/>
                  <a:pt x="1974" y="1723"/>
                </a:cubicBezTo>
                <a:lnTo>
                  <a:pt x="1974" y="1723"/>
                </a:lnTo>
                <a:cubicBezTo>
                  <a:pt x="1921" y="2143"/>
                  <a:pt x="1867" y="2553"/>
                  <a:pt x="1814" y="2973"/>
                </a:cubicBezTo>
                <a:cubicBezTo>
                  <a:pt x="1730" y="3621"/>
                  <a:pt x="1622" y="5307"/>
                  <a:pt x="1610" y="5454"/>
                </a:cubicBezTo>
                <a:lnTo>
                  <a:pt x="1610" y="5454"/>
                </a:lnTo>
                <a:lnTo>
                  <a:pt x="1769" y="4160"/>
                </a:lnTo>
                <a:cubicBezTo>
                  <a:pt x="1858" y="3473"/>
                  <a:pt x="1948" y="2777"/>
                  <a:pt x="2037" y="2089"/>
                </a:cubicBezTo>
                <a:cubicBezTo>
                  <a:pt x="2046" y="2000"/>
                  <a:pt x="2055" y="1902"/>
                  <a:pt x="2073" y="1813"/>
                </a:cubicBezTo>
                <a:lnTo>
                  <a:pt x="2358" y="2196"/>
                </a:lnTo>
                <a:lnTo>
                  <a:pt x="2983" y="3018"/>
                </a:lnTo>
                <a:lnTo>
                  <a:pt x="4116" y="4535"/>
                </a:lnTo>
                <a:lnTo>
                  <a:pt x="4500" y="5052"/>
                </a:lnTo>
                <a:lnTo>
                  <a:pt x="4625" y="5222"/>
                </a:lnTo>
                <a:cubicBezTo>
                  <a:pt x="4643" y="5258"/>
                  <a:pt x="4661" y="5284"/>
                  <a:pt x="4688" y="5311"/>
                </a:cubicBezTo>
                <a:cubicBezTo>
                  <a:pt x="4688" y="5311"/>
                  <a:pt x="4696" y="5320"/>
                  <a:pt x="4696" y="5320"/>
                </a:cubicBezTo>
                <a:cubicBezTo>
                  <a:pt x="4697" y="5321"/>
                  <a:pt x="4697" y="5321"/>
                  <a:pt x="4697" y="5321"/>
                </a:cubicBezTo>
                <a:cubicBezTo>
                  <a:pt x="4701" y="5321"/>
                  <a:pt x="3577" y="3566"/>
                  <a:pt x="3215" y="3080"/>
                </a:cubicBezTo>
                <a:cubicBezTo>
                  <a:pt x="2876" y="2634"/>
                  <a:pt x="2528" y="2179"/>
                  <a:pt x="2189" y="1732"/>
                </a:cubicBezTo>
                <a:lnTo>
                  <a:pt x="2189" y="1732"/>
                </a:lnTo>
                <a:cubicBezTo>
                  <a:pt x="2537" y="1795"/>
                  <a:pt x="2894" y="1875"/>
                  <a:pt x="3242" y="1938"/>
                </a:cubicBezTo>
                <a:lnTo>
                  <a:pt x="5214" y="2295"/>
                </a:lnTo>
                <a:lnTo>
                  <a:pt x="5660" y="2375"/>
                </a:lnTo>
                <a:cubicBezTo>
                  <a:pt x="5662" y="2375"/>
                  <a:pt x="5663" y="2375"/>
                  <a:pt x="5663" y="2375"/>
                </a:cubicBezTo>
                <a:cubicBezTo>
                  <a:pt x="5692" y="2375"/>
                  <a:pt x="4928" y="2158"/>
                  <a:pt x="4473" y="2045"/>
                </a:cubicBezTo>
                <a:cubicBezTo>
                  <a:pt x="3840" y="1893"/>
                  <a:pt x="3188" y="1777"/>
                  <a:pt x="2528" y="1661"/>
                </a:cubicBezTo>
                <a:lnTo>
                  <a:pt x="2135" y="1590"/>
                </a:lnTo>
                <a:lnTo>
                  <a:pt x="2706" y="795"/>
                </a:lnTo>
                <a:cubicBezTo>
                  <a:pt x="2876" y="563"/>
                  <a:pt x="3233" y="1"/>
                  <a:pt x="3233" y="1"/>
                </a:cubicBezTo>
                <a:close/>
                <a:moveTo>
                  <a:pt x="1610" y="5454"/>
                </a:moveTo>
                <a:lnTo>
                  <a:pt x="1608" y="5463"/>
                </a:lnTo>
                <a:cubicBezTo>
                  <a:pt x="1608" y="5464"/>
                  <a:pt x="1608" y="5464"/>
                  <a:pt x="1609" y="5464"/>
                </a:cubicBezTo>
                <a:cubicBezTo>
                  <a:pt x="1609" y="5464"/>
                  <a:pt x="1609" y="5461"/>
                  <a:pt x="1610" y="54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4"/>
          <p:cNvSpPr/>
          <p:nvPr/>
        </p:nvSpPr>
        <p:spPr>
          <a:xfrm>
            <a:off x="2734773" y="932571"/>
            <a:ext cx="83302" cy="69794"/>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4"/>
          <p:cNvSpPr/>
          <p:nvPr/>
        </p:nvSpPr>
        <p:spPr>
          <a:xfrm>
            <a:off x="2734773" y="931251"/>
            <a:ext cx="76315" cy="71812"/>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4"/>
          <p:cNvSpPr/>
          <p:nvPr/>
        </p:nvSpPr>
        <p:spPr>
          <a:xfrm>
            <a:off x="2765983" y="966032"/>
            <a:ext cx="31986" cy="26241"/>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4"/>
          <p:cNvSpPr/>
          <p:nvPr/>
        </p:nvSpPr>
        <p:spPr>
          <a:xfrm>
            <a:off x="2874827" y="931018"/>
            <a:ext cx="74219" cy="7421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4"/>
          <p:cNvSpPr/>
          <p:nvPr/>
        </p:nvSpPr>
        <p:spPr>
          <a:xfrm>
            <a:off x="2869005" y="930164"/>
            <a:ext cx="86252" cy="76315"/>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4"/>
          <p:cNvSpPr/>
          <p:nvPr/>
        </p:nvSpPr>
        <p:spPr>
          <a:xfrm>
            <a:off x="2905260" y="971156"/>
            <a:ext cx="29424" cy="24610"/>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4"/>
          <p:cNvSpPr/>
          <p:nvPr/>
        </p:nvSpPr>
        <p:spPr>
          <a:xfrm>
            <a:off x="2776386" y="701683"/>
            <a:ext cx="219086" cy="245327"/>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4"/>
          <p:cNvSpPr/>
          <p:nvPr/>
        </p:nvSpPr>
        <p:spPr>
          <a:xfrm>
            <a:off x="2836708" y="799348"/>
            <a:ext cx="61720" cy="152553"/>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4"/>
          <p:cNvSpPr/>
          <p:nvPr/>
        </p:nvSpPr>
        <p:spPr>
          <a:xfrm>
            <a:off x="3240644" y="703468"/>
            <a:ext cx="355491" cy="254177"/>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4"/>
          <p:cNvSpPr/>
          <p:nvPr/>
        </p:nvSpPr>
        <p:spPr>
          <a:xfrm>
            <a:off x="3211220" y="737085"/>
            <a:ext cx="359838" cy="181666"/>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4"/>
          <p:cNvSpPr/>
          <p:nvPr/>
        </p:nvSpPr>
        <p:spPr>
          <a:xfrm>
            <a:off x="3299569" y="773030"/>
            <a:ext cx="290355" cy="212099"/>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4"/>
          <p:cNvSpPr/>
          <p:nvPr/>
        </p:nvSpPr>
        <p:spPr>
          <a:xfrm>
            <a:off x="3262848" y="702692"/>
            <a:ext cx="336082" cy="25627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4"/>
          <p:cNvSpPr/>
          <p:nvPr/>
        </p:nvSpPr>
        <p:spPr>
          <a:xfrm>
            <a:off x="3154624" y="974649"/>
            <a:ext cx="131126" cy="215670"/>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4"/>
          <p:cNvSpPr/>
          <p:nvPr/>
        </p:nvSpPr>
        <p:spPr>
          <a:xfrm>
            <a:off x="3237849" y="970768"/>
            <a:ext cx="230809" cy="96034"/>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4"/>
          <p:cNvSpPr/>
          <p:nvPr/>
        </p:nvSpPr>
        <p:spPr>
          <a:xfrm>
            <a:off x="3268438" y="1034972"/>
            <a:ext cx="148982" cy="203792"/>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4"/>
          <p:cNvSpPr/>
          <p:nvPr/>
        </p:nvSpPr>
        <p:spPr>
          <a:xfrm>
            <a:off x="3096864" y="880400"/>
            <a:ext cx="131358" cy="215670"/>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4"/>
          <p:cNvSpPr/>
          <p:nvPr/>
        </p:nvSpPr>
        <p:spPr>
          <a:xfrm>
            <a:off x="3179701" y="876052"/>
            <a:ext cx="231042" cy="96500"/>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4"/>
          <p:cNvSpPr/>
          <p:nvPr/>
        </p:nvSpPr>
        <p:spPr>
          <a:xfrm>
            <a:off x="3045935" y="785529"/>
            <a:ext cx="129650" cy="217378"/>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4"/>
          <p:cNvSpPr/>
          <p:nvPr/>
        </p:nvSpPr>
        <p:spPr>
          <a:xfrm>
            <a:off x="3102764" y="777766"/>
            <a:ext cx="229411" cy="80430"/>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4"/>
          <p:cNvSpPr/>
          <p:nvPr/>
        </p:nvSpPr>
        <p:spPr>
          <a:xfrm>
            <a:off x="2989184" y="700285"/>
            <a:ext cx="126157" cy="215437"/>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4"/>
          <p:cNvSpPr/>
          <p:nvPr/>
        </p:nvSpPr>
        <p:spPr>
          <a:xfrm>
            <a:off x="3020316" y="683827"/>
            <a:ext cx="225840" cy="70260"/>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4"/>
          <p:cNvSpPr/>
          <p:nvPr/>
        </p:nvSpPr>
        <p:spPr>
          <a:xfrm>
            <a:off x="3068838" y="873490"/>
            <a:ext cx="76936" cy="135240"/>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4"/>
          <p:cNvSpPr/>
          <p:nvPr/>
        </p:nvSpPr>
        <p:spPr>
          <a:xfrm>
            <a:off x="3101367" y="867978"/>
            <a:ext cx="315353" cy="375598"/>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4"/>
          <p:cNvSpPr/>
          <p:nvPr/>
        </p:nvSpPr>
        <p:spPr>
          <a:xfrm>
            <a:off x="3037628" y="894995"/>
            <a:ext cx="33305" cy="21583"/>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4"/>
          <p:cNvSpPr/>
          <p:nvPr/>
        </p:nvSpPr>
        <p:spPr>
          <a:xfrm>
            <a:off x="3271853" y="1032798"/>
            <a:ext cx="102556" cy="205966"/>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4"/>
          <p:cNvSpPr/>
          <p:nvPr/>
        </p:nvSpPr>
        <p:spPr>
          <a:xfrm>
            <a:off x="3188706" y="973485"/>
            <a:ext cx="68629" cy="216912"/>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4"/>
          <p:cNvSpPr/>
          <p:nvPr/>
        </p:nvSpPr>
        <p:spPr>
          <a:xfrm>
            <a:off x="3237849" y="969991"/>
            <a:ext cx="207285" cy="98519"/>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4"/>
          <p:cNvSpPr/>
          <p:nvPr/>
        </p:nvSpPr>
        <p:spPr>
          <a:xfrm>
            <a:off x="3129082" y="880400"/>
            <a:ext cx="71424" cy="217766"/>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4"/>
          <p:cNvSpPr/>
          <p:nvPr/>
        </p:nvSpPr>
        <p:spPr>
          <a:xfrm>
            <a:off x="3179701" y="875586"/>
            <a:ext cx="207208" cy="98441"/>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4"/>
          <p:cNvSpPr/>
          <p:nvPr/>
        </p:nvSpPr>
        <p:spPr>
          <a:xfrm>
            <a:off x="3070856" y="785529"/>
            <a:ext cx="69406" cy="219008"/>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4"/>
          <p:cNvSpPr/>
          <p:nvPr/>
        </p:nvSpPr>
        <p:spPr>
          <a:xfrm>
            <a:off x="3102764" y="776368"/>
            <a:ext cx="213496" cy="83923"/>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4"/>
          <p:cNvSpPr/>
          <p:nvPr/>
        </p:nvSpPr>
        <p:spPr>
          <a:xfrm>
            <a:off x="3003702" y="700285"/>
            <a:ext cx="72822" cy="217844"/>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4"/>
          <p:cNvSpPr/>
          <p:nvPr/>
        </p:nvSpPr>
        <p:spPr>
          <a:xfrm>
            <a:off x="3018219" y="682196"/>
            <a:ext cx="218310" cy="7204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4"/>
          <p:cNvSpPr/>
          <p:nvPr/>
        </p:nvSpPr>
        <p:spPr>
          <a:xfrm>
            <a:off x="2967679" y="651453"/>
            <a:ext cx="380722" cy="457891"/>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4"/>
          <p:cNvSpPr/>
          <p:nvPr/>
        </p:nvSpPr>
        <p:spPr>
          <a:xfrm>
            <a:off x="3592975" y="969998"/>
            <a:ext cx="472564" cy="511382"/>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4"/>
          <p:cNvSpPr/>
          <p:nvPr/>
        </p:nvSpPr>
        <p:spPr>
          <a:xfrm>
            <a:off x="3592975" y="1042044"/>
            <a:ext cx="280651" cy="358286"/>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4"/>
          <p:cNvSpPr/>
          <p:nvPr/>
        </p:nvSpPr>
        <p:spPr>
          <a:xfrm>
            <a:off x="3591577" y="961691"/>
            <a:ext cx="476757" cy="522484"/>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4"/>
          <p:cNvSpPr/>
          <p:nvPr/>
        </p:nvSpPr>
        <p:spPr>
          <a:xfrm>
            <a:off x="3681556" y="1032262"/>
            <a:ext cx="347960" cy="351609"/>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4"/>
          <p:cNvSpPr/>
          <p:nvPr/>
        </p:nvSpPr>
        <p:spPr>
          <a:xfrm rot="-393407">
            <a:off x="4029724" y="931211"/>
            <a:ext cx="307048" cy="224133"/>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4"/>
          <p:cNvSpPr/>
          <p:nvPr/>
        </p:nvSpPr>
        <p:spPr>
          <a:xfrm rot="-393407">
            <a:off x="4007909" y="964601"/>
            <a:ext cx="308833" cy="165208"/>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4"/>
          <p:cNvSpPr/>
          <p:nvPr/>
        </p:nvSpPr>
        <p:spPr>
          <a:xfrm rot="-393407">
            <a:off x="4099983" y="900989"/>
            <a:ext cx="232828" cy="248122"/>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4"/>
          <p:cNvSpPr/>
          <p:nvPr/>
        </p:nvSpPr>
        <p:spPr>
          <a:xfrm rot="-393407">
            <a:off x="4052498" y="928271"/>
            <a:ext cx="286940" cy="226307"/>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4"/>
          <p:cNvSpPr/>
          <p:nvPr/>
        </p:nvSpPr>
        <p:spPr>
          <a:xfrm>
            <a:off x="4124950" y="552342"/>
            <a:ext cx="481958" cy="487548"/>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4"/>
          <p:cNvSpPr/>
          <p:nvPr/>
        </p:nvSpPr>
        <p:spPr>
          <a:xfrm>
            <a:off x="4098477" y="846658"/>
            <a:ext cx="59857" cy="47513"/>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4"/>
          <p:cNvSpPr/>
          <p:nvPr/>
        </p:nvSpPr>
        <p:spPr>
          <a:xfrm>
            <a:off x="4106784" y="736959"/>
            <a:ext cx="77557" cy="61720"/>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4"/>
          <p:cNvSpPr/>
          <p:nvPr/>
        </p:nvSpPr>
        <p:spPr>
          <a:xfrm>
            <a:off x="4422681" y="616935"/>
            <a:ext cx="111717" cy="86718"/>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4"/>
          <p:cNvSpPr/>
          <p:nvPr/>
        </p:nvSpPr>
        <p:spPr>
          <a:xfrm>
            <a:off x="4501714" y="735950"/>
            <a:ext cx="94482" cy="74763"/>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4"/>
          <p:cNvSpPr/>
          <p:nvPr/>
        </p:nvSpPr>
        <p:spPr>
          <a:xfrm>
            <a:off x="4255067" y="801629"/>
            <a:ext cx="103953" cy="82448"/>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4"/>
          <p:cNvSpPr/>
          <p:nvPr/>
        </p:nvSpPr>
        <p:spPr>
          <a:xfrm>
            <a:off x="4374936" y="902944"/>
            <a:ext cx="84234" cy="66766"/>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4"/>
          <p:cNvSpPr/>
          <p:nvPr/>
        </p:nvSpPr>
        <p:spPr>
          <a:xfrm>
            <a:off x="4196841" y="861797"/>
            <a:ext cx="66611" cy="52869"/>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4"/>
          <p:cNvSpPr/>
          <p:nvPr/>
        </p:nvSpPr>
        <p:spPr>
          <a:xfrm>
            <a:off x="4575856" y="867231"/>
            <a:ext cx="74064" cy="58770"/>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4"/>
          <p:cNvSpPr/>
          <p:nvPr/>
        </p:nvSpPr>
        <p:spPr>
          <a:xfrm>
            <a:off x="4536339" y="972816"/>
            <a:ext cx="102633" cy="80740"/>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4"/>
          <p:cNvSpPr/>
          <p:nvPr/>
        </p:nvSpPr>
        <p:spPr>
          <a:xfrm>
            <a:off x="4431687" y="1004336"/>
            <a:ext cx="85787" cy="67931"/>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4"/>
          <p:cNvSpPr/>
          <p:nvPr/>
        </p:nvSpPr>
        <p:spPr>
          <a:xfrm>
            <a:off x="4466390" y="1026695"/>
            <a:ext cx="34703" cy="35712"/>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4"/>
          <p:cNvSpPr/>
          <p:nvPr/>
        </p:nvSpPr>
        <p:spPr>
          <a:xfrm>
            <a:off x="4581368" y="1009615"/>
            <a:ext cx="29191" cy="31986"/>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4"/>
          <p:cNvSpPr/>
          <p:nvPr/>
        </p:nvSpPr>
        <p:spPr>
          <a:xfrm>
            <a:off x="4607686" y="887029"/>
            <a:ext cx="25076" cy="26163"/>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4"/>
          <p:cNvSpPr/>
          <p:nvPr/>
        </p:nvSpPr>
        <p:spPr>
          <a:xfrm>
            <a:off x="4541929" y="767780"/>
            <a:ext cx="27793" cy="2849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4"/>
          <p:cNvSpPr/>
          <p:nvPr/>
        </p:nvSpPr>
        <p:spPr>
          <a:xfrm>
            <a:off x="4466390" y="656296"/>
            <a:ext cx="36799" cy="37110"/>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4"/>
          <p:cNvSpPr/>
          <p:nvPr/>
        </p:nvSpPr>
        <p:spPr>
          <a:xfrm>
            <a:off x="4408862" y="926234"/>
            <a:ext cx="25697" cy="30122"/>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4"/>
          <p:cNvSpPr/>
          <p:nvPr/>
        </p:nvSpPr>
        <p:spPr>
          <a:xfrm>
            <a:off x="4293807" y="833615"/>
            <a:ext cx="34780" cy="3594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4"/>
          <p:cNvSpPr/>
          <p:nvPr/>
        </p:nvSpPr>
        <p:spPr>
          <a:xfrm>
            <a:off x="4218346" y="880274"/>
            <a:ext cx="27793" cy="26008"/>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4"/>
          <p:cNvSpPr/>
          <p:nvPr/>
        </p:nvSpPr>
        <p:spPr>
          <a:xfrm>
            <a:off x="4117808" y="860865"/>
            <a:ext cx="27172" cy="26241"/>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4"/>
          <p:cNvSpPr/>
          <p:nvPr/>
        </p:nvSpPr>
        <p:spPr>
          <a:xfrm>
            <a:off x="4142806" y="762268"/>
            <a:ext cx="26396" cy="2569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4"/>
          <p:cNvSpPr/>
          <p:nvPr/>
        </p:nvSpPr>
        <p:spPr>
          <a:xfrm>
            <a:off x="4104968" y="843761"/>
            <a:ext cx="54733" cy="47978"/>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4"/>
          <p:cNvSpPr/>
          <p:nvPr/>
        </p:nvSpPr>
        <p:spPr>
          <a:xfrm>
            <a:off x="4116255" y="737270"/>
            <a:ext cx="67931" cy="61720"/>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4"/>
          <p:cNvSpPr/>
          <p:nvPr/>
        </p:nvSpPr>
        <p:spPr>
          <a:xfrm>
            <a:off x="4432386" y="616469"/>
            <a:ext cx="100615" cy="87495"/>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4"/>
          <p:cNvSpPr/>
          <p:nvPr/>
        </p:nvSpPr>
        <p:spPr>
          <a:xfrm>
            <a:off x="4514834" y="737192"/>
            <a:ext cx="83302" cy="73909"/>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4"/>
          <p:cNvSpPr/>
          <p:nvPr/>
        </p:nvSpPr>
        <p:spPr>
          <a:xfrm>
            <a:off x="4268187" y="803182"/>
            <a:ext cx="83225" cy="81129"/>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4"/>
          <p:cNvSpPr/>
          <p:nvPr/>
        </p:nvSpPr>
        <p:spPr>
          <a:xfrm>
            <a:off x="4386193" y="903332"/>
            <a:ext cx="73520" cy="66533"/>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4"/>
          <p:cNvSpPr/>
          <p:nvPr/>
        </p:nvSpPr>
        <p:spPr>
          <a:xfrm>
            <a:off x="4201352" y="861217"/>
            <a:ext cx="60167" cy="52792"/>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4"/>
          <p:cNvSpPr/>
          <p:nvPr/>
        </p:nvSpPr>
        <p:spPr>
          <a:xfrm>
            <a:off x="4584395" y="867464"/>
            <a:ext cx="66378" cy="58770"/>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4"/>
          <p:cNvSpPr/>
          <p:nvPr/>
        </p:nvSpPr>
        <p:spPr>
          <a:xfrm>
            <a:off x="4549537" y="973670"/>
            <a:ext cx="83225" cy="80352"/>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4"/>
          <p:cNvSpPr/>
          <p:nvPr/>
        </p:nvSpPr>
        <p:spPr>
          <a:xfrm>
            <a:off x="4443332" y="1005190"/>
            <a:ext cx="75228" cy="6723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4"/>
          <p:cNvSpPr/>
          <p:nvPr/>
        </p:nvSpPr>
        <p:spPr>
          <a:xfrm>
            <a:off x="5206367" y="642059"/>
            <a:ext cx="609124" cy="613316"/>
          </a:xfrm>
          <a:custGeom>
            <a:avLst/>
            <a:gdLst/>
            <a:ahLst/>
            <a:cxnLst/>
            <a:rect l="l" t="t" r="r" b="b"/>
            <a:pathLst>
              <a:path w="7846" h="7900" extrusionOk="0">
                <a:moveTo>
                  <a:pt x="3303" y="1"/>
                </a:moveTo>
                <a:cubicBezTo>
                  <a:pt x="3303" y="1"/>
                  <a:pt x="3383" y="975"/>
                  <a:pt x="2756" y="975"/>
                </a:cubicBezTo>
                <a:cubicBezTo>
                  <a:pt x="2688" y="975"/>
                  <a:pt x="2612" y="963"/>
                  <a:pt x="2526" y="938"/>
                </a:cubicBezTo>
                <a:lnTo>
                  <a:pt x="2526" y="938"/>
                </a:lnTo>
                <a:cubicBezTo>
                  <a:pt x="2526" y="938"/>
                  <a:pt x="2990" y="1581"/>
                  <a:pt x="2758" y="2107"/>
                </a:cubicBezTo>
                <a:cubicBezTo>
                  <a:pt x="2677" y="2285"/>
                  <a:pt x="2497" y="2346"/>
                  <a:pt x="2285" y="2346"/>
                </a:cubicBezTo>
                <a:cubicBezTo>
                  <a:pt x="1869" y="2346"/>
                  <a:pt x="1333" y="2107"/>
                  <a:pt x="1197" y="2036"/>
                </a:cubicBezTo>
                <a:lnTo>
                  <a:pt x="1197" y="2036"/>
                </a:lnTo>
                <a:cubicBezTo>
                  <a:pt x="1197" y="2036"/>
                  <a:pt x="1321" y="3089"/>
                  <a:pt x="1" y="3723"/>
                </a:cubicBezTo>
                <a:cubicBezTo>
                  <a:pt x="1" y="3723"/>
                  <a:pt x="1" y="3723"/>
                  <a:pt x="2" y="3723"/>
                </a:cubicBezTo>
                <a:cubicBezTo>
                  <a:pt x="42" y="3723"/>
                  <a:pt x="1284" y="3731"/>
                  <a:pt x="1188" y="4802"/>
                </a:cubicBezTo>
                <a:cubicBezTo>
                  <a:pt x="1188" y="4802"/>
                  <a:pt x="1582" y="4414"/>
                  <a:pt x="2032" y="4414"/>
                </a:cubicBezTo>
                <a:cubicBezTo>
                  <a:pt x="2144" y="4414"/>
                  <a:pt x="2260" y="4438"/>
                  <a:pt x="2375" y="4499"/>
                </a:cubicBezTo>
                <a:cubicBezTo>
                  <a:pt x="2955" y="4811"/>
                  <a:pt x="2571" y="5632"/>
                  <a:pt x="1411" y="5989"/>
                </a:cubicBezTo>
                <a:cubicBezTo>
                  <a:pt x="1411" y="5989"/>
                  <a:pt x="2526" y="6757"/>
                  <a:pt x="1723" y="7899"/>
                </a:cubicBezTo>
                <a:cubicBezTo>
                  <a:pt x="1723" y="7899"/>
                  <a:pt x="2222" y="7273"/>
                  <a:pt x="2914" y="7273"/>
                </a:cubicBezTo>
                <a:cubicBezTo>
                  <a:pt x="3171" y="7273"/>
                  <a:pt x="3454" y="7359"/>
                  <a:pt x="3749" y="7596"/>
                </a:cubicBezTo>
                <a:cubicBezTo>
                  <a:pt x="3749" y="7596"/>
                  <a:pt x="3696" y="6043"/>
                  <a:pt x="4347" y="5829"/>
                </a:cubicBezTo>
                <a:cubicBezTo>
                  <a:pt x="4389" y="5815"/>
                  <a:pt x="4427" y="5809"/>
                  <a:pt x="4463" y="5809"/>
                </a:cubicBezTo>
                <a:cubicBezTo>
                  <a:pt x="4982" y="5809"/>
                  <a:pt x="4865" y="7185"/>
                  <a:pt x="4865" y="7185"/>
                </a:cubicBezTo>
                <a:cubicBezTo>
                  <a:pt x="4865" y="7185"/>
                  <a:pt x="5071" y="7053"/>
                  <a:pt x="5362" y="7053"/>
                </a:cubicBezTo>
                <a:cubicBezTo>
                  <a:pt x="5656" y="7053"/>
                  <a:pt x="6037" y="7188"/>
                  <a:pt x="6382" y="7730"/>
                </a:cubicBezTo>
                <a:cubicBezTo>
                  <a:pt x="6382" y="7730"/>
                  <a:pt x="6453" y="6248"/>
                  <a:pt x="7292" y="5847"/>
                </a:cubicBezTo>
                <a:cubicBezTo>
                  <a:pt x="7292" y="5847"/>
                  <a:pt x="6382" y="5034"/>
                  <a:pt x="6507" y="4597"/>
                </a:cubicBezTo>
                <a:cubicBezTo>
                  <a:pt x="6623" y="4160"/>
                  <a:pt x="7605" y="4115"/>
                  <a:pt x="7605" y="4115"/>
                </a:cubicBezTo>
                <a:cubicBezTo>
                  <a:pt x="7605" y="4115"/>
                  <a:pt x="7203" y="3419"/>
                  <a:pt x="7846" y="3062"/>
                </a:cubicBezTo>
                <a:cubicBezTo>
                  <a:pt x="7846" y="3062"/>
                  <a:pt x="6677" y="2598"/>
                  <a:pt x="6962" y="1884"/>
                </a:cubicBezTo>
                <a:lnTo>
                  <a:pt x="6962" y="1884"/>
                </a:lnTo>
                <a:cubicBezTo>
                  <a:pt x="6962" y="1884"/>
                  <a:pt x="6188" y="2577"/>
                  <a:pt x="5284" y="2577"/>
                </a:cubicBezTo>
                <a:cubicBezTo>
                  <a:pt x="5237" y="2577"/>
                  <a:pt x="5189" y="2575"/>
                  <a:pt x="5141" y="2571"/>
                </a:cubicBezTo>
                <a:cubicBezTo>
                  <a:pt x="5141" y="2571"/>
                  <a:pt x="4445" y="1563"/>
                  <a:pt x="4677" y="518"/>
                </a:cubicBezTo>
                <a:lnTo>
                  <a:pt x="4677" y="518"/>
                </a:lnTo>
                <a:cubicBezTo>
                  <a:pt x="4677" y="518"/>
                  <a:pt x="4509" y="576"/>
                  <a:pt x="4281" y="576"/>
                </a:cubicBezTo>
                <a:cubicBezTo>
                  <a:pt x="3978" y="576"/>
                  <a:pt x="3568" y="474"/>
                  <a:pt x="3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4"/>
          <p:cNvSpPr/>
          <p:nvPr/>
        </p:nvSpPr>
        <p:spPr>
          <a:xfrm>
            <a:off x="5308380" y="658673"/>
            <a:ext cx="448264" cy="485219"/>
          </a:xfrm>
          <a:custGeom>
            <a:avLst/>
            <a:gdLst/>
            <a:ahLst/>
            <a:cxnLst/>
            <a:rect l="l" t="t" r="r" b="b"/>
            <a:pathLst>
              <a:path w="5774" h="6250" extrusionOk="0">
                <a:moveTo>
                  <a:pt x="4363" y="1"/>
                </a:moveTo>
                <a:cubicBezTo>
                  <a:pt x="4336" y="1"/>
                  <a:pt x="4292" y="19"/>
                  <a:pt x="4318" y="46"/>
                </a:cubicBezTo>
                <a:cubicBezTo>
                  <a:pt x="4399" y="179"/>
                  <a:pt x="4434" y="340"/>
                  <a:pt x="4425" y="492"/>
                </a:cubicBezTo>
                <a:cubicBezTo>
                  <a:pt x="4434" y="1027"/>
                  <a:pt x="4193" y="1563"/>
                  <a:pt x="3935" y="2018"/>
                </a:cubicBezTo>
                <a:cubicBezTo>
                  <a:pt x="3881" y="2107"/>
                  <a:pt x="3827" y="2197"/>
                  <a:pt x="3774" y="2286"/>
                </a:cubicBezTo>
                <a:lnTo>
                  <a:pt x="2614" y="920"/>
                </a:lnTo>
                <a:cubicBezTo>
                  <a:pt x="2560" y="849"/>
                  <a:pt x="2507" y="786"/>
                  <a:pt x="2444" y="715"/>
                </a:cubicBezTo>
                <a:cubicBezTo>
                  <a:pt x="2444" y="715"/>
                  <a:pt x="2443" y="714"/>
                  <a:pt x="2443" y="714"/>
                </a:cubicBezTo>
                <a:lnTo>
                  <a:pt x="2443" y="714"/>
                </a:lnTo>
                <a:cubicBezTo>
                  <a:pt x="2437" y="714"/>
                  <a:pt x="3128" y="1623"/>
                  <a:pt x="3497" y="2107"/>
                </a:cubicBezTo>
                <a:cubicBezTo>
                  <a:pt x="3560" y="2188"/>
                  <a:pt x="3631" y="2295"/>
                  <a:pt x="3694" y="2366"/>
                </a:cubicBezTo>
                <a:lnTo>
                  <a:pt x="2462" y="2670"/>
                </a:lnTo>
                <a:cubicBezTo>
                  <a:pt x="1780" y="2829"/>
                  <a:pt x="0" y="3384"/>
                  <a:pt x="24" y="3384"/>
                </a:cubicBezTo>
                <a:cubicBezTo>
                  <a:pt x="25" y="3384"/>
                  <a:pt x="25" y="3384"/>
                  <a:pt x="25" y="3384"/>
                </a:cubicBezTo>
                <a:lnTo>
                  <a:pt x="1311" y="3053"/>
                </a:lnTo>
                <a:lnTo>
                  <a:pt x="3363" y="2545"/>
                </a:lnTo>
                <a:lnTo>
                  <a:pt x="3640" y="2482"/>
                </a:lnTo>
                <a:lnTo>
                  <a:pt x="3381" y="2893"/>
                </a:lnTo>
                <a:cubicBezTo>
                  <a:pt x="3203" y="3187"/>
                  <a:pt x="3015" y="3482"/>
                  <a:pt x="2828" y="3776"/>
                </a:cubicBezTo>
                <a:cubicBezTo>
                  <a:pt x="2498" y="4321"/>
                  <a:pt x="2158" y="4865"/>
                  <a:pt x="1810" y="5410"/>
                </a:cubicBezTo>
                <a:lnTo>
                  <a:pt x="1471" y="5963"/>
                </a:lnTo>
                <a:lnTo>
                  <a:pt x="1355" y="6141"/>
                </a:lnTo>
                <a:cubicBezTo>
                  <a:pt x="1337" y="6168"/>
                  <a:pt x="1311" y="6204"/>
                  <a:pt x="1302" y="6231"/>
                </a:cubicBezTo>
                <a:cubicBezTo>
                  <a:pt x="1293" y="6240"/>
                  <a:pt x="1293" y="6240"/>
                  <a:pt x="1293" y="6248"/>
                </a:cubicBezTo>
                <a:lnTo>
                  <a:pt x="1293" y="6248"/>
                </a:lnTo>
                <a:cubicBezTo>
                  <a:pt x="1319" y="6212"/>
                  <a:pt x="2540" y="4542"/>
                  <a:pt x="2864" y="4026"/>
                </a:cubicBezTo>
                <a:cubicBezTo>
                  <a:pt x="3158" y="3553"/>
                  <a:pt x="3462" y="3044"/>
                  <a:pt x="3756" y="2562"/>
                </a:cubicBezTo>
                <a:cubicBezTo>
                  <a:pt x="3827" y="2911"/>
                  <a:pt x="3890" y="3285"/>
                  <a:pt x="3952" y="3633"/>
                </a:cubicBezTo>
                <a:cubicBezTo>
                  <a:pt x="4086" y="4294"/>
                  <a:pt x="4211" y="4954"/>
                  <a:pt x="4336" y="5624"/>
                </a:cubicBezTo>
                <a:cubicBezTo>
                  <a:pt x="4372" y="5775"/>
                  <a:pt x="4399" y="5927"/>
                  <a:pt x="4425" y="6079"/>
                </a:cubicBezTo>
                <a:cubicBezTo>
                  <a:pt x="4426" y="6081"/>
                  <a:pt x="4426" y="6081"/>
                  <a:pt x="4426" y="6081"/>
                </a:cubicBezTo>
                <a:cubicBezTo>
                  <a:pt x="4430" y="6081"/>
                  <a:pt x="4361" y="5297"/>
                  <a:pt x="4300" y="4838"/>
                </a:cubicBezTo>
                <a:cubicBezTo>
                  <a:pt x="4211" y="4187"/>
                  <a:pt x="4077" y="3526"/>
                  <a:pt x="3952" y="2857"/>
                </a:cubicBezTo>
                <a:lnTo>
                  <a:pt x="3872" y="2455"/>
                </a:lnTo>
                <a:lnTo>
                  <a:pt x="3872" y="2455"/>
                </a:lnTo>
                <a:lnTo>
                  <a:pt x="4827" y="2714"/>
                </a:lnTo>
                <a:cubicBezTo>
                  <a:pt x="5113" y="2786"/>
                  <a:pt x="5773" y="2919"/>
                  <a:pt x="5773" y="2919"/>
                </a:cubicBezTo>
                <a:cubicBezTo>
                  <a:pt x="5773" y="2919"/>
                  <a:pt x="4595" y="2554"/>
                  <a:pt x="4042" y="2411"/>
                </a:cubicBezTo>
                <a:lnTo>
                  <a:pt x="3890" y="2366"/>
                </a:lnTo>
                <a:lnTo>
                  <a:pt x="3943" y="2277"/>
                </a:lnTo>
                <a:cubicBezTo>
                  <a:pt x="4247" y="1786"/>
                  <a:pt x="4541" y="1224"/>
                  <a:pt x="4568" y="635"/>
                </a:cubicBezTo>
                <a:cubicBezTo>
                  <a:pt x="4577" y="447"/>
                  <a:pt x="4568" y="215"/>
                  <a:pt x="4461" y="55"/>
                </a:cubicBezTo>
                <a:cubicBezTo>
                  <a:pt x="4434" y="19"/>
                  <a:pt x="4399" y="1"/>
                  <a:pt x="4363" y="1"/>
                </a:cubicBezTo>
                <a:close/>
                <a:moveTo>
                  <a:pt x="1293" y="6248"/>
                </a:moveTo>
                <a:lnTo>
                  <a:pt x="1293" y="6248"/>
                </a:lnTo>
                <a:cubicBezTo>
                  <a:pt x="1292" y="6249"/>
                  <a:pt x="1292" y="6249"/>
                  <a:pt x="1292" y="6249"/>
                </a:cubicBezTo>
                <a:cubicBezTo>
                  <a:pt x="1292" y="6249"/>
                  <a:pt x="1292" y="6249"/>
                  <a:pt x="1293" y="6248"/>
                </a:cubicBezTo>
                <a:cubicBezTo>
                  <a:pt x="1293" y="6248"/>
                  <a:pt x="1293" y="6248"/>
                  <a:pt x="1293" y="62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4"/>
          <p:cNvSpPr/>
          <p:nvPr/>
        </p:nvSpPr>
        <p:spPr>
          <a:xfrm>
            <a:off x="5206367" y="775126"/>
            <a:ext cx="492051" cy="474660"/>
          </a:xfrm>
          <a:custGeom>
            <a:avLst/>
            <a:gdLst/>
            <a:ahLst/>
            <a:cxnLst/>
            <a:rect l="l" t="t" r="r" b="b"/>
            <a:pathLst>
              <a:path w="6338" h="6114" extrusionOk="0">
                <a:moveTo>
                  <a:pt x="2821" y="0"/>
                </a:moveTo>
                <a:cubicBezTo>
                  <a:pt x="2830" y="134"/>
                  <a:pt x="2803" y="268"/>
                  <a:pt x="2750" y="393"/>
                </a:cubicBezTo>
                <a:cubicBezTo>
                  <a:pt x="2517" y="920"/>
                  <a:pt x="1393" y="429"/>
                  <a:pt x="1197" y="322"/>
                </a:cubicBezTo>
                <a:cubicBezTo>
                  <a:pt x="1197" y="322"/>
                  <a:pt x="1322" y="1375"/>
                  <a:pt x="1" y="2009"/>
                </a:cubicBezTo>
                <a:cubicBezTo>
                  <a:pt x="1" y="2009"/>
                  <a:pt x="1286" y="2000"/>
                  <a:pt x="1188" y="3088"/>
                </a:cubicBezTo>
                <a:cubicBezTo>
                  <a:pt x="1188" y="3088"/>
                  <a:pt x="1803" y="2482"/>
                  <a:pt x="2375" y="2785"/>
                </a:cubicBezTo>
                <a:cubicBezTo>
                  <a:pt x="2955" y="3097"/>
                  <a:pt x="2562" y="3918"/>
                  <a:pt x="1402" y="4275"/>
                </a:cubicBezTo>
                <a:cubicBezTo>
                  <a:pt x="1402" y="4275"/>
                  <a:pt x="2473" y="5007"/>
                  <a:pt x="1768" y="6114"/>
                </a:cubicBezTo>
                <a:lnTo>
                  <a:pt x="1777" y="6114"/>
                </a:lnTo>
                <a:cubicBezTo>
                  <a:pt x="2000" y="5882"/>
                  <a:pt x="2812" y="5132"/>
                  <a:pt x="3740" y="5882"/>
                </a:cubicBezTo>
                <a:cubicBezTo>
                  <a:pt x="3740" y="5882"/>
                  <a:pt x="3696" y="4329"/>
                  <a:pt x="4347" y="4115"/>
                </a:cubicBezTo>
                <a:cubicBezTo>
                  <a:pt x="4749" y="3981"/>
                  <a:pt x="4856" y="4525"/>
                  <a:pt x="4874" y="4972"/>
                </a:cubicBezTo>
                <a:cubicBezTo>
                  <a:pt x="6337" y="3071"/>
                  <a:pt x="5186" y="304"/>
                  <a:pt x="2812"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4"/>
          <p:cNvSpPr/>
          <p:nvPr/>
        </p:nvSpPr>
        <p:spPr>
          <a:xfrm>
            <a:off x="5200855" y="633752"/>
            <a:ext cx="618829" cy="621623"/>
          </a:xfrm>
          <a:custGeom>
            <a:avLst/>
            <a:gdLst/>
            <a:ahLst/>
            <a:cxnLst/>
            <a:rect l="l" t="t" r="r" b="b"/>
            <a:pathLst>
              <a:path w="7971" h="8007" extrusionOk="0">
                <a:moveTo>
                  <a:pt x="4653" y="5939"/>
                </a:moveTo>
                <a:lnTo>
                  <a:pt x="4653" y="5939"/>
                </a:lnTo>
                <a:cubicBezTo>
                  <a:pt x="4674" y="5950"/>
                  <a:pt x="4694" y="5964"/>
                  <a:pt x="4713" y="5980"/>
                </a:cubicBezTo>
                <a:cubicBezTo>
                  <a:pt x="4743" y="6011"/>
                  <a:pt x="4769" y="6044"/>
                  <a:pt x="4793" y="6079"/>
                </a:cubicBezTo>
                <a:lnTo>
                  <a:pt x="4793" y="6079"/>
                </a:lnTo>
                <a:cubicBezTo>
                  <a:pt x="4772" y="6044"/>
                  <a:pt x="4748" y="6012"/>
                  <a:pt x="4722" y="5980"/>
                </a:cubicBezTo>
                <a:cubicBezTo>
                  <a:pt x="4702" y="5964"/>
                  <a:pt x="4678" y="5950"/>
                  <a:pt x="4653" y="5939"/>
                </a:cubicBezTo>
                <a:close/>
                <a:moveTo>
                  <a:pt x="4793" y="6079"/>
                </a:moveTo>
                <a:cubicBezTo>
                  <a:pt x="4851" y="6173"/>
                  <a:pt x="4889" y="6277"/>
                  <a:pt x="4909" y="6382"/>
                </a:cubicBezTo>
                <a:cubicBezTo>
                  <a:pt x="4890" y="6273"/>
                  <a:pt x="4852" y="6169"/>
                  <a:pt x="4793" y="6079"/>
                </a:cubicBezTo>
                <a:close/>
                <a:moveTo>
                  <a:pt x="4529" y="5907"/>
                </a:moveTo>
                <a:cubicBezTo>
                  <a:pt x="4519" y="5907"/>
                  <a:pt x="4509" y="5908"/>
                  <a:pt x="4498" y="5909"/>
                </a:cubicBezTo>
                <a:cubicBezTo>
                  <a:pt x="4418" y="5927"/>
                  <a:pt x="4347" y="5954"/>
                  <a:pt x="4284" y="5998"/>
                </a:cubicBezTo>
                <a:cubicBezTo>
                  <a:pt x="4168" y="6096"/>
                  <a:pt x="4070" y="6221"/>
                  <a:pt x="4016" y="6364"/>
                </a:cubicBezTo>
                <a:cubicBezTo>
                  <a:pt x="3963" y="6498"/>
                  <a:pt x="3918" y="6650"/>
                  <a:pt x="3892" y="6802"/>
                </a:cubicBezTo>
                <a:cubicBezTo>
                  <a:pt x="3838" y="7096"/>
                  <a:pt x="3811" y="7400"/>
                  <a:pt x="3820" y="7703"/>
                </a:cubicBezTo>
                <a:cubicBezTo>
                  <a:pt x="3820" y="7400"/>
                  <a:pt x="3847" y="7096"/>
                  <a:pt x="3909" y="6793"/>
                </a:cubicBezTo>
                <a:cubicBezTo>
                  <a:pt x="3936" y="6650"/>
                  <a:pt x="3981" y="6498"/>
                  <a:pt x="4043" y="6364"/>
                </a:cubicBezTo>
                <a:cubicBezTo>
                  <a:pt x="4097" y="6221"/>
                  <a:pt x="4186" y="6096"/>
                  <a:pt x="4311" y="6007"/>
                </a:cubicBezTo>
                <a:cubicBezTo>
                  <a:pt x="4365" y="5963"/>
                  <a:pt x="4436" y="5927"/>
                  <a:pt x="4516" y="5918"/>
                </a:cubicBezTo>
                <a:cubicBezTo>
                  <a:pt x="4526" y="5917"/>
                  <a:pt x="4535" y="5916"/>
                  <a:pt x="4544" y="5916"/>
                </a:cubicBezTo>
                <a:cubicBezTo>
                  <a:pt x="4581" y="5916"/>
                  <a:pt x="4619" y="5925"/>
                  <a:pt x="4653" y="5939"/>
                </a:cubicBezTo>
                <a:lnTo>
                  <a:pt x="4653" y="5939"/>
                </a:lnTo>
                <a:cubicBezTo>
                  <a:pt x="4614" y="5918"/>
                  <a:pt x="4573" y="5907"/>
                  <a:pt x="4529" y="5907"/>
                </a:cubicBezTo>
                <a:close/>
                <a:moveTo>
                  <a:pt x="3356" y="1"/>
                </a:moveTo>
                <a:lnTo>
                  <a:pt x="3356" y="108"/>
                </a:lnTo>
                <a:cubicBezTo>
                  <a:pt x="3365" y="224"/>
                  <a:pt x="3356" y="349"/>
                  <a:pt x="3338" y="474"/>
                </a:cubicBezTo>
                <a:cubicBezTo>
                  <a:pt x="3320" y="590"/>
                  <a:pt x="3285" y="706"/>
                  <a:pt x="3231" y="822"/>
                </a:cubicBezTo>
                <a:cubicBezTo>
                  <a:pt x="3178" y="929"/>
                  <a:pt x="3079" y="1009"/>
                  <a:pt x="2963" y="1045"/>
                </a:cubicBezTo>
                <a:cubicBezTo>
                  <a:pt x="2914" y="1055"/>
                  <a:pt x="2866" y="1060"/>
                  <a:pt x="2819" y="1060"/>
                </a:cubicBezTo>
                <a:cubicBezTo>
                  <a:pt x="2751" y="1060"/>
                  <a:pt x="2684" y="1050"/>
                  <a:pt x="2618" y="1030"/>
                </a:cubicBezTo>
                <a:lnTo>
                  <a:pt x="2618" y="1030"/>
                </a:lnTo>
                <a:cubicBezTo>
                  <a:pt x="2617" y="1029"/>
                  <a:pt x="2616" y="1028"/>
                  <a:pt x="2615" y="1027"/>
                </a:cubicBezTo>
                <a:lnTo>
                  <a:pt x="2614" y="1029"/>
                </a:lnTo>
                <a:lnTo>
                  <a:pt x="2614" y="1029"/>
                </a:lnTo>
                <a:cubicBezTo>
                  <a:pt x="2612" y="1029"/>
                  <a:pt x="2609" y="1028"/>
                  <a:pt x="2606" y="1027"/>
                </a:cubicBezTo>
                <a:lnTo>
                  <a:pt x="2544" y="1009"/>
                </a:lnTo>
                <a:lnTo>
                  <a:pt x="2544" y="1009"/>
                </a:lnTo>
                <a:lnTo>
                  <a:pt x="2580" y="1063"/>
                </a:lnTo>
                <a:cubicBezTo>
                  <a:pt x="2713" y="1259"/>
                  <a:pt x="2812" y="1482"/>
                  <a:pt x="2856" y="1723"/>
                </a:cubicBezTo>
                <a:cubicBezTo>
                  <a:pt x="2874" y="1839"/>
                  <a:pt x="2874" y="1964"/>
                  <a:pt x="2847" y="2080"/>
                </a:cubicBezTo>
                <a:cubicBezTo>
                  <a:pt x="2838" y="2107"/>
                  <a:pt x="2838" y="2134"/>
                  <a:pt x="2821" y="2161"/>
                </a:cubicBezTo>
                <a:cubicBezTo>
                  <a:pt x="2812" y="2196"/>
                  <a:pt x="2803" y="2223"/>
                  <a:pt x="2785" y="2241"/>
                </a:cubicBezTo>
                <a:cubicBezTo>
                  <a:pt x="2758" y="2294"/>
                  <a:pt x="2713" y="2339"/>
                  <a:pt x="2669" y="2366"/>
                </a:cubicBezTo>
                <a:cubicBezTo>
                  <a:pt x="2575" y="2413"/>
                  <a:pt x="2468" y="2439"/>
                  <a:pt x="2365" y="2439"/>
                </a:cubicBezTo>
                <a:cubicBezTo>
                  <a:pt x="2350" y="2439"/>
                  <a:pt x="2335" y="2438"/>
                  <a:pt x="2321" y="2437"/>
                </a:cubicBezTo>
                <a:cubicBezTo>
                  <a:pt x="2205" y="2428"/>
                  <a:pt x="2080" y="2410"/>
                  <a:pt x="1964" y="2384"/>
                </a:cubicBezTo>
                <a:cubicBezTo>
                  <a:pt x="1723" y="2321"/>
                  <a:pt x="1500" y="2232"/>
                  <a:pt x="1285" y="2125"/>
                </a:cubicBezTo>
                <a:lnTo>
                  <a:pt x="1250" y="2107"/>
                </a:lnTo>
                <a:lnTo>
                  <a:pt x="1250" y="2143"/>
                </a:lnTo>
                <a:cubicBezTo>
                  <a:pt x="1259" y="2321"/>
                  <a:pt x="1232" y="2500"/>
                  <a:pt x="1169" y="2678"/>
                </a:cubicBezTo>
                <a:cubicBezTo>
                  <a:pt x="1107" y="2848"/>
                  <a:pt x="1027" y="3008"/>
                  <a:pt x="911" y="3151"/>
                </a:cubicBezTo>
                <a:cubicBezTo>
                  <a:pt x="803" y="3294"/>
                  <a:pt x="670" y="3419"/>
                  <a:pt x="527" y="3535"/>
                </a:cubicBezTo>
                <a:cubicBezTo>
                  <a:pt x="455" y="3589"/>
                  <a:pt x="384" y="3642"/>
                  <a:pt x="304" y="3687"/>
                </a:cubicBezTo>
                <a:cubicBezTo>
                  <a:pt x="229" y="3728"/>
                  <a:pt x="154" y="3770"/>
                  <a:pt x="79" y="3812"/>
                </a:cubicBezTo>
                <a:lnTo>
                  <a:pt x="79" y="3812"/>
                </a:lnTo>
                <a:cubicBezTo>
                  <a:pt x="76" y="3812"/>
                  <a:pt x="74" y="3812"/>
                  <a:pt x="72" y="3812"/>
                </a:cubicBezTo>
                <a:lnTo>
                  <a:pt x="73" y="3815"/>
                </a:lnTo>
                <a:lnTo>
                  <a:pt x="73" y="3815"/>
                </a:lnTo>
                <a:cubicBezTo>
                  <a:pt x="69" y="3817"/>
                  <a:pt x="66" y="3819"/>
                  <a:pt x="63" y="3821"/>
                </a:cubicBezTo>
                <a:lnTo>
                  <a:pt x="0" y="3847"/>
                </a:lnTo>
                <a:lnTo>
                  <a:pt x="63" y="3847"/>
                </a:lnTo>
                <a:cubicBezTo>
                  <a:pt x="214" y="3856"/>
                  <a:pt x="366" y="3874"/>
                  <a:pt x="509" y="3919"/>
                </a:cubicBezTo>
                <a:cubicBezTo>
                  <a:pt x="661" y="3954"/>
                  <a:pt x="795" y="4017"/>
                  <a:pt x="920" y="4106"/>
                </a:cubicBezTo>
                <a:cubicBezTo>
                  <a:pt x="1036" y="4195"/>
                  <a:pt x="1134" y="4320"/>
                  <a:pt x="1178" y="4463"/>
                </a:cubicBezTo>
                <a:cubicBezTo>
                  <a:pt x="1232" y="4606"/>
                  <a:pt x="1250" y="4758"/>
                  <a:pt x="1232" y="4909"/>
                </a:cubicBezTo>
                <a:lnTo>
                  <a:pt x="1232" y="4945"/>
                </a:lnTo>
                <a:lnTo>
                  <a:pt x="1268" y="4918"/>
                </a:lnTo>
                <a:cubicBezTo>
                  <a:pt x="1375" y="4820"/>
                  <a:pt x="1491" y="4740"/>
                  <a:pt x="1625" y="4668"/>
                </a:cubicBezTo>
                <a:cubicBezTo>
                  <a:pt x="1750" y="4597"/>
                  <a:pt x="1892" y="4552"/>
                  <a:pt x="2035" y="4544"/>
                </a:cubicBezTo>
                <a:cubicBezTo>
                  <a:pt x="2054" y="4542"/>
                  <a:pt x="2072" y="4542"/>
                  <a:pt x="2091" y="4542"/>
                </a:cubicBezTo>
                <a:cubicBezTo>
                  <a:pt x="2222" y="4542"/>
                  <a:pt x="2345" y="4570"/>
                  <a:pt x="2455" y="4633"/>
                </a:cubicBezTo>
                <a:cubicBezTo>
                  <a:pt x="2580" y="4704"/>
                  <a:pt x="2669" y="4829"/>
                  <a:pt x="2687" y="4972"/>
                </a:cubicBezTo>
                <a:cubicBezTo>
                  <a:pt x="2696" y="5115"/>
                  <a:pt x="2651" y="5258"/>
                  <a:pt x="2562" y="5374"/>
                </a:cubicBezTo>
                <a:cubicBezTo>
                  <a:pt x="2472" y="5498"/>
                  <a:pt x="2374" y="5606"/>
                  <a:pt x="2258" y="5686"/>
                </a:cubicBezTo>
                <a:cubicBezTo>
                  <a:pt x="2017" y="5864"/>
                  <a:pt x="1758" y="5998"/>
                  <a:pt x="1473" y="6079"/>
                </a:cubicBezTo>
                <a:lnTo>
                  <a:pt x="1446" y="6088"/>
                </a:lnTo>
                <a:lnTo>
                  <a:pt x="1473" y="6105"/>
                </a:lnTo>
                <a:cubicBezTo>
                  <a:pt x="1616" y="6212"/>
                  <a:pt x="1741" y="6346"/>
                  <a:pt x="1839" y="6489"/>
                </a:cubicBezTo>
                <a:cubicBezTo>
                  <a:pt x="1946" y="6641"/>
                  <a:pt x="2017" y="6802"/>
                  <a:pt x="2053" y="6980"/>
                </a:cubicBezTo>
                <a:cubicBezTo>
                  <a:pt x="2080" y="7159"/>
                  <a:pt x="2071" y="7337"/>
                  <a:pt x="2017" y="7516"/>
                </a:cubicBezTo>
                <a:cubicBezTo>
                  <a:pt x="1999" y="7596"/>
                  <a:pt x="1964" y="7685"/>
                  <a:pt x="1928" y="7765"/>
                </a:cubicBezTo>
                <a:cubicBezTo>
                  <a:pt x="1883" y="7846"/>
                  <a:pt x="1830" y="7917"/>
                  <a:pt x="1785" y="7997"/>
                </a:cubicBezTo>
                <a:lnTo>
                  <a:pt x="1794" y="8006"/>
                </a:lnTo>
                <a:cubicBezTo>
                  <a:pt x="1796" y="8005"/>
                  <a:pt x="1797" y="8003"/>
                  <a:pt x="1798" y="8002"/>
                </a:cubicBezTo>
                <a:lnTo>
                  <a:pt x="1798" y="8002"/>
                </a:lnTo>
                <a:lnTo>
                  <a:pt x="1803" y="8006"/>
                </a:lnTo>
                <a:cubicBezTo>
                  <a:pt x="1809" y="7996"/>
                  <a:pt x="1815" y="7985"/>
                  <a:pt x="1822" y="7974"/>
                </a:cubicBezTo>
                <a:lnTo>
                  <a:pt x="1822" y="7974"/>
                </a:lnTo>
                <a:cubicBezTo>
                  <a:pt x="1940" y="7837"/>
                  <a:pt x="2074" y="7723"/>
                  <a:pt x="2223" y="7632"/>
                </a:cubicBezTo>
                <a:cubicBezTo>
                  <a:pt x="2383" y="7524"/>
                  <a:pt x="2562" y="7444"/>
                  <a:pt x="2749" y="7408"/>
                </a:cubicBezTo>
                <a:cubicBezTo>
                  <a:pt x="2794" y="7400"/>
                  <a:pt x="2838" y="7382"/>
                  <a:pt x="2892" y="7382"/>
                </a:cubicBezTo>
                <a:lnTo>
                  <a:pt x="3035" y="7382"/>
                </a:lnTo>
                <a:cubicBezTo>
                  <a:pt x="3222" y="7400"/>
                  <a:pt x="3410" y="7453"/>
                  <a:pt x="3579" y="7551"/>
                </a:cubicBezTo>
                <a:cubicBezTo>
                  <a:pt x="3659" y="7596"/>
                  <a:pt x="3740" y="7649"/>
                  <a:pt x="3820" y="7703"/>
                </a:cubicBezTo>
                <a:cubicBezTo>
                  <a:pt x="3740" y="7649"/>
                  <a:pt x="3659" y="7587"/>
                  <a:pt x="3579" y="7542"/>
                </a:cubicBezTo>
                <a:cubicBezTo>
                  <a:pt x="3499" y="7489"/>
                  <a:pt x="3410" y="7453"/>
                  <a:pt x="3320" y="7426"/>
                </a:cubicBezTo>
                <a:cubicBezTo>
                  <a:pt x="3222" y="7400"/>
                  <a:pt x="3133" y="7382"/>
                  <a:pt x="3035" y="7373"/>
                </a:cubicBezTo>
                <a:lnTo>
                  <a:pt x="2892" y="7373"/>
                </a:lnTo>
                <a:cubicBezTo>
                  <a:pt x="2847" y="7382"/>
                  <a:pt x="2794" y="7382"/>
                  <a:pt x="2749" y="7400"/>
                </a:cubicBezTo>
                <a:cubicBezTo>
                  <a:pt x="2562" y="7435"/>
                  <a:pt x="2383" y="7516"/>
                  <a:pt x="2223" y="7623"/>
                </a:cubicBezTo>
                <a:cubicBezTo>
                  <a:pt x="2080" y="7710"/>
                  <a:pt x="1952" y="7818"/>
                  <a:pt x="1837" y="7947"/>
                </a:cubicBezTo>
                <a:lnTo>
                  <a:pt x="1837" y="7947"/>
                </a:lnTo>
                <a:cubicBezTo>
                  <a:pt x="1873" y="7886"/>
                  <a:pt x="1910" y="7826"/>
                  <a:pt x="1937" y="7765"/>
                </a:cubicBezTo>
                <a:cubicBezTo>
                  <a:pt x="1982" y="7685"/>
                  <a:pt x="2017" y="7605"/>
                  <a:pt x="2035" y="7516"/>
                </a:cubicBezTo>
                <a:cubicBezTo>
                  <a:pt x="2098" y="7337"/>
                  <a:pt x="2107" y="7159"/>
                  <a:pt x="2071" y="6980"/>
                </a:cubicBezTo>
                <a:cubicBezTo>
                  <a:pt x="2035" y="6793"/>
                  <a:pt x="1964" y="6623"/>
                  <a:pt x="1866" y="6471"/>
                </a:cubicBezTo>
                <a:cubicBezTo>
                  <a:pt x="1764" y="6336"/>
                  <a:pt x="1647" y="6209"/>
                  <a:pt x="1514" y="6098"/>
                </a:cubicBezTo>
                <a:lnTo>
                  <a:pt x="1514" y="6098"/>
                </a:lnTo>
                <a:cubicBezTo>
                  <a:pt x="1791" y="6009"/>
                  <a:pt x="2051" y="5878"/>
                  <a:pt x="2285" y="5713"/>
                </a:cubicBezTo>
                <a:cubicBezTo>
                  <a:pt x="2401" y="5623"/>
                  <a:pt x="2508" y="5516"/>
                  <a:pt x="2597" y="5391"/>
                </a:cubicBezTo>
                <a:cubicBezTo>
                  <a:pt x="2687" y="5266"/>
                  <a:pt x="2731" y="5115"/>
                  <a:pt x="2731" y="4963"/>
                </a:cubicBezTo>
                <a:cubicBezTo>
                  <a:pt x="2713" y="4811"/>
                  <a:pt x="2624" y="4677"/>
                  <a:pt x="2481" y="4606"/>
                </a:cubicBezTo>
                <a:cubicBezTo>
                  <a:pt x="2370" y="4539"/>
                  <a:pt x="2247" y="4503"/>
                  <a:pt x="2121" y="4503"/>
                </a:cubicBezTo>
                <a:cubicBezTo>
                  <a:pt x="2095" y="4503"/>
                  <a:pt x="2070" y="4505"/>
                  <a:pt x="2044" y="4508"/>
                </a:cubicBezTo>
                <a:cubicBezTo>
                  <a:pt x="1901" y="4517"/>
                  <a:pt x="1750" y="4561"/>
                  <a:pt x="1616" y="4633"/>
                </a:cubicBezTo>
                <a:cubicBezTo>
                  <a:pt x="1504" y="4697"/>
                  <a:pt x="1392" y="4767"/>
                  <a:pt x="1287" y="4858"/>
                </a:cubicBezTo>
                <a:lnTo>
                  <a:pt x="1287" y="4858"/>
                </a:lnTo>
                <a:cubicBezTo>
                  <a:pt x="1291" y="4719"/>
                  <a:pt x="1272" y="4575"/>
                  <a:pt x="1223" y="4445"/>
                </a:cubicBezTo>
                <a:cubicBezTo>
                  <a:pt x="1169" y="4294"/>
                  <a:pt x="1080" y="4169"/>
                  <a:pt x="946" y="4079"/>
                </a:cubicBezTo>
                <a:cubicBezTo>
                  <a:pt x="821" y="3981"/>
                  <a:pt x="687" y="3919"/>
                  <a:pt x="536" y="3874"/>
                </a:cubicBezTo>
                <a:cubicBezTo>
                  <a:pt x="407" y="3844"/>
                  <a:pt x="279" y="3820"/>
                  <a:pt x="145" y="3814"/>
                </a:cubicBezTo>
                <a:lnTo>
                  <a:pt x="145" y="3814"/>
                </a:lnTo>
                <a:cubicBezTo>
                  <a:pt x="207" y="3783"/>
                  <a:pt x="271" y="3753"/>
                  <a:pt x="330" y="3713"/>
                </a:cubicBezTo>
                <a:cubicBezTo>
                  <a:pt x="402" y="3660"/>
                  <a:pt x="482" y="3615"/>
                  <a:pt x="554" y="3553"/>
                </a:cubicBezTo>
                <a:cubicBezTo>
                  <a:pt x="705" y="3446"/>
                  <a:pt x="839" y="3312"/>
                  <a:pt x="955" y="3169"/>
                </a:cubicBezTo>
                <a:cubicBezTo>
                  <a:pt x="1062" y="3017"/>
                  <a:pt x="1152" y="2857"/>
                  <a:pt x="1214" y="2678"/>
                </a:cubicBezTo>
                <a:cubicBezTo>
                  <a:pt x="1273" y="2519"/>
                  <a:pt x="1300" y="2343"/>
                  <a:pt x="1296" y="2167"/>
                </a:cubicBezTo>
                <a:lnTo>
                  <a:pt x="1296" y="2167"/>
                </a:lnTo>
                <a:cubicBezTo>
                  <a:pt x="1502" y="2275"/>
                  <a:pt x="1724" y="2360"/>
                  <a:pt x="1955" y="2419"/>
                </a:cubicBezTo>
                <a:cubicBezTo>
                  <a:pt x="2080" y="2446"/>
                  <a:pt x="2196" y="2464"/>
                  <a:pt x="2321" y="2473"/>
                </a:cubicBezTo>
                <a:cubicBezTo>
                  <a:pt x="2337" y="2474"/>
                  <a:pt x="2354" y="2475"/>
                  <a:pt x="2371" y="2475"/>
                </a:cubicBezTo>
                <a:cubicBezTo>
                  <a:pt x="2486" y="2475"/>
                  <a:pt x="2593" y="2447"/>
                  <a:pt x="2687" y="2393"/>
                </a:cubicBezTo>
                <a:cubicBezTo>
                  <a:pt x="2749" y="2366"/>
                  <a:pt x="2794" y="2321"/>
                  <a:pt x="2829" y="2259"/>
                </a:cubicBezTo>
                <a:cubicBezTo>
                  <a:pt x="2847" y="2232"/>
                  <a:pt x="2856" y="2205"/>
                  <a:pt x="2865" y="2169"/>
                </a:cubicBezTo>
                <a:cubicBezTo>
                  <a:pt x="2883" y="2143"/>
                  <a:pt x="2892" y="2116"/>
                  <a:pt x="2892" y="2080"/>
                </a:cubicBezTo>
                <a:cubicBezTo>
                  <a:pt x="2928" y="1964"/>
                  <a:pt x="2928" y="1830"/>
                  <a:pt x="2901" y="1705"/>
                </a:cubicBezTo>
                <a:cubicBezTo>
                  <a:pt x="2860" y="1484"/>
                  <a:pt x="2773" y="1269"/>
                  <a:pt x="2648" y="1076"/>
                </a:cubicBezTo>
                <a:lnTo>
                  <a:pt x="2648" y="1076"/>
                </a:lnTo>
                <a:cubicBezTo>
                  <a:pt x="2704" y="1089"/>
                  <a:pt x="2763" y="1096"/>
                  <a:pt x="2822" y="1096"/>
                </a:cubicBezTo>
                <a:cubicBezTo>
                  <a:pt x="2872" y="1096"/>
                  <a:pt x="2923" y="1091"/>
                  <a:pt x="2972" y="1081"/>
                </a:cubicBezTo>
                <a:cubicBezTo>
                  <a:pt x="3106" y="1045"/>
                  <a:pt x="3213" y="956"/>
                  <a:pt x="3276" y="840"/>
                </a:cubicBezTo>
                <a:cubicBezTo>
                  <a:pt x="3338" y="724"/>
                  <a:pt x="3374" y="608"/>
                  <a:pt x="3392" y="474"/>
                </a:cubicBezTo>
                <a:cubicBezTo>
                  <a:pt x="3405" y="382"/>
                  <a:pt x="3413" y="290"/>
                  <a:pt x="3413" y="198"/>
                </a:cubicBezTo>
                <a:lnTo>
                  <a:pt x="3413" y="198"/>
                </a:lnTo>
                <a:cubicBezTo>
                  <a:pt x="3467" y="283"/>
                  <a:pt x="3533" y="361"/>
                  <a:pt x="3615" y="429"/>
                </a:cubicBezTo>
                <a:cubicBezTo>
                  <a:pt x="3659" y="474"/>
                  <a:pt x="3713" y="518"/>
                  <a:pt x="3776" y="554"/>
                </a:cubicBezTo>
                <a:cubicBezTo>
                  <a:pt x="3838" y="590"/>
                  <a:pt x="3900" y="617"/>
                  <a:pt x="3963" y="634"/>
                </a:cubicBezTo>
                <a:cubicBezTo>
                  <a:pt x="4088" y="679"/>
                  <a:pt x="4222" y="706"/>
                  <a:pt x="4356" y="706"/>
                </a:cubicBezTo>
                <a:cubicBezTo>
                  <a:pt x="4486" y="706"/>
                  <a:pt x="4608" y="684"/>
                  <a:pt x="4724" y="653"/>
                </a:cubicBezTo>
                <a:lnTo>
                  <a:pt x="4724" y="653"/>
                </a:lnTo>
                <a:cubicBezTo>
                  <a:pt x="4692" y="819"/>
                  <a:pt x="4678" y="986"/>
                  <a:pt x="4686" y="1161"/>
                </a:cubicBezTo>
                <a:cubicBezTo>
                  <a:pt x="4695" y="1339"/>
                  <a:pt x="4722" y="1518"/>
                  <a:pt x="4766" y="1696"/>
                </a:cubicBezTo>
                <a:cubicBezTo>
                  <a:pt x="4855" y="2045"/>
                  <a:pt x="4998" y="2384"/>
                  <a:pt x="5195" y="2687"/>
                </a:cubicBezTo>
                <a:lnTo>
                  <a:pt x="5204" y="2696"/>
                </a:lnTo>
                <a:lnTo>
                  <a:pt x="5212" y="2696"/>
                </a:lnTo>
                <a:cubicBezTo>
                  <a:pt x="5255" y="2698"/>
                  <a:pt x="5297" y="2699"/>
                  <a:pt x="5339" y="2699"/>
                </a:cubicBezTo>
                <a:cubicBezTo>
                  <a:pt x="5466" y="2699"/>
                  <a:pt x="5592" y="2689"/>
                  <a:pt x="5712" y="2669"/>
                </a:cubicBezTo>
                <a:cubicBezTo>
                  <a:pt x="5882" y="2634"/>
                  <a:pt x="6042" y="2589"/>
                  <a:pt x="6194" y="2526"/>
                </a:cubicBezTo>
                <a:cubicBezTo>
                  <a:pt x="6355" y="2455"/>
                  <a:pt x="6498" y="2384"/>
                  <a:pt x="6640" y="2303"/>
                </a:cubicBezTo>
                <a:cubicBezTo>
                  <a:pt x="6762" y="2227"/>
                  <a:pt x="6884" y="2145"/>
                  <a:pt x="6995" y="2056"/>
                </a:cubicBezTo>
                <a:lnTo>
                  <a:pt x="6995" y="2056"/>
                </a:lnTo>
                <a:cubicBezTo>
                  <a:pt x="6969" y="2167"/>
                  <a:pt x="6970" y="2283"/>
                  <a:pt x="7006" y="2393"/>
                </a:cubicBezTo>
                <a:cubicBezTo>
                  <a:pt x="7051" y="2526"/>
                  <a:pt x="7122" y="2642"/>
                  <a:pt x="7229" y="2741"/>
                </a:cubicBezTo>
                <a:cubicBezTo>
                  <a:pt x="7319" y="2839"/>
                  <a:pt x="7435" y="2919"/>
                  <a:pt x="7551" y="2991"/>
                </a:cubicBezTo>
                <a:cubicBezTo>
                  <a:pt x="7656" y="3063"/>
                  <a:pt x="7760" y="3121"/>
                  <a:pt x="7872" y="3171"/>
                </a:cubicBezTo>
                <a:lnTo>
                  <a:pt x="7872" y="3171"/>
                </a:lnTo>
                <a:cubicBezTo>
                  <a:pt x="7797" y="3216"/>
                  <a:pt x="7730" y="3278"/>
                  <a:pt x="7676" y="3348"/>
                </a:cubicBezTo>
                <a:cubicBezTo>
                  <a:pt x="7604" y="3428"/>
                  <a:pt x="7569" y="3526"/>
                  <a:pt x="7551" y="3633"/>
                </a:cubicBezTo>
                <a:cubicBezTo>
                  <a:pt x="7533" y="3731"/>
                  <a:pt x="7533" y="3838"/>
                  <a:pt x="7560" y="3937"/>
                </a:cubicBezTo>
                <a:cubicBezTo>
                  <a:pt x="7576" y="4034"/>
                  <a:pt x="7607" y="4123"/>
                  <a:pt x="7652" y="4206"/>
                </a:cubicBezTo>
                <a:lnTo>
                  <a:pt x="7652" y="4206"/>
                </a:lnTo>
                <a:cubicBezTo>
                  <a:pt x="7423" y="4217"/>
                  <a:pt x="7202" y="4261"/>
                  <a:pt x="6989" y="4329"/>
                </a:cubicBezTo>
                <a:cubicBezTo>
                  <a:pt x="6881" y="4374"/>
                  <a:pt x="6774" y="4427"/>
                  <a:pt x="6685" y="4508"/>
                </a:cubicBezTo>
                <a:cubicBezTo>
                  <a:pt x="6596" y="4588"/>
                  <a:pt x="6542" y="4713"/>
                  <a:pt x="6560" y="4829"/>
                </a:cubicBezTo>
                <a:cubicBezTo>
                  <a:pt x="6578" y="4954"/>
                  <a:pt x="6614" y="5061"/>
                  <a:pt x="6676" y="5168"/>
                </a:cubicBezTo>
                <a:cubicBezTo>
                  <a:pt x="6739" y="5266"/>
                  <a:pt x="6810" y="5365"/>
                  <a:pt x="6881" y="5454"/>
                </a:cubicBezTo>
                <a:cubicBezTo>
                  <a:pt x="7019" y="5626"/>
                  <a:pt x="7173" y="5798"/>
                  <a:pt x="7344" y="5946"/>
                </a:cubicBezTo>
                <a:lnTo>
                  <a:pt x="7344" y="5946"/>
                </a:lnTo>
                <a:cubicBezTo>
                  <a:pt x="7183" y="6034"/>
                  <a:pt x="7047" y="6147"/>
                  <a:pt x="6935" y="6284"/>
                </a:cubicBezTo>
                <a:cubicBezTo>
                  <a:pt x="6828" y="6436"/>
                  <a:pt x="6739" y="6596"/>
                  <a:pt x="6676" y="6766"/>
                </a:cubicBezTo>
                <a:cubicBezTo>
                  <a:pt x="6605" y="6935"/>
                  <a:pt x="6551" y="7114"/>
                  <a:pt x="6515" y="7292"/>
                </a:cubicBezTo>
                <a:cubicBezTo>
                  <a:pt x="6482" y="7459"/>
                  <a:pt x="6457" y="7626"/>
                  <a:pt x="6439" y="7793"/>
                </a:cubicBezTo>
                <a:lnTo>
                  <a:pt x="6439" y="7793"/>
                </a:lnTo>
                <a:lnTo>
                  <a:pt x="6337" y="7640"/>
                </a:lnTo>
                <a:cubicBezTo>
                  <a:pt x="6283" y="7587"/>
                  <a:pt x="6239" y="7524"/>
                  <a:pt x="6185" y="7471"/>
                </a:cubicBezTo>
                <a:cubicBezTo>
                  <a:pt x="6069" y="7373"/>
                  <a:pt x="5944" y="7283"/>
                  <a:pt x="5810" y="7221"/>
                </a:cubicBezTo>
                <a:cubicBezTo>
                  <a:pt x="5691" y="7173"/>
                  <a:pt x="5566" y="7149"/>
                  <a:pt x="5441" y="7149"/>
                </a:cubicBezTo>
                <a:cubicBezTo>
                  <a:pt x="5273" y="7149"/>
                  <a:pt x="5106" y="7191"/>
                  <a:pt x="4955" y="7273"/>
                </a:cubicBezTo>
                <a:lnTo>
                  <a:pt x="4955" y="7273"/>
                </a:lnTo>
                <a:cubicBezTo>
                  <a:pt x="4971" y="6976"/>
                  <a:pt x="4961" y="6679"/>
                  <a:pt x="4909" y="6382"/>
                </a:cubicBezTo>
                <a:lnTo>
                  <a:pt x="4909" y="6382"/>
                </a:lnTo>
                <a:cubicBezTo>
                  <a:pt x="4953" y="6681"/>
                  <a:pt x="4971" y="6979"/>
                  <a:pt x="4946" y="7278"/>
                </a:cubicBezTo>
                <a:lnTo>
                  <a:pt x="4946" y="7278"/>
                </a:lnTo>
                <a:cubicBezTo>
                  <a:pt x="4943" y="7280"/>
                  <a:pt x="4939" y="7282"/>
                  <a:pt x="4936" y="7283"/>
                </a:cubicBezTo>
                <a:lnTo>
                  <a:pt x="4945" y="7288"/>
                </a:lnTo>
                <a:lnTo>
                  <a:pt x="4945" y="7288"/>
                </a:lnTo>
                <a:cubicBezTo>
                  <a:pt x="4945" y="7290"/>
                  <a:pt x="4945" y="7291"/>
                  <a:pt x="4945" y="7292"/>
                </a:cubicBezTo>
                <a:lnTo>
                  <a:pt x="4945" y="7310"/>
                </a:lnTo>
                <a:lnTo>
                  <a:pt x="4963" y="7301"/>
                </a:lnTo>
                <a:cubicBezTo>
                  <a:pt x="5087" y="7230"/>
                  <a:pt x="5230" y="7185"/>
                  <a:pt x="5382" y="7176"/>
                </a:cubicBezTo>
                <a:cubicBezTo>
                  <a:pt x="5411" y="7173"/>
                  <a:pt x="5441" y="7171"/>
                  <a:pt x="5470" y="7171"/>
                </a:cubicBezTo>
                <a:cubicBezTo>
                  <a:pt x="5586" y="7171"/>
                  <a:pt x="5704" y="7198"/>
                  <a:pt x="5810" y="7248"/>
                </a:cubicBezTo>
                <a:cubicBezTo>
                  <a:pt x="5953" y="7301"/>
                  <a:pt x="6069" y="7391"/>
                  <a:pt x="6176" y="7489"/>
                </a:cubicBezTo>
                <a:cubicBezTo>
                  <a:pt x="6230" y="7542"/>
                  <a:pt x="6275" y="7605"/>
                  <a:pt x="6328" y="7658"/>
                </a:cubicBezTo>
                <a:lnTo>
                  <a:pt x="6438" y="7804"/>
                </a:lnTo>
                <a:lnTo>
                  <a:pt x="6438" y="7804"/>
                </a:lnTo>
                <a:cubicBezTo>
                  <a:pt x="6437" y="7812"/>
                  <a:pt x="6436" y="7820"/>
                  <a:pt x="6435" y="7828"/>
                </a:cubicBezTo>
                <a:lnTo>
                  <a:pt x="6455" y="7828"/>
                </a:lnTo>
                <a:lnTo>
                  <a:pt x="6462" y="7837"/>
                </a:lnTo>
                <a:lnTo>
                  <a:pt x="6480" y="7873"/>
                </a:lnTo>
                <a:lnTo>
                  <a:pt x="6480" y="7828"/>
                </a:lnTo>
                <a:cubicBezTo>
                  <a:pt x="6489" y="7649"/>
                  <a:pt x="6515" y="7471"/>
                  <a:pt x="6560" y="7292"/>
                </a:cubicBezTo>
                <a:cubicBezTo>
                  <a:pt x="6596" y="7114"/>
                  <a:pt x="6649" y="6944"/>
                  <a:pt x="6712" y="6775"/>
                </a:cubicBezTo>
                <a:cubicBezTo>
                  <a:pt x="6774" y="6605"/>
                  <a:pt x="6864" y="6445"/>
                  <a:pt x="6980" y="6302"/>
                </a:cubicBezTo>
                <a:cubicBezTo>
                  <a:pt x="7087" y="6159"/>
                  <a:pt x="7229" y="6043"/>
                  <a:pt x="7390" y="5963"/>
                </a:cubicBezTo>
                <a:lnTo>
                  <a:pt x="7408" y="5954"/>
                </a:lnTo>
                <a:lnTo>
                  <a:pt x="7390" y="5936"/>
                </a:lnTo>
                <a:cubicBezTo>
                  <a:pt x="7221" y="5784"/>
                  <a:pt x="7060" y="5615"/>
                  <a:pt x="6917" y="5427"/>
                </a:cubicBezTo>
                <a:cubicBezTo>
                  <a:pt x="6846" y="5338"/>
                  <a:pt x="6774" y="5249"/>
                  <a:pt x="6721" y="5150"/>
                </a:cubicBezTo>
                <a:cubicBezTo>
                  <a:pt x="6658" y="5052"/>
                  <a:pt x="6614" y="4945"/>
                  <a:pt x="6596" y="4829"/>
                </a:cubicBezTo>
                <a:cubicBezTo>
                  <a:pt x="6587" y="4713"/>
                  <a:pt x="6632" y="4606"/>
                  <a:pt x="6721" y="4535"/>
                </a:cubicBezTo>
                <a:cubicBezTo>
                  <a:pt x="6801" y="4463"/>
                  <a:pt x="6908" y="4401"/>
                  <a:pt x="7015" y="4365"/>
                </a:cubicBezTo>
                <a:cubicBezTo>
                  <a:pt x="7229" y="4294"/>
                  <a:pt x="7462" y="4249"/>
                  <a:pt x="7694" y="4240"/>
                </a:cubicBezTo>
                <a:lnTo>
                  <a:pt x="7720" y="4240"/>
                </a:lnTo>
                <a:lnTo>
                  <a:pt x="7703" y="4213"/>
                </a:lnTo>
                <a:cubicBezTo>
                  <a:pt x="7658" y="4124"/>
                  <a:pt x="7622" y="4026"/>
                  <a:pt x="7604" y="3937"/>
                </a:cubicBezTo>
                <a:cubicBezTo>
                  <a:pt x="7586" y="3838"/>
                  <a:pt x="7578" y="3731"/>
                  <a:pt x="7595" y="3642"/>
                </a:cubicBezTo>
                <a:cubicBezTo>
                  <a:pt x="7613" y="3544"/>
                  <a:pt x="7649" y="3446"/>
                  <a:pt x="7711" y="3374"/>
                </a:cubicBezTo>
                <a:cubicBezTo>
                  <a:pt x="7774" y="3294"/>
                  <a:pt x="7854" y="3232"/>
                  <a:pt x="7935" y="3187"/>
                </a:cubicBezTo>
                <a:lnTo>
                  <a:pt x="7970" y="3160"/>
                </a:lnTo>
                <a:lnTo>
                  <a:pt x="7935" y="3151"/>
                </a:lnTo>
                <a:cubicBezTo>
                  <a:pt x="7685" y="3044"/>
                  <a:pt x="7462" y="2901"/>
                  <a:pt x="7265" y="2714"/>
                </a:cubicBezTo>
                <a:cubicBezTo>
                  <a:pt x="7167" y="2625"/>
                  <a:pt x="7096" y="2509"/>
                  <a:pt x="7051" y="2375"/>
                </a:cubicBezTo>
                <a:cubicBezTo>
                  <a:pt x="7015" y="2250"/>
                  <a:pt x="7015" y="2116"/>
                  <a:pt x="7069" y="2000"/>
                </a:cubicBezTo>
                <a:lnTo>
                  <a:pt x="7096" y="1920"/>
                </a:lnTo>
                <a:lnTo>
                  <a:pt x="7033" y="1973"/>
                </a:lnTo>
                <a:cubicBezTo>
                  <a:pt x="7028" y="1977"/>
                  <a:pt x="7024" y="1981"/>
                  <a:pt x="7019" y="1985"/>
                </a:cubicBezTo>
                <a:lnTo>
                  <a:pt x="7019" y="1985"/>
                </a:lnTo>
                <a:lnTo>
                  <a:pt x="7015" y="1982"/>
                </a:lnTo>
                <a:cubicBezTo>
                  <a:pt x="7014" y="1985"/>
                  <a:pt x="7013" y="1988"/>
                  <a:pt x="7012" y="1991"/>
                </a:cubicBezTo>
                <a:lnTo>
                  <a:pt x="7012" y="1991"/>
                </a:lnTo>
                <a:cubicBezTo>
                  <a:pt x="6893" y="2090"/>
                  <a:pt x="6766" y="2174"/>
                  <a:pt x="6632" y="2259"/>
                </a:cubicBezTo>
                <a:cubicBezTo>
                  <a:pt x="6489" y="2339"/>
                  <a:pt x="6337" y="2419"/>
                  <a:pt x="6185" y="2482"/>
                </a:cubicBezTo>
                <a:cubicBezTo>
                  <a:pt x="6034" y="2544"/>
                  <a:pt x="5873" y="2589"/>
                  <a:pt x="5712" y="2616"/>
                </a:cubicBezTo>
                <a:cubicBezTo>
                  <a:pt x="5590" y="2643"/>
                  <a:pt x="5462" y="2655"/>
                  <a:pt x="5336" y="2655"/>
                </a:cubicBezTo>
                <a:cubicBezTo>
                  <a:pt x="5302" y="2655"/>
                  <a:pt x="5268" y="2654"/>
                  <a:pt x="5234" y="2652"/>
                </a:cubicBezTo>
                <a:lnTo>
                  <a:pt x="5234" y="2652"/>
                </a:lnTo>
                <a:cubicBezTo>
                  <a:pt x="5040" y="2351"/>
                  <a:pt x="4899" y="2024"/>
                  <a:pt x="4811" y="1679"/>
                </a:cubicBezTo>
                <a:cubicBezTo>
                  <a:pt x="4766" y="1509"/>
                  <a:pt x="4739" y="1331"/>
                  <a:pt x="4739" y="1152"/>
                </a:cubicBezTo>
                <a:cubicBezTo>
                  <a:pt x="4730" y="974"/>
                  <a:pt x="4739" y="795"/>
                  <a:pt x="4784" y="625"/>
                </a:cubicBezTo>
                <a:lnTo>
                  <a:pt x="4784" y="581"/>
                </a:lnTo>
                <a:lnTo>
                  <a:pt x="4748" y="590"/>
                </a:lnTo>
                <a:cubicBezTo>
                  <a:pt x="4623" y="625"/>
                  <a:pt x="4490" y="652"/>
                  <a:pt x="4365" y="652"/>
                </a:cubicBezTo>
                <a:cubicBezTo>
                  <a:pt x="4231" y="652"/>
                  <a:pt x="4106" y="625"/>
                  <a:pt x="3981" y="590"/>
                </a:cubicBezTo>
                <a:cubicBezTo>
                  <a:pt x="3918" y="563"/>
                  <a:pt x="3856" y="536"/>
                  <a:pt x="3802" y="509"/>
                </a:cubicBezTo>
                <a:cubicBezTo>
                  <a:pt x="3749" y="474"/>
                  <a:pt x="3695" y="438"/>
                  <a:pt x="3651" y="393"/>
                </a:cubicBezTo>
                <a:cubicBezTo>
                  <a:pt x="3552" y="304"/>
                  <a:pt x="3472" y="206"/>
                  <a:pt x="3410" y="90"/>
                </a:cubicBezTo>
                <a:lnTo>
                  <a:pt x="3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4"/>
          <p:cNvSpPr/>
          <p:nvPr/>
        </p:nvSpPr>
        <p:spPr>
          <a:xfrm>
            <a:off x="4889693" y="618923"/>
            <a:ext cx="350677" cy="316285"/>
          </a:xfrm>
          <a:custGeom>
            <a:avLst/>
            <a:gdLst/>
            <a:ahLst/>
            <a:cxnLst/>
            <a:rect l="l" t="t" r="r" b="b"/>
            <a:pathLst>
              <a:path w="4517" h="4074" extrusionOk="0">
                <a:moveTo>
                  <a:pt x="2396" y="0"/>
                </a:moveTo>
                <a:cubicBezTo>
                  <a:pt x="2091" y="0"/>
                  <a:pt x="1733" y="99"/>
                  <a:pt x="1322" y="370"/>
                </a:cubicBezTo>
                <a:cubicBezTo>
                  <a:pt x="144" y="1156"/>
                  <a:pt x="1" y="4056"/>
                  <a:pt x="1" y="4056"/>
                </a:cubicBezTo>
                <a:cubicBezTo>
                  <a:pt x="99" y="4067"/>
                  <a:pt x="207" y="4073"/>
                  <a:pt x="323" y="4073"/>
                </a:cubicBezTo>
                <a:cubicBezTo>
                  <a:pt x="1492" y="4073"/>
                  <a:pt x="3451" y="3510"/>
                  <a:pt x="3955" y="2593"/>
                </a:cubicBezTo>
                <a:cubicBezTo>
                  <a:pt x="4517" y="1584"/>
                  <a:pt x="3562" y="567"/>
                  <a:pt x="3562" y="567"/>
                </a:cubicBezTo>
                <a:cubicBezTo>
                  <a:pt x="3353" y="346"/>
                  <a:pt x="2966" y="0"/>
                  <a:pt x="2396" y="0"/>
                </a:cubicBezTo>
                <a:close/>
              </a:path>
            </a:pathLst>
          </a:custGeom>
          <a:solidFill>
            <a:srgbClr val="A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4"/>
          <p:cNvSpPr/>
          <p:nvPr/>
        </p:nvSpPr>
        <p:spPr>
          <a:xfrm>
            <a:off x="4909490" y="611859"/>
            <a:ext cx="328784" cy="298739"/>
          </a:xfrm>
          <a:custGeom>
            <a:avLst/>
            <a:gdLst/>
            <a:ahLst/>
            <a:cxnLst/>
            <a:rect l="l" t="t" r="r" b="b"/>
            <a:pathLst>
              <a:path w="4235" h="3848" extrusionOk="0">
                <a:moveTo>
                  <a:pt x="4131" y="0"/>
                </a:moveTo>
                <a:cubicBezTo>
                  <a:pt x="4122" y="0"/>
                  <a:pt x="4112" y="2"/>
                  <a:pt x="4101" y="6"/>
                </a:cubicBezTo>
                <a:cubicBezTo>
                  <a:pt x="3914" y="104"/>
                  <a:pt x="3735" y="220"/>
                  <a:pt x="3584" y="354"/>
                </a:cubicBezTo>
                <a:cubicBezTo>
                  <a:pt x="3369" y="524"/>
                  <a:pt x="3173" y="702"/>
                  <a:pt x="2986" y="890"/>
                </a:cubicBezTo>
                <a:cubicBezTo>
                  <a:pt x="2888" y="988"/>
                  <a:pt x="2789" y="1086"/>
                  <a:pt x="2700" y="1193"/>
                </a:cubicBezTo>
                <a:lnTo>
                  <a:pt x="1692" y="1184"/>
                </a:lnTo>
                <a:lnTo>
                  <a:pt x="1540" y="1184"/>
                </a:lnTo>
                <a:cubicBezTo>
                  <a:pt x="1495" y="1184"/>
                  <a:pt x="2236" y="1256"/>
                  <a:pt x="2584" y="1264"/>
                </a:cubicBezTo>
                <a:lnTo>
                  <a:pt x="2629" y="1264"/>
                </a:lnTo>
                <a:cubicBezTo>
                  <a:pt x="2432" y="1470"/>
                  <a:pt x="2254" y="1684"/>
                  <a:pt x="2057" y="1880"/>
                </a:cubicBezTo>
                <a:cubicBezTo>
                  <a:pt x="1906" y="2032"/>
                  <a:pt x="1754" y="2193"/>
                  <a:pt x="1593" y="2344"/>
                </a:cubicBezTo>
                <a:lnTo>
                  <a:pt x="817" y="2451"/>
                </a:lnTo>
                <a:lnTo>
                  <a:pt x="683" y="2469"/>
                </a:lnTo>
                <a:cubicBezTo>
                  <a:pt x="732" y="2471"/>
                  <a:pt x="781" y="2472"/>
                  <a:pt x="830" y="2472"/>
                </a:cubicBezTo>
                <a:cubicBezTo>
                  <a:pt x="1057" y="2472"/>
                  <a:pt x="1284" y="2456"/>
                  <a:pt x="1504" y="2434"/>
                </a:cubicBezTo>
                <a:lnTo>
                  <a:pt x="1504" y="2434"/>
                </a:lnTo>
                <a:cubicBezTo>
                  <a:pt x="1156" y="2773"/>
                  <a:pt x="799" y="3112"/>
                  <a:pt x="442" y="3442"/>
                </a:cubicBezTo>
                <a:lnTo>
                  <a:pt x="5" y="3844"/>
                </a:lnTo>
                <a:cubicBezTo>
                  <a:pt x="2" y="3846"/>
                  <a:pt x="1" y="3847"/>
                  <a:pt x="1" y="3847"/>
                </a:cubicBezTo>
                <a:cubicBezTo>
                  <a:pt x="8" y="3847"/>
                  <a:pt x="748" y="3282"/>
                  <a:pt x="1219" y="2880"/>
                </a:cubicBezTo>
                <a:cubicBezTo>
                  <a:pt x="1227" y="3014"/>
                  <a:pt x="1245" y="3157"/>
                  <a:pt x="1254" y="3299"/>
                </a:cubicBezTo>
                <a:lnTo>
                  <a:pt x="1263" y="3380"/>
                </a:lnTo>
                <a:cubicBezTo>
                  <a:pt x="1290" y="3201"/>
                  <a:pt x="1299" y="3014"/>
                  <a:pt x="1290" y="2835"/>
                </a:cubicBezTo>
                <a:lnTo>
                  <a:pt x="1290" y="2817"/>
                </a:lnTo>
                <a:cubicBezTo>
                  <a:pt x="1567" y="2567"/>
                  <a:pt x="1790" y="2362"/>
                  <a:pt x="2057" y="2094"/>
                </a:cubicBezTo>
                <a:cubicBezTo>
                  <a:pt x="2165" y="1978"/>
                  <a:pt x="2263" y="1871"/>
                  <a:pt x="2370" y="1755"/>
                </a:cubicBezTo>
                <a:cubicBezTo>
                  <a:pt x="2414" y="2068"/>
                  <a:pt x="2468" y="2371"/>
                  <a:pt x="2513" y="2675"/>
                </a:cubicBezTo>
                <a:cubicBezTo>
                  <a:pt x="2513" y="2728"/>
                  <a:pt x="2522" y="2773"/>
                  <a:pt x="2531" y="2817"/>
                </a:cubicBezTo>
                <a:cubicBezTo>
                  <a:pt x="2531" y="2819"/>
                  <a:pt x="2531" y="2820"/>
                  <a:pt x="2531" y="2820"/>
                </a:cubicBezTo>
                <a:cubicBezTo>
                  <a:pt x="2537" y="2820"/>
                  <a:pt x="2502" y="2119"/>
                  <a:pt x="2450" y="1800"/>
                </a:cubicBezTo>
                <a:lnTo>
                  <a:pt x="2432" y="1684"/>
                </a:lnTo>
                <a:cubicBezTo>
                  <a:pt x="2593" y="1514"/>
                  <a:pt x="2745" y="1354"/>
                  <a:pt x="2896" y="1184"/>
                </a:cubicBezTo>
                <a:lnTo>
                  <a:pt x="2995" y="1095"/>
                </a:lnTo>
                <a:cubicBezTo>
                  <a:pt x="3075" y="1380"/>
                  <a:pt x="3164" y="1675"/>
                  <a:pt x="3245" y="1970"/>
                </a:cubicBezTo>
                <a:lnTo>
                  <a:pt x="3289" y="2103"/>
                </a:lnTo>
                <a:cubicBezTo>
                  <a:pt x="3289" y="2105"/>
                  <a:pt x="3290" y="2105"/>
                  <a:pt x="3290" y="2105"/>
                </a:cubicBezTo>
                <a:cubicBezTo>
                  <a:pt x="3290" y="2105"/>
                  <a:pt x="3170" y="1442"/>
                  <a:pt x="3084" y="1131"/>
                </a:cubicBezTo>
                <a:cubicBezTo>
                  <a:pt x="3075" y="1095"/>
                  <a:pt x="3066" y="1068"/>
                  <a:pt x="3057" y="1032"/>
                </a:cubicBezTo>
                <a:cubicBezTo>
                  <a:pt x="3218" y="863"/>
                  <a:pt x="3387" y="702"/>
                  <a:pt x="3575" y="550"/>
                </a:cubicBezTo>
                <a:cubicBezTo>
                  <a:pt x="3753" y="390"/>
                  <a:pt x="3950" y="256"/>
                  <a:pt x="4164" y="140"/>
                </a:cubicBezTo>
                <a:cubicBezTo>
                  <a:pt x="4235" y="108"/>
                  <a:pt x="4201" y="0"/>
                  <a:pt x="4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4"/>
          <p:cNvSpPr/>
          <p:nvPr/>
        </p:nvSpPr>
        <p:spPr>
          <a:xfrm>
            <a:off x="4895981" y="735610"/>
            <a:ext cx="290355" cy="204491"/>
          </a:xfrm>
          <a:custGeom>
            <a:avLst/>
            <a:gdLst/>
            <a:ahLst/>
            <a:cxnLst/>
            <a:rect l="l" t="t" r="r" b="b"/>
            <a:pathLst>
              <a:path w="3740" h="2634" extrusionOk="0">
                <a:moveTo>
                  <a:pt x="3740" y="1295"/>
                </a:moveTo>
                <a:cubicBezTo>
                  <a:pt x="3356" y="456"/>
                  <a:pt x="2437" y="1"/>
                  <a:pt x="1535" y="197"/>
                </a:cubicBezTo>
                <a:cubicBezTo>
                  <a:pt x="643" y="393"/>
                  <a:pt x="0" y="1188"/>
                  <a:pt x="0" y="2116"/>
                </a:cubicBezTo>
                <a:cubicBezTo>
                  <a:pt x="0" y="2259"/>
                  <a:pt x="18" y="2410"/>
                  <a:pt x="54" y="2562"/>
                </a:cubicBezTo>
                <a:cubicBezTo>
                  <a:pt x="1098" y="2634"/>
                  <a:pt x="3035" y="2143"/>
                  <a:pt x="3740" y="129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4"/>
          <p:cNvSpPr/>
          <p:nvPr/>
        </p:nvSpPr>
        <p:spPr>
          <a:xfrm>
            <a:off x="4887674" y="619156"/>
            <a:ext cx="324359" cy="317682"/>
          </a:xfrm>
          <a:custGeom>
            <a:avLst/>
            <a:gdLst/>
            <a:ahLst/>
            <a:cxnLst/>
            <a:rect l="l" t="t" r="r" b="b"/>
            <a:pathLst>
              <a:path w="4178" h="4092" extrusionOk="0">
                <a:moveTo>
                  <a:pt x="2569" y="11"/>
                </a:moveTo>
                <a:lnTo>
                  <a:pt x="2569" y="11"/>
                </a:lnTo>
                <a:cubicBezTo>
                  <a:pt x="2690" y="25"/>
                  <a:pt x="2811" y="55"/>
                  <a:pt x="2928" y="99"/>
                </a:cubicBezTo>
                <a:cubicBezTo>
                  <a:pt x="2812" y="54"/>
                  <a:pt x="2692" y="24"/>
                  <a:pt x="2569" y="11"/>
                </a:cubicBezTo>
                <a:close/>
                <a:moveTo>
                  <a:pt x="2928" y="100"/>
                </a:moveTo>
                <a:cubicBezTo>
                  <a:pt x="3178" y="207"/>
                  <a:pt x="3401" y="367"/>
                  <a:pt x="3588" y="564"/>
                </a:cubicBezTo>
                <a:cubicBezTo>
                  <a:pt x="3410" y="367"/>
                  <a:pt x="3178" y="207"/>
                  <a:pt x="2928" y="100"/>
                </a:cubicBezTo>
                <a:close/>
                <a:moveTo>
                  <a:pt x="2399" y="1"/>
                </a:moveTo>
                <a:cubicBezTo>
                  <a:pt x="2307" y="1"/>
                  <a:pt x="2215" y="10"/>
                  <a:pt x="2124" y="28"/>
                </a:cubicBezTo>
                <a:cubicBezTo>
                  <a:pt x="1857" y="82"/>
                  <a:pt x="1607" y="189"/>
                  <a:pt x="1375" y="340"/>
                </a:cubicBezTo>
                <a:cubicBezTo>
                  <a:pt x="1143" y="492"/>
                  <a:pt x="955" y="688"/>
                  <a:pt x="821" y="921"/>
                </a:cubicBezTo>
                <a:cubicBezTo>
                  <a:pt x="678" y="1153"/>
                  <a:pt x="553" y="1402"/>
                  <a:pt x="464" y="1661"/>
                </a:cubicBezTo>
                <a:cubicBezTo>
                  <a:pt x="375" y="1911"/>
                  <a:pt x="295" y="2179"/>
                  <a:pt x="241" y="2438"/>
                </a:cubicBezTo>
                <a:cubicBezTo>
                  <a:pt x="116" y="2973"/>
                  <a:pt x="36" y="3509"/>
                  <a:pt x="0" y="4053"/>
                </a:cubicBezTo>
                <a:lnTo>
                  <a:pt x="0" y="4080"/>
                </a:lnTo>
                <a:lnTo>
                  <a:pt x="27" y="4080"/>
                </a:lnTo>
                <a:cubicBezTo>
                  <a:pt x="142" y="4087"/>
                  <a:pt x="256" y="4092"/>
                  <a:pt x="370" y="4092"/>
                </a:cubicBezTo>
                <a:cubicBezTo>
                  <a:pt x="531" y="4092"/>
                  <a:pt x="691" y="4083"/>
                  <a:pt x="848" y="4062"/>
                </a:cubicBezTo>
                <a:cubicBezTo>
                  <a:pt x="1125" y="4026"/>
                  <a:pt x="1392" y="3982"/>
                  <a:pt x="1660" y="3919"/>
                </a:cubicBezTo>
                <a:cubicBezTo>
                  <a:pt x="2196" y="3794"/>
                  <a:pt x="2713" y="3598"/>
                  <a:pt x="3195" y="3330"/>
                </a:cubicBezTo>
                <a:cubicBezTo>
                  <a:pt x="3436" y="3196"/>
                  <a:pt x="3650" y="3018"/>
                  <a:pt x="3838" y="2813"/>
                </a:cubicBezTo>
                <a:cubicBezTo>
                  <a:pt x="4016" y="2598"/>
                  <a:pt x="4123" y="2340"/>
                  <a:pt x="4159" y="2063"/>
                </a:cubicBezTo>
                <a:cubicBezTo>
                  <a:pt x="4177" y="1786"/>
                  <a:pt x="4132" y="1510"/>
                  <a:pt x="4025" y="1260"/>
                </a:cubicBezTo>
                <a:cubicBezTo>
                  <a:pt x="3919" y="1013"/>
                  <a:pt x="3770" y="774"/>
                  <a:pt x="3594" y="570"/>
                </a:cubicBezTo>
                <a:lnTo>
                  <a:pt x="3594" y="570"/>
                </a:lnTo>
                <a:cubicBezTo>
                  <a:pt x="3770" y="774"/>
                  <a:pt x="3919" y="1013"/>
                  <a:pt x="4016" y="1260"/>
                </a:cubicBezTo>
                <a:cubicBezTo>
                  <a:pt x="4123" y="1519"/>
                  <a:pt x="4168" y="1786"/>
                  <a:pt x="4150" y="2063"/>
                </a:cubicBezTo>
                <a:cubicBezTo>
                  <a:pt x="4115" y="2340"/>
                  <a:pt x="3999" y="2590"/>
                  <a:pt x="3820" y="2804"/>
                </a:cubicBezTo>
                <a:cubicBezTo>
                  <a:pt x="3642" y="3009"/>
                  <a:pt x="3418" y="3179"/>
                  <a:pt x="3177" y="3304"/>
                </a:cubicBezTo>
                <a:cubicBezTo>
                  <a:pt x="2704" y="3571"/>
                  <a:pt x="2187" y="3759"/>
                  <a:pt x="1651" y="3884"/>
                </a:cubicBezTo>
                <a:cubicBezTo>
                  <a:pt x="1384" y="3946"/>
                  <a:pt x="1116" y="3991"/>
                  <a:pt x="848" y="4018"/>
                </a:cubicBezTo>
                <a:cubicBezTo>
                  <a:pt x="687" y="4033"/>
                  <a:pt x="529" y="4043"/>
                  <a:pt x="371" y="4043"/>
                </a:cubicBezTo>
                <a:cubicBezTo>
                  <a:pt x="266" y="4043"/>
                  <a:pt x="161" y="4038"/>
                  <a:pt x="55" y="4029"/>
                </a:cubicBezTo>
                <a:lnTo>
                  <a:pt x="55" y="4029"/>
                </a:lnTo>
                <a:cubicBezTo>
                  <a:pt x="92" y="3493"/>
                  <a:pt x="163" y="2966"/>
                  <a:pt x="277" y="2447"/>
                </a:cubicBezTo>
                <a:cubicBezTo>
                  <a:pt x="339" y="2179"/>
                  <a:pt x="411" y="1920"/>
                  <a:pt x="500" y="1661"/>
                </a:cubicBezTo>
                <a:cubicBezTo>
                  <a:pt x="589" y="1411"/>
                  <a:pt x="705" y="1162"/>
                  <a:pt x="839" y="929"/>
                </a:cubicBezTo>
                <a:cubicBezTo>
                  <a:pt x="1134" y="465"/>
                  <a:pt x="1598" y="144"/>
                  <a:pt x="2133" y="37"/>
                </a:cubicBezTo>
                <a:cubicBezTo>
                  <a:pt x="2230" y="14"/>
                  <a:pt x="2329" y="3"/>
                  <a:pt x="2427" y="3"/>
                </a:cubicBezTo>
                <a:cubicBezTo>
                  <a:pt x="2474" y="3"/>
                  <a:pt x="2522" y="6"/>
                  <a:pt x="2569" y="11"/>
                </a:cubicBezTo>
                <a:lnTo>
                  <a:pt x="2569" y="11"/>
                </a:lnTo>
                <a:cubicBezTo>
                  <a:pt x="2512" y="4"/>
                  <a:pt x="2456" y="1"/>
                  <a:pt x="2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4"/>
          <p:cNvSpPr/>
          <p:nvPr/>
        </p:nvSpPr>
        <p:spPr>
          <a:xfrm>
            <a:off x="6682910" y="758823"/>
            <a:ext cx="259922" cy="280340"/>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4"/>
          <p:cNvSpPr/>
          <p:nvPr/>
        </p:nvSpPr>
        <p:spPr>
          <a:xfrm>
            <a:off x="6697273" y="739880"/>
            <a:ext cx="239970" cy="277467"/>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4"/>
          <p:cNvSpPr/>
          <p:nvPr/>
        </p:nvSpPr>
        <p:spPr>
          <a:xfrm>
            <a:off x="6696108" y="787625"/>
            <a:ext cx="228014" cy="249519"/>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4"/>
          <p:cNvSpPr/>
          <p:nvPr/>
        </p:nvSpPr>
        <p:spPr>
          <a:xfrm>
            <a:off x="6680892" y="758978"/>
            <a:ext cx="241134" cy="28228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4"/>
          <p:cNvSpPr/>
          <p:nvPr/>
        </p:nvSpPr>
        <p:spPr>
          <a:xfrm>
            <a:off x="7011385" y="669852"/>
            <a:ext cx="335383" cy="235312"/>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4"/>
          <p:cNvSpPr/>
          <p:nvPr/>
        </p:nvSpPr>
        <p:spPr>
          <a:xfrm>
            <a:off x="7014801" y="698888"/>
            <a:ext cx="297342" cy="217689"/>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4"/>
          <p:cNvSpPr/>
          <p:nvPr/>
        </p:nvSpPr>
        <p:spPr>
          <a:xfrm>
            <a:off x="7008590" y="668921"/>
            <a:ext cx="334762" cy="236631"/>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4"/>
          <p:cNvSpPr/>
          <p:nvPr/>
        </p:nvSpPr>
        <p:spPr>
          <a:xfrm>
            <a:off x="7034287" y="728622"/>
            <a:ext cx="375909" cy="129185"/>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4"/>
          <p:cNvSpPr/>
          <p:nvPr/>
        </p:nvSpPr>
        <p:spPr>
          <a:xfrm>
            <a:off x="7092514" y="771400"/>
            <a:ext cx="394386" cy="376452"/>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4"/>
          <p:cNvSpPr/>
          <p:nvPr/>
        </p:nvSpPr>
        <p:spPr>
          <a:xfrm>
            <a:off x="7393117" y="1102748"/>
            <a:ext cx="119247" cy="11699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4"/>
          <p:cNvSpPr/>
          <p:nvPr/>
        </p:nvSpPr>
        <p:spPr>
          <a:xfrm>
            <a:off x="7228919" y="1095450"/>
            <a:ext cx="117850" cy="118393"/>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4"/>
          <p:cNvSpPr/>
          <p:nvPr/>
        </p:nvSpPr>
        <p:spPr>
          <a:xfrm>
            <a:off x="7016198" y="901672"/>
            <a:ext cx="125536" cy="102401"/>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4"/>
          <p:cNvSpPr/>
          <p:nvPr/>
        </p:nvSpPr>
        <p:spPr>
          <a:xfrm>
            <a:off x="7115261" y="1034662"/>
            <a:ext cx="120645" cy="113813"/>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4"/>
          <p:cNvSpPr/>
          <p:nvPr/>
        </p:nvSpPr>
        <p:spPr>
          <a:xfrm>
            <a:off x="7135368" y="1058651"/>
            <a:ext cx="45805" cy="49453"/>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4"/>
          <p:cNvSpPr/>
          <p:nvPr/>
        </p:nvSpPr>
        <p:spPr>
          <a:xfrm>
            <a:off x="7043914" y="917199"/>
            <a:ext cx="54810" cy="49221"/>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4"/>
          <p:cNvSpPr/>
          <p:nvPr/>
        </p:nvSpPr>
        <p:spPr>
          <a:xfrm>
            <a:off x="7255237" y="1118275"/>
            <a:ext cx="48600" cy="56984"/>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4"/>
          <p:cNvSpPr/>
          <p:nvPr/>
        </p:nvSpPr>
        <p:spPr>
          <a:xfrm>
            <a:off x="7445133" y="1130153"/>
            <a:ext cx="45805" cy="51627"/>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4"/>
          <p:cNvSpPr/>
          <p:nvPr/>
        </p:nvSpPr>
        <p:spPr>
          <a:xfrm>
            <a:off x="7398707" y="1101350"/>
            <a:ext cx="110242" cy="118704"/>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4"/>
          <p:cNvSpPr/>
          <p:nvPr/>
        </p:nvSpPr>
        <p:spPr>
          <a:xfrm>
            <a:off x="7233810" y="1094674"/>
            <a:ext cx="109543" cy="120101"/>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4"/>
          <p:cNvSpPr/>
          <p:nvPr/>
        </p:nvSpPr>
        <p:spPr>
          <a:xfrm>
            <a:off x="7016198" y="899498"/>
            <a:ext cx="125536" cy="104652"/>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4"/>
          <p:cNvSpPr/>
          <p:nvPr/>
        </p:nvSpPr>
        <p:spPr>
          <a:xfrm>
            <a:off x="7118754" y="1033264"/>
            <a:ext cx="111639" cy="116220"/>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4"/>
          <p:cNvSpPr/>
          <p:nvPr/>
        </p:nvSpPr>
        <p:spPr>
          <a:xfrm>
            <a:off x="7466560" y="1199715"/>
            <a:ext cx="24377" cy="27250"/>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4"/>
          <p:cNvSpPr/>
          <p:nvPr/>
        </p:nvSpPr>
        <p:spPr>
          <a:xfrm>
            <a:off x="7249725" y="1191563"/>
            <a:ext cx="26396" cy="28492"/>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4"/>
          <p:cNvSpPr/>
          <p:nvPr/>
        </p:nvSpPr>
        <p:spPr>
          <a:xfrm>
            <a:off x="7003777" y="950427"/>
            <a:ext cx="36100" cy="21350"/>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4"/>
          <p:cNvSpPr/>
          <p:nvPr/>
        </p:nvSpPr>
        <p:spPr>
          <a:xfrm>
            <a:off x="7122947" y="1116567"/>
            <a:ext cx="37498" cy="38352"/>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4"/>
          <p:cNvSpPr/>
          <p:nvPr/>
        </p:nvSpPr>
        <p:spPr>
          <a:xfrm>
            <a:off x="5696245" y="1097313"/>
            <a:ext cx="462239" cy="446324"/>
          </a:xfrm>
          <a:custGeom>
            <a:avLst/>
            <a:gdLst/>
            <a:ahLst/>
            <a:cxnLst/>
            <a:rect l="l" t="t" r="r" b="b"/>
            <a:pathLst>
              <a:path w="5954" h="5749" extrusionOk="0">
                <a:moveTo>
                  <a:pt x="1928" y="1"/>
                </a:moveTo>
                <a:cubicBezTo>
                  <a:pt x="1928" y="1"/>
                  <a:pt x="1709" y="759"/>
                  <a:pt x="1248" y="759"/>
                </a:cubicBezTo>
                <a:cubicBezTo>
                  <a:pt x="1209" y="759"/>
                  <a:pt x="1168" y="753"/>
                  <a:pt x="1125" y="741"/>
                </a:cubicBezTo>
                <a:lnTo>
                  <a:pt x="1125" y="741"/>
                </a:lnTo>
                <a:cubicBezTo>
                  <a:pt x="1125" y="741"/>
                  <a:pt x="1750" y="1321"/>
                  <a:pt x="1768" y="2044"/>
                </a:cubicBezTo>
                <a:cubicBezTo>
                  <a:pt x="1768" y="2044"/>
                  <a:pt x="1175" y="2546"/>
                  <a:pt x="466" y="2546"/>
                </a:cubicBezTo>
                <a:cubicBezTo>
                  <a:pt x="407" y="2546"/>
                  <a:pt x="347" y="2543"/>
                  <a:pt x="286" y="2535"/>
                </a:cubicBezTo>
                <a:lnTo>
                  <a:pt x="286" y="2535"/>
                </a:lnTo>
                <a:cubicBezTo>
                  <a:pt x="286" y="2535"/>
                  <a:pt x="590" y="3187"/>
                  <a:pt x="1" y="3588"/>
                </a:cubicBezTo>
                <a:cubicBezTo>
                  <a:pt x="1" y="3588"/>
                  <a:pt x="94" y="3571"/>
                  <a:pt x="215" y="3571"/>
                </a:cubicBezTo>
                <a:cubicBezTo>
                  <a:pt x="468" y="3571"/>
                  <a:pt x="844" y="3645"/>
                  <a:pt x="759" y="4097"/>
                </a:cubicBezTo>
                <a:cubicBezTo>
                  <a:pt x="759" y="4097"/>
                  <a:pt x="1078" y="3810"/>
                  <a:pt x="1422" y="3810"/>
                </a:cubicBezTo>
                <a:cubicBezTo>
                  <a:pt x="1480" y="3810"/>
                  <a:pt x="1540" y="3819"/>
                  <a:pt x="1598" y="3838"/>
                </a:cubicBezTo>
                <a:cubicBezTo>
                  <a:pt x="2009" y="3972"/>
                  <a:pt x="1732" y="4838"/>
                  <a:pt x="1661" y="4990"/>
                </a:cubicBezTo>
                <a:cubicBezTo>
                  <a:pt x="1661" y="4990"/>
                  <a:pt x="1716" y="4977"/>
                  <a:pt x="1808" y="4977"/>
                </a:cubicBezTo>
                <a:cubicBezTo>
                  <a:pt x="2061" y="4977"/>
                  <a:pt x="2588" y="5068"/>
                  <a:pt x="2999" y="5748"/>
                </a:cubicBezTo>
                <a:cubicBezTo>
                  <a:pt x="2999" y="5748"/>
                  <a:pt x="2892" y="4802"/>
                  <a:pt x="3704" y="4793"/>
                </a:cubicBezTo>
                <a:cubicBezTo>
                  <a:pt x="3704" y="4793"/>
                  <a:pt x="3214" y="4383"/>
                  <a:pt x="3401" y="3936"/>
                </a:cubicBezTo>
                <a:cubicBezTo>
                  <a:pt x="3461" y="3785"/>
                  <a:pt x="3574" y="3711"/>
                  <a:pt x="3711" y="3711"/>
                </a:cubicBezTo>
                <a:cubicBezTo>
                  <a:pt x="3977" y="3711"/>
                  <a:pt x="4334" y="3994"/>
                  <a:pt x="4570" y="4543"/>
                </a:cubicBezTo>
                <a:cubicBezTo>
                  <a:pt x="4570" y="4543"/>
                  <a:pt x="4861" y="4011"/>
                  <a:pt x="5413" y="4011"/>
                </a:cubicBezTo>
                <a:cubicBezTo>
                  <a:pt x="5572" y="4011"/>
                  <a:pt x="5752" y="4055"/>
                  <a:pt x="5954" y="4168"/>
                </a:cubicBezTo>
                <a:cubicBezTo>
                  <a:pt x="5954" y="4168"/>
                  <a:pt x="5016" y="3562"/>
                  <a:pt x="5588" y="2696"/>
                </a:cubicBezTo>
                <a:lnTo>
                  <a:pt x="5588" y="2696"/>
                </a:lnTo>
                <a:cubicBezTo>
                  <a:pt x="5588" y="2696"/>
                  <a:pt x="5408" y="2720"/>
                  <a:pt x="5177" y="2720"/>
                </a:cubicBezTo>
                <a:cubicBezTo>
                  <a:pt x="4825" y="2720"/>
                  <a:pt x="4355" y="2664"/>
                  <a:pt x="4231" y="2383"/>
                </a:cubicBezTo>
                <a:cubicBezTo>
                  <a:pt x="4026" y="1919"/>
                  <a:pt x="5195" y="1893"/>
                  <a:pt x="5195" y="1893"/>
                </a:cubicBezTo>
                <a:cubicBezTo>
                  <a:pt x="5195" y="1893"/>
                  <a:pt x="4740" y="1330"/>
                  <a:pt x="5481" y="741"/>
                </a:cubicBezTo>
                <a:lnTo>
                  <a:pt x="5481" y="741"/>
                </a:lnTo>
                <a:cubicBezTo>
                  <a:pt x="5481" y="741"/>
                  <a:pt x="5448" y="743"/>
                  <a:pt x="5392" y="743"/>
                </a:cubicBezTo>
                <a:cubicBezTo>
                  <a:pt x="5123" y="743"/>
                  <a:pt x="4320" y="700"/>
                  <a:pt x="4017" y="206"/>
                </a:cubicBezTo>
                <a:cubicBezTo>
                  <a:pt x="4017" y="206"/>
                  <a:pt x="3527" y="887"/>
                  <a:pt x="3196" y="887"/>
                </a:cubicBezTo>
                <a:cubicBezTo>
                  <a:pt x="3184" y="887"/>
                  <a:pt x="3172" y="886"/>
                  <a:pt x="3160" y="884"/>
                </a:cubicBezTo>
                <a:cubicBezTo>
                  <a:pt x="2821" y="822"/>
                  <a:pt x="2723" y="99"/>
                  <a:pt x="2723" y="99"/>
                </a:cubicBezTo>
                <a:cubicBezTo>
                  <a:pt x="2723" y="99"/>
                  <a:pt x="2540" y="228"/>
                  <a:pt x="2329" y="228"/>
                </a:cubicBezTo>
                <a:cubicBezTo>
                  <a:pt x="2194" y="228"/>
                  <a:pt x="2047" y="175"/>
                  <a:pt x="19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4"/>
          <p:cNvSpPr/>
          <p:nvPr/>
        </p:nvSpPr>
        <p:spPr>
          <a:xfrm>
            <a:off x="5825818" y="1266403"/>
            <a:ext cx="332666" cy="277933"/>
          </a:xfrm>
          <a:custGeom>
            <a:avLst/>
            <a:gdLst/>
            <a:ahLst/>
            <a:cxnLst/>
            <a:rect l="l" t="t" r="r" b="b"/>
            <a:pathLst>
              <a:path w="4285" h="3580" extrusionOk="0">
                <a:moveTo>
                  <a:pt x="268" y="2812"/>
                </a:moveTo>
                <a:cubicBezTo>
                  <a:pt x="545" y="2847"/>
                  <a:pt x="982" y="2999"/>
                  <a:pt x="1339" y="3579"/>
                </a:cubicBezTo>
                <a:cubicBezTo>
                  <a:pt x="1339" y="3579"/>
                  <a:pt x="1223" y="2624"/>
                  <a:pt x="2044" y="2615"/>
                </a:cubicBezTo>
                <a:cubicBezTo>
                  <a:pt x="2044" y="2615"/>
                  <a:pt x="1545" y="2214"/>
                  <a:pt x="1732" y="1758"/>
                </a:cubicBezTo>
                <a:cubicBezTo>
                  <a:pt x="1911" y="1312"/>
                  <a:pt x="2553" y="1535"/>
                  <a:pt x="2901" y="2365"/>
                </a:cubicBezTo>
                <a:cubicBezTo>
                  <a:pt x="2901" y="2365"/>
                  <a:pt x="3383" y="1491"/>
                  <a:pt x="4285" y="1990"/>
                </a:cubicBezTo>
                <a:cubicBezTo>
                  <a:pt x="4285" y="1990"/>
                  <a:pt x="3347" y="1384"/>
                  <a:pt x="3919" y="518"/>
                </a:cubicBezTo>
                <a:cubicBezTo>
                  <a:pt x="3919" y="518"/>
                  <a:pt x="2767" y="670"/>
                  <a:pt x="2562" y="205"/>
                </a:cubicBezTo>
                <a:cubicBezTo>
                  <a:pt x="2526" y="143"/>
                  <a:pt x="2526" y="63"/>
                  <a:pt x="2562" y="0"/>
                </a:cubicBezTo>
                <a:cubicBezTo>
                  <a:pt x="1089" y="27"/>
                  <a:pt x="1" y="1366"/>
                  <a:pt x="268" y="281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4"/>
          <p:cNvSpPr/>
          <p:nvPr/>
        </p:nvSpPr>
        <p:spPr>
          <a:xfrm>
            <a:off x="5688637" y="1094518"/>
            <a:ext cx="470546" cy="454631"/>
          </a:xfrm>
          <a:custGeom>
            <a:avLst/>
            <a:gdLst/>
            <a:ahLst/>
            <a:cxnLst/>
            <a:rect l="l" t="t" r="r" b="b"/>
            <a:pathLst>
              <a:path w="6061" h="5856" extrusionOk="0">
                <a:moveTo>
                  <a:pt x="4305" y="2270"/>
                </a:moveTo>
                <a:cubicBezTo>
                  <a:pt x="4298" y="2298"/>
                  <a:pt x="4297" y="2328"/>
                  <a:pt x="4302" y="2357"/>
                </a:cubicBezTo>
                <a:cubicBezTo>
                  <a:pt x="4308" y="2374"/>
                  <a:pt x="4314" y="2390"/>
                  <a:pt x="4322" y="2407"/>
                </a:cubicBezTo>
                <a:lnTo>
                  <a:pt x="4322" y="2407"/>
                </a:lnTo>
                <a:cubicBezTo>
                  <a:pt x="4317" y="2393"/>
                  <a:pt x="4313" y="2380"/>
                  <a:pt x="4311" y="2366"/>
                </a:cubicBezTo>
                <a:cubicBezTo>
                  <a:pt x="4302" y="2333"/>
                  <a:pt x="4300" y="2300"/>
                  <a:pt x="4305" y="2270"/>
                </a:cubicBezTo>
                <a:close/>
                <a:moveTo>
                  <a:pt x="4322" y="2407"/>
                </a:moveTo>
                <a:lnTo>
                  <a:pt x="4322" y="2407"/>
                </a:lnTo>
                <a:cubicBezTo>
                  <a:pt x="4330" y="2431"/>
                  <a:pt x="4342" y="2455"/>
                  <a:pt x="4358" y="2475"/>
                </a:cubicBezTo>
                <a:lnTo>
                  <a:pt x="4358" y="2475"/>
                </a:lnTo>
                <a:cubicBezTo>
                  <a:pt x="4344" y="2454"/>
                  <a:pt x="4332" y="2431"/>
                  <a:pt x="4322" y="2407"/>
                </a:cubicBezTo>
                <a:close/>
                <a:moveTo>
                  <a:pt x="4358" y="2475"/>
                </a:moveTo>
                <a:lnTo>
                  <a:pt x="4358" y="2475"/>
                </a:lnTo>
                <a:cubicBezTo>
                  <a:pt x="4366" y="2487"/>
                  <a:pt x="4374" y="2498"/>
                  <a:pt x="4383" y="2509"/>
                </a:cubicBezTo>
                <a:cubicBezTo>
                  <a:pt x="4426" y="2558"/>
                  <a:pt x="4480" y="2597"/>
                  <a:pt x="4542" y="2628"/>
                </a:cubicBezTo>
                <a:lnTo>
                  <a:pt x="4542" y="2628"/>
                </a:lnTo>
                <a:cubicBezTo>
                  <a:pt x="4485" y="2599"/>
                  <a:pt x="4432" y="2560"/>
                  <a:pt x="4392" y="2509"/>
                </a:cubicBezTo>
                <a:cubicBezTo>
                  <a:pt x="4379" y="2499"/>
                  <a:pt x="4368" y="2488"/>
                  <a:pt x="4358" y="2475"/>
                </a:cubicBezTo>
                <a:close/>
                <a:moveTo>
                  <a:pt x="4542" y="2628"/>
                </a:moveTo>
                <a:cubicBezTo>
                  <a:pt x="4553" y="2634"/>
                  <a:pt x="4565" y="2640"/>
                  <a:pt x="4577" y="2645"/>
                </a:cubicBezTo>
                <a:lnTo>
                  <a:pt x="4577" y="2645"/>
                </a:lnTo>
                <a:cubicBezTo>
                  <a:pt x="4565" y="2639"/>
                  <a:pt x="4553" y="2634"/>
                  <a:pt x="4542" y="2628"/>
                </a:cubicBezTo>
                <a:close/>
                <a:moveTo>
                  <a:pt x="4577" y="2645"/>
                </a:moveTo>
                <a:lnTo>
                  <a:pt x="4577" y="2645"/>
                </a:lnTo>
                <a:cubicBezTo>
                  <a:pt x="4606" y="2657"/>
                  <a:pt x="4636" y="2668"/>
                  <a:pt x="4668" y="2678"/>
                </a:cubicBezTo>
                <a:cubicBezTo>
                  <a:pt x="4681" y="2682"/>
                  <a:pt x="4694" y="2685"/>
                  <a:pt x="4707" y="2688"/>
                </a:cubicBezTo>
                <a:lnTo>
                  <a:pt x="4707" y="2688"/>
                </a:lnTo>
                <a:cubicBezTo>
                  <a:pt x="4697" y="2685"/>
                  <a:pt x="4687" y="2682"/>
                  <a:pt x="4677" y="2678"/>
                </a:cubicBezTo>
                <a:cubicBezTo>
                  <a:pt x="4643" y="2670"/>
                  <a:pt x="4609" y="2659"/>
                  <a:pt x="4577" y="2645"/>
                </a:cubicBezTo>
                <a:close/>
                <a:moveTo>
                  <a:pt x="4707" y="2688"/>
                </a:moveTo>
                <a:cubicBezTo>
                  <a:pt x="4806" y="2719"/>
                  <a:pt x="4911" y="2742"/>
                  <a:pt x="5016" y="2750"/>
                </a:cubicBezTo>
                <a:cubicBezTo>
                  <a:pt x="5092" y="2756"/>
                  <a:pt x="5170" y="2759"/>
                  <a:pt x="5249" y="2759"/>
                </a:cubicBezTo>
                <a:cubicBezTo>
                  <a:pt x="5394" y="2759"/>
                  <a:pt x="5542" y="2749"/>
                  <a:pt x="5686" y="2732"/>
                </a:cubicBezTo>
                <a:lnTo>
                  <a:pt x="5686" y="2732"/>
                </a:lnTo>
                <a:cubicBezTo>
                  <a:pt x="5558" y="2747"/>
                  <a:pt x="5433" y="2753"/>
                  <a:pt x="5308" y="2753"/>
                </a:cubicBezTo>
                <a:cubicBezTo>
                  <a:pt x="5205" y="2753"/>
                  <a:pt x="5103" y="2749"/>
                  <a:pt x="4998" y="2741"/>
                </a:cubicBezTo>
                <a:cubicBezTo>
                  <a:pt x="4896" y="2733"/>
                  <a:pt x="4801" y="2711"/>
                  <a:pt x="4707" y="2688"/>
                </a:cubicBezTo>
                <a:close/>
                <a:moveTo>
                  <a:pt x="2009" y="1"/>
                </a:moveTo>
                <a:lnTo>
                  <a:pt x="2000" y="37"/>
                </a:lnTo>
                <a:cubicBezTo>
                  <a:pt x="1937" y="224"/>
                  <a:pt x="1848" y="411"/>
                  <a:pt x="1723" y="563"/>
                </a:cubicBezTo>
                <a:cubicBezTo>
                  <a:pt x="1669" y="643"/>
                  <a:pt x="1589" y="706"/>
                  <a:pt x="1500" y="742"/>
                </a:cubicBezTo>
                <a:cubicBezTo>
                  <a:pt x="1446" y="763"/>
                  <a:pt x="1388" y="775"/>
                  <a:pt x="1332" y="775"/>
                </a:cubicBezTo>
                <a:cubicBezTo>
                  <a:pt x="1303" y="775"/>
                  <a:pt x="1275" y="772"/>
                  <a:pt x="1248" y="766"/>
                </a:cubicBezTo>
                <a:lnTo>
                  <a:pt x="1248" y="766"/>
                </a:lnTo>
                <a:cubicBezTo>
                  <a:pt x="1246" y="764"/>
                  <a:pt x="1243" y="762"/>
                  <a:pt x="1241" y="759"/>
                </a:cubicBezTo>
                <a:lnTo>
                  <a:pt x="1239" y="764"/>
                </a:lnTo>
                <a:lnTo>
                  <a:pt x="1239" y="764"/>
                </a:lnTo>
                <a:cubicBezTo>
                  <a:pt x="1234" y="762"/>
                  <a:pt x="1228" y="761"/>
                  <a:pt x="1223" y="759"/>
                </a:cubicBezTo>
                <a:lnTo>
                  <a:pt x="1143" y="742"/>
                </a:lnTo>
                <a:lnTo>
                  <a:pt x="1205" y="795"/>
                </a:lnTo>
                <a:cubicBezTo>
                  <a:pt x="1375" y="974"/>
                  <a:pt x="1527" y="1170"/>
                  <a:pt x="1643" y="1384"/>
                </a:cubicBezTo>
                <a:cubicBezTo>
                  <a:pt x="1696" y="1491"/>
                  <a:pt x="1741" y="1607"/>
                  <a:pt x="1777" y="1723"/>
                </a:cubicBezTo>
                <a:cubicBezTo>
                  <a:pt x="1811" y="1836"/>
                  <a:pt x="1829" y="1949"/>
                  <a:pt x="1838" y="2070"/>
                </a:cubicBezTo>
                <a:lnTo>
                  <a:pt x="1838" y="2070"/>
                </a:lnTo>
                <a:cubicBezTo>
                  <a:pt x="1627" y="2227"/>
                  <a:pt x="1398" y="2358"/>
                  <a:pt x="1152" y="2446"/>
                </a:cubicBezTo>
                <a:cubicBezTo>
                  <a:pt x="1027" y="2491"/>
                  <a:pt x="902" y="2518"/>
                  <a:pt x="777" y="2544"/>
                </a:cubicBezTo>
                <a:cubicBezTo>
                  <a:pt x="710" y="2553"/>
                  <a:pt x="643" y="2558"/>
                  <a:pt x="577" y="2558"/>
                </a:cubicBezTo>
                <a:cubicBezTo>
                  <a:pt x="511" y="2558"/>
                  <a:pt x="447" y="2553"/>
                  <a:pt x="384" y="2544"/>
                </a:cubicBezTo>
                <a:lnTo>
                  <a:pt x="340" y="2544"/>
                </a:lnTo>
                <a:lnTo>
                  <a:pt x="357" y="2589"/>
                </a:lnTo>
                <a:cubicBezTo>
                  <a:pt x="393" y="2678"/>
                  <a:pt x="411" y="2768"/>
                  <a:pt x="420" y="2866"/>
                </a:cubicBezTo>
                <a:cubicBezTo>
                  <a:pt x="438" y="2964"/>
                  <a:pt x="429" y="3053"/>
                  <a:pt x="411" y="3151"/>
                </a:cubicBezTo>
                <a:cubicBezTo>
                  <a:pt x="384" y="3241"/>
                  <a:pt x="349" y="3330"/>
                  <a:pt x="286" y="3410"/>
                </a:cubicBezTo>
                <a:cubicBezTo>
                  <a:pt x="236" y="3477"/>
                  <a:pt x="170" y="3544"/>
                  <a:pt x="95" y="3597"/>
                </a:cubicBezTo>
                <a:lnTo>
                  <a:pt x="95" y="3597"/>
                </a:lnTo>
                <a:cubicBezTo>
                  <a:pt x="93" y="3597"/>
                  <a:pt x="92" y="3597"/>
                  <a:pt x="90" y="3598"/>
                </a:cubicBezTo>
                <a:lnTo>
                  <a:pt x="91" y="3600"/>
                </a:lnTo>
                <a:lnTo>
                  <a:pt x="91" y="3600"/>
                </a:lnTo>
                <a:cubicBezTo>
                  <a:pt x="87" y="3602"/>
                  <a:pt x="84" y="3604"/>
                  <a:pt x="81" y="3607"/>
                </a:cubicBezTo>
                <a:lnTo>
                  <a:pt x="0" y="3669"/>
                </a:lnTo>
                <a:lnTo>
                  <a:pt x="0" y="3669"/>
                </a:lnTo>
                <a:lnTo>
                  <a:pt x="99" y="3651"/>
                </a:lnTo>
                <a:cubicBezTo>
                  <a:pt x="160" y="3639"/>
                  <a:pt x="222" y="3633"/>
                  <a:pt x="284" y="3633"/>
                </a:cubicBezTo>
                <a:cubicBezTo>
                  <a:pt x="404" y="3633"/>
                  <a:pt x="523" y="3655"/>
                  <a:pt x="634" y="3696"/>
                </a:cubicBezTo>
                <a:cubicBezTo>
                  <a:pt x="714" y="3723"/>
                  <a:pt x="777" y="3794"/>
                  <a:pt x="813" y="3874"/>
                </a:cubicBezTo>
                <a:cubicBezTo>
                  <a:pt x="839" y="3955"/>
                  <a:pt x="839" y="4044"/>
                  <a:pt x="822" y="4133"/>
                </a:cubicBezTo>
                <a:lnTo>
                  <a:pt x="822" y="4187"/>
                </a:lnTo>
                <a:lnTo>
                  <a:pt x="866" y="4151"/>
                </a:lnTo>
                <a:cubicBezTo>
                  <a:pt x="1000" y="4035"/>
                  <a:pt x="1161" y="3946"/>
                  <a:pt x="1330" y="3901"/>
                </a:cubicBezTo>
                <a:cubicBezTo>
                  <a:pt x="1397" y="3881"/>
                  <a:pt x="1464" y="3871"/>
                  <a:pt x="1527" y="3871"/>
                </a:cubicBezTo>
                <a:cubicBezTo>
                  <a:pt x="1548" y="3871"/>
                  <a:pt x="1569" y="3872"/>
                  <a:pt x="1589" y="3874"/>
                </a:cubicBezTo>
                <a:cubicBezTo>
                  <a:pt x="1678" y="3883"/>
                  <a:pt x="1759" y="3919"/>
                  <a:pt x="1812" y="3990"/>
                </a:cubicBezTo>
                <a:cubicBezTo>
                  <a:pt x="1866" y="4062"/>
                  <a:pt x="1893" y="4142"/>
                  <a:pt x="1893" y="4231"/>
                </a:cubicBezTo>
                <a:cubicBezTo>
                  <a:pt x="1893" y="4321"/>
                  <a:pt x="1893" y="4410"/>
                  <a:pt x="1884" y="4499"/>
                </a:cubicBezTo>
                <a:cubicBezTo>
                  <a:pt x="1858" y="4668"/>
                  <a:pt x="1809" y="4837"/>
                  <a:pt x="1751" y="4999"/>
                </a:cubicBezTo>
                <a:lnTo>
                  <a:pt x="1751" y="4999"/>
                </a:lnTo>
                <a:cubicBezTo>
                  <a:pt x="1750" y="4999"/>
                  <a:pt x="1750" y="4999"/>
                  <a:pt x="1750" y="4999"/>
                </a:cubicBezTo>
                <a:lnTo>
                  <a:pt x="1750" y="5000"/>
                </a:lnTo>
                <a:lnTo>
                  <a:pt x="1750" y="5000"/>
                </a:lnTo>
                <a:cubicBezTo>
                  <a:pt x="1747" y="5008"/>
                  <a:pt x="1744" y="5017"/>
                  <a:pt x="1741" y="5026"/>
                </a:cubicBezTo>
                <a:lnTo>
                  <a:pt x="1732" y="5061"/>
                </a:lnTo>
                <a:lnTo>
                  <a:pt x="1732" y="5061"/>
                </a:lnTo>
                <a:lnTo>
                  <a:pt x="1768" y="5052"/>
                </a:lnTo>
                <a:cubicBezTo>
                  <a:pt x="1819" y="5045"/>
                  <a:pt x="1874" y="5041"/>
                  <a:pt x="1929" y="5041"/>
                </a:cubicBezTo>
                <a:cubicBezTo>
                  <a:pt x="2008" y="5041"/>
                  <a:pt x="2087" y="5049"/>
                  <a:pt x="2160" y="5070"/>
                </a:cubicBezTo>
                <a:cubicBezTo>
                  <a:pt x="2294" y="5097"/>
                  <a:pt x="2419" y="5151"/>
                  <a:pt x="2535" y="5222"/>
                </a:cubicBezTo>
                <a:cubicBezTo>
                  <a:pt x="2642" y="5293"/>
                  <a:pt x="2749" y="5383"/>
                  <a:pt x="2839" y="5481"/>
                </a:cubicBezTo>
                <a:cubicBezTo>
                  <a:pt x="2892" y="5516"/>
                  <a:pt x="2928" y="5579"/>
                  <a:pt x="2972" y="5632"/>
                </a:cubicBezTo>
                <a:lnTo>
                  <a:pt x="3080" y="5802"/>
                </a:lnTo>
                <a:lnTo>
                  <a:pt x="3124" y="5856"/>
                </a:lnTo>
                <a:lnTo>
                  <a:pt x="3115" y="5784"/>
                </a:lnTo>
                <a:cubicBezTo>
                  <a:pt x="3115" y="5781"/>
                  <a:pt x="3115" y="5778"/>
                  <a:pt x="3115" y="5775"/>
                </a:cubicBezTo>
                <a:lnTo>
                  <a:pt x="3115" y="5775"/>
                </a:lnTo>
                <a:lnTo>
                  <a:pt x="3115" y="5775"/>
                </a:lnTo>
                <a:cubicBezTo>
                  <a:pt x="3115" y="5775"/>
                  <a:pt x="3115" y="5774"/>
                  <a:pt x="3114" y="5774"/>
                </a:cubicBezTo>
                <a:lnTo>
                  <a:pt x="3114" y="5774"/>
                </a:lnTo>
                <a:cubicBezTo>
                  <a:pt x="3107" y="5670"/>
                  <a:pt x="3116" y="5558"/>
                  <a:pt x="3133" y="5454"/>
                </a:cubicBezTo>
                <a:cubicBezTo>
                  <a:pt x="3151" y="5347"/>
                  <a:pt x="3187" y="5240"/>
                  <a:pt x="3240" y="5142"/>
                </a:cubicBezTo>
                <a:cubicBezTo>
                  <a:pt x="3303" y="5043"/>
                  <a:pt x="3383" y="4963"/>
                  <a:pt x="3481" y="4918"/>
                </a:cubicBezTo>
                <a:cubicBezTo>
                  <a:pt x="3588" y="4874"/>
                  <a:pt x="3695" y="4847"/>
                  <a:pt x="3802" y="4847"/>
                </a:cubicBezTo>
                <a:lnTo>
                  <a:pt x="3847" y="4847"/>
                </a:lnTo>
                <a:lnTo>
                  <a:pt x="3820" y="4820"/>
                </a:lnTo>
                <a:cubicBezTo>
                  <a:pt x="3651" y="4678"/>
                  <a:pt x="3535" y="4490"/>
                  <a:pt x="3481" y="4276"/>
                </a:cubicBezTo>
                <a:cubicBezTo>
                  <a:pt x="3463" y="4169"/>
                  <a:pt x="3472" y="4062"/>
                  <a:pt x="3517" y="3964"/>
                </a:cubicBezTo>
                <a:cubicBezTo>
                  <a:pt x="3561" y="3865"/>
                  <a:pt x="3642" y="3794"/>
                  <a:pt x="3749" y="3767"/>
                </a:cubicBezTo>
                <a:cubicBezTo>
                  <a:pt x="3766" y="3766"/>
                  <a:pt x="3783" y="3765"/>
                  <a:pt x="3800" y="3765"/>
                </a:cubicBezTo>
                <a:cubicBezTo>
                  <a:pt x="3889" y="3765"/>
                  <a:pt x="3977" y="3786"/>
                  <a:pt x="4052" y="3839"/>
                </a:cubicBezTo>
                <a:cubicBezTo>
                  <a:pt x="4151" y="3883"/>
                  <a:pt x="4240" y="3955"/>
                  <a:pt x="4311" y="4035"/>
                </a:cubicBezTo>
                <a:cubicBezTo>
                  <a:pt x="4446" y="4187"/>
                  <a:pt x="4565" y="4363"/>
                  <a:pt x="4646" y="4555"/>
                </a:cubicBezTo>
                <a:lnTo>
                  <a:pt x="4646" y="4555"/>
                </a:lnTo>
                <a:cubicBezTo>
                  <a:pt x="4644" y="4557"/>
                  <a:pt x="4643" y="4559"/>
                  <a:pt x="4641" y="4561"/>
                </a:cubicBezTo>
                <a:lnTo>
                  <a:pt x="4649" y="4561"/>
                </a:lnTo>
                <a:cubicBezTo>
                  <a:pt x="4652" y="4570"/>
                  <a:pt x="4656" y="4579"/>
                  <a:pt x="4659" y="4588"/>
                </a:cubicBezTo>
                <a:lnTo>
                  <a:pt x="4668" y="4606"/>
                </a:lnTo>
                <a:lnTo>
                  <a:pt x="4677" y="4588"/>
                </a:lnTo>
                <a:cubicBezTo>
                  <a:pt x="4749" y="4472"/>
                  <a:pt x="4838" y="4374"/>
                  <a:pt x="4936" y="4285"/>
                </a:cubicBezTo>
                <a:cubicBezTo>
                  <a:pt x="5034" y="4196"/>
                  <a:pt x="5159" y="4133"/>
                  <a:pt x="5284" y="4097"/>
                </a:cubicBezTo>
                <a:cubicBezTo>
                  <a:pt x="5362" y="4069"/>
                  <a:pt x="5444" y="4056"/>
                  <a:pt x="5527" y="4056"/>
                </a:cubicBezTo>
                <a:cubicBezTo>
                  <a:pt x="5576" y="4056"/>
                  <a:pt x="5627" y="4061"/>
                  <a:pt x="5677" y="4071"/>
                </a:cubicBezTo>
                <a:cubicBezTo>
                  <a:pt x="5739" y="4088"/>
                  <a:pt x="5811" y="4106"/>
                  <a:pt x="5873" y="4124"/>
                </a:cubicBezTo>
                <a:cubicBezTo>
                  <a:pt x="5936" y="4151"/>
                  <a:pt x="5989" y="4187"/>
                  <a:pt x="6052" y="4213"/>
                </a:cubicBezTo>
                <a:lnTo>
                  <a:pt x="6060" y="4196"/>
                </a:lnTo>
                <a:cubicBezTo>
                  <a:pt x="5944" y="4115"/>
                  <a:pt x="5837" y="4017"/>
                  <a:pt x="5748" y="3910"/>
                </a:cubicBezTo>
                <a:cubicBezTo>
                  <a:pt x="5659" y="3803"/>
                  <a:pt x="5587" y="3678"/>
                  <a:pt x="5543" y="3544"/>
                </a:cubicBezTo>
                <a:cubicBezTo>
                  <a:pt x="5534" y="3508"/>
                  <a:pt x="5525" y="3473"/>
                  <a:pt x="5516" y="3437"/>
                </a:cubicBezTo>
                <a:lnTo>
                  <a:pt x="5507" y="3339"/>
                </a:lnTo>
                <a:cubicBezTo>
                  <a:pt x="5498" y="3267"/>
                  <a:pt x="5507" y="3196"/>
                  <a:pt x="5525" y="3125"/>
                </a:cubicBezTo>
                <a:cubicBezTo>
                  <a:pt x="5552" y="2982"/>
                  <a:pt x="5605" y="2848"/>
                  <a:pt x="5686" y="2732"/>
                </a:cubicBezTo>
                <a:lnTo>
                  <a:pt x="5686" y="2732"/>
                </a:lnTo>
                <a:cubicBezTo>
                  <a:pt x="5596" y="2848"/>
                  <a:pt x="5534" y="2973"/>
                  <a:pt x="5498" y="3107"/>
                </a:cubicBezTo>
                <a:cubicBezTo>
                  <a:pt x="5489" y="3178"/>
                  <a:pt x="5480" y="3250"/>
                  <a:pt x="5480" y="3321"/>
                </a:cubicBezTo>
                <a:lnTo>
                  <a:pt x="5498" y="3428"/>
                </a:lnTo>
                <a:cubicBezTo>
                  <a:pt x="5498" y="3464"/>
                  <a:pt x="5516" y="3499"/>
                  <a:pt x="5525" y="3535"/>
                </a:cubicBezTo>
                <a:cubicBezTo>
                  <a:pt x="5561" y="3669"/>
                  <a:pt x="5632" y="3794"/>
                  <a:pt x="5721" y="3910"/>
                </a:cubicBezTo>
                <a:cubicBezTo>
                  <a:pt x="5797" y="4001"/>
                  <a:pt x="5887" y="4086"/>
                  <a:pt x="5983" y="4159"/>
                </a:cubicBezTo>
                <a:lnTo>
                  <a:pt x="5983" y="4159"/>
                </a:lnTo>
                <a:cubicBezTo>
                  <a:pt x="5941" y="4138"/>
                  <a:pt x="5898" y="4116"/>
                  <a:pt x="5855" y="4097"/>
                </a:cubicBezTo>
                <a:cubicBezTo>
                  <a:pt x="5793" y="4080"/>
                  <a:pt x="5730" y="4062"/>
                  <a:pt x="5659" y="4044"/>
                </a:cubicBezTo>
                <a:cubicBezTo>
                  <a:pt x="5606" y="4033"/>
                  <a:pt x="5553" y="4028"/>
                  <a:pt x="5500" y="4028"/>
                </a:cubicBezTo>
                <a:cubicBezTo>
                  <a:pt x="5419" y="4028"/>
                  <a:pt x="5338" y="4040"/>
                  <a:pt x="5257" y="4062"/>
                </a:cubicBezTo>
                <a:cubicBezTo>
                  <a:pt x="5132" y="4106"/>
                  <a:pt x="5007" y="4169"/>
                  <a:pt x="4909" y="4258"/>
                </a:cubicBezTo>
                <a:cubicBezTo>
                  <a:pt x="4810" y="4341"/>
                  <a:pt x="4726" y="4431"/>
                  <a:pt x="4657" y="4537"/>
                </a:cubicBezTo>
                <a:lnTo>
                  <a:pt x="4657" y="4537"/>
                </a:lnTo>
                <a:cubicBezTo>
                  <a:pt x="4569" y="4341"/>
                  <a:pt x="4457" y="4162"/>
                  <a:pt x="4311" y="4008"/>
                </a:cubicBezTo>
                <a:cubicBezTo>
                  <a:pt x="4240" y="3919"/>
                  <a:pt x="4151" y="3856"/>
                  <a:pt x="4052" y="3794"/>
                </a:cubicBezTo>
                <a:cubicBezTo>
                  <a:pt x="3975" y="3752"/>
                  <a:pt x="3886" y="3726"/>
                  <a:pt x="3795" y="3726"/>
                </a:cubicBezTo>
                <a:cubicBezTo>
                  <a:pt x="3771" y="3726"/>
                  <a:pt x="3746" y="3728"/>
                  <a:pt x="3722" y="3731"/>
                </a:cubicBezTo>
                <a:cubicBezTo>
                  <a:pt x="3615" y="3758"/>
                  <a:pt x="3517" y="3830"/>
                  <a:pt x="3472" y="3937"/>
                </a:cubicBezTo>
                <a:cubicBezTo>
                  <a:pt x="3428" y="4044"/>
                  <a:pt x="3410" y="4160"/>
                  <a:pt x="3437" y="4276"/>
                </a:cubicBezTo>
                <a:cubicBezTo>
                  <a:pt x="3454" y="4383"/>
                  <a:pt x="3499" y="4490"/>
                  <a:pt x="3561" y="4579"/>
                </a:cubicBezTo>
                <a:cubicBezTo>
                  <a:pt x="3615" y="4664"/>
                  <a:pt x="3675" y="4741"/>
                  <a:pt x="3747" y="4807"/>
                </a:cubicBezTo>
                <a:lnTo>
                  <a:pt x="3747" y="4807"/>
                </a:lnTo>
                <a:cubicBezTo>
                  <a:pt x="3647" y="4817"/>
                  <a:pt x="3548" y="4836"/>
                  <a:pt x="3463" y="4883"/>
                </a:cubicBezTo>
                <a:cubicBezTo>
                  <a:pt x="3356" y="4936"/>
                  <a:pt x="3267" y="5017"/>
                  <a:pt x="3204" y="5115"/>
                </a:cubicBezTo>
                <a:cubicBezTo>
                  <a:pt x="3151" y="5213"/>
                  <a:pt x="3106" y="5329"/>
                  <a:pt x="3097" y="5436"/>
                </a:cubicBezTo>
                <a:cubicBezTo>
                  <a:pt x="3077" y="5526"/>
                  <a:pt x="3072" y="5617"/>
                  <a:pt x="3075" y="5707"/>
                </a:cubicBezTo>
                <a:lnTo>
                  <a:pt x="3075" y="5707"/>
                </a:lnTo>
                <a:cubicBezTo>
                  <a:pt x="3052" y="5669"/>
                  <a:pt x="3027" y="5634"/>
                  <a:pt x="2999" y="5606"/>
                </a:cubicBezTo>
                <a:cubicBezTo>
                  <a:pt x="2955" y="5552"/>
                  <a:pt x="2919" y="5490"/>
                  <a:pt x="2865" y="5445"/>
                </a:cubicBezTo>
                <a:cubicBezTo>
                  <a:pt x="2776" y="5347"/>
                  <a:pt x="2669" y="5258"/>
                  <a:pt x="2553" y="5177"/>
                </a:cubicBezTo>
                <a:cubicBezTo>
                  <a:pt x="2356" y="5053"/>
                  <a:pt x="2136" y="4989"/>
                  <a:pt x="1906" y="4989"/>
                </a:cubicBezTo>
                <a:cubicBezTo>
                  <a:pt x="1868" y="4989"/>
                  <a:pt x="1831" y="4991"/>
                  <a:pt x="1793" y="4994"/>
                </a:cubicBezTo>
                <a:lnTo>
                  <a:pt x="1793" y="4994"/>
                </a:lnTo>
                <a:cubicBezTo>
                  <a:pt x="1855" y="4837"/>
                  <a:pt x="1895" y="4672"/>
                  <a:pt x="1919" y="4499"/>
                </a:cubicBezTo>
                <a:cubicBezTo>
                  <a:pt x="1937" y="4410"/>
                  <a:pt x="1937" y="4312"/>
                  <a:pt x="1937" y="4222"/>
                </a:cubicBezTo>
                <a:cubicBezTo>
                  <a:pt x="1928" y="4124"/>
                  <a:pt x="1901" y="4035"/>
                  <a:pt x="1848" y="3955"/>
                </a:cubicBezTo>
                <a:cubicBezTo>
                  <a:pt x="1785" y="3883"/>
                  <a:pt x="1696" y="3830"/>
                  <a:pt x="1598" y="3821"/>
                </a:cubicBezTo>
                <a:cubicBezTo>
                  <a:pt x="1576" y="3818"/>
                  <a:pt x="1553" y="3817"/>
                  <a:pt x="1530" y="3817"/>
                </a:cubicBezTo>
                <a:cubicBezTo>
                  <a:pt x="1460" y="3817"/>
                  <a:pt x="1388" y="3827"/>
                  <a:pt x="1321" y="3847"/>
                </a:cubicBezTo>
                <a:cubicBezTo>
                  <a:pt x="1164" y="3895"/>
                  <a:pt x="1014" y="3969"/>
                  <a:pt x="883" y="4066"/>
                </a:cubicBezTo>
                <a:lnTo>
                  <a:pt x="883" y="4066"/>
                </a:lnTo>
                <a:cubicBezTo>
                  <a:pt x="888" y="3990"/>
                  <a:pt x="878" y="3916"/>
                  <a:pt x="857" y="3847"/>
                </a:cubicBezTo>
                <a:cubicBezTo>
                  <a:pt x="822" y="3749"/>
                  <a:pt x="741" y="3678"/>
                  <a:pt x="652" y="3642"/>
                </a:cubicBezTo>
                <a:cubicBezTo>
                  <a:pt x="563" y="3607"/>
                  <a:pt x="473" y="3580"/>
                  <a:pt x="375" y="3580"/>
                </a:cubicBezTo>
                <a:cubicBezTo>
                  <a:pt x="349" y="3577"/>
                  <a:pt x="323" y="3576"/>
                  <a:pt x="298" y="3576"/>
                </a:cubicBezTo>
                <a:cubicBezTo>
                  <a:pt x="260" y="3576"/>
                  <a:pt x="222" y="3579"/>
                  <a:pt x="184" y="3583"/>
                </a:cubicBezTo>
                <a:lnTo>
                  <a:pt x="184" y="3583"/>
                </a:lnTo>
                <a:cubicBezTo>
                  <a:pt x="239" y="3536"/>
                  <a:pt x="287" y="3484"/>
                  <a:pt x="331" y="3428"/>
                </a:cubicBezTo>
                <a:cubicBezTo>
                  <a:pt x="393" y="3348"/>
                  <a:pt x="438" y="3250"/>
                  <a:pt x="465" y="3151"/>
                </a:cubicBezTo>
                <a:cubicBezTo>
                  <a:pt x="482" y="3053"/>
                  <a:pt x="491" y="2955"/>
                  <a:pt x="482" y="2848"/>
                </a:cubicBezTo>
                <a:cubicBezTo>
                  <a:pt x="475" y="2765"/>
                  <a:pt x="455" y="2683"/>
                  <a:pt x="422" y="2601"/>
                </a:cubicBezTo>
                <a:lnTo>
                  <a:pt x="422" y="2601"/>
                </a:lnTo>
                <a:cubicBezTo>
                  <a:pt x="465" y="2603"/>
                  <a:pt x="507" y="2604"/>
                  <a:pt x="549" y="2604"/>
                </a:cubicBezTo>
                <a:cubicBezTo>
                  <a:pt x="629" y="2604"/>
                  <a:pt x="707" y="2600"/>
                  <a:pt x="786" y="2589"/>
                </a:cubicBezTo>
                <a:cubicBezTo>
                  <a:pt x="920" y="2571"/>
                  <a:pt x="1054" y="2536"/>
                  <a:pt x="1179" y="2482"/>
                </a:cubicBezTo>
                <a:cubicBezTo>
                  <a:pt x="1428" y="2393"/>
                  <a:pt x="1669" y="2259"/>
                  <a:pt x="1884" y="2089"/>
                </a:cubicBezTo>
                <a:lnTo>
                  <a:pt x="1893" y="2080"/>
                </a:lnTo>
                <a:lnTo>
                  <a:pt x="1893" y="2071"/>
                </a:lnTo>
                <a:cubicBezTo>
                  <a:pt x="1884" y="1946"/>
                  <a:pt x="1866" y="1822"/>
                  <a:pt x="1830" y="1697"/>
                </a:cubicBezTo>
                <a:cubicBezTo>
                  <a:pt x="1794" y="1581"/>
                  <a:pt x="1750" y="1465"/>
                  <a:pt x="1687" y="1357"/>
                </a:cubicBezTo>
                <a:cubicBezTo>
                  <a:pt x="1582" y="1155"/>
                  <a:pt x="1448" y="968"/>
                  <a:pt x="1290" y="808"/>
                </a:cubicBezTo>
                <a:lnTo>
                  <a:pt x="1290" y="808"/>
                </a:lnTo>
                <a:cubicBezTo>
                  <a:pt x="1308" y="810"/>
                  <a:pt x="1325" y="811"/>
                  <a:pt x="1342" y="811"/>
                </a:cubicBezTo>
                <a:cubicBezTo>
                  <a:pt x="1404" y="811"/>
                  <a:pt x="1467" y="799"/>
                  <a:pt x="1527" y="777"/>
                </a:cubicBezTo>
                <a:cubicBezTo>
                  <a:pt x="1625" y="733"/>
                  <a:pt x="1705" y="661"/>
                  <a:pt x="1768" y="581"/>
                </a:cubicBezTo>
                <a:cubicBezTo>
                  <a:pt x="1884" y="431"/>
                  <a:pt x="1977" y="259"/>
                  <a:pt x="2033" y="77"/>
                </a:cubicBezTo>
                <a:lnTo>
                  <a:pt x="2033" y="77"/>
                </a:lnTo>
                <a:cubicBezTo>
                  <a:pt x="2072" y="126"/>
                  <a:pt x="2119" y="169"/>
                  <a:pt x="2178" y="206"/>
                </a:cubicBezTo>
                <a:cubicBezTo>
                  <a:pt x="2241" y="251"/>
                  <a:pt x="2321" y="277"/>
                  <a:pt x="2401" y="277"/>
                </a:cubicBezTo>
                <a:cubicBezTo>
                  <a:pt x="2414" y="279"/>
                  <a:pt x="2428" y="280"/>
                  <a:pt x="2441" y="280"/>
                </a:cubicBezTo>
                <a:cubicBezTo>
                  <a:pt x="2502" y="280"/>
                  <a:pt x="2566" y="265"/>
                  <a:pt x="2624" y="251"/>
                </a:cubicBezTo>
                <a:cubicBezTo>
                  <a:pt x="2693" y="228"/>
                  <a:pt x="2748" y="199"/>
                  <a:pt x="2808" y="163"/>
                </a:cubicBezTo>
                <a:lnTo>
                  <a:pt x="2808" y="163"/>
                </a:lnTo>
                <a:cubicBezTo>
                  <a:pt x="2836" y="323"/>
                  <a:pt x="2887" y="483"/>
                  <a:pt x="2955" y="634"/>
                </a:cubicBezTo>
                <a:cubicBezTo>
                  <a:pt x="2990" y="715"/>
                  <a:pt x="3044" y="786"/>
                  <a:pt x="3106" y="849"/>
                </a:cubicBezTo>
                <a:cubicBezTo>
                  <a:pt x="3163" y="898"/>
                  <a:pt x="3237" y="926"/>
                  <a:pt x="3310" y="926"/>
                </a:cubicBezTo>
                <a:cubicBezTo>
                  <a:pt x="3328" y="926"/>
                  <a:pt x="3347" y="924"/>
                  <a:pt x="3365" y="920"/>
                </a:cubicBezTo>
                <a:cubicBezTo>
                  <a:pt x="3445" y="902"/>
                  <a:pt x="3526" y="867"/>
                  <a:pt x="3597" y="813"/>
                </a:cubicBezTo>
                <a:cubicBezTo>
                  <a:pt x="3669" y="759"/>
                  <a:pt x="3740" y="706"/>
                  <a:pt x="3794" y="643"/>
                </a:cubicBezTo>
                <a:cubicBezTo>
                  <a:pt x="3913" y="524"/>
                  <a:pt x="4024" y="397"/>
                  <a:pt x="4127" y="269"/>
                </a:cubicBezTo>
                <a:lnTo>
                  <a:pt x="4127" y="269"/>
                </a:lnTo>
                <a:cubicBezTo>
                  <a:pt x="4197" y="376"/>
                  <a:pt x="4291" y="460"/>
                  <a:pt x="4400" y="536"/>
                </a:cubicBezTo>
                <a:cubicBezTo>
                  <a:pt x="4516" y="608"/>
                  <a:pt x="4650" y="661"/>
                  <a:pt x="4775" y="697"/>
                </a:cubicBezTo>
                <a:cubicBezTo>
                  <a:pt x="4909" y="733"/>
                  <a:pt x="5043" y="759"/>
                  <a:pt x="5177" y="768"/>
                </a:cubicBezTo>
                <a:cubicBezTo>
                  <a:pt x="5275" y="781"/>
                  <a:pt x="5373" y="790"/>
                  <a:pt x="5474" y="790"/>
                </a:cubicBezTo>
                <a:cubicBezTo>
                  <a:pt x="5496" y="790"/>
                  <a:pt x="5517" y="789"/>
                  <a:pt x="5538" y="789"/>
                </a:cubicBezTo>
                <a:lnTo>
                  <a:pt x="5538" y="789"/>
                </a:lnTo>
                <a:lnTo>
                  <a:pt x="5445" y="875"/>
                </a:lnTo>
                <a:cubicBezTo>
                  <a:pt x="5409" y="920"/>
                  <a:pt x="5373" y="956"/>
                  <a:pt x="5338" y="1000"/>
                </a:cubicBezTo>
                <a:cubicBezTo>
                  <a:pt x="5266" y="1090"/>
                  <a:pt x="5213" y="1188"/>
                  <a:pt x="5177" y="1295"/>
                </a:cubicBezTo>
                <a:cubicBezTo>
                  <a:pt x="5116" y="1511"/>
                  <a:pt x="5156" y="1736"/>
                  <a:pt x="5281" y="1921"/>
                </a:cubicBezTo>
                <a:lnTo>
                  <a:pt x="5281" y="1921"/>
                </a:lnTo>
                <a:cubicBezTo>
                  <a:pt x="5057" y="1931"/>
                  <a:pt x="4840" y="1966"/>
                  <a:pt x="4632" y="2027"/>
                </a:cubicBezTo>
                <a:cubicBezTo>
                  <a:pt x="4516" y="2054"/>
                  <a:pt x="4418" y="2107"/>
                  <a:pt x="4338" y="2196"/>
                </a:cubicBezTo>
                <a:cubicBezTo>
                  <a:pt x="4321" y="2218"/>
                  <a:pt x="4310" y="2243"/>
                  <a:pt x="4305" y="2270"/>
                </a:cubicBezTo>
                <a:lnTo>
                  <a:pt x="4305" y="2270"/>
                </a:lnTo>
                <a:cubicBezTo>
                  <a:pt x="4311" y="2247"/>
                  <a:pt x="4322" y="2225"/>
                  <a:pt x="4338" y="2205"/>
                </a:cubicBezTo>
                <a:cubicBezTo>
                  <a:pt x="4409" y="2125"/>
                  <a:pt x="4508" y="2062"/>
                  <a:pt x="4615" y="2036"/>
                </a:cubicBezTo>
                <a:cubicBezTo>
                  <a:pt x="4838" y="1973"/>
                  <a:pt x="5061" y="1946"/>
                  <a:pt x="5284" y="1946"/>
                </a:cubicBezTo>
                <a:lnTo>
                  <a:pt x="5302" y="1946"/>
                </a:lnTo>
                <a:lnTo>
                  <a:pt x="5295" y="1933"/>
                </a:lnTo>
                <a:lnTo>
                  <a:pt x="5302" y="1920"/>
                </a:lnTo>
                <a:lnTo>
                  <a:pt x="5302" y="1920"/>
                </a:lnTo>
                <a:cubicBezTo>
                  <a:pt x="5297" y="1920"/>
                  <a:pt x="5292" y="1920"/>
                  <a:pt x="5287" y="1920"/>
                </a:cubicBezTo>
                <a:lnTo>
                  <a:pt x="5287" y="1920"/>
                </a:lnTo>
                <a:cubicBezTo>
                  <a:pt x="5167" y="1743"/>
                  <a:pt x="5124" y="1515"/>
                  <a:pt x="5186" y="1304"/>
                </a:cubicBezTo>
                <a:cubicBezTo>
                  <a:pt x="5222" y="1197"/>
                  <a:pt x="5275" y="1099"/>
                  <a:pt x="5346" y="1018"/>
                </a:cubicBezTo>
                <a:cubicBezTo>
                  <a:pt x="5382" y="974"/>
                  <a:pt x="5418" y="938"/>
                  <a:pt x="5454" y="893"/>
                </a:cubicBezTo>
                <a:lnTo>
                  <a:pt x="5578" y="787"/>
                </a:lnTo>
                <a:lnTo>
                  <a:pt x="5578" y="787"/>
                </a:lnTo>
                <a:cubicBezTo>
                  <a:pt x="5581" y="787"/>
                  <a:pt x="5584" y="786"/>
                  <a:pt x="5587" y="786"/>
                </a:cubicBezTo>
                <a:lnTo>
                  <a:pt x="5584" y="782"/>
                </a:lnTo>
                <a:lnTo>
                  <a:pt x="5614" y="759"/>
                </a:lnTo>
                <a:lnTo>
                  <a:pt x="5570" y="759"/>
                </a:lnTo>
                <a:cubicBezTo>
                  <a:pt x="5436" y="759"/>
                  <a:pt x="5302" y="751"/>
                  <a:pt x="5168" y="742"/>
                </a:cubicBezTo>
                <a:cubicBezTo>
                  <a:pt x="5034" y="724"/>
                  <a:pt x="4900" y="697"/>
                  <a:pt x="4775" y="661"/>
                </a:cubicBezTo>
                <a:cubicBezTo>
                  <a:pt x="4650" y="626"/>
                  <a:pt x="4525" y="572"/>
                  <a:pt x="4409" y="501"/>
                </a:cubicBezTo>
                <a:cubicBezTo>
                  <a:pt x="4293" y="429"/>
                  <a:pt x="4204" y="340"/>
                  <a:pt x="4133" y="224"/>
                </a:cubicBezTo>
                <a:lnTo>
                  <a:pt x="4115" y="206"/>
                </a:lnTo>
                <a:lnTo>
                  <a:pt x="4106" y="224"/>
                </a:lnTo>
                <a:cubicBezTo>
                  <a:pt x="3999" y="367"/>
                  <a:pt x="3892" y="492"/>
                  <a:pt x="3767" y="617"/>
                </a:cubicBezTo>
                <a:cubicBezTo>
                  <a:pt x="3704" y="679"/>
                  <a:pt x="3642" y="733"/>
                  <a:pt x="3570" y="777"/>
                </a:cubicBezTo>
                <a:cubicBezTo>
                  <a:pt x="3508" y="831"/>
                  <a:pt x="3428" y="875"/>
                  <a:pt x="3347" y="893"/>
                </a:cubicBezTo>
                <a:cubicBezTo>
                  <a:pt x="3331" y="897"/>
                  <a:pt x="3314" y="899"/>
                  <a:pt x="3297" y="899"/>
                </a:cubicBezTo>
                <a:cubicBezTo>
                  <a:pt x="3234" y="899"/>
                  <a:pt x="3174" y="873"/>
                  <a:pt x="3124" y="831"/>
                </a:cubicBezTo>
                <a:cubicBezTo>
                  <a:pt x="3062" y="768"/>
                  <a:pt x="3017" y="697"/>
                  <a:pt x="2981" y="626"/>
                </a:cubicBezTo>
                <a:cubicBezTo>
                  <a:pt x="2910" y="465"/>
                  <a:pt x="2865" y="304"/>
                  <a:pt x="2839" y="135"/>
                </a:cubicBezTo>
                <a:lnTo>
                  <a:pt x="2839" y="108"/>
                </a:lnTo>
                <a:lnTo>
                  <a:pt x="2812" y="126"/>
                </a:lnTo>
                <a:cubicBezTo>
                  <a:pt x="2697" y="199"/>
                  <a:pt x="2568" y="243"/>
                  <a:pt x="2437" y="243"/>
                </a:cubicBezTo>
                <a:cubicBezTo>
                  <a:pt x="2425" y="243"/>
                  <a:pt x="2413" y="243"/>
                  <a:pt x="2401" y="242"/>
                </a:cubicBezTo>
                <a:cubicBezTo>
                  <a:pt x="2330" y="242"/>
                  <a:pt x="2258" y="215"/>
                  <a:pt x="2196" y="179"/>
                </a:cubicBezTo>
                <a:cubicBezTo>
                  <a:pt x="2137" y="146"/>
                  <a:pt x="2087" y="97"/>
                  <a:pt x="2044" y="39"/>
                </a:cubicBezTo>
                <a:lnTo>
                  <a:pt x="2044" y="39"/>
                </a:lnTo>
                <a:cubicBezTo>
                  <a:pt x="2044" y="38"/>
                  <a:pt x="2044" y="37"/>
                  <a:pt x="2044" y="37"/>
                </a:cubicBezTo>
                <a:lnTo>
                  <a:pt x="2044" y="37"/>
                </a:lnTo>
                <a:lnTo>
                  <a:pt x="2042" y="37"/>
                </a:lnTo>
                <a:lnTo>
                  <a:pt x="2042" y="37"/>
                </a:lnTo>
                <a:cubicBezTo>
                  <a:pt x="2040" y="34"/>
                  <a:pt x="2038" y="31"/>
                  <a:pt x="2035" y="28"/>
                </a:cubicBezTo>
                <a:lnTo>
                  <a:pt x="20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4"/>
          <p:cNvSpPr/>
          <p:nvPr/>
        </p:nvSpPr>
        <p:spPr>
          <a:xfrm>
            <a:off x="5694847" y="1140246"/>
            <a:ext cx="376064" cy="327930"/>
          </a:xfrm>
          <a:custGeom>
            <a:avLst/>
            <a:gdLst/>
            <a:ahLst/>
            <a:cxnLst/>
            <a:rect l="l" t="t" r="r" b="b"/>
            <a:pathLst>
              <a:path w="4844" h="4224" extrusionOk="0">
                <a:moveTo>
                  <a:pt x="2045" y="1"/>
                </a:moveTo>
                <a:lnTo>
                  <a:pt x="2045" y="1"/>
                </a:lnTo>
                <a:cubicBezTo>
                  <a:pt x="2045" y="1"/>
                  <a:pt x="1866" y="893"/>
                  <a:pt x="1804" y="1322"/>
                </a:cubicBezTo>
                <a:lnTo>
                  <a:pt x="1786" y="1429"/>
                </a:lnTo>
                <a:lnTo>
                  <a:pt x="1714" y="1393"/>
                </a:lnTo>
                <a:cubicBezTo>
                  <a:pt x="1349" y="1219"/>
                  <a:pt x="946" y="1060"/>
                  <a:pt x="539" y="1060"/>
                </a:cubicBezTo>
                <a:cubicBezTo>
                  <a:pt x="509" y="1060"/>
                  <a:pt x="478" y="1061"/>
                  <a:pt x="447" y="1063"/>
                </a:cubicBezTo>
                <a:cubicBezTo>
                  <a:pt x="435" y="1062"/>
                  <a:pt x="423" y="1062"/>
                  <a:pt x="411" y="1062"/>
                </a:cubicBezTo>
                <a:cubicBezTo>
                  <a:pt x="279" y="1062"/>
                  <a:pt x="143" y="1106"/>
                  <a:pt x="36" y="1188"/>
                </a:cubicBezTo>
                <a:cubicBezTo>
                  <a:pt x="10" y="1206"/>
                  <a:pt x="1" y="1233"/>
                  <a:pt x="1" y="1259"/>
                </a:cubicBezTo>
                <a:cubicBezTo>
                  <a:pt x="1" y="1273"/>
                  <a:pt x="11" y="1296"/>
                  <a:pt x="23" y="1296"/>
                </a:cubicBezTo>
                <a:cubicBezTo>
                  <a:pt x="27" y="1296"/>
                  <a:pt x="32" y="1293"/>
                  <a:pt x="36" y="1286"/>
                </a:cubicBezTo>
                <a:cubicBezTo>
                  <a:pt x="135" y="1224"/>
                  <a:pt x="242" y="1179"/>
                  <a:pt x="358" y="1179"/>
                </a:cubicBezTo>
                <a:cubicBezTo>
                  <a:pt x="413" y="1171"/>
                  <a:pt x="468" y="1168"/>
                  <a:pt x="524" y="1168"/>
                </a:cubicBezTo>
                <a:cubicBezTo>
                  <a:pt x="865" y="1168"/>
                  <a:pt x="1211" y="1298"/>
                  <a:pt x="1518" y="1429"/>
                </a:cubicBezTo>
                <a:cubicBezTo>
                  <a:pt x="1589" y="1456"/>
                  <a:pt x="1661" y="1491"/>
                  <a:pt x="1732" y="1527"/>
                </a:cubicBezTo>
                <a:lnTo>
                  <a:pt x="804" y="2482"/>
                </a:lnTo>
                <a:lnTo>
                  <a:pt x="670" y="2625"/>
                </a:lnTo>
                <a:cubicBezTo>
                  <a:pt x="670" y="2625"/>
                  <a:pt x="670" y="2626"/>
                  <a:pt x="670" y="2626"/>
                </a:cubicBezTo>
                <a:cubicBezTo>
                  <a:pt x="680" y="2626"/>
                  <a:pt x="1293" y="2047"/>
                  <a:pt x="1616" y="1741"/>
                </a:cubicBezTo>
                <a:cubicBezTo>
                  <a:pt x="1670" y="1688"/>
                  <a:pt x="1741" y="1634"/>
                  <a:pt x="1795" y="1581"/>
                </a:cubicBezTo>
                <a:cubicBezTo>
                  <a:pt x="1902" y="1875"/>
                  <a:pt x="2009" y="2170"/>
                  <a:pt x="2116" y="2464"/>
                </a:cubicBezTo>
                <a:cubicBezTo>
                  <a:pt x="2277" y="2948"/>
                  <a:pt x="2786" y="4134"/>
                  <a:pt x="2820" y="4218"/>
                </a:cubicBezTo>
                <a:lnTo>
                  <a:pt x="2820" y="4218"/>
                </a:lnTo>
                <a:cubicBezTo>
                  <a:pt x="2713" y="3907"/>
                  <a:pt x="2597" y="3596"/>
                  <a:pt x="2491" y="3294"/>
                </a:cubicBezTo>
                <a:cubicBezTo>
                  <a:pt x="2312" y="2803"/>
                  <a:pt x="2134" y="2312"/>
                  <a:pt x="1955" y="1822"/>
                </a:cubicBezTo>
                <a:lnTo>
                  <a:pt x="1884" y="1616"/>
                </a:lnTo>
                <a:lnTo>
                  <a:pt x="2214" y="1777"/>
                </a:lnTo>
                <a:lnTo>
                  <a:pt x="2910" y="2116"/>
                </a:lnTo>
                <a:lnTo>
                  <a:pt x="4187" y="2741"/>
                </a:lnTo>
                <a:lnTo>
                  <a:pt x="4624" y="2955"/>
                </a:lnTo>
                <a:lnTo>
                  <a:pt x="4758" y="3026"/>
                </a:lnTo>
                <a:cubicBezTo>
                  <a:pt x="4785" y="3044"/>
                  <a:pt x="4811" y="3053"/>
                  <a:pt x="4829" y="3062"/>
                </a:cubicBezTo>
                <a:lnTo>
                  <a:pt x="4838" y="3062"/>
                </a:lnTo>
                <a:cubicBezTo>
                  <a:pt x="4838" y="3062"/>
                  <a:pt x="4839" y="3062"/>
                  <a:pt x="4839" y="3062"/>
                </a:cubicBezTo>
                <a:cubicBezTo>
                  <a:pt x="4844" y="3062"/>
                  <a:pt x="3495" y="2274"/>
                  <a:pt x="3089" y="2071"/>
                </a:cubicBezTo>
                <a:cubicBezTo>
                  <a:pt x="2714" y="1884"/>
                  <a:pt x="2312" y="1697"/>
                  <a:pt x="1937" y="1509"/>
                </a:cubicBezTo>
                <a:cubicBezTo>
                  <a:pt x="2187" y="1438"/>
                  <a:pt x="2464" y="1366"/>
                  <a:pt x="2714" y="1286"/>
                </a:cubicBezTo>
                <a:lnTo>
                  <a:pt x="4151" y="858"/>
                </a:lnTo>
                <a:lnTo>
                  <a:pt x="4490" y="759"/>
                </a:lnTo>
                <a:cubicBezTo>
                  <a:pt x="4492" y="758"/>
                  <a:pt x="4492" y="758"/>
                  <a:pt x="4489" y="758"/>
                </a:cubicBezTo>
                <a:cubicBezTo>
                  <a:pt x="4449" y="758"/>
                  <a:pt x="3905" y="872"/>
                  <a:pt x="3580" y="947"/>
                </a:cubicBezTo>
                <a:cubicBezTo>
                  <a:pt x="3098" y="1054"/>
                  <a:pt x="2625" y="1206"/>
                  <a:pt x="2143" y="1349"/>
                </a:cubicBezTo>
                <a:lnTo>
                  <a:pt x="1857" y="1438"/>
                </a:lnTo>
                <a:lnTo>
                  <a:pt x="1964" y="715"/>
                </a:lnTo>
                <a:cubicBezTo>
                  <a:pt x="2000" y="492"/>
                  <a:pt x="2045" y="1"/>
                  <a:pt x="2045" y="1"/>
                </a:cubicBezTo>
                <a:close/>
                <a:moveTo>
                  <a:pt x="2820" y="4218"/>
                </a:moveTo>
                <a:lnTo>
                  <a:pt x="2820" y="4218"/>
                </a:lnTo>
                <a:cubicBezTo>
                  <a:pt x="2820" y="4220"/>
                  <a:pt x="2821" y="4221"/>
                  <a:pt x="2821" y="4222"/>
                </a:cubicBezTo>
                <a:cubicBezTo>
                  <a:pt x="2821" y="4223"/>
                  <a:pt x="2821" y="4223"/>
                  <a:pt x="2821" y="4223"/>
                </a:cubicBezTo>
                <a:cubicBezTo>
                  <a:pt x="2822" y="4223"/>
                  <a:pt x="2821" y="4221"/>
                  <a:pt x="2820" y="42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4"/>
          <p:cNvSpPr/>
          <p:nvPr/>
        </p:nvSpPr>
        <p:spPr>
          <a:xfrm>
            <a:off x="5796006" y="680877"/>
            <a:ext cx="261087" cy="325213"/>
          </a:xfrm>
          <a:custGeom>
            <a:avLst/>
            <a:gdLst/>
            <a:ahLst/>
            <a:cxnLst/>
            <a:rect l="l" t="t" r="r" b="b"/>
            <a:pathLst>
              <a:path w="3363" h="4189" extrusionOk="0">
                <a:moveTo>
                  <a:pt x="1" y="1"/>
                </a:moveTo>
                <a:lnTo>
                  <a:pt x="1331" y="1625"/>
                </a:lnTo>
                <a:cubicBezTo>
                  <a:pt x="1331" y="1634"/>
                  <a:pt x="1331" y="1634"/>
                  <a:pt x="1331" y="1643"/>
                </a:cubicBezTo>
                <a:cubicBezTo>
                  <a:pt x="1259" y="2098"/>
                  <a:pt x="1277" y="2562"/>
                  <a:pt x="1384" y="3008"/>
                </a:cubicBezTo>
                <a:cubicBezTo>
                  <a:pt x="1391" y="3036"/>
                  <a:pt x="1411" y="3047"/>
                  <a:pt x="1432" y="3047"/>
                </a:cubicBezTo>
                <a:cubicBezTo>
                  <a:pt x="1466" y="3047"/>
                  <a:pt x="1502" y="3017"/>
                  <a:pt x="1491" y="2973"/>
                </a:cubicBezTo>
                <a:cubicBezTo>
                  <a:pt x="1393" y="2571"/>
                  <a:pt x="1366" y="2152"/>
                  <a:pt x="1429" y="1741"/>
                </a:cubicBezTo>
                <a:lnTo>
                  <a:pt x="1429" y="1741"/>
                </a:lnTo>
                <a:lnTo>
                  <a:pt x="1821" y="2232"/>
                </a:lnTo>
                <a:cubicBezTo>
                  <a:pt x="2062" y="2839"/>
                  <a:pt x="2125" y="3499"/>
                  <a:pt x="2000" y="4142"/>
                </a:cubicBezTo>
                <a:cubicBezTo>
                  <a:pt x="1996" y="4173"/>
                  <a:pt x="2016" y="4189"/>
                  <a:pt x="2038" y="4189"/>
                </a:cubicBezTo>
                <a:cubicBezTo>
                  <a:pt x="2060" y="4189"/>
                  <a:pt x="2085" y="4173"/>
                  <a:pt x="2089" y="4142"/>
                </a:cubicBezTo>
                <a:cubicBezTo>
                  <a:pt x="2205" y="3571"/>
                  <a:pt x="2170" y="2982"/>
                  <a:pt x="1991" y="2428"/>
                </a:cubicBezTo>
                <a:lnTo>
                  <a:pt x="1991" y="2428"/>
                </a:lnTo>
                <a:lnTo>
                  <a:pt x="3080" y="3758"/>
                </a:lnTo>
                <a:cubicBezTo>
                  <a:pt x="3089" y="3769"/>
                  <a:pt x="3099" y="3773"/>
                  <a:pt x="3110" y="3773"/>
                </a:cubicBezTo>
                <a:cubicBezTo>
                  <a:pt x="3144" y="3773"/>
                  <a:pt x="3178" y="3729"/>
                  <a:pt x="3151" y="3696"/>
                </a:cubicBezTo>
                <a:lnTo>
                  <a:pt x="2214" y="2553"/>
                </a:lnTo>
                <a:lnTo>
                  <a:pt x="2214" y="2553"/>
                </a:lnTo>
                <a:cubicBezTo>
                  <a:pt x="2461" y="2700"/>
                  <a:pt x="2742" y="2777"/>
                  <a:pt x="3024" y="2777"/>
                </a:cubicBezTo>
                <a:cubicBezTo>
                  <a:pt x="3120" y="2777"/>
                  <a:pt x="3217" y="2768"/>
                  <a:pt x="3312" y="2749"/>
                </a:cubicBezTo>
                <a:cubicBezTo>
                  <a:pt x="3363" y="2732"/>
                  <a:pt x="3357" y="2651"/>
                  <a:pt x="3303" y="2651"/>
                </a:cubicBezTo>
                <a:cubicBezTo>
                  <a:pt x="3300" y="2651"/>
                  <a:pt x="3297" y="2651"/>
                  <a:pt x="3294" y="2651"/>
                </a:cubicBezTo>
                <a:cubicBezTo>
                  <a:pt x="3203" y="2669"/>
                  <a:pt x="3111" y="2677"/>
                  <a:pt x="3020" y="2677"/>
                </a:cubicBezTo>
                <a:cubicBezTo>
                  <a:pt x="2594" y="2677"/>
                  <a:pt x="2180" y="2493"/>
                  <a:pt x="1893" y="2169"/>
                </a:cubicBezTo>
                <a:lnTo>
                  <a:pt x="313" y="224"/>
                </a:lnTo>
                <a:lnTo>
                  <a:pt x="313" y="224"/>
                </a:lnTo>
                <a:cubicBezTo>
                  <a:pt x="688" y="527"/>
                  <a:pt x="1099" y="795"/>
                  <a:pt x="1527" y="1000"/>
                </a:cubicBezTo>
                <a:cubicBezTo>
                  <a:pt x="1750" y="1107"/>
                  <a:pt x="1982" y="1197"/>
                  <a:pt x="2223" y="1277"/>
                </a:cubicBezTo>
                <a:cubicBezTo>
                  <a:pt x="2384" y="1330"/>
                  <a:pt x="2535" y="1411"/>
                  <a:pt x="2687" y="1500"/>
                </a:cubicBezTo>
                <a:cubicBezTo>
                  <a:pt x="2693" y="1505"/>
                  <a:pt x="2698" y="1507"/>
                  <a:pt x="2703" y="1507"/>
                </a:cubicBezTo>
                <a:cubicBezTo>
                  <a:pt x="2735" y="1507"/>
                  <a:pt x="2744" y="1415"/>
                  <a:pt x="2705" y="1384"/>
                </a:cubicBezTo>
                <a:cubicBezTo>
                  <a:pt x="2527" y="1241"/>
                  <a:pt x="2062" y="1116"/>
                  <a:pt x="1848" y="1036"/>
                </a:cubicBezTo>
                <a:cubicBezTo>
                  <a:pt x="1295" y="804"/>
                  <a:pt x="777" y="491"/>
                  <a:pt x="322" y="108"/>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4"/>
          <p:cNvSpPr/>
          <p:nvPr/>
        </p:nvSpPr>
        <p:spPr>
          <a:xfrm>
            <a:off x="5957487" y="760841"/>
            <a:ext cx="98441" cy="78877"/>
          </a:xfrm>
          <a:custGeom>
            <a:avLst/>
            <a:gdLst/>
            <a:ahLst/>
            <a:cxnLst/>
            <a:rect l="l" t="t" r="r" b="b"/>
            <a:pathLst>
              <a:path w="1268" h="1016" extrusionOk="0">
                <a:moveTo>
                  <a:pt x="634" y="1"/>
                </a:moveTo>
                <a:cubicBezTo>
                  <a:pt x="585" y="1"/>
                  <a:pt x="534" y="8"/>
                  <a:pt x="482" y="24"/>
                </a:cubicBezTo>
                <a:cubicBezTo>
                  <a:pt x="45" y="167"/>
                  <a:pt x="0" y="765"/>
                  <a:pt x="420" y="961"/>
                </a:cubicBezTo>
                <a:cubicBezTo>
                  <a:pt x="489" y="998"/>
                  <a:pt x="563" y="1015"/>
                  <a:pt x="636" y="1015"/>
                </a:cubicBezTo>
                <a:cubicBezTo>
                  <a:pt x="808" y="1015"/>
                  <a:pt x="975" y="919"/>
                  <a:pt x="1062" y="756"/>
                </a:cubicBezTo>
                <a:cubicBezTo>
                  <a:pt x="1267" y="409"/>
                  <a:pt x="1000" y="1"/>
                  <a:pt x="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4"/>
          <p:cNvSpPr/>
          <p:nvPr/>
        </p:nvSpPr>
        <p:spPr>
          <a:xfrm>
            <a:off x="6002516" y="794224"/>
            <a:ext cx="29889" cy="32063"/>
          </a:xfrm>
          <a:custGeom>
            <a:avLst/>
            <a:gdLst/>
            <a:ahLst/>
            <a:cxnLst/>
            <a:rect l="l" t="t" r="r" b="b"/>
            <a:pathLst>
              <a:path w="385" h="413" extrusionOk="0">
                <a:moveTo>
                  <a:pt x="190" y="1"/>
                </a:moveTo>
                <a:cubicBezTo>
                  <a:pt x="166" y="1"/>
                  <a:pt x="141" y="7"/>
                  <a:pt x="116" y="22"/>
                </a:cubicBezTo>
                <a:cubicBezTo>
                  <a:pt x="108" y="22"/>
                  <a:pt x="108" y="31"/>
                  <a:pt x="99" y="40"/>
                </a:cubicBezTo>
                <a:cubicBezTo>
                  <a:pt x="90" y="40"/>
                  <a:pt x="72" y="49"/>
                  <a:pt x="63" y="58"/>
                </a:cubicBezTo>
                <a:cubicBezTo>
                  <a:pt x="36" y="85"/>
                  <a:pt x="18" y="111"/>
                  <a:pt x="0" y="147"/>
                </a:cubicBezTo>
                <a:cubicBezTo>
                  <a:pt x="0" y="201"/>
                  <a:pt x="9" y="254"/>
                  <a:pt x="36" y="308"/>
                </a:cubicBezTo>
                <a:lnTo>
                  <a:pt x="36" y="299"/>
                </a:lnTo>
                <a:cubicBezTo>
                  <a:pt x="45" y="326"/>
                  <a:pt x="63" y="352"/>
                  <a:pt x="81" y="379"/>
                </a:cubicBezTo>
                <a:cubicBezTo>
                  <a:pt x="102" y="401"/>
                  <a:pt x="137" y="413"/>
                  <a:pt x="171" y="413"/>
                </a:cubicBezTo>
                <a:cubicBezTo>
                  <a:pt x="193" y="413"/>
                  <a:pt x="215" y="408"/>
                  <a:pt x="232" y="397"/>
                </a:cubicBezTo>
                <a:cubicBezTo>
                  <a:pt x="277" y="379"/>
                  <a:pt x="304" y="343"/>
                  <a:pt x="331" y="308"/>
                </a:cubicBezTo>
                <a:cubicBezTo>
                  <a:pt x="375" y="245"/>
                  <a:pt x="384" y="156"/>
                  <a:pt x="340" y="85"/>
                </a:cubicBezTo>
                <a:cubicBezTo>
                  <a:pt x="322" y="58"/>
                  <a:pt x="304" y="40"/>
                  <a:pt x="277" y="31"/>
                </a:cubicBezTo>
                <a:cubicBezTo>
                  <a:pt x="268" y="22"/>
                  <a:pt x="259" y="22"/>
                  <a:pt x="250" y="13"/>
                </a:cubicBezTo>
                <a:cubicBezTo>
                  <a:pt x="230" y="5"/>
                  <a:pt x="210" y="1"/>
                  <a:pt x="190"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4"/>
          <p:cNvSpPr/>
          <p:nvPr/>
        </p:nvSpPr>
        <p:spPr>
          <a:xfrm>
            <a:off x="5969288" y="761540"/>
            <a:ext cx="85787" cy="78334"/>
          </a:xfrm>
          <a:custGeom>
            <a:avLst/>
            <a:gdLst/>
            <a:ahLst/>
            <a:cxnLst/>
            <a:rect l="l" t="t" r="r" b="b"/>
            <a:pathLst>
              <a:path w="1105" h="1009" extrusionOk="0">
                <a:moveTo>
                  <a:pt x="559" y="0"/>
                </a:moveTo>
                <a:cubicBezTo>
                  <a:pt x="504" y="0"/>
                  <a:pt x="448" y="11"/>
                  <a:pt x="393" y="33"/>
                </a:cubicBezTo>
                <a:cubicBezTo>
                  <a:pt x="143" y="122"/>
                  <a:pt x="0" y="390"/>
                  <a:pt x="54" y="648"/>
                </a:cubicBezTo>
                <a:cubicBezTo>
                  <a:pt x="71" y="773"/>
                  <a:pt x="152" y="889"/>
                  <a:pt x="268" y="952"/>
                </a:cubicBezTo>
                <a:cubicBezTo>
                  <a:pt x="152" y="880"/>
                  <a:pt x="80" y="773"/>
                  <a:pt x="63" y="648"/>
                </a:cubicBezTo>
                <a:cubicBezTo>
                  <a:pt x="36" y="532"/>
                  <a:pt x="63" y="399"/>
                  <a:pt x="125" y="291"/>
                </a:cubicBezTo>
                <a:cubicBezTo>
                  <a:pt x="220" y="133"/>
                  <a:pt x="359" y="67"/>
                  <a:pt x="498" y="67"/>
                </a:cubicBezTo>
                <a:cubicBezTo>
                  <a:pt x="804" y="67"/>
                  <a:pt x="1104" y="388"/>
                  <a:pt x="901" y="738"/>
                </a:cubicBezTo>
                <a:cubicBezTo>
                  <a:pt x="839" y="854"/>
                  <a:pt x="741" y="934"/>
                  <a:pt x="625" y="979"/>
                </a:cubicBezTo>
                <a:cubicBezTo>
                  <a:pt x="576" y="997"/>
                  <a:pt x="525" y="1007"/>
                  <a:pt x="474" y="1007"/>
                </a:cubicBezTo>
                <a:cubicBezTo>
                  <a:pt x="403" y="1007"/>
                  <a:pt x="333" y="989"/>
                  <a:pt x="272" y="954"/>
                </a:cubicBezTo>
                <a:lnTo>
                  <a:pt x="272" y="954"/>
                </a:lnTo>
                <a:cubicBezTo>
                  <a:pt x="337" y="991"/>
                  <a:pt x="411" y="1008"/>
                  <a:pt x="487" y="1008"/>
                </a:cubicBezTo>
                <a:cubicBezTo>
                  <a:pt x="536" y="1008"/>
                  <a:pt x="586" y="1001"/>
                  <a:pt x="634" y="988"/>
                </a:cubicBezTo>
                <a:cubicBezTo>
                  <a:pt x="884" y="898"/>
                  <a:pt x="1044" y="648"/>
                  <a:pt x="1000" y="381"/>
                </a:cubicBezTo>
                <a:cubicBezTo>
                  <a:pt x="964" y="154"/>
                  <a:pt x="771" y="0"/>
                  <a:pt x="55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4"/>
          <p:cNvSpPr/>
          <p:nvPr/>
        </p:nvSpPr>
        <p:spPr>
          <a:xfrm>
            <a:off x="5872943" y="889483"/>
            <a:ext cx="68552" cy="54733"/>
          </a:xfrm>
          <a:custGeom>
            <a:avLst/>
            <a:gdLst/>
            <a:ahLst/>
            <a:cxnLst/>
            <a:rect l="l" t="t" r="r" b="b"/>
            <a:pathLst>
              <a:path w="883" h="705" extrusionOk="0">
                <a:moveTo>
                  <a:pt x="440" y="0"/>
                </a:moveTo>
                <a:cubicBezTo>
                  <a:pt x="405" y="0"/>
                  <a:pt x="368" y="6"/>
                  <a:pt x="331" y="18"/>
                </a:cubicBezTo>
                <a:cubicBezTo>
                  <a:pt x="27" y="116"/>
                  <a:pt x="0" y="536"/>
                  <a:pt x="295" y="669"/>
                </a:cubicBezTo>
                <a:cubicBezTo>
                  <a:pt x="342" y="693"/>
                  <a:pt x="393" y="704"/>
                  <a:pt x="443" y="704"/>
                </a:cubicBezTo>
                <a:cubicBezTo>
                  <a:pt x="562" y="704"/>
                  <a:pt x="678" y="640"/>
                  <a:pt x="741" y="527"/>
                </a:cubicBezTo>
                <a:cubicBezTo>
                  <a:pt x="882" y="284"/>
                  <a:pt x="694" y="0"/>
                  <a:pt x="4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4"/>
          <p:cNvSpPr/>
          <p:nvPr/>
        </p:nvSpPr>
        <p:spPr>
          <a:xfrm>
            <a:off x="5897165" y="913705"/>
            <a:ext cx="18788" cy="18555"/>
          </a:xfrm>
          <a:custGeom>
            <a:avLst/>
            <a:gdLst/>
            <a:ahLst/>
            <a:cxnLst/>
            <a:rect l="l" t="t" r="r" b="b"/>
            <a:pathLst>
              <a:path w="242" h="239" extrusionOk="0">
                <a:moveTo>
                  <a:pt x="90" y="0"/>
                </a:moveTo>
                <a:lnTo>
                  <a:pt x="72" y="9"/>
                </a:lnTo>
                <a:lnTo>
                  <a:pt x="54" y="18"/>
                </a:lnTo>
                <a:cubicBezTo>
                  <a:pt x="37" y="36"/>
                  <a:pt x="10" y="63"/>
                  <a:pt x="10" y="90"/>
                </a:cubicBezTo>
                <a:lnTo>
                  <a:pt x="10" y="107"/>
                </a:lnTo>
                <a:cubicBezTo>
                  <a:pt x="1" y="116"/>
                  <a:pt x="1" y="116"/>
                  <a:pt x="10" y="125"/>
                </a:cubicBezTo>
                <a:lnTo>
                  <a:pt x="10" y="143"/>
                </a:lnTo>
                <a:cubicBezTo>
                  <a:pt x="10" y="143"/>
                  <a:pt x="1" y="152"/>
                  <a:pt x="1" y="152"/>
                </a:cubicBezTo>
                <a:cubicBezTo>
                  <a:pt x="1" y="161"/>
                  <a:pt x="10" y="179"/>
                  <a:pt x="19" y="188"/>
                </a:cubicBezTo>
                <a:cubicBezTo>
                  <a:pt x="28" y="215"/>
                  <a:pt x="54" y="232"/>
                  <a:pt x="90" y="232"/>
                </a:cubicBezTo>
                <a:cubicBezTo>
                  <a:pt x="101" y="236"/>
                  <a:pt x="112" y="238"/>
                  <a:pt x="123" y="238"/>
                </a:cubicBezTo>
                <a:cubicBezTo>
                  <a:pt x="139" y="238"/>
                  <a:pt x="155" y="234"/>
                  <a:pt x="170" y="224"/>
                </a:cubicBezTo>
                <a:cubicBezTo>
                  <a:pt x="188" y="215"/>
                  <a:pt x="206" y="206"/>
                  <a:pt x="215" y="188"/>
                </a:cubicBezTo>
                <a:cubicBezTo>
                  <a:pt x="215" y="179"/>
                  <a:pt x="215" y="179"/>
                  <a:pt x="224" y="179"/>
                </a:cubicBezTo>
                <a:cubicBezTo>
                  <a:pt x="233" y="170"/>
                  <a:pt x="233" y="152"/>
                  <a:pt x="233" y="143"/>
                </a:cubicBezTo>
                <a:cubicBezTo>
                  <a:pt x="242" y="116"/>
                  <a:pt x="233" y="81"/>
                  <a:pt x="215" y="54"/>
                </a:cubicBezTo>
                <a:cubicBezTo>
                  <a:pt x="206" y="36"/>
                  <a:pt x="197" y="27"/>
                  <a:pt x="179" y="18"/>
                </a:cubicBezTo>
                <a:cubicBezTo>
                  <a:pt x="170" y="9"/>
                  <a:pt x="153" y="9"/>
                  <a:pt x="144"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4"/>
          <p:cNvSpPr/>
          <p:nvPr/>
        </p:nvSpPr>
        <p:spPr>
          <a:xfrm>
            <a:off x="5881250" y="889250"/>
            <a:ext cx="59934" cy="55431"/>
          </a:xfrm>
          <a:custGeom>
            <a:avLst/>
            <a:gdLst/>
            <a:ahLst/>
            <a:cxnLst/>
            <a:rect l="l" t="t" r="r" b="b"/>
            <a:pathLst>
              <a:path w="772" h="714" extrusionOk="0">
                <a:moveTo>
                  <a:pt x="107" y="603"/>
                </a:moveTo>
                <a:cubicBezTo>
                  <a:pt x="129" y="630"/>
                  <a:pt x="155" y="654"/>
                  <a:pt x="188" y="672"/>
                </a:cubicBezTo>
                <a:cubicBezTo>
                  <a:pt x="157" y="653"/>
                  <a:pt x="130" y="630"/>
                  <a:pt x="107" y="603"/>
                </a:cubicBezTo>
                <a:close/>
                <a:moveTo>
                  <a:pt x="188" y="672"/>
                </a:moveTo>
                <a:cubicBezTo>
                  <a:pt x="231" y="697"/>
                  <a:pt x="278" y="710"/>
                  <a:pt x="323" y="712"/>
                </a:cubicBezTo>
                <a:lnTo>
                  <a:pt x="323" y="712"/>
                </a:lnTo>
                <a:cubicBezTo>
                  <a:pt x="278" y="708"/>
                  <a:pt x="232" y="695"/>
                  <a:pt x="188" y="672"/>
                </a:cubicBezTo>
                <a:close/>
                <a:moveTo>
                  <a:pt x="388" y="1"/>
                </a:moveTo>
                <a:cubicBezTo>
                  <a:pt x="351" y="1"/>
                  <a:pt x="314" y="7"/>
                  <a:pt x="277" y="21"/>
                </a:cubicBezTo>
                <a:cubicBezTo>
                  <a:pt x="188" y="57"/>
                  <a:pt x="117" y="119"/>
                  <a:pt x="72" y="199"/>
                </a:cubicBezTo>
                <a:cubicBezTo>
                  <a:pt x="0" y="329"/>
                  <a:pt x="15" y="493"/>
                  <a:pt x="107" y="603"/>
                </a:cubicBezTo>
                <a:lnTo>
                  <a:pt x="107" y="603"/>
                </a:lnTo>
                <a:cubicBezTo>
                  <a:pt x="76" y="563"/>
                  <a:pt x="56" y="515"/>
                  <a:pt x="45" y="467"/>
                </a:cubicBezTo>
                <a:cubicBezTo>
                  <a:pt x="27" y="378"/>
                  <a:pt x="45" y="289"/>
                  <a:pt x="99" y="217"/>
                </a:cubicBezTo>
                <a:cubicBezTo>
                  <a:pt x="161" y="101"/>
                  <a:pt x="258" y="54"/>
                  <a:pt x="355" y="54"/>
                </a:cubicBezTo>
                <a:cubicBezTo>
                  <a:pt x="564" y="54"/>
                  <a:pt x="772" y="277"/>
                  <a:pt x="625" y="521"/>
                </a:cubicBezTo>
                <a:cubicBezTo>
                  <a:pt x="590" y="601"/>
                  <a:pt x="518" y="663"/>
                  <a:pt x="438" y="690"/>
                </a:cubicBezTo>
                <a:cubicBezTo>
                  <a:pt x="404" y="705"/>
                  <a:pt x="369" y="712"/>
                  <a:pt x="334" y="712"/>
                </a:cubicBezTo>
                <a:cubicBezTo>
                  <a:pt x="330" y="712"/>
                  <a:pt x="327" y="712"/>
                  <a:pt x="323" y="712"/>
                </a:cubicBezTo>
                <a:lnTo>
                  <a:pt x="323" y="712"/>
                </a:lnTo>
                <a:cubicBezTo>
                  <a:pt x="333" y="713"/>
                  <a:pt x="343" y="713"/>
                  <a:pt x="352" y="713"/>
                </a:cubicBezTo>
                <a:cubicBezTo>
                  <a:pt x="474" y="713"/>
                  <a:pt x="591" y="649"/>
                  <a:pt x="652" y="539"/>
                </a:cubicBezTo>
                <a:cubicBezTo>
                  <a:pt x="706" y="458"/>
                  <a:pt x="723" y="369"/>
                  <a:pt x="706" y="271"/>
                </a:cubicBezTo>
                <a:cubicBezTo>
                  <a:pt x="684" y="112"/>
                  <a:pt x="541" y="1"/>
                  <a:pt x="388"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4"/>
          <p:cNvSpPr/>
          <p:nvPr/>
        </p:nvSpPr>
        <p:spPr>
          <a:xfrm>
            <a:off x="6037840" y="861146"/>
            <a:ext cx="60400" cy="48134"/>
          </a:xfrm>
          <a:custGeom>
            <a:avLst/>
            <a:gdLst/>
            <a:ahLst/>
            <a:cxnLst/>
            <a:rect l="l" t="t" r="r" b="b"/>
            <a:pathLst>
              <a:path w="778" h="620" extrusionOk="0">
                <a:moveTo>
                  <a:pt x="393" y="1"/>
                </a:moveTo>
                <a:cubicBezTo>
                  <a:pt x="362" y="1"/>
                  <a:pt x="329" y="6"/>
                  <a:pt x="295" y="17"/>
                </a:cubicBezTo>
                <a:cubicBezTo>
                  <a:pt x="27" y="97"/>
                  <a:pt x="1" y="463"/>
                  <a:pt x="259" y="588"/>
                </a:cubicBezTo>
                <a:cubicBezTo>
                  <a:pt x="302" y="609"/>
                  <a:pt x="348" y="620"/>
                  <a:pt x="393" y="620"/>
                </a:cubicBezTo>
                <a:cubicBezTo>
                  <a:pt x="499" y="620"/>
                  <a:pt x="602" y="563"/>
                  <a:pt x="652" y="463"/>
                </a:cubicBezTo>
                <a:cubicBezTo>
                  <a:pt x="777" y="252"/>
                  <a:pt x="615" y="1"/>
                  <a:pt x="3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4"/>
          <p:cNvSpPr/>
          <p:nvPr/>
        </p:nvSpPr>
        <p:spPr>
          <a:xfrm>
            <a:off x="6069748" y="879779"/>
            <a:ext cx="16692" cy="17390"/>
          </a:xfrm>
          <a:custGeom>
            <a:avLst/>
            <a:gdLst/>
            <a:ahLst/>
            <a:cxnLst/>
            <a:rect l="l" t="t" r="r" b="b"/>
            <a:pathLst>
              <a:path w="215" h="224" extrusionOk="0">
                <a:moveTo>
                  <a:pt x="116" y="0"/>
                </a:moveTo>
                <a:cubicBezTo>
                  <a:pt x="98" y="0"/>
                  <a:pt x="80" y="0"/>
                  <a:pt x="72" y="9"/>
                </a:cubicBezTo>
                <a:cubicBezTo>
                  <a:pt x="63" y="18"/>
                  <a:pt x="45" y="18"/>
                  <a:pt x="45" y="36"/>
                </a:cubicBezTo>
                <a:cubicBezTo>
                  <a:pt x="9" y="71"/>
                  <a:pt x="0" y="125"/>
                  <a:pt x="36" y="170"/>
                </a:cubicBezTo>
                <a:cubicBezTo>
                  <a:pt x="36" y="179"/>
                  <a:pt x="36" y="187"/>
                  <a:pt x="45" y="196"/>
                </a:cubicBezTo>
                <a:cubicBezTo>
                  <a:pt x="54" y="205"/>
                  <a:pt x="63" y="214"/>
                  <a:pt x="72" y="214"/>
                </a:cubicBezTo>
                <a:cubicBezTo>
                  <a:pt x="85" y="221"/>
                  <a:pt x="99" y="224"/>
                  <a:pt x="111" y="224"/>
                </a:cubicBezTo>
                <a:cubicBezTo>
                  <a:pt x="132" y="224"/>
                  <a:pt x="150" y="216"/>
                  <a:pt x="161" y="205"/>
                </a:cubicBezTo>
                <a:cubicBezTo>
                  <a:pt x="170" y="196"/>
                  <a:pt x="170" y="187"/>
                  <a:pt x="179" y="179"/>
                </a:cubicBezTo>
                <a:cubicBezTo>
                  <a:pt x="188" y="170"/>
                  <a:pt x="197" y="152"/>
                  <a:pt x="205" y="134"/>
                </a:cubicBezTo>
                <a:cubicBezTo>
                  <a:pt x="214" y="107"/>
                  <a:pt x="214" y="89"/>
                  <a:pt x="205" y="63"/>
                </a:cubicBezTo>
                <a:cubicBezTo>
                  <a:pt x="197" y="45"/>
                  <a:pt x="179" y="18"/>
                  <a:pt x="152" y="9"/>
                </a:cubicBezTo>
                <a:cubicBezTo>
                  <a:pt x="143" y="0"/>
                  <a:pt x="125" y="0"/>
                  <a:pt x="116"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4"/>
          <p:cNvSpPr/>
          <p:nvPr/>
        </p:nvSpPr>
        <p:spPr>
          <a:xfrm>
            <a:off x="6043429" y="860680"/>
            <a:ext cx="55276" cy="48600"/>
          </a:xfrm>
          <a:custGeom>
            <a:avLst/>
            <a:gdLst/>
            <a:ahLst/>
            <a:cxnLst/>
            <a:rect l="l" t="t" r="r" b="b"/>
            <a:pathLst>
              <a:path w="712" h="626" extrusionOk="0">
                <a:moveTo>
                  <a:pt x="187" y="594"/>
                </a:moveTo>
                <a:cubicBezTo>
                  <a:pt x="208" y="606"/>
                  <a:pt x="231" y="614"/>
                  <a:pt x="254" y="618"/>
                </a:cubicBezTo>
                <a:lnTo>
                  <a:pt x="254" y="618"/>
                </a:lnTo>
                <a:cubicBezTo>
                  <a:pt x="232" y="613"/>
                  <a:pt x="209" y="605"/>
                  <a:pt x="187" y="594"/>
                </a:cubicBezTo>
                <a:close/>
                <a:moveTo>
                  <a:pt x="362" y="1"/>
                </a:moveTo>
                <a:cubicBezTo>
                  <a:pt x="327" y="1"/>
                  <a:pt x="292" y="8"/>
                  <a:pt x="259" y="23"/>
                </a:cubicBezTo>
                <a:cubicBezTo>
                  <a:pt x="187" y="50"/>
                  <a:pt x="125" y="103"/>
                  <a:pt x="80" y="175"/>
                </a:cubicBezTo>
                <a:cubicBezTo>
                  <a:pt x="0" y="317"/>
                  <a:pt x="45" y="505"/>
                  <a:pt x="187" y="594"/>
                </a:cubicBezTo>
                <a:cubicBezTo>
                  <a:pt x="116" y="550"/>
                  <a:pt x="71" y="478"/>
                  <a:pt x="62" y="407"/>
                </a:cubicBezTo>
                <a:cubicBezTo>
                  <a:pt x="54" y="335"/>
                  <a:pt x="62" y="255"/>
                  <a:pt x="107" y="193"/>
                </a:cubicBezTo>
                <a:cubicBezTo>
                  <a:pt x="161" y="85"/>
                  <a:pt x="247" y="41"/>
                  <a:pt x="334" y="41"/>
                </a:cubicBezTo>
                <a:cubicBezTo>
                  <a:pt x="522" y="41"/>
                  <a:pt x="712" y="247"/>
                  <a:pt x="571" y="460"/>
                </a:cubicBezTo>
                <a:cubicBezTo>
                  <a:pt x="536" y="523"/>
                  <a:pt x="482" y="576"/>
                  <a:pt x="411" y="603"/>
                </a:cubicBezTo>
                <a:cubicBezTo>
                  <a:pt x="373" y="615"/>
                  <a:pt x="336" y="622"/>
                  <a:pt x="301" y="622"/>
                </a:cubicBezTo>
                <a:cubicBezTo>
                  <a:pt x="285" y="622"/>
                  <a:pt x="269" y="621"/>
                  <a:pt x="254" y="618"/>
                </a:cubicBezTo>
                <a:lnTo>
                  <a:pt x="254" y="618"/>
                </a:lnTo>
                <a:cubicBezTo>
                  <a:pt x="277" y="623"/>
                  <a:pt x="299" y="626"/>
                  <a:pt x="321" y="626"/>
                </a:cubicBezTo>
                <a:cubicBezTo>
                  <a:pt x="428" y="626"/>
                  <a:pt x="533" y="569"/>
                  <a:pt x="589" y="469"/>
                </a:cubicBezTo>
                <a:cubicBezTo>
                  <a:pt x="634" y="407"/>
                  <a:pt x="652" y="317"/>
                  <a:pt x="643" y="237"/>
                </a:cubicBezTo>
                <a:cubicBezTo>
                  <a:pt x="625" y="157"/>
                  <a:pt x="571" y="85"/>
                  <a:pt x="500" y="41"/>
                </a:cubicBezTo>
                <a:cubicBezTo>
                  <a:pt x="458" y="15"/>
                  <a:pt x="411" y="1"/>
                  <a:pt x="362"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4"/>
          <p:cNvSpPr/>
          <p:nvPr/>
        </p:nvSpPr>
        <p:spPr>
          <a:xfrm>
            <a:off x="6008726" y="941887"/>
            <a:ext cx="82759" cy="66378"/>
          </a:xfrm>
          <a:custGeom>
            <a:avLst/>
            <a:gdLst/>
            <a:ahLst/>
            <a:cxnLst/>
            <a:rect l="l" t="t" r="r" b="b"/>
            <a:pathLst>
              <a:path w="1066" h="855" extrusionOk="0">
                <a:moveTo>
                  <a:pt x="532" y="1"/>
                </a:moveTo>
                <a:cubicBezTo>
                  <a:pt x="490" y="1"/>
                  <a:pt x="446" y="7"/>
                  <a:pt x="402" y="21"/>
                </a:cubicBezTo>
                <a:cubicBezTo>
                  <a:pt x="36" y="137"/>
                  <a:pt x="1" y="646"/>
                  <a:pt x="349" y="807"/>
                </a:cubicBezTo>
                <a:cubicBezTo>
                  <a:pt x="408" y="839"/>
                  <a:pt x="473" y="854"/>
                  <a:pt x="537" y="854"/>
                </a:cubicBezTo>
                <a:cubicBezTo>
                  <a:pt x="683" y="854"/>
                  <a:pt x="825" y="774"/>
                  <a:pt x="893" y="637"/>
                </a:cubicBezTo>
                <a:cubicBezTo>
                  <a:pt x="1066" y="346"/>
                  <a:pt x="838" y="1"/>
                  <a:pt x="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4"/>
          <p:cNvSpPr/>
          <p:nvPr/>
        </p:nvSpPr>
        <p:spPr>
          <a:xfrm>
            <a:off x="6057248" y="973252"/>
            <a:ext cx="16692" cy="17934"/>
          </a:xfrm>
          <a:custGeom>
            <a:avLst/>
            <a:gdLst/>
            <a:ahLst/>
            <a:cxnLst/>
            <a:rect l="l" t="t" r="r" b="b"/>
            <a:pathLst>
              <a:path w="215" h="231" extrusionOk="0">
                <a:moveTo>
                  <a:pt x="99" y="1"/>
                </a:moveTo>
                <a:cubicBezTo>
                  <a:pt x="81" y="1"/>
                  <a:pt x="63" y="10"/>
                  <a:pt x="54" y="19"/>
                </a:cubicBezTo>
                <a:cubicBezTo>
                  <a:pt x="36" y="28"/>
                  <a:pt x="27" y="46"/>
                  <a:pt x="18" y="63"/>
                </a:cubicBezTo>
                <a:cubicBezTo>
                  <a:pt x="9" y="72"/>
                  <a:pt x="9" y="81"/>
                  <a:pt x="1" y="90"/>
                </a:cubicBezTo>
                <a:cubicBezTo>
                  <a:pt x="1" y="99"/>
                  <a:pt x="1" y="108"/>
                  <a:pt x="1" y="108"/>
                </a:cubicBezTo>
                <a:cubicBezTo>
                  <a:pt x="1" y="117"/>
                  <a:pt x="1" y="117"/>
                  <a:pt x="1" y="126"/>
                </a:cubicBezTo>
                <a:cubicBezTo>
                  <a:pt x="1" y="135"/>
                  <a:pt x="9" y="153"/>
                  <a:pt x="18" y="171"/>
                </a:cubicBezTo>
                <a:lnTo>
                  <a:pt x="18" y="179"/>
                </a:lnTo>
                <a:cubicBezTo>
                  <a:pt x="27" y="197"/>
                  <a:pt x="45" y="206"/>
                  <a:pt x="63" y="224"/>
                </a:cubicBezTo>
                <a:lnTo>
                  <a:pt x="81" y="224"/>
                </a:lnTo>
                <a:cubicBezTo>
                  <a:pt x="90" y="229"/>
                  <a:pt x="96" y="231"/>
                  <a:pt x="103" y="231"/>
                </a:cubicBezTo>
                <a:cubicBezTo>
                  <a:pt x="110" y="231"/>
                  <a:pt x="117" y="229"/>
                  <a:pt x="125" y="224"/>
                </a:cubicBezTo>
                <a:lnTo>
                  <a:pt x="152" y="224"/>
                </a:lnTo>
                <a:cubicBezTo>
                  <a:pt x="161" y="215"/>
                  <a:pt x="170" y="206"/>
                  <a:pt x="179" y="188"/>
                </a:cubicBezTo>
                <a:cubicBezTo>
                  <a:pt x="188" y="179"/>
                  <a:pt x="197" y="162"/>
                  <a:pt x="197" y="153"/>
                </a:cubicBezTo>
                <a:cubicBezTo>
                  <a:pt x="215" y="117"/>
                  <a:pt x="206" y="81"/>
                  <a:pt x="188" y="46"/>
                </a:cubicBezTo>
                <a:cubicBezTo>
                  <a:pt x="179" y="37"/>
                  <a:pt x="170" y="19"/>
                  <a:pt x="152" y="19"/>
                </a:cubicBezTo>
                <a:cubicBezTo>
                  <a:pt x="134" y="10"/>
                  <a:pt x="117" y="1"/>
                  <a:pt x="99" y="1"/>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4"/>
          <p:cNvSpPr/>
          <p:nvPr/>
        </p:nvSpPr>
        <p:spPr>
          <a:xfrm>
            <a:off x="6018353" y="942042"/>
            <a:ext cx="74219" cy="66378"/>
          </a:xfrm>
          <a:custGeom>
            <a:avLst/>
            <a:gdLst/>
            <a:ahLst/>
            <a:cxnLst/>
            <a:rect l="l" t="t" r="r" b="b"/>
            <a:pathLst>
              <a:path w="956" h="855" extrusionOk="0">
                <a:moveTo>
                  <a:pt x="120" y="707"/>
                </a:moveTo>
                <a:lnTo>
                  <a:pt x="120" y="707"/>
                </a:lnTo>
                <a:cubicBezTo>
                  <a:pt x="148" y="746"/>
                  <a:pt x="184" y="780"/>
                  <a:pt x="225" y="805"/>
                </a:cubicBezTo>
                <a:cubicBezTo>
                  <a:pt x="184" y="777"/>
                  <a:pt x="149" y="744"/>
                  <a:pt x="120" y="707"/>
                </a:cubicBezTo>
                <a:close/>
                <a:moveTo>
                  <a:pt x="225" y="805"/>
                </a:moveTo>
                <a:lnTo>
                  <a:pt x="225" y="805"/>
                </a:lnTo>
                <a:cubicBezTo>
                  <a:pt x="267" y="830"/>
                  <a:pt x="316" y="846"/>
                  <a:pt x="366" y="851"/>
                </a:cubicBezTo>
                <a:lnTo>
                  <a:pt x="366" y="851"/>
                </a:lnTo>
                <a:cubicBezTo>
                  <a:pt x="318" y="844"/>
                  <a:pt x="270" y="829"/>
                  <a:pt x="225" y="805"/>
                </a:cubicBezTo>
                <a:close/>
                <a:moveTo>
                  <a:pt x="472" y="0"/>
                </a:moveTo>
                <a:cubicBezTo>
                  <a:pt x="424" y="0"/>
                  <a:pt x="377" y="9"/>
                  <a:pt x="332" y="28"/>
                </a:cubicBezTo>
                <a:cubicBezTo>
                  <a:pt x="225" y="64"/>
                  <a:pt x="145" y="144"/>
                  <a:pt x="91" y="242"/>
                </a:cubicBezTo>
                <a:cubicBezTo>
                  <a:pt x="0" y="389"/>
                  <a:pt x="19" y="573"/>
                  <a:pt x="120" y="707"/>
                </a:cubicBezTo>
                <a:lnTo>
                  <a:pt x="120" y="707"/>
                </a:lnTo>
                <a:cubicBezTo>
                  <a:pt x="88" y="661"/>
                  <a:pt x="65" y="608"/>
                  <a:pt x="55" y="555"/>
                </a:cubicBezTo>
                <a:cubicBezTo>
                  <a:pt x="37" y="448"/>
                  <a:pt x="55" y="340"/>
                  <a:pt x="109" y="251"/>
                </a:cubicBezTo>
                <a:cubicBezTo>
                  <a:pt x="185" y="105"/>
                  <a:pt x="306" y="44"/>
                  <a:pt x="428" y="44"/>
                </a:cubicBezTo>
                <a:cubicBezTo>
                  <a:pt x="692" y="44"/>
                  <a:pt x="956" y="327"/>
                  <a:pt x="760" y="626"/>
                </a:cubicBezTo>
                <a:cubicBezTo>
                  <a:pt x="707" y="724"/>
                  <a:pt x="626" y="796"/>
                  <a:pt x="528" y="831"/>
                </a:cubicBezTo>
                <a:cubicBezTo>
                  <a:pt x="489" y="846"/>
                  <a:pt x="447" y="853"/>
                  <a:pt x="405" y="853"/>
                </a:cubicBezTo>
                <a:cubicBezTo>
                  <a:pt x="392" y="853"/>
                  <a:pt x="379" y="852"/>
                  <a:pt x="366" y="851"/>
                </a:cubicBezTo>
                <a:lnTo>
                  <a:pt x="366" y="851"/>
                </a:lnTo>
                <a:cubicBezTo>
                  <a:pt x="384" y="853"/>
                  <a:pt x="402" y="854"/>
                  <a:pt x="420" y="854"/>
                </a:cubicBezTo>
                <a:cubicBezTo>
                  <a:pt x="564" y="854"/>
                  <a:pt x="705" y="778"/>
                  <a:pt x="778" y="644"/>
                </a:cubicBezTo>
                <a:cubicBezTo>
                  <a:pt x="841" y="546"/>
                  <a:pt x="867" y="430"/>
                  <a:pt x="850" y="323"/>
                </a:cubicBezTo>
                <a:cubicBezTo>
                  <a:pt x="823" y="207"/>
                  <a:pt x="760" y="108"/>
                  <a:pt x="662" y="55"/>
                </a:cubicBezTo>
                <a:cubicBezTo>
                  <a:pt x="605" y="18"/>
                  <a:pt x="539" y="0"/>
                  <a:pt x="472"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4"/>
          <p:cNvSpPr/>
          <p:nvPr/>
        </p:nvSpPr>
        <p:spPr>
          <a:xfrm>
            <a:off x="5922862" y="971233"/>
            <a:ext cx="69173" cy="55742"/>
          </a:xfrm>
          <a:custGeom>
            <a:avLst/>
            <a:gdLst/>
            <a:ahLst/>
            <a:cxnLst/>
            <a:rect l="l" t="t" r="r" b="b"/>
            <a:pathLst>
              <a:path w="891" h="718" extrusionOk="0">
                <a:moveTo>
                  <a:pt x="451" y="0"/>
                </a:moveTo>
                <a:cubicBezTo>
                  <a:pt x="415" y="0"/>
                  <a:pt x="378" y="6"/>
                  <a:pt x="339" y="18"/>
                </a:cubicBezTo>
                <a:cubicBezTo>
                  <a:pt x="27" y="107"/>
                  <a:pt x="0" y="536"/>
                  <a:pt x="295" y="678"/>
                </a:cubicBezTo>
                <a:cubicBezTo>
                  <a:pt x="345" y="705"/>
                  <a:pt x="399" y="717"/>
                  <a:pt x="451" y="717"/>
                </a:cubicBezTo>
                <a:cubicBezTo>
                  <a:pt x="575" y="717"/>
                  <a:pt x="693" y="649"/>
                  <a:pt x="750" y="536"/>
                </a:cubicBezTo>
                <a:cubicBezTo>
                  <a:pt x="891" y="285"/>
                  <a:pt x="709"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4"/>
          <p:cNvSpPr/>
          <p:nvPr/>
        </p:nvSpPr>
        <p:spPr>
          <a:xfrm>
            <a:off x="5949180" y="998949"/>
            <a:ext cx="15993" cy="15294"/>
          </a:xfrm>
          <a:custGeom>
            <a:avLst/>
            <a:gdLst/>
            <a:ahLst/>
            <a:cxnLst/>
            <a:rect l="l" t="t" r="r" b="b"/>
            <a:pathLst>
              <a:path w="206" h="197" extrusionOk="0">
                <a:moveTo>
                  <a:pt x="98" y="0"/>
                </a:moveTo>
                <a:cubicBezTo>
                  <a:pt x="81" y="0"/>
                  <a:pt x="63" y="0"/>
                  <a:pt x="45" y="9"/>
                </a:cubicBezTo>
                <a:cubicBezTo>
                  <a:pt x="36" y="18"/>
                  <a:pt x="27" y="27"/>
                  <a:pt x="27" y="36"/>
                </a:cubicBezTo>
                <a:cubicBezTo>
                  <a:pt x="18" y="45"/>
                  <a:pt x="18" y="45"/>
                  <a:pt x="18" y="54"/>
                </a:cubicBezTo>
                <a:cubicBezTo>
                  <a:pt x="9" y="63"/>
                  <a:pt x="9" y="72"/>
                  <a:pt x="0" y="89"/>
                </a:cubicBezTo>
                <a:cubicBezTo>
                  <a:pt x="0" y="107"/>
                  <a:pt x="0" y="116"/>
                  <a:pt x="0" y="134"/>
                </a:cubicBezTo>
                <a:cubicBezTo>
                  <a:pt x="9" y="152"/>
                  <a:pt x="18" y="170"/>
                  <a:pt x="27" y="179"/>
                </a:cubicBezTo>
                <a:cubicBezTo>
                  <a:pt x="45" y="188"/>
                  <a:pt x="63" y="197"/>
                  <a:pt x="81" y="197"/>
                </a:cubicBezTo>
                <a:lnTo>
                  <a:pt x="134" y="197"/>
                </a:lnTo>
                <a:cubicBezTo>
                  <a:pt x="143" y="188"/>
                  <a:pt x="152" y="188"/>
                  <a:pt x="161" y="179"/>
                </a:cubicBezTo>
                <a:cubicBezTo>
                  <a:pt x="179" y="170"/>
                  <a:pt x="197" y="152"/>
                  <a:pt x="197" y="125"/>
                </a:cubicBezTo>
                <a:cubicBezTo>
                  <a:pt x="205" y="116"/>
                  <a:pt x="205" y="98"/>
                  <a:pt x="197" y="80"/>
                </a:cubicBezTo>
                <a:cubicBezTo>
                  <a:pt x="197" y="72"/>
                  <a:pt x="188" y="63"/>
                  <a:pt x="188" y="54"/>
                </a:cubicBezTo>
                <a:cubicBezTo>
                  <a:pt x="179" y="36"/>
                  <a:pt x="170" y="18"/>
                  <a:pt x="152" y="18"/>
                </a:cubicBezTo>
                <a:cubicBezTo>
                  <a:pt x="134" y="0"/>
                  <a:pt x="116" y="0"/>
                  <a:pt x="98" y="0"/>
                </a:cubicBezTo>
                <a:close/>
              </a:path>
            </a:pathLst>
          </a:custGeom>
          <a:solidFill>
            <a:srgbClr val="B7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4"/>
          <p:cNvSpPr/>
          <p:nvPr/>
        </p:nvSpPr>
        <p:spPr>
          <a:xfrm>
            <a:off x="5932178" y="970923"/>
            <a:ext cx="59236" cy="56208"/>
          </a:xfrm>
          <a:custGeom>
            <a:avLst/>
            <a:gdLst/>
            <a:ahLst/>
            <a:cxnLst/>
            <a:rect l="l" t="t" r="r" b="b"/>
            <a:pathLst>
              <a:path w="763" h="724" extrusionOk="0">
                <a:moveTo>
                  <a:pt x="49" y="539"/>
                </a:moveTo>
                <a:cubicBezTo>
                  <a:pt x="73" y="596"/>
                  <a:pt x="117" y="644"/>
                  <a:pt x="175" y="682"/>
                </a:cubicBezTo>
                <a:cubicBezTo>
                  <a:pt x="118" y="645"/>
                  <a:pt x="76" y="595"/>
                  <a:pt x="49" y="539"/>
                </a:cubicBezTo>
                <a:close/>
                <a:moveTo>
                  <a:pt x="387" y="1"/>
                </a:moveTo>
                <a:cubicBezTo>
                  <a:pt x="349" y="1"/>
                  <a:pt x="310" y="8"/>
                  <a:pt x="273" y="22"/>
                </a:cubicBezTo>
                <a:cubicBezTo>
                  <a:pt x="184" y="58"/>
                  <a:pt x="103" y="120"/>
                  <a:pt x="67" y="201"/>
                </a:cubicBezTo>
                <a:cubicBezTo>
                  <a:pt x="4" y="311"/>
                  <a:pt x="0" y="436"/>
                  <a:pt x="49" y="539"/>
                </a:cubicBezTo>
                <a:lnTo>
                  <a:pt x="49" y="539"/>
                </a:lnTo>
                <a:cubicBezTo>
                  <a:pt x="40" y="517"/>
                  <a:pt x="34" y="493"/>
                  <a:pt x="32" y="468"/>
                </a:cubicBezTo>
                <a:cubicBezTo>
                  <a:pt x="14" y="379"/>
                  <a:pt x="32" y="290"/>
                  <a:pt x="85" y="218"/>
                </a:cubicBezTo>
                <a:cubicBezTo>
                  <a:pt x="149" y="107"/>
                  <a:pt x="246" y="61"/>
                  <a:pt x="342" y="61"/>
                </a:cubicBezTo>
                <a:cubicBezTo>
                  <a:pt x="553" y="61"/>
                  <a:pt x="762" y="285"/>
                  <a:pt x="621" y="531"/>
                </a:cubicBezTo>
                <a:cubicBezTo>
                  <a:pt x="576" y="602"/>
                  <a:pt x="514" y="665"/>
                  <a:pt x="433" y="700"/>
                </a:cubicBezTo>
                <a:cubicBezTo>
                  <a:pt x="398" y="711"/>
                  <a:pt x="363" y="716"/>
                  <a:pt x="328" y="716"/>
                </a:cubicBezTo>
                <a:cubicBezTo>
                  <a:pt x="275" y="716"/>
                  <a:pt x="223" y="704"/>
                  <a:pt x="175" y="682"/>
                </a:cubicBezTo>
                <a:lnTo>
                  <a:pt x="175" y="682"/>
                </a:lnTo>
                <a:cubicBezTo>
                  <a:pt x="227" y="710"/>
                  <a:pt x="282" y="723"/>
                  <a:pt x="337" y="723"/>
                </a:cubicBezTo>
                <a:cubicBezTo>
                  <a:pt x="460" y="723"/>
                  <a:pt x="580" y="657"/>
                  <a:pt x="648" y="540"/>
                </a:cubicBezTo>
                <a:cubicBezTo>
                  <a:pt x="701" y="459"/>
                  <a:pt x="719" y="370"/>
                  <a:pt x="701" y="272"/>
                </a:cubicBezTo>
                <a:cubicBezTo>
                  <a:pt x="680" y="108"/>
                  <a:pt x="539" y="1"/>
                  <a:pt x="38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4"/>
          <p:cNvSpPr/>
          <p:nvPr/>
        </p:nvSpPr>
        <p:spPr>
          <a:xfrm>
            <a:off x="6312280" y="933813"/>
            <a:ext cx="94948" cy="163422"/>
          </a:xfrm>
          <a:custGeom>
            <a:avLst/>
            <a:gdLst/>
            <a:ahLst/>
            <a:cxnLst/>
            <a:rect l="l" t="t" r="r" b="b"/>
            <a:pathLst>
              <a:path w="1223" h="2105" extrusionOk="0">
                <a:moveTo>
                  <a:pt x="268" y="0"/>
                </a:moveTo>
                <a:cubicBezTo>
                  <a:pt x="90" y="365"/>
                  <a:pt x="0" y="2104"/>
                  <a:pt x="518" y="2104"/>
                </a:cubicBezTo>
                <a:cubicBezTo>
                  <a:pt x="546" y="2104"/>
                  <a:pt x="576" y="2099"/>
                  <a:pt x="607" y="2089"/>
                </a:cubicBezTo>
                <a:cubicBezTo>
                  <a:pt x="1223" y="1883"/>
                  <a:pt x="268"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4"/>
          <p:cNvSpPr/>
          <p:nvPr/>
        </p:nvSpPr>
        <p:spPr>
          <a:xfrm>
            <a:off x="6330214" y="918208"/>
            <a:ext cx="170952" cy="51705"/>
          </a:xfrm>
          <a:custGeom>
            <a:avLst/>
            <a:gdLst/>
            <a:ahLst/>
            <a:cxnLst/>
            <a:rect l="l" t="t" r="r" b="b"/>
            <a:pathLst>
              <a:path w="2202" h="666" extrusionOk="0">
                <a:moveTo>
                  <a:pt x="1173" y="0"/>
                </a:moveTo>
                <a:cubicBezTo>
                  <a:pt x="696" y="0"/>
                  <a:pt x="181" y="87"/>
                  <a:pt x="1" y="183"/>
                </a:cubicBezTo>
                <a:cubicBezTo>
                  <a:pt x="1" y="183"/>
                  <a:pt x="1053" y="666"/>
                  <a:pt x="1675" y="666"/>
                </a:cubicBezTo>
                <a:cubicBezTo>
                  <a:pt x="1895" y="666"/>
                  <a:pt x="2061" y="605"/>
                  <a:pt x="2107" y="442"/>
                </a:cubicBezTo>
                <a:cubicBezTo>
                  <a:pt x="2202" y="111"/>
                  <a:pt x="1712" y="0"/>
                  <a:pt x="1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4"/>
          <p:cNvSpPr/>
          <p:nvPr/>
        </p:nvSpPr>
        <p:spPr>
          <a:xfrm>
            <a:off x="6371127" y="970535"/>
            <a:ext cx="135861" cy="136638"/>
          </a:xfrm>
          <a:custGeom>
            <a:avLst/>
            <a:gdLst/>
            <a:ahLst/>
            <a:cxnLst/>
            <a:rect l="l" t="t" r="r" b="b"/>
            <a:pathLst>
              <a:path w="1750" h="1760" extrusionOk="0">
                <a:moveTo>
                  <a:pt x="1" y="0"/>
                </a:moveTo>
                <a:lnTo>
                  <a:pt x="1" y="0"/>
                </a:lnTo>
                <a:cubicBezTo>
                  <a:pt x="16" y="385"/>
                  <a:pt x="669" y="1760"/>
                  <a:pt x="1129" y="1760"/>
                </a:cubicBezTo>
                <a:cubicBezTo>
                  <a:pt x="1191" y="1760"/>
                  <a:pt x="1250" y="1735"/>
                  <a:pt x="1304" y="1678"/>
                </a:cubicBezTo>
                <a:cubicBezTo>
                  <a:pt x="1750" y="1205"/>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4"/>
          <p:cNvSpPr/>
          <p:nvPr/>
        </p:nvSpPr>
        <p:spPr>
          <a:xfrm>
            <a:off x="6251259" y="875586"/>
            <a:ext cx="95025" cy="163422"/>
          </a:xfrm>
          <a:custGeom>
            <a:avLst/>
            <a:gdLst/>
            <a:ahLst/>
            <a:cxnLst/>
            <a:rect l="l" t="t" r="r" b="b"/>
            <a:pathLst>
              <a:path w="1224" h="2105" extrusionOk="0">
                <a:moveTo>
                  <a:pt x="268" y="1"/>
                </a:moveTo>
                <a:lnTo>
                  <a:pt x="268" y="1"/>
                </a:lnTo>
                <a:cubicBezTo>
                  <a:pt x="90" y="365"/>
                  <a:pt x="1" y="2104"/>
                  <a:pt x="519" y="2104"/>
                </a:cubicBezTo>
                <a:cubicBezTo>
                  <a:pt x="547" y="2104"/>
                  <a:pt x="576" y="2099"/>
                  <a:pt x="607" y="2089"/>
                </a:cubicBezTo>
                <a:cubicBezTo>
                  <a:pt x="1223" y="1884"/>
                  <a:pt x="268"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4"/>
          <p:cNvSpPr/>
          <p:nvPr/>
        </p:nvSpPr>
        <p:spPr>
          <a:xfrm>
            <a:off x="6269270" y="859982"/>
            <a:ext cx="170952" cy="52015"/>
          </a:xfrm>
          <a:custGeom>
            <a:avLst/>
            <a:gdLst/>
            <a:ahLst/>
            <a:cxnLst/>
            <a:rect l="l" t="t" r="r" b="b"/>
            <a:pathLst>
              <a:path w="2202" h="670" extrusionOk="0">
                <a:moveTo>
                  <a:pt x="1173" y="1"/>
                </a:moveTo>
                <a:cubicBezTo>
                  <a:pt x="696" y="1"/>
                  <a:pt x="181" y="87"/>
                  <a:pt x="1" y="184"/>
                </a:cubicBezTo>
                <a:cubicBezTo>
                  <a:pt x="1" y="184"/>
                  <a:pt x="1051" y="670"/>
                  <a:pt x="1672" y="670"/>
                </a:cubicBezTo>
                <a:cubicBezTo>
                  <a:pt x="1893" y="670"/>
                  <a:pt x="2060" y="609"/>
                  <a:pt x="2107" y="442"/>
                </a:cubicBezTo>
                <a:cubicBezTo>
                  <a:pt x="2202" y="111"/>
                  <a:pt x="1711" y="1"/>
                  <a:pt x="1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4"/>
          <p:cNvSpPr/>
          <p:nvPr/>
        </p:nvSpPr>
        <p:spPr>
          <a:xfrm>
            <a:off x="6186822" y="820853"/>
            <a:ext cx="100537" cy="160083"/>
          </a:xfrm>
          <a:custGeom>
            <a:avLst/>
            <a:gdLst/>
            <a:ahLst/>
            <a:cxnLst/>
            <a:rect l="l" t="t" r="r" b="b"/>
            <a:pathLst>
              <a:path w="1295" h="2062" extrusionOk="0">
                <a:moveTo>
                  <a:pt x="134" y="0"/>
                </a:moveTo>
                <a:lnTo>
                  <a:pt x="134" y="0"/>
                </a:lnTo>
                <a:cubicBezTo>
                  <a:pt x="1" y="376"/>
                  <a:pt x="101" y="2061"/>
                  <a:pt x="596" y="2061"/>
                </a:cubicBezTo>
                <a:cubicBezTo>
                  <a:pt x="631" y="2061"/>
                  <a:pt x="667" y="2053"/>
                  <a:pt x="706" y="2035"/>
                </a:cubicBezTo>
                <a:cubicBezTo>
                  <a:pt x="1295" y="1768"/>
                  <a:pt x="134" y="1"/>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4"/>
          <p:cNvSpPr/>
          <p:nvPr/>
        </p:nvSpPr>
        <p:spPr>
          <a:xfrm>
            <a:off x="6194430" y="793836"/>
            <a:ext cx="168390" cy="49453"/>
          </a:xfrm>
          <a:custGeom>
            <a:avLst/>
            <a:gdLst/>
            <a:ahLst/>
            <a:cxnLst/>
            <a:rect l="l" t="t" r="r" b="b"/>
            <a:pathLst>
              <a:path w="2169" h="637" extrusionOk="0">
                <a:moveTo>
                  <a:pt x="1494" y="1"/>
                </a:moveTo>
                <a:cubicBezTo>
                  <a:pt x="946" y="1"/>
                  <a:pt x="211" y="189"/>
                  <a:pt x="1" y="331"/>
                </a:cubicBezTo>
                <a:cubicBezTo>
                  <a:pt x="1" y="331"/>
                  <a:pt x="917" y="636"/>
                  <a:pt x="1548" y="636"/>
                </a:cubicBezTo>
                <a:cubicBezTo>
                  <a:pt x="1851" y="636"/>
                  <a:pt x="2087" y="566"/>
                  <a:pt x="2125" y="357"/>
                </a:cubicBezTo>
                <a:cubicBezTo>
                  <a:pt x="2169" y="93"/>
                  <a:pt x="1877" y="1"/>
                  <a:pt x="1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4"/>
          <p:cNvSpPr/>
          <p:nvPr/>
        </p:nvSpPr>
        <p:spPr>
          <a:xfrm>
            <a:off x="6113301" y="773729"/>
            <a:ext cx="111717" cy="155503"/>
          </a:xfrm>
          <a:custGeom>
            <a:avLst/>
            <a:gdLst/>
            <a:ahLst/>
            <a:cxnLst/>
            <a:rect l="l" t="t" r="r" b="b"/>
            <a:pathLst>
              <a:path w="1439" h="2003" extrusionOk="0">
                <a:moveTo>
                  <a:pt x="91" y="1"/>
                </a:moveTo>
                <a:lnTo>
                  <a:pt x="91" y="1"/>
                </a:lnTo>
                <a:cubicBezTo>
                  <a:pt x="0" y="386"/>
                  <a:pt x="280" y="2003"/>
                  <a:pt x="756" y="2003"/>
                </a:cubicBezTo>
                <a:cubicBezTo>
                  <a:pt x="798" y="2003"/>
                  <a:pt x="841" y="1991"/>
                  <a:pt x="885" y="1964"/>
                </a:cubicBezTo>
                <a:cubicBezTo>
                  <a:pt x="1438" y="1625"/>
                  <a:pt x="91"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4"/>
          <p:cNvSpPr/>
          <p:nvPr/>
        </p:nvSpPr>
        <p:spPr>
          <a:xfrm>
            <a:off x="6117493" y="733591"/>
            <a:ext cx="164586" cy="50696"/>
          </a:xfrm>
          <a:custGeom>
            <a:avLst/>
            <a:gdLst/>
            <a:ahLst/>
            <a:cxnLst/>
            <a:rect l="l" t="t" r="r" b="b"/>
            <a:pathLst>
              <a:path w="2120" h="653" extrusionOk="0">
                <a:moveTo>
                  <a:pt x="1650" y="1"/>
                </a:moveTo>
                <a:cubicBezTo>
                  <a:pt x="1100" y="1"/>
                  <a:pt x="221" y="318"/>
                  <a:pt x="1" y="509"/>
                </a:cubicBezTo>
                <a:cubicBezTo>
                  <a:pt x="1" y="509"/>
                  <a:pt x="681" y="652"/>
                  <a:pt x="1268" y="652"/>
                </a:cubicBezTo>
                <a:cubicBezTo>
                  <a:pt x="1706" y="652"/>
                  <a:pt x="2092" y="573"/>
                  <a:pt x="2107" y="294"/>
                </a:cubicBezTo>
                <a:cubicBezTo>
                  <a:pt x="2119" y="80"/>
                  <a:pt x="1926" y="1"/>
                  <a:pt x="16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4"/>
          <p:cNvSpPr/>
          <p:nvPr/>
        </p:nvSpPr>
        <p:spPr>
          <a:xfrm>
            <a:off x="6368333" y="967041"/>
            <a:ext cx="110940" cy="140054"/>
          </a:xfrm>
          <a:custGeom>
            <a:avLst/>
            <a:gdLst/>
            <a:ahLst/>
            <a:cxnLst/>
            <a:rect l="l" t="t" r="r" b="b"/>
            <a:pathLst>
              <a:path w="1429" h="1804" extrusionOk="0">
                <a:moveTo>
                  <a:pt x="1402" y="1455"/>
                </a:moveTo>
                <a:cubicBezTo>
                  <a:pt x="1420" y="1545"/>
                  <a:pt x="1402" y="1643"/>
                  <a:pt x="1340" y="1723"/>
                </a:cubicBezTo>
                <a:cubicBezTo>
                  <a:pt x="1402" y="1652"/>
                  <a:pt x="1429" y="1545"/>
                  <a:pt x="1402" y="1455"/>
                </a:cubicBezTo>
                <a:close/>
                <a:moveTo>
                  <a:pt x="1" y="1"/>
                </a:moveTo>
                <a:lnTo>
                  <a:pt x="1" y="54"/>
                </a:lnTo>
                <a:cubicBezTo>
                  <a:pt x="10" y="152"/>
                  <a:pt x="28" y="251"/>
                  <a:pt x="63" y="349"/>
                </a:cubicBezTo>
                <a:cubicBezTo>
                  <a:pt x="99" y="438"/>
                  <a:pt x="135" y="536"/>
                  <a:pt x="179" y="625"/>
                </a:cubicBezTo>
                <a:cubicBezTo>
                  <a:pt x="260" y="804"/>
                  <a:pt x="349" y="982"/>
                  <a:pt x="456" y="1152"/>
                </a:cubicBezTo>
                <a:cubicBezTo>
                  <a:pt x="563" y="1322"/>
                  <a:pt x="679" y="1473"/>
                  <a:pt x="822" y="1616"/>
                </a:cubicBezTo>
                <a:cubicBezTo>
                  <a:pt x="893" y="1687"/>
                  <a:pt x="974" y="1750"/>
                  <a:pt x="1063" y="1786"/>
                </a:cubicBezTo>
                <a:cubicBezTo>
                  <a:pt x="974" y="1750"/>
                  <a:pt x="893" y="1687"/>
                  <a:pt x="831" y="1616"/>
                </a:cubicBezTo>
                <a:cubicBezTo>
                  <a:pt x="697" y="1473"/>
                  <a:pt x="581" y="1313"/>
                  <a:pt x="483" y="1134"/>
                </a:cubicBezTo>
                <a:cubicBezTo>
                  <a:pt x="385" y="965"/>
                  <a:pt x="295" y="786"/>
                  <a:pt x="215" y="608"/>
                </a:cubicBezTo>
                <a:cubicBezTo>
                  <a:pt x="142" y="445"/>
                  <a:pt x="91" y="275"/>
                  <a:pt x="56" y="105"/>
                </a:cubicBezTo>
                <a:lnTo>
                  <a:pt x="56" y="105"/>
                </a:lnTo>
                <a:cubicBezTo>
                  <a:pt x="192" y="202"/>
                  <a:pt x="328" y="307"/>
                  <a:pt x="465" y="411"/>
                </a:cubicBezTo>
                <a:cubicBezTo>
                  <a:pt x="617" y="527"/>
                  <a:pt x="759" y="643"/>
                  <a:pt x="902" y="777"/>
                </a:cubicBezTo>
                <a:cubicBezTo>
                  <a:pt x="1036" y="902"/>
                  <a:pt x="1170" y="1045"/>
                  <a:pt x="1277" y="1197"/>
                </a:cubicBezTo>
                <a:cubicBezTo>
                  <a:pt x="1331" y="1277"/>
                  <a:pt x="1375" y="1366"/>
                  <a:pt x="1402" y="1455"/>
                </a:cubicBezTo>
                <a:cubicBezTo>
                  <a:pt x="1375" y="1357"/>
                  <a:pt x="1340" y="1277"/>
                  <a:pt x="1286" y="1197"/>
                </a:cubicBezTo>
                <a:cubicBezTo>
                  <a:pt x="1179" y="1036"/>
                  <a:pt x="1054" y="893"/>
                  <a:pt x="920" y="759"/>
                </a:cubicBezTo>
                <a:cubicBezTo>
                  <a:pt x="643" y="491"/>
                  <a:pt x="349" y="251"/>
                  <a:pt x="37" y="27"/>
                </a:cubicBezTo>
                <a:lnTo>
                  <a:pt x="1" y="1"/>
                </a:lnTo>
                <a:close/>
                <a:moveTo>
                  <a:pt x="1340" y="1723"/>
                </a:moveTo>
                <a:cubicBezTo>
                  <a:pt x="1304" y="1759"/>
                  <a:pt x="1259" y="1786"/>
                  <a:pt x="1215" y="1795"/>
                </a:cubicBezTo>
                <a:cubicBezTo>
                  <a:pt x="1192" y="1798"/>
                  <a:pt x="1172" y="1800"/>
                  <a:pt x="1151" y="1800"/>
                </a:cubicBezTo>
                <a:cubicBezTo>
                  <a:pt x="1123" y="1800"/>
                  <a:pt x="1094" y="1796"/>
                  <a:pt x="1063" y="1786"/>
                </a:cubicBezTo>
                <a:lnTo>
                  <a:pt x="1063" y="1786"/>
                </a:lnTo>
                <a:cubicBezTo>
                  <a:pt x="1095" y="1797"/>
                  <a:pt x="1128" y="1803"/>
                  <a:pt x="1160" y="1803"/>
                </a:cubicBezTo>
                <a:cubicBezTo>
                  <a:pt x="1227" y="1803"/>
                  <a:pt x="1291" y="1777"/>
                  <a:pt x="1340" y="17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4"/>
          <p:cNvSpPr/>
          <p:nvPr/>
        </p:nvSpPr>
        <p:spPr>
          <a:xfrm>
            <a:off x="6320587" y="928922"/>
            <a:ext cx="56130" cy="168235"/>
          </a:xfrm>
          <a:custGeom>
            <a:avLst/>
            <a:gdLst/>
            <a:ahLst/>
            <a:cxnLst/>
            <a:rect l="l" t="t" r="r" b="b"/>
            <a:pathLst>
              <a:path w="723" h="2167" extrusionOk="0">
                <a:moveTo>
                  <a:pt x="161" y="1"/>
                </a:moveTo>
                <a:lnTo>
                  <a:pt x="134" y="45"/>
                </a:lnTo>
                <a:cubicBezTo>
                  <a:pt x="98" y="144"/>
                  <a:pt x="71" y="242"/>
                  <a:pt x="54" y="340"/>
                </a:cubicBezTo>
                <a:cubicBezTo>
                  <a:pt x="36" y="438"/>
                  <a:pt x="27" y="536"/>
                  <a:pt x="18" y="634"/>
                </a:cubicBezTo>
                <a:cubicBezTo>
                  <a:pt x="0" y="831"/>
                  <a:pt x="0" y="1027"/>
                  <a:pt x="9" y="1232"/>
                </a:cubicBezTo>
                <a:cubicBezTo>
                  <a:pt x="18" y="1429"/>
                  <a:pt x="45" y="1625"/>
                  <a:pt x="98" y="1813"/>
                </a:cubicBezTo>
                <a:cubicBezTo>
                  <a:pt x="125" y="1911"/>
                  <a:pt x="170" y="2000"/>
                  <a:pt x="232" y="2080"/>
                </a:cubicBezTo>
                <a:cubicBezTo>
                  <a:pt x="268" y="2116"/>
                  <a:pt x="303" y="2143"/>
                  <a:pt x="357" y="2161"/>
                </a:cubicBezTo>
                <a:cubicBezTo>
                  <a:pt x="376" y="2164"/>
                  <a:pt x="396" y="2166"/>
                  <a:pt x="416" y="2166"/>
                </a:cubicBezTo>
                <a:cubicBezTo>
                  <a:pt x="444" y="2166"/>
                  <a:pt x="474" y="2162"/>
                  <a:pt x="500" y="2152"/>
                </a:cubicBezTo>
                <a:lnTo>
                  <a:pt x="500" y="2152"/>
                </a:lnTo>
                <a:cubicBezTo>
                  <a:pt x="478" y="2156"/>
                  <a:pt x="453" y="2158"/>
                  <a:pt x="428" y="2158"/>
                </a:cubicBezTo>
                <a:cubicBezTo>
                  <a:pt x="404" y="2158"/>
                  <a:pt x="379" y="2156"/>
                  <a:pt x="357" y="2152"/>
                </a:cubicBezTo>
                <a:cubicBezTo>
                  <a:pt x="312" y="2134"/>
                  <a:pt x="268" y="2107"/>
                  <a:pt x="232" y="2071"/>
                </a:cubicBezTo>
                <a:cubicBezTo>
                  <a:pt x="179" y="1991"/>
                  <a:pt x="134" y="1902"/>
                  <a:pt x="107" y="1804"/>
                </a:cubicBezTo>
                <a:cubicBezTo>
                  <a:pt x="62" y="1616"/>
                  <a:pt x="36" y="1420"/>
                  <a:pt x="36" y="1223"/>
                </a:cubicBezTo>
                <a:cubicBezTo>
                  <a:pt x="36" y="1027"/>
                  <a:pt x="45" y="831"/>
                  <a:pt x="62" y="634"/>
                </a:cubicBezTo>
                <a:cubicBezTo>
                  <a:pt x="79" y="457"/>
                  <a:pt x="109" y="286"/>
                  <a:pt x="161" y="117"/>
                </a:cubicBezTo>
                <a:lnTo>
                  <a:pt x="161" y="117"/>
                </a:lnTo>
                <a:cubicBezTo>
                  <a:pt x="238" y="270"/>
                  <a:pt x="303" y="429"/>
                  <a:pt x="375" y="581"/>
                </a:cubicBezTo>
                <a:cubicBezTo>
                  <a:pt x="446" y="750"/>
                  <a:pt x="518" y="929"/>
                  <a:pt x="580" y="1107"/>
                </a:cubicBezTo>
                <a:cubicBezTo>
                  <a:pt x="634" y="1286"/>
                  <a:pt x="678" y="1473"/>
                  <a:pt x="705" y="1670"/>
                </a:cubicBezTo>
                <a:cubicBezTo>
                  <a:pt x="714" y="1759"/>
                  <a:pt x="705" y="1857"/>
                  <a:pt x="678" y="1946"/>
                </a:cubicBezTo>
                <a:cubicBezTo>
                  <a:pt x="660" y="2045"/>
                  <a:pt x="589" y="2116"/>
                  <a:pt x="500" y="2152"/>
                </a:cubicBezTo>
                <a:cubicBezTo>
                  <a:pt x="589" y="2116"/>
                  <a:pt x="660" y="2045"/>
                  <a:pt x="687" y="1946"/>
                </a:cubicBezTo>
                <a:cubicBezTo>
                  <a:pt x="714" y="1857"/>
                  <a:pt x="723" y="1759"/>
                  <a:pt x="714" y="1670"/>
                </a:cubicBezTo>
                <a:cubicBezTo>
                  <a:pt x="696" y="1473"/>
                  <a:pt x="652" y="1286"/>
                  <a:pt x="598" y="1107"/>
                </a:cubicBezTo>
                <a:cubicBezTo>
                  <a:pt x="491" y="742"/>
                  <a:pt x="348" y="385"/>
                  <a:pt x="179" y="45"/>
                </a:cubicBezTo>
                <a:lnTo>
                  <a:pt x="161" y="1"/>
                </a:lnTo>
                <a:close/>
              </a:path>
            </a:pathLst>
          </a:custGeom>
          <a:solidFill>
            <a:srgbClr val="681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4"/>
          <p:cNvSpPr/>
          <p:nvPr/>
        </p:nvSpPr>
        <p:spPr>
          <a:xfrm>
            <a:off x="6330214" y="916500"/>
            <a:ext cx="166372" cy="55509"/>
          </a:xfrm>
          <a:custGeom>
            <a:avLst/>
            <a:gdLst/>
            <a:ahLst/>
            <a:cxnLst/>
            <a:rect l="l" t="t" r="r" b="b"/>
            <a:pathLst>
              <a:path w="2143" h="715" extrusionOk="0">
                <a:moveTo>
                  <a:pt x="1134" y="0"/>
                </a:moveTo>
                <a:cubicBezTo>
                  <a:pt x="947" y="9"/>
                  <a:pt x="751" y="27"/>
                  <a:pt x="563" y="54"/>
                </a:cubicBezTo>
                <a:cubicBezTo>
                  <a:pt x="367" y="71"/>
                  <a:pt x="179" y="125"/>
                  <a:pt x="1" y="205"/>
                </a:cubicBezTo>
                <a:cubicBezTo>
                  <a:pt x="188" y="134"/>
                  <a:pt x="376" y="89"/>
                  <a:pt x="572" y="71"/>
                </a:cubicBezTo>
                <a:cubicBezTo>
                  <a:pt x="769" y="45"/>
                  <a:pt x="956" y="36"/>
                  <a:pt x="1152" y="36"/>
                </a:cubicBezTo>
                <a:cubicBezTo>
                  <a:pt x="1340" y="36"/>
                  <a:pt x="1536" y="54"/>
                  <a:pt x="1723" y="89"/>
                </a:cubicBezTo>
                <a:cubicBezTo>
                  <a:pt x="1813" y="107"/>
                  <a:pt x="1902" y="143"/>
                  <a:pt x="1982" y="196"/>
                </a:cubicBezTo>
                <a:cubicBezTo>
                  <a:pt x="2063" y="241"/>
                  <a:pt x="2107" y="330"/>
                  <a:pt x="2089" y="420"/>
                </a:cubicBezTo>
                <a:cubicBezTo>
                  <a:pt x="2080" y="509"/>
                  <a:pt x="2027" y="580"/>
                  <a:pt x="1938" y="616"/>
                </a:cubicBezTo>
                <a:cubicBezTo>
                  <a:pt x="1871" y="645"/>
                  <a:pt x="1792" y="663"/>
                  <a:pt x="1717" y="663"/>
                </a:cubicBezTo>
                <a:cubicBezTo>
                  <a:pt x="1701" y="663"/>
                  <a:pt x="1685" y="662"/>
                  <a:pt x="1670" y="661"/>
                </a:cubicBezTo>
                <a:cubicBezTo>
                  <a:pt x="1474" y="661"/>
                  <a:pt x="1286" y="625"/>
                  <a:pt x="1099" y="580"/>
                </a:cubicBezTo>
                <a:cubicBezTo>
                  <a:pt x="911" y="527"/>
                  <a:pt x="724" y="473"/>
                  <a:pt x="545" y="411"/>
                </a:cubicBezTo>
                <a:cubicBezTo>
                  <a:pt x="358" y="348"/>
                  <a:pt x="179" y="277"/>
                  <a:pt x="1" y="205"/>
                </a:cubicBezTo>
                <a:lnTo>
                  <a:pt x="1" y="205"/>
                </a:lnTo>
                <a:cubicBezTo>
                  <a:pt x="349" y="375"/>
                  <a:pt x="715" y="509"/>
                  <a:pt x="1090" y="616"/>
                </a:cubicBezTo>
                <a:cubicBezTo>
                  <a:pt x="1277" y="669"/>
                  <a:pt x="1465" y="705"/>
                  <a:pt x="1661" y="714"/>
                </a:cubicBezTo>
                <a:cubicBezTo>
                  <a:pt x="1759" y="714"/>
                  <a:pt x="1866" y="696"/>
                  <a:pt x="1956" y="661"/>
                </a:cubicBezTo>
                <a:cubicBezTo>
                  <a:pt x="2054" y="625"/>
                  <a:pt x="2125" y="527"/>
                  <a:pt x="2143" y="428"/>
                </a:cubicBezTo>
                <a:cubicBezTo>
                  <a:pt x="2143" y="366"/>
                  <a:pt x="2134" y="312"/>
                  <a:pt x="2107" y="268"/>
                </a:cubicBezTo>
                <a:cubicBezTo>
                  <a:pt x="2080" y="223"/>
                  <a:pt x="2045" y="188"/>
                  <a:pt x="2000" y="161"/>
                </a:cubicBezTo>
                <a:cubicBezTo>
                  <a:pt x="1911" y="107"/>
                  <a:pt x="1822" y="71"/>
                  <a:pt x="1723" y="54"/>
                </a:cubicBezTo>
                <a:cubicBezTo>
                  <a:pt x="1527" y="9"/>
                  <a:pt x="1331" y="0"/>
                  <a:pt x="1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4"/>
          <p:cNvSpPr/>
          <p:nvPr/>
        </p:nvSpPr>
        <p:spPr>
          <a:xfrm>
            <a:off x="6260264" y="875586"/>
            <a:ext cx="56208" cy="165285"/>
          </a:xfrm>
          <a:custGeom>
            <a:avLst/>
            <a:gdLst/>
            <a:ahLst/>
            <a:cxnLst/>
            <a:rect l="l" t="t" r="r" b="b"/>
            <a:pathLst>
              <a:path w="724" h="2129" extrusionOk="0">
                <a:moveTo>
                  <a:pt x="152" y="1"/>
                </a:moveTo>
                <a:cubicBezTo>
                  <a:pt x="233" y="170"/>
                  <a:pt x="304" y="358"/>
                  <a:pt x="375" y="545"/>
                </a:cubicBezTo>
                <a:cubicBezTo>
                  <a:pt x="447" y="723"/>
                  <a:pt x="509" y="902"/>
                  <a:pt x="563" y="1089"/>
                </a:cubicBezTo>
                <a:cubicBezTo>
                  <a:pt x="625" y="1268"/>
                  <a:pt x="661" y="1455"/>
                  <a:pt x="679" y="1643"/>
                </a:cubicBezTo>
                <a:cubicBezTo>
                  <a:pt x="688" y="1741"/>
                  <a:pt x="670" y="1830"/>
                  <a:pt x="643" y="1919"/>
                </a:cubicBezTo>
                <a:cubicBezTo>
                  <a:pt x="607" y="2009"/>
                  <a:pt x="536" y="2062"/>
                  <a:pt x="447" y="2080"/>
                </a:cubicBezTo>
                <a:cubicBezTo>
                  <a:pt x="439" y="2081"/>
                  <a:pt x="432" y="2081"/>
                  <a:pt x="424" y="2081"/>
                </a:cubicBezTo>
                <a:cubicBezTo>
                  <a:pt x="343" y="2081"/>
                  <a:pt x="265" y="2038"/>
                  <a:pt x="224" y="1964"/>
                </a:cubicBezTo>
                <a:cubicBezTo>
                  <a:pt x="170" y="1893"/>
                  <a:pt x="134" y="1803"/>
                  <a:pt x="108" y="1714"/>
                </a:cubicBezTo>
                <a:cubicBezTo>
                  <a:pt x="63" y="1527"/>
                  <a:pt x="36" y="1330"/>
                  <a:pt x="36" y="1143"/>
                </a:cubicBezTo>
                <a:cubicBezTo>
                  <a:pt x="27" y="947"/>
                  <a:pt x="27" y="759"/>
                  <a:pt x="45" y="563"/>
                </a:cubicBezTo>
                <a:cubicBezTo>
                  <a:pt x="54" y="375"/>
                  <a:pt x="90" y="179"/>
                  <a:pt x="152" y="1"/>
                </a:cubicBezTo>
                <a:lnTo>
                  <a:pt x="152" y="1"/>
                </a:lnTo>
                <a:cubicBezTo>
                  <a:pt x="81" y="179"/>
                  <a:pt x="45" y="375"/>
                  <a:pt x="36" y="563"/>
                </a:cubicBezTo>
                <a:cubicBezTo>
                  <a:pt x="9" y="759"/>
                  <a:pt x="1" y="955"/>
                  <a:pt x="9" y="1152"/>
                </a:cubicBezTo>
                <a:cubicBezTo>
                  <a:pt x="9" y="1348"/>
                  <a:pt x="27" y="1536"/>
                  <a:pt x="81" y="1732"/>
                </a:cubicBezTo>
                <a:cubicBezTo>
                  <a:pt x="99" y="1830"/>
                  <a:pt x="134" y="1919"/>
                  <a:pt x="188" y="2000"/>
                </a:cubicBezTo>
                <a:cubicBezTo>
                  <a:pt x="215" y="2044"/>
                  <a:pt x="250" y="2080"/>
                  <a:pt x="304" y="2107"/>
                </a:cubicBezTo>
                <a:cubicBezTo>
                  <a:pt x="337" y="2120"/>
                  <a:pt x="374" y="2128"/>
                  <a:pt x="409" y="2128"/>
                </a:cubicBezTo>
                <a:cubicBezTo>
                  <a:pt x="422" y="2128"/>
                  <a:pt x="435" y="2127"/>
                  <a:pt x="447" y="2125"/>
                </a:cubicBezTo>
                <a:cubicBezTo>
                  <a:pt x="554" y="2107"/>
                  <a:pt x="643" y="2035"/>
                  <a:pt x="679" y="1937"/>
                </a:cubicBezTo>
                <a:cubicBezTo>
                  <a:pt x="715" y="1839"/>
                  <a:pt x="723" y="1741"/>
                  <a:pt x="715" y="1643"/>
                </a:cubicBezTo>
                <a:cubicBezTo>
                  <a:pt x="706" y="1446"/>
                  <a:pt x="670" y="1250"/>
                  <a:pt x="607" y="1063"/>
                </a:cubicBezTo>
                <a:cubicBezTo>
                  <a:pt x="482" y="697"/>
                  <a:pt x="331" y="340"/>
                  <a:pt x="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4"/>
          <p:cNvSpPr/>
          <p:nvPr/>
        </p:nvSpPr>
        <p:spPr>
          <a:xfrm>
            <a:off x="6269270" y="858274"/>
            <a:ext cx="167071" cy="56208"/>
          </a:xfrm>
          <a:custGeom>
            <a:avLst/>
            <a:gdLst/>
            <a:ahLst/>
            <a:cxnLst/>
            <a:rect l="l" t="t" r="r" b="b"/>
            <a:pathLst>
              <a:path w="2152" h="724" extrusionOk="0">
                <a:moveTo>
                  <a:pt x="1143" y="0"/>
                </a:moveTo>
                <a:cubicBezTo>
                  <a:pt x="947" y="9"/>
                  <a:pt x="750" y="27"/>
                  <a:pt x="563" y="54"/>
                </a:cubicBezTo>
                <a:cubicBezTo>
                  <a:pt x="366" y="72"/>
                  <a:pt x="179" y="125"/>
                  <a:pt x="1" y="206"/>
                </a:cubicBezTo>
                <a:cubicBezTo>
                  <a:pt x="188" y="134"/>
                  <a:pt x="375" y="90"/>
                  <a:pt x="572" y="81"/>
                </a:cubicBezTo>
                <a:cubicBezTo>
                  <a:pt x="759" y="54"/>
                  <a:pt x="956" y="45"/>
                  <a:pt x="1152" y="45"/>
                </a:cubicBezTo>
                <a:cubicBezTo>
                  <a:pt x="1339" y="45"/>
                  <a:pt x="1536" y="63"/>
                  <a:pt x="1723" y="99"/>
                </a:cubicBezTo>
                <a:cubicBezTo>
                  <a:pt x="1812" y="116"/>
                  <a:pt x="1902" y="152"/>
                  <a:pt x="1982" y="197"/>
                </a:cubicBezTo>
                <a:cubicBezTo>
                  <a:pt x="2062" y="241"/>
                  <a:pt x="2098" y="331"/>
                  <a:pt x="2089" y="420"/>
                </a:cubicBezTo>
                <a:cubicBezTo>
                  <a:pt x="2080" y="509"/>
                  <a:pt x="2027" y="581"/>
                  <a:pt x="1937" y="616"/>
                </a:cubicBezTo>
                <a:cubicBezTo>
                  <a:pt x="1871" y="646"/>
                  <a:pt x="1792" y="663"/>
                  <a:pt x="1716" y="663"/>
                </a:cubicBezTo>
                <a:cubicBezTo>
                  <a:pt x="1700" y="663"/>
                  <a:pt x="1685" y="662"/>
                  <a:pt x="1670" y="661"/>
                </a:cubicBezTo>
                <a:cubicBezTo>
                  <a:pt x="1473" y="661"/>
                  <a:pt x="1286" y="625"/>
                  <a:pt x="1098" y="581"/>
                </a:cubicBezTo>
                <a:cubicBezTo>
                  <a:pt x="911" y="536"/>
                  <a:pt x="723" y="473"/>
                  <a:pt x="545" y="411"/>
                </a:cubicBezTo>
                <a:cubicBezTo>
                  <a:pt x="358" y="348"/>
                  <a:pt x="179" y="277"/>
                  <a:pt x="1" y="206"/>
                </a:cubicBezTo>
                <a:lnTo>
                  <a:pt x="1" y="206"/>
                </a:lnTo>
                <a:cubicBezTo>
                  <a:pt x="349" y="375"/>
                  <a:pt x="715" y="518"/>
                  <a:pt x="1089" y="625"/>
                </a:cubicBezTo>
                <a:cubicBezTo>
                  <a:pt x="1277" y="679"/>
                  <a:pt x="1464" y="714"/>
                  <a:pt x="1661" y="723"/>
                </a:cubicBezTo>
                <a:cubicBezTo>
                  <a:pt x="1768" y="723"/>
                  <a:pt x="1866" y="705"/>
                  <a:pt x="1955" y="670"/>
                </a:cubicBezTo>
                <a:cubicBezTo>
                  <a:pt x="2062" y="625"/>
                  <a:pt x="2125" y="536"/>
                  <a:pt x="2143" y="429"/>
                </a:cubicBezTo>
                <a:cubicBezTo>
                  <a:pt x="2151" y="375"/>
                  <a:pt x="2134" y="322"/>
                  <a:pt x="2116" y="277"/>
                </a:cubicBezTo>
                <a:cubicBezTo>
                  <a:pt x="2080" y="232"/>
                  <a:pt x="2044" y="188"/>
                  <a:pt x="2000" y="161"/>
                </a:cubicBezTo>
                <a:cubicBezTo>
                  <a:pt x="1911" y="107"/>
                  <a:pt x="1821" y="72"/>
                  <a:pt x="1723" y="54"/>
                </a:cubicBezTo>
                <a:cubicBezTo>
                  <a:pt x="1527" y="18"/>
                  <a:pt x="1339"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4"/>
          <p:cNvSpPr/>
          <p:nvPr/>
        </p:nvSpPr>
        <p:spPr>
          <a:xfrm>
            <a:off x="6191635" y="820853"/>
            <a:ext cx="65213" cy="162257"/>
          </a:xfrm>
          <a:custGeom>
            <a:avLst/>
            <a:gdLst/>
            <a:ahLst/>
            <a:cxnLst/>
            <a:rect l="l" t="t" r="r" b="b"/>
            <a:pathLst>
              <a:path w="840" h="2090" extrusionOk="0">
                <a:moveTo>
                  <a:pt x="72" y="0"/>
                </a:moveTo>
                <a:lnTo>
                  <a:pt x="72" y="0"/>
                </a:lnTo>
                <a:cubicBezTo>
                  <a:pt x="19" y="188"/>
                  <a:pt x="1" y="375"/>
                  <a:pt x="10" y="572"/>
                </a:cubicBezTo>
                <a:cubicBezTo>
                  <a:pt x="10" y="768"/>
                  <a:pt x="19" y="964"/>
                  <a:pt x="46" y="1152"/>
                </a:cubicBezTo>
                <a:cubicBezTo>
                  <a:pt x="72" y="1348"/>
                  <a:pt x="117" y="1536"/>
                  <a:pt x="179" y="1723"/>
                </a:cubicBezTo>
                <a:cubicBezTo>
                  <a:pt x="215" y="1821"/>
                  <a:pt x="260" y="1901"/>
                  <a:pt x="331" y="1982"/>
                </a:cubicBezTo>
                <a:cubicBezTo>
                  <a:pt x="358" y="2026"/>
                  <a:pt x="403" y="2053"/>
                  <a:pt x="456" y="2071"/>
                </a:cubicBezTo>
                <a:cubicBezTo>
                  <a:pt x="484" y="2082"/>
                  <a:pt x="518" y="2090"/>
                  <a:pt x="551" y="2090"/>
                </a:cubicBezTo>
                <a:cubicBezTo>
                  <a:pt x="571" y="2090"/>
                  <a:pt x="591" y="2087"/>
                  <a:pt x="608" y="2080"/>
                </a:cubicBezTo>
                <a:cubicBezTo>
                  <a:pt x="715" y="2053"/>
                  <a:pt x="795" y="1964"/>
                  <a:pt x="822" y="1866"/>
                </a:cubicBezTo>
                <a:cubicBezTo>
                  <a:pt x="840" y="1768"/>
                  <a:pt x="840" y="1660"/>
                  <a:pt x="822" y="1562"/>
                </a:cubicBezTo>
                <a:cubicBezTo>
                  <a:pt x="786" y="1375"/>
                  <a:pt x="724" y="1187"/>
                  <a:pt x="644" y="1009"/>
                </a:cubicBezTo>
                <a:cubicBezTo>
                  <a:pt x="483" y="652"/>
                  <a:pt x="287" y="313"/>
                  <a:pt x="72" y="0"/>
                </a:cubicBezTo>
                <a:lnTo>
                  <a:pt x="72" y="0"/>
                </a:lnTo>
                <a:cubicBezTo>
                  <a:pt x="179" y="161"/>
                  <a:pt x="260" y="331"/>
                  <a:pt x="349" y="500"/>
                </a:cubicBezTo>
                <a:cubicBezTo>
                  <a:pt x="438" y="670"/>
                  <a:pt x="528" y="848"/>
                  <a:pt x="599" y="1027"/>
                </a:cubicBezTo>
                <a:cubicBezTo>
                  <a:pt x="679" y="1196"/>
                  <a:pt x="733" y="1384"/>
                  <a:pt x="769" y="1571"/>
                </a:cubicBezTo>
                <a:cubicBezTo>
                  <a:pt x="786" y="1660"/>
                  <a:pt x="786" y="1759"/>
                  <a:pt x="769" y="1848"/>
                </a:cubicBezTo>
                <a:cubicBezTo>
                  <a:pt x="751" y="1937"/>
                  <a:pt x="679" y="2000"/>
                  <a:pt x="590" y="2026"/>
                </a:cubicBezTo>
                <a:cubicBezTo>
                  <a:pt x="572" y="2032"/>
                  <a:pt x="553" y="2035"/>
                  <a:pt x="534" y="2035"/>
                </a:cubicBezTo>
                <a:cubicBezTo>
                  <a:pt x="468" y="2035"/>
                  <a:pt x="399" y="2001"/>
                  <a:pt x="358" y="1946"/>
                </a:cubicBezTo>
                <a:cubicBezTo>
                  <a:pt x="304" y="1875"/>
                  <a:pt x="251" y="1794"/>
                  <a:pt x="224" y="1705"/>
                </a:cubicBezTo>
                <a:cubicBezTo>
                  <a:pt x="153" y="1527"/>
                  <a:pt x="108" y="1339"/>
                  <a:pt x="81" y="1143"/>
                </a:cubicBezTo>
                <a:cubicBezTo>
                  <a:pt x="55" y="955"/>
                  <a:pt x="37" y="768"/>
                  <a:pt x="28" y="572"/>
                </a:cubicBezTo>
                <a:cubicBezTo>
                  <a:pt x="19" y="375"/>
                  <a:pt x="28" y="18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4"/>
          <p:cNvSpPr/>
          <p:nvPr/>
        </p:nvSpPr>
        <p:spPr>
          <a:xfrm>
            <a:off x="6194430" y="792206"/>
            <a:ext cx="167071" cy="52559"/>
          </a:xfrm>
          <a:custGeom>
            <a:avLst/>
            <a:gdLst/>
            <a:ahLst/>
            <a:cxnLst/>
            <a:rect l="l" t="t" r="r" b="b"/>
            <a:pathLst>
              <a:path w="2152" h="677" extrusionOk="0">
                <a:moveTo>
                  <a:pt x="1452" y="1"/>
                </a:moveTo>
                <a:cubicBezTo>
                  <a:pt x="1337" y="1"/>
                  <a:pt x="1222" y="9"/>
                  <a:pt x="1107" y="30"/>
                </a:cubicBezTo>
                <a:cubicBezTo>
                  <a:pt x="920" y="48"/>
                  <a:pt x="724" y="93"/>
                  <a:pt x="536" y="137"/>
                </a:cubicBezTo>
                <a:cubicBezTo>
                  <a:pt x="349" y="182"/>
                  <a:pt x="170" y="253"/>
                  <a:pt x="1" y="352"/>
                </a:cubicBezTo>
                <a:cubicBezTo>
                  <a:pt x="170" y="262"/>
                  <a:pt x="358" y="200"/>
                  <a:pt x="545" y="164"/>
                </a:cubicBezTo>
                <a:cubicBezTo>
                  <a:pt x="733" y="120"/>
                  <a:pt x="920" y="84"/>
                  <a:pt x="1116" y="66"/>
                </a:cubicBezTo>
                <a:cubicBezTo>
                  <a:pt x="1219" y="51"/>
                  <a:pt x="1323" y="45"/>
                  <a:pt x="1427" y="45"/>
                </a:cubicBezTo>
                <a:cubicBezTo>
                  <a:pt x="1513" y="45"/>
                  <a:pt x="1599" y="49"/>
                  <a:pt x="1687" y="57"/>
                </a:cubicBezTo>
                <a:cubicBezTo>
                  <a:pt x="1777" y="66"/>
                  <a:pt x="1866" y="84"/>
                  <a:pt x="1955" y="128"/>
                </a:cubicBezTo>
                <a:cubicBezTo>
                  <a:pt x="2036" y="155"/>
                  <a:pt x="2089" y="236"/>
                  <a:pt x="2098" y="334"/>
                </a:cubicBezTo>
                <a:cubicBezTo>
                  <a:pt x="2098" y="423"/>
                  <a:pt x="2044" y="503"/>
                  <a:pt x="1964" y="548"/>
                </a:cubicBezTo>
                <a:cubicBezTo>
                  <a:pt x="1884" y="593"/>
                  <a:pt x="1795" y="619"/>
                  <a:pt x="1705" y="619"/>
                </a:cubicBezTo>
                <a:cubicBezTo>
                  <a:pt x="1636" y="626"/>
                  <a:pt x="1567" y="629"/>
                  <a:pt x="1499" y="629"/>
                </a:cubicBezTo>
                <a:cubicBezTo>
                  <a:pt x="1375" y="629"/>
                  <a:pt x="1252" y="619"/>
                  <a:pt x="1125" y="601"/>
                </a:cubicBezTo>
                <a:cubicBezTo>
                  <a:pt x="938" y="575"/>
                  <a:pt x="741" y="539"/>
                  <a:pt x="563" y="494"/>
                </a:cubicBezTo>
                <a:cubicBezTo>
                  <a:pt x="376" y="459"/>
                  <a:pt x="188" y="405"/>
                  <a:pt x="1" y="352"/>
                </a:cubicBezTo>
                <a:lnTo>
                  <a:pt x="1" y="352"/>
                </a:lnTo>
                <a:cubicBezTo>
                  <a:pt x="367" y="485"/>
                  <a:pt x="741" y="575"/>
                  <a:pt x="1125" y="646"/>
                </a:cubicBezTo>
                <a:cubicBezTo>
                  <a:pt x="1272" y="666"/>
                  <a:pt x="1420" y="676"/>
                  <a:pt x="1563" y="676"/>
                </a:cubicBezTo>
                <a:cubicBezTo>
                  <a:pt x="1611" y="676"/>
                  <a:pt x="1658" y="675"/>
                  <a:pt x="1705" y="673"/>
                </a:cubicBezTo>
                <a:cubicBezTo>
                  <a:pt x="1812" y="664"/>
                  <a:pt x="1911" y="637"/>
                  <a:pt x="2000" y="593"/>
                </a:cubicBezTo>
                <a:cubicBezTo>
                  <a:pt x="2089" y="539"/>
                  <a:pt x="2152" y="441"/>
                  <a:pt x="2152" y="334"/>
                </a:cubicBezTo>
                <a:cubicBezTo>
                  <a:pt x="2152" y="280"/>
                  <a:pt x="2134" y="227"/>
                  <a:pt x="2107" y="182"/>
                </a:cubicBezTo>
                <a:cubicBezTo>
                  <a:pt x="2071" y="137"/>
                  <a:pt x="2027" y="102"/>
                  <a:pt x="1982" y="84"/>
                </a:cubicBezTo>
                <a:cubicBezTo>
                  <a:pt x="1893" y="39"/>
                  <a:pt x="1795" y="12"/>
                  <a:pt x="1696" y="12"/>
                </a:cubicBezTo>
                <a:cubicBezTo>
                  <a:pt x="1615" y="5"/>
                  <a:pt x="1534" y="1"/>
                  <a:pt x="14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4"/>
          <p:cNvSpPr/>
          <p:nvPr/>
        </p:nvSpPr>
        <p:spPr>
          <a:xfrm>
            <a:off x="6118192" y="773729"/>
            <a:ext cx="76315" cy="157444"/>
          </a:xfrm>
          <a:custGeom>
            <a:avLst/>
            <a:gdLst/>
            <a:ahLst/>
            <a:cxnLst/>
            <a:rect l="l" t="t" r="r" b="b"/>
            <a:pathLst>
              <a:path w="983" h="2028" extrusionOk="0">
                <a:moveTo>
                  <a:pt x="28" y="1"/>
                </a:moveTo>
                <a:cubicBezTo>
                  <a:pt x="144" y="152"/>
                  <a:pt x="251" y="304"/>
                  <a:pt x="358" y="465"/>
                </a:cubicBezTo>
                <a:cubicBezTo>
                  <a:pt x="474" y="625"/>
                  <a:pt x="572" y="786"/>
                  <a:pt x="670" y="956"/>
                </a:cubicBezTo>
                <a:cubicBezTo>
                  <a:pt x="760" y="1125"/>
                  <a:pt x="840" y="1295"/>
                  <a:pt x="893" y="1482"/>
                </a:cubicBezTo>
                <a:cubicBezTo>
                  <a:pt x="920" y="1571"/>
                  <a:pt x="929" y="1661"/>
                  <a:pt x="920" y="1759"/>
                </a:cubicBezTo>
                <a:cubicBezTo>
                  <a:pt x="911" y="1848"/>
                  <a:pt x="849" y="1919"/>
                  <a:pt x="768" y="1955"/>
                </a:cubicBezTo>
                <a:cubicBezTo>
                  <a:pt x="741" y="1966"/>
                  <a:pt x="714" y="1971"/>
                  <a:pt x="687" y="1971"/>
                </a:cubicBezTo>
                <a:cubicBezTo>
                  <a:pt x="627" y="1971"/>
                  <a:pt x="571" y="1945"/>
                  <a:pt x="527" y="1902"/>
                </a:cubicBezTo>
                <a:cubicBezTo>
                  <a:pt x="456" y="1839"/>
                  <a:pt x="403" y="1759"/>
                  <a:pt x="358" y="1678"/>
                </a:cubicBezTo>
                <a:cubicBezTo>
                  <a:pt x="278" y="1509"/>
                  <a:pt x="206" y="1330"/>
                  <a:pt x="162" y="1143"/>
                </a:cubicBezTo>
                <a:cubicBezTo>
                  <a:pt x="117" y="956"/>
                  <a:pt x="72" y="768"/>
                  <a:pt x="54" y="572"/>
                </a:cubicBezTo>
                <a:cubicBezTo>
                  <a:pt x="19" y="384"/>
                  <a:pt x="10" y="188"/>
                  <a:pt x="28" y="1"/>
                </a:cubicBezTo>
                <a:lnTo>
                  <a:pt x="28" y="1"/>
                </a:lnTo>
                <a:cubicBezTo>
                  <a:pt x="1" y="188"/>
                  <a:pt x="1" y="384"/>
                  <a:pt x="28" y="581"/>
                </a:cubicBezTo>
                <a:cubicBezTo>
                  <a:pt x="46" y="768"/>
                  <a:pt x="81" y="964"/>
                  <a:pt x="126" y="1152"/>
                </a:cubicBezTo>
                <a:cubicBezTo>
                  <a:pt x="170" y="1339"/>
                  <a:pt x="242" y="1527"/>
                  <a:pt x="322" y="1705"/>
                </a:cubicBezTo>
                <a:cubicBezTo>
                  <a:pt x="367" y="1794"/>
                  <a:pt x="429" y="1875"/>
                  <a:pt x="501" y="1946"/>
                </a:cubicBezTo>
                <a:cubicBezTo>
                  <a:pt x="536" y="1982"/>
                  <a:pt x="581" y="2009"/>
                  <a:pt x="635" y="2018"/>
                </a:cubicBezTo>
                <a:cubicBezTo>
                  <a:pt x="655" y="2024"/>
                  <a:pt x="676" y="2027"/>
                  <a:pt x="696" y="2027"/>
                </a:cubicBezTo>
                <a:cubicBezTo>
                  <a:pt x="729" y="2027"/>
                  <a:pt x="762" y="2020"/>
                  <a:pt x="795" y="2009"/>
                </a:cubicBezTo>
                <a:cubicBezTo>
                  <a:pt x="893" y="1964"/>
                  <a:pt x="965" y="1875"/>
                  <a:pt x="974" y="1768"/>
                </a:cubicBezTo>
                <a:cubicBezTo>
                  <a:pt x="983" y="1670"/>
                  <a:pt x="974" y="1571"/>
                  <a:pt x="947" y="1473"/>
                </a:cubicBezTo>
                <a:cubicBezTo>
                  <a:pt x="884" y="1286"/>
                  <a:pt x="804" y="1107"/>
                  <a:pt x="706" y="938"/>
                </a:cubicBezTo>
                <a:cubicBezTo>
                  <a:pt x="510" y="607"/>
                  <a:pt x="278" y="295"/>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4"/>
          <p:cNvSpPr/>
          <p:nvPr/>
        </p:nvSpPr>
        <p:spPr>
          <a:xfrm>
            <a:off x="6116872" y="732815"/>
            <a:ext cx="164276" cy="51627"/>
          </a:xfrm>
          <a:custGeom>
            <a:avLst/>
            <a:gdLst/>
            <a:ahLst/>
            <a:cxnLst/>
            <a:rect l="l" t="t" r="r" b="b"/>
            <a:pathLst>
              <a:path w="2116" h="665" extrusionOk="0">
                <a:moveTo>
                  <a:pt x="2072" y="146"/>
                </a:moveTo>
                <a:lnTo>
                  <a:pt x="2072" y="146"/>
                </a:lnTo>
                <a:cubicBezTo>
                  <a:pt x="2075" y="151"/>
                  <a:pt x="2077" y="156"/>
                  <a:pt x="2080" y="162"/>
                </a:cubicBezTo>
                <a:cubicBezTo>
                  <a:pt x="2099" y="194"/>
                  <a:pt x="2109" y="231"/>
                  <a:pt x="2113" y="266"/>
                </a:cubicBezTo>
                <a:lnTo>
                  <a:pt x="2113" y="266"/>
                </a:lnTo>
                <a:cubicBezTo>
                  <a:pt x="2109" y="234"/>
                  <a:pt x="2101" y="202"/>
                  <a:pt x="2089" y="171"/>
                </a:cubicBezTo>
                <a:cubicBezTo>
                  <a:pt x="2083" y="162"/>
                  <a:pt x="2078" y="154"/>
                  <a:pt x="2072" y="146"/>
                </a:cubicBezTo>
                <a:close/>
                <a:moveTo>
                  <a:pt x="2113" y="266"/>
                </a:moveTo>
                <a:lnTo>
                  <a:pt x="2113" y="266"/>
                </a:lnTo>
                <a:cubicBezTo>
                  <a:pt x="2114" y="278"/>
                  <a:pt x="2115" y="290"/>
                  <a:pt x="2115" y="302"/>
                </a:cubicBezTo>
                <a:lnTo>
                  <a:pt x="2115" y="302"/>
                </a:lnTo>
                <a:cubicBezTo>
                  <a:pt x="2115" y="291"/>
                  <a:pt x="2115" y="278"/>
                  <a:pt x="2113" y="266"/>
                </a:cubicBezTo>
                <a:close/>
                <a:moveTo>
                  <a:pt x="2115" y="311"/>
                </a:moveTo>
                <a:cubicBezTo>
                  <a:pt x="2104" y="406"/>
                  <a:pt x="2051" y="484"/>
                  <a:pt x="1972" y="528"/>
                </a:cubicBezTo>
                <a:cubicBezTo>
                  <a:pt x="1893" y="581"/>
                  <a:pt x="1804" y="608"/>
                  <a:pt x="1715" y="625"/>
                </a:cubicBezTo>
                <a:lnTo>
                  <a:pt x="1715" y="625"/>
                </a:lnTo>
                <a:cubicBezTo>
                  <a:pt x="1804" y="608"/>
                  <a:pt x="1893" y="581"/>
                  <a:pt x="1972" y="536"/>
                </a:cubicBezTo>
                <a:cubicBezTo>
                  <a:pt x="2051" y="484"/>
                  <a:pt x="2104" y="406"/>
                  <a:pt x="2115" y="311"/>
                </a:cubicBezTo>
                <a:close/>
                <a:moveTo>
                  <a:pt x="1696" y="1"/>
                </a:moveTo>
                <a:cubicBezTo>
                  <a:pt x="1508" y="1"/>
                  <a:pt x="1312" y="19"/>
                  <a:pt x="1125" y="63"/>
                </a:cubicBezTo>
                <a:cubicBezTo>
                  <a:pt x="937" y="108"/>
                  <a:pt x="750" y="153"/>
                  <a:pt x="562" y="224"/>
                </a:cubicBezTo>
                <a:cubicBezTo>
                  <a:pt x="375" y="287"/>
                  <a:pt x="205" y="376"/>
                  <a:pt x="45" y="483"/>
                </a:cubicBezTo>
                <a:lnTo>
                  <a:pt x="0" y="519"/>
                </a:lnTo>
                <a:lnTo>
                  <a:pt x="54" y="528"/>
                </a:lnTo>
                <a:cubicBezTo>
                  <a:pt x="420" y="608"/>
                  <a:pt x="785" y="652"/>
                  <a:pt x="1160" y="661"/>
                </a:cubicBezTo>
                <a:cubicBezTo>
                  <a:pt x="1205" y="664"/>
                  <a:pt x="1249" y="665"/>
                  <a:pt x="1293" y="665"/>
                </a:cubicBezTo>
                <a:cubicBezTo>
                  <a:pt x="1436" y="665"/>
                  <a:pt x="1577" y="653"/>
                  <a:pt x="1714" y="626"/>
                </a:cubicBezTo>
                <a:lnTo>
                  <a:pt x="1714" y="626"/>
                </a:lnTo>
                <a:cubicBezTo>
                  <a:pt x="1593" y="643"/>
                  <a:pt x="1475" y="653"/>
                  <a:pt x="1357" y="653"/>
                </a:cubicBezTo>
                <a:cubicBezTo>
                  <a:pt x="1292" y="653"/>
                  <a:pt x="1227" y="650"/>
                  <a:pt x="1160" y="644"/>
                </a:cubicBezTo>
                <a:cubicBezTo>
                  <a:pt x="982" y="635"/>
                  <a:pt x="794" y="608"/>
                  <a:pt x="616" y="581"/>
                </a:cubicBezTo>
                <a:cubicBezTo>
                  <a:pt x="448" y="557"/>
                  <a:pt x="287" y="533"/>
                  <a:pt x="126" y="496"/>
                </a:cubicBezTo>
                <a:lnTo>
                  <a:pt x="126" y="496"/>
                </a:lnTo>
                <a:cubicBezTo>
                  <a:pt x="266" y="403"/>
                  <a:pt x="419" y="325"/>
                  <a:pt x="580" y="269"/>
                </a:cubicBezTo>
                <a:cubicBezTo>
                  <a:pt x="759" y="197"/>
                  <a:pt x="946" y="144"/>
                  <a:pt x="1134" y="90"/>
                </a:cubicBezTo>
                <a:cubicBezTo>
                  <a:pt x="1321" y="46"/>
                  <a:pt x="1508" y="19"/>
                  <a:pt x="1705" y="19"/>
                </a:cubicBezTo>
                <a:cubicBezTo>
                  <a:pt x="1721" y="17"/>
                  <a:pt x="1737" y="17"/>
                  <a:pt x="1753" y="17"/>
                </a:cubicBezTo>
                <a:cubicBezTo>
                  <a:pt x="1833" y="17"/>
                  <a:pt x="1907" y="35"/>
                  <a:pt x="1981" y="72"/>
                </a:cubicBezTo>
                <a:cubicBezTo>
                  <a:pt x="2018" y="87"/>
                  <a:pt x="2048" y="113"/>
                  <a:pt x="2072" y="146"/>
                </a:cubicBezTo>
                <a:lnTo>
                  <a:pt x="2072" y="146"/>
                </a:lnTo>
                <a:cubicBezTo>
                  <a:pt x="2053" y="111"/>
                  <a:pt x="2021" y="87"/>
                  <a:pt x="1981" y="63"/>
                </a:cubicBezTo>
                <a:cubicBezTo>
                  <a:pt x="1892" y="19"/>
                  <a:pt x="1794" y="1"/>
                  <a:pt x="1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4"/>
          <p:cNvSpPr/>
          <p:nvPr/>
        </p:nvSpPr>
        <p:spPr>
          <a:xfrm>
            <a:off x="6070136" y="747876"/>
            <a:ext cx="350289" cy="281582"/>
          </a:xfrm>
          <a:custGeom>
            <a:avLst/>
            <a:gdLst/>
            <a:ahLst/>
            <a:cxnLst/>
            <a:rect l="l" t="t" r="r" b="b"/>
            <a:pathLst>
              <a:path w="4512" h="3627" extrusionOk="0">
                <a:moveTo>
                  <a:pt x="54" y="0"/>
                </a:moveTo>
                <a:cubicBezTo>
                  <a:pt x="23" y="0"/>
                  <a:pt x="1" y="50"/>
                  <a:pt x="40" y="66"/>
                </a:cubicBezTo>
                <a:cubicBezTo>
                  <a:pt x="236" y="146"/>
                  <a:pt x="432" y="244"/>
                  <a:pt x="620" y="342"/>
                </a:cubicBezTo>
                <a:cubicBezTo>
                  <a:pt x="611" y="360"/>
                  <a:pt x="611" y="369"/>
                  <a:pt x="620" y="378"/>
                </a:cubicBezTo>
                <a:cubicBezTo>
                  <a:pt x="727" y="583"/>
                  <a:pt x="825" y="789"/>
                  <a:pt x="923" y="1003"/>
                </a:cubicBezTo>
                <a:cubicBezTo>
                  <a:pt x="995" y="1172"/>
                  <a:pt x="1066" y="1351"/>
                  <a:pt x="1129" y="1529"/>
                </a:cubicBezTo>
                <a:cubicBezTo>
                  <a:pt x="1102" y="1333"/>
                  <a:pt x="1048" y="1137"/>
                  <a:pt x="977" y="949"/>
                </a:cubicBezTo>
                <a:cubicBezTo>
                  <a:pt x="897" y="762"/>
                  <a:pt x="798" y="575"/>
                  <a:pt x="709" y="396"/>
                </a:cubicBezTo>
                <a:lnTo>
                  <a:pt x="709" y="396"/>
                </a:lnTo>
                <a:cubicBezTo>
                  <a:pt x="977" y="539"/>
                  <a:pt x="1236" y="699"/>
                  <a:pt x="1486" y="869"/>
                </a:cubicBezTo>
                <a:lnTo>
                  <a:pt x="1673" y="985"/>
                </a:lnTo>
                <a:cubicBezTo>
                  <a:pt x="1727" y="1190"/>
                  <a:pt x="1780" y="1396"/>
                  <a:pt x="1834" y="1610"/>
                </a:cubicBezTo>
                <a:cubicBezTo>
                  <a:pt x="1869" y="1797"/>
                  <a:pt x="1941" y="2020"/>
                  <a:pt x="1959" y="2208"/>
                </a:cubicBezTo>
                <a:cubicBezTo>
                  <a:pt x="1950" y="2011"/>
                  <a:pt x="1923" y="1806"/>
                  <a:pt x="1896" y="1610"/>
                </a:cubicBezTo>
                <a:cubicBezTo>
                  <a:pt x="1852" y="1440"/>
                  <a:pt x="1816" y="1226"/>
                  <a:pt x="1762" y="1056"/>
                </a:cubicBezTo>
                <a:lnTo>
                  <a:pt x="1762" y="1056"/>
                </a:lnTo>
                <a:cubicBezTo>
                  <a:pt x="2039" y="1244"/>
                  <a:pt x="2298" y="1440"/>
                  <a:pt x="2557" y="1654"/>
                </a:cubicBezTo>
                <a:cubicBezTo>
                  <a:pt x="2548" y="1663"/>
                  <a:pt x="2548" y="1681"/>
                  <a:pt x="2557" y="1690"/>
                </a:cubicBezTo>
                <a:cubicBezTo>
                  <a:pt x="2601" y="1913"/>
                  <a:pt x="2655" y="2127"/>
                  <a:pt x="2691" y="2351"/>
                </a:cubicBezTo>
                <a:cubicBezTo>
                  <a:pt x="2726" y="2538"/>
                  <a:pt x="2744" y="2725"/>
                  <a:pt x="2762" y="2922"/>
                </a:cubicBezTo>
                <a:cubicBezTo>
                  <a:pt x="2780" y="2734"/>
                  <a:pt x="2780" y="2538"/>
                  <a:pt x="2762" y="2351"/>
                </a:cubicBezTo>
                <a:cubicBezTo>
                  <a:pt x="2726" y="2136"/>
                  <a:pt x="2682" y="1931"/>
                  <a:pt x="2637" y="1726"/>
                </a:cubicBezTo>
                <a:lnTo>
                  <a:pt x="2637" y="1726"/>
                </a:lnTo>
                <a:cubicBezTo>
                  <a:pt x="2887" y="1940"/>
                  <a:pt x="3128" y="2163"/>
                  <a:pt x="3360" y="2395"/>
                </a:cubicBezTo>
                <a:cubicBezTo>
                  <a:pt x="3413" y="2636"/>
                  <a:pt x="3467" y="2868"/>
                  <a:pt x="3503" y="3109"/>
                </a:cubicBezTo>
                <a:cubicBezTo>
                  <a:pt x="3529" y="3279"/>
                  <a:pt x="3556" y="3457"/>
                  <a:pt x="3565" y="3627"/>
                </a:cubicBezTo>
                <a:cubicBezTo>
                  <a:pt x="3583" y="3413"/>
                  <a:pt x="3583" y="3198"/>
                  <a:pt x="3556" y="2984"/>
                </a:cubicBezTo>
                <a:cubicBezTo>
                  <a:pt x="3529" y="2824"/>
                  <a:pt x="3494" y="2654"/>
                  <a:pt x="3458" y="2502"/>
                </a:cubicBezTo>
                <a:lnTo>
                  <a:pt x="3458" y="2502"/>
                </a:lnTo>
                <a:cubicBezTo>
                  <a:pt x="3763" y="2816"/>
                  <a:pt x="4373" y="3485"/>
                  <a:pt x="4378" y="3485"/>
                </a:cubicBezTo>
                <a:cubicBezTo>
                  <a:pt x="4378" y="3485"/>
                  <a:pt x="4378" y="3485"/>
                  <a:pt x="4377" y="3484"/>
                </a:cubicBezTo>
                <a:cubicBezTo>
                  <a:pt x="4101" y="3100"/>
                  <a:pt x="3797" y="2743"/>
                  <a:pt x="3467" y="2404"/>
                </a:cubicBezTo>
                <a:cubicBezTo>
                  <a:pt x="3506" y="2400"/>
                  <a:pt x="3546" y="2399"/>
                  <a:pt x="3585" y="2399"/>
                </a:cubicBezTo>
                <a:cubicBezTo>
                  <a:pt x="3736" y="2399"/>
                  <a:pt x="3888" y="2424"/>
                  <a:pt x="4029" y="2467"/>
                </a:cubicBezTo>
                <a:cubicBezTo>
                  <a:pt x="4190" y="2502"/>
                  <a:pt x="4351" y="2529"/>
                  <a:pt x="4511" y="2529"/>
                </a:cubicBezTo>
                <a:cubicBezTo>
                  <a:pt x="4359" y="2476"/>
                  <a:pt x="4199" y="2431"/>
                  <a:pt x="4038" y="2395"/>
                </a:cubicBezTo>
                <a:cubicBezTo>
                  <a:pt x="3900" y="2364"/>
                  <a:pt x="3741" y="2328"/>
                  <a:pt x="3587" y="2328"/>
                </a:cubicBezTo>
                <a:cubicBezTo>
                  <a:pt x="3521" y="2328"/>
                  <a:pt x="3457" y="2335"/>
                  <a:pt x="3396" y="2351"/>
                </a:cubicBezTo>
                <a:cubicBezTo>
                  <a:pt x="3172" y="2119"/>
                  <a:pt x="2940" y="1904"/>
                  <a:pt x="2699" y="1699"/>
                </a:cubicBezTo>
                <a:cubicBezTo>
                  <a:pt x="2723" y="1698"/>
                  <a:pt x="2745" y="1697"/>
                  <a:pt x="2768" y="1697"/>
                </a:cubicBezTo>
                <a:cubicBezTo>
                  <a:pt x="2922" y="1697"/>
                  <a:pt x="3069" y="1723"/>
                  <a:pt x="3217" y="1762"/>
                </a:cubicBezTo>
                <a:cubicBezTo>
                  <a:pt x="3378" y="1797"/>
                  <a:pt x="3538" y="1815"/>
                  <a:pt x="3708" y="1824"/>
                </a:cubicBezTo>
                <a:cubicBezTo>
                  <a:pt x="3547" y="1762"/>
                  <a:pt x="3396" y="1717"/>
                  <a:pt x="3226" y="1690"/>
                </a:cubicBezTo>
                <a:cubicBezTo>
                  <a:pt x="3084" y="1643"/>
                  <a:pt x="2927" y="1621"/>
                  <a:pt x="2773" y="1621"/>
                </a:cubicBezTo>
                <a:cubicBezTo>
                  <a:pt x="2724" y="1621"/>
                  <a:pt x="2676" y="1623"/>
                  <a:pt x="2628" y="1628"/>
                </a:cubicBezTo>
                <a:cubicBezTo>
                  <a:pt x="2342" y="1396"/>
                  <a:pt x="2048" y="1172"/>
                  <a:pt x="1753" y="958"/>
                </a:cubicBezTo>
                <a:cubicBezTo>
                  <a:pt x="1821" y="949"/>
                  <a:pt x="1889" y="944"/>
                  <a:pt x="1958" y="944"/>
                </a:cubicBezTo>
                <a:cubicBezTo>
                  <a:pt x="2081" y="944"/>
                  <a:pt x="2204" y="960"/>
                  <a:pt x="2325" y="994"/>
                </a:cubicBezTo>
                <a:cubicBezTo>
                  <a:pt x="2494" y="1021"/>
                  <a:pt x="2655" y="1030"/>
                  <a:pt x="2815" y="1030"/>
                </a:cubicBezTo>
                <a:cubicBezTo>
                  <a:pt x="2664" y="976"/>
                  <a:pt x="2503" y="940"/>
                  <a:pt x="2342" y="914"/>
                </a:cubicBezTo>
                <a:cubicBezTo>
                  <a:pt x="2212" y="892"/>
                  <a:pt x="2068" y="867"/>
                  <a:pt x="1928" y="867"/>
                </a:cubicBezTo>
                <a:cubicBezTo>
                  <a:pt x="1840" y="867"/>
                  <a:pt x="1753" y="877"/>
                  <a:pt x="1673" y="905"/>
                </a:cubicBezTo>
                <a:lnTo>
                  <a:pt x="1584" y="842"/>
                </a:lnTo>
                <a:cubicBezTo>
                  <a:pt x="1325" y="673"/>
                  <a:pt x="1048" y="503"/>
                  <a:pt x="772" y="342"/>
                </a:cubicBezTo>
                <a:cubicBezTo>
                  <a:pt x="941" y="298"/>
                  <a:pt x="1111" y="280"/>
                  <a:pt x="1289" y="280"/>
                </a:cubicBezTo>
                <a:cubicBezTo>
                  <a:pt x="1450" y="280"/>
                  <a:pt x="1620" y="253"/>
                  <a:pt x="1780" y="218"/>
                </a:cubicBezTo>
                <a:cubicBezTo>
                  <a:pt x="1675" y="206"/>
                  <a:pt x="1574" y="199"/>
                  <a:pt x="1472" y="199"/>
                </a:cubicBezTo>
                <a:cubicBezTo>
                  <a:pt x="1409" y="199"/>
                  <a:pt x="1345" y="202"/>
                  <a:pt x="1280" y="209"/>
                </a:cubicBezTo>
                <a:cubicBezTo>
                  <a:pt x="1260" y="208"/>
                  <a:pt x="1240" y="207"/>
                  <a:pt x="1220" y="207"/>
                </a:cubicBezTo>
                <a:cubicBezTo>
                  <a:pt x="1042" y="207"/>
                  <a:pt x="860" y="242"/>
                  <a:pt x="691" y="298"/>
                </a:cubicBezTo>
                <a:cubicBezTo>
                  <a:pt x="486" y="191"/>
                  <a:pt x="281" y="93"/>
                  <a:pt x="67" y="3"/>
                </a:cubicBezTo>
                <a:cubicBezTo>
                  <a:pt x="62" y="1"/>
                  <a:pt x="58"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4"/>
          <p:cNvSpPr/>
          <p:nvPr/>
        </p:nvSpPr>
        <p:spPr>
          <a:xfrm>
            <a:off x="6195827" y="880400"/>
            <a:ext cx="71424" cy="110319"/>
          </a:xfrm>
          <a:custGeom>
            <a:avLst/>
            <a:gdLst/>
            <a:ahLst/>
            <a:cxnLst/>
            <a:rect l="l" t="t" r="r" b="b"/>
            <a:pathLst>
              <a:path w="920" h="1421" extrusionOk="0">
                <a:moveTo>
                  <a:pt x="598" y="1268"/>
                </a:moveTo>
                <a:cubicBezTo>
                  <a:pt x="920" y="1117"/>
                  <a:pt x="706" y="510"/>
                  <a:pt x="465" y="1"/>
                </a:cubicBezTo>
                <a:cubicBezTo>
                  <a:pt x="295" y="81"/>
                  <a:pt x="143" y="188"/>
                  <a:pt x="1" y="304"/>
                </a:cubicBezTo>
                <a:cubicBezTo>
                  <a:pt x="81" y="885"/>
                  <a:pt x="259" y="1420"/>
                  <a:pt x="598" y="126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4"/>
          <p:cNvSpPr/>
          <p:nvPr/>
        </p:nvSpPr>
        <p:spPr>
          <a:xfrm>
            <a:off x="6254752" y="860370"/>
            <a:ext cx="225219" cy="258525"/>
          </a:xfrm>
          <a:custGeom>
            <a:avLst/>
            <a:gdLst/>
            <a:ahLst/>
            <a:cxnLst/>
            <a:rect l="l" t="t" r="r" b="b"/>
            <a:pathLst>
              <a:path w="2901" h="3330" extrusionOk="0">
                <a:moveTo>
                  <a:pt x="2901" y="1366"/>
                </a:moveTo>
                <a:cubicBezTo>
                  <a:pt x="2820" y="1151"/>
                  <a:pt x="2704" y="946"/>
                  <a:pt x="2562" y="777"/>
                </a:cubicBezTo>
                <a:cubicBezTo>
                  <a:pt x="2053" y="714"/>
                  <a:pt x="1535" y="759"/>
                  <a:pt x="1044" y="893"/>
                </a:cubicBezTo>
                <a:lnTo>
                  <a:pt x="1018" y="893"/>
                </a:lnTo>
                <a:cubicBezTo>
                  <a:pt x="794" y="670"/>
                  <a:pt x="562" y="446"/>
                  <a:pt x="321" y="241"/>
                </a:cubicBezTo>
                <a:lnTo>
                  <a:pt x="348" y="241"/>
                </a:lnTo>
                <a:cubicBezTo>
                  <a:pt x="794" y="429"/>
                  <a:pt x="2053" y="911"/>
                  <a:pt x="2276" y="491"/>
                </a:cubicBezTo>
                <a:cubicBezTo>
                  <a:pt x="1928" y="214"/>
                  <a:pt x="1517" y="45"/>
                  <a:pt x="1089" y="0"/>
                </a:cubicBezTo>
                <a:cubicBezTo>
                  <a:pt x="794" y="9"/>
                  <a:pt x="500" y="63"/>
                  <a:pt x="223" y="161"/>
                </a:cubicBezTo>
                <a:lnTo>
                  <a:pt x="134" y="89"/>
                </a:lnTo>
                <a:lnTo>
                  <a:pt x="54" y="116"/>
                </a:lnTo>
                <a:cubicBezTo>
                  <a:pt x="89" y="143"/>
                  <a:pt x="134" y="179"/>
                  <a:pt x="170" y="214"/>
                </a:cubicBezTo>
                <a:cubicBezTo>
                  <a:pt x="170" y="223"/>
                  <a:pt x="170" y="232"/>
                  <a:pt x="170" y="241"/>
                </a:cubicBezTo>
                <a:lnTo>
                  <a:pt x="188" y="304"/>
                </a:lnTo>
                <a:cubicBezTo>
                  <a:pt x="27" y="866"/>
                  <a:pt x="0" y="2472"/>
                  <a:pt x="571" y="2285"/>
                </a:cubicBezTo>
                <a:cubicBezTo>
                  <a:pt x="1098" y="2106"/>
                  <a:pt x="473" y="705"/>
                  <a:pt x="277" y="295"/>
                </a:cubicBezTo>
                <a:cubicBezTo>
                  <a:pt x="518" y="509"/>
                  <a:pt x="750" y="723"/>
                  <a:pt x="973" y="955"/>
                </a:cubicBezTo>
                <a:lnTo>
                  <a:pt x="991" y="1000"/>
                </a:lnTo>
                <a:cubicBezTo>
                  <a:pt x="812" y="1491"/>
                  <a:pt x="768" y="3231"/>
                  <a:pt x="1357" y="3035"/>
                </a:cubicBezTo>
                <a:cubicBezTo>
                  <a:pt x="1865" y="2865"/>
                  <a:pt x="1285" y="1526"/>
                  <a:pt x="1080" y="1080"/>
                </a:cubicBezTo>
                <a:lnTo>
                  <a:pt x="1071" y="1053"/>
                </a:lnTo>
                <a:cubicBezTo>
                  <a:pt x="1196" y="1178"/>
                  <a:pt x="1357" y="1357"/>
                  <a:pt x="1517" y="1526"/>
                </a:cubicBezTo>
                <a:cubicBezTo>
                  <a:pt x="1633" y="2044"/>
                  <a:pt x="2285" y="3329"/>
                  <a:pt x="2713" y="3160"/>
                </a:cubicBezTo>
                <a:cubicBezTo>
                  <a:pt x="2767" y="3061"/>
                  <a:pt x="2820" y="2954"/>
                  <a:pt x="2874" y="2847"/>
                </a:cubicBezTo>
                <a:cubicBezTo>
                  <a:pt x="2776" y="2294"/>
                  <a:pt x="1500" y="1419"/>
                  <a:pt x="1500" y="1419"/>
                </a:cubicBezTo>
                <a:lnTo>
                  <a:pt x="1500" y="1419"/>
                </a:lnTo>
                <a:cubicBezTo>
                  <a:pt x="1375" y="1268"/>
                  <a:pt x="1241" y="1116"/>
                  <a:pt x="1107" y="973"/>
                </a:cubicBezTo>
                <a:cubicBezTo>
                  <a:pt x="1464" y="1134"/>
                  <a:pt x="2481" y="1544"/>
                  <a:pt x="2901" y="136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4"/>
          <p:cNvSpPr/>
          <p:nvPr/>
        </p:nvSpPr>
        <p:spPr>
          <a:xfrm>
            <a:off x="6172304" y="907495"/>
            <a:ext cx="20107" cy="21505"/>
          </a:xfrm>
          <a:custGeom>
            <a:avLst/>
            <a:gdLst/>
            <a:ahLst/>
            <a:cxnLst/>
            <a:rect l="l" t="t" r="r" b="b"/>
            <a:pathLst>
              <a:path w="259" h="277" extrusionOk="0">
                <a:moveTo>
                  <a:pt x="125" y="241"/>
                </a:moveTo>
                <a:cubicBezTo>
                  <a:pt x="205" y="187"/>
                  <a:pt x="259" y="98"/>
                  <a:pt x="259" y="0"/>
                </a:cubicBezTo>
                <a:cubicBezTo>
                  <a:pt x="161" y="89"/>
                  <a:pt x="80" y="179"/>
                  <a:pt x="0" y="277"/>
                </a:cubicBezTo>
                <a:cubicBezTo>
                  <a:pt x="45" y="277"/>
                  <a:pt x="89" y="268"/>
                  <a:pt x="125" y="24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4"/>
          <p:cNvSpPr/>
          <p:nvPr/>
        </p:nvSpPr>
        <p:spPr>
          <a:xfrm rot="-10476267">
            <a:off x="7662377" y="994528"/>
            <a:ext cx="257124" cy="292612"/>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4"/>
          <p:cNvSpPr/>
          <p:nvPr/>
        </p:nvSpPr>
        <p:spPr>
          <a:xfrm rot="-10476267">
            <a:off x="7717260" y="938362"/>
            <a:ext cx="161789" cy="328092"/>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4"/>
          <p:cNvSpPr/>
          <p:nvPr/>
        </p:nvSpPr>
        <p:spPr>
          <a:xfrm rot="-10476267">
            <a:off x="7711267" y="996790"/>
            <a:ext cx="205109" cy="267535"/>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4"/>
          <p:cNvSpPr/>
          <p:nvPr/>
        </p:nvSpPr>
        <p:spPr>
          <a:xfrm rot="-10476267">
            <a:off x="7681631" y="995011"/>
            <a:ext cx="228710" cy="295407"/>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4"/>
          <p:cNvSpPr/>
          <p:nvPr/>
        </p:nvSpPr>
        <p:spPr>
          <a:xfrm rot="-10476267">
            <a:off x="7940310" y="873212"/>
            <a:ext cx="124758" cy="215053"/>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4"/>
          <p:cNvSpPr/>
          <p:nvPr/>
        </p:nvSpPr>
        <p:spPr>
          <a:xfrm rot="-10476267">
            <a:off x="7971023" y="859433"/>
            <a:ext cx="224285" cy="67621"/>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4"/>
          <p:cNvSpPr/>
          <p:nvPr/>
        </p:nvSpPr>
        <p:spPr>
          <a:xfrm rot="-10476267">
            <a:off x="8013170" y="931308"/>
            <a:ext cx="178869" cy="178486"/>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4"/>
          <p:cNvSpPr/>
          <p:nvPr/>
        </p:nvSpPr>
        <p:spPr>
          <a:xfrm rot="-10476267">
            <a:off x="7866827" y="790423"/>
            <a:ext cx="125379" cy="214432"/>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4"/>
          <p:cNvSpPr/>
          <p:nvPr/>
        </p:nvSpPr>
        <p:spPr>
          <a:xfrm rot="-10476267">
            <a:off x="7897442" y="776529"/>
            <a:ext cx="224285" cy="67621"/>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4"/>
          <p:cNvSpPr/>
          <p:nvPr/>
        </p:nvSpPr>
        <p:spPr>
          <a:xfrm rot="-10476267">
            <a:off x="7787595" y="711651"/>
            <a:ext cx="133530" cy="210628"/>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4"/>
          <p:cNvSpPr/>
          <p:nvPr/>
        </p:nvSpPr>
        <p:spPr>
          <a:xfrm rot="-10476267">
            <a:off x="7807144" y="680349"/>
            <a:ext cx="221102" cy="64904"/>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4"/>
          <p:cNvSpPr/>
          <p:nvPr/>
        </p:nvSpPr>
        <p:spPr>
          <a:xfrm rot="-10476267">
            <a:off x="7696853" y="642468"/>
            <a:ext cx="148281" cy="20379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4"/>
          <p:cNvSpPr/>
          <p:nvPr/>
        </p:nvSpPr>
        <p:spPr>
          <a:xfrm rot="-10476267">
            <a:off x="7713016" y="592648"/>
            <a:ext cx="216676" cy="66845"/>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4"/>
          <p:cNvSpPr/>
          <p:nvPr/>
        </p:nvSpPr>
        <p:spPr>
          <a:xfrm rot="-10476267">
            <a:off x="8009934" y="927394"/>
            <a:ext cx="146961" cy="180660"/>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4"/>
          <p:cNvSpPr/>
          <p:nvPr/>
        </p:nvSpPr>
        <p:spPr>
          <a:xfrm rot="-10476267">
            <a:off x="7950799" y="869649"/>
            <a:ext cx="72821" cy="217227"/>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4"/>
          <p:cNvSpPr/>
          <p:nvPr/>
        </p:nvSpPr>
        <p:spPr>
          <a:xfrm rot="-10476267">
            <a:off x="7971007" y="857753"/>
            <a:ext cx="218307" cy="71037"/>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4"/>
          <p:cNvSpPr/>
          <p:nvPr/>
        </p:nvSpPr>
        <p:spPr>
          <a:xfrm rot="-10476267">
            <a:off x="7877040" y="789042"/>
            <a:ext cx="75615" cy="216528"/>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4"/>
          <p:cNvSpPr/>
          <p:nvPr/>
        </p:nvSpPr>
        <p:spPr>
          <a:xfrm rot="-10476267">
            <a:off x="7897450" y="774340"/>
            <a:ext cx="219005" cy="71581"/>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4"/>
          <p:cNvSpPr/>
          <p:nvPr/>
        </p:nvSpPr>
        <p:spPr>
          <a:xfrm rot="-10476267">
            <a:off x="7794261" y="710070"/>
            <a:ext cx="86640" cy="212413"/>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4"/>
          <p:cNvSpPr/>
          <p:nvPr/>
        </p:nvSpPr>
        <p:spPr>
          <a:xfrm rot="-10476267">
            <a:off x="7807131" y="678929"/>
            <a:ext cx="219005" cy="67932"/>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4"/>
          <p:cNvSpPr/>
          <p:nvPr/>
        </p:nvSpPr>
        <p:spPr>
          <a:xfrm rot="-10476267">
            <a:off x="7702964" y="640828"/>
            <a:ext cx="101235" cy="205892"/>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4"/>
          <p:cNvSpPr/>
          <p:nvPr/>
        </p:nvSpPr>
        <p:spPr>
          <a:xfrm rot="-10476267">
            <a:off x="7710900" y="591827"/>
            <a:ext cx="218307" cy="68786"/>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4"/>
          <p:cNvSpPr/>
          <p:nvPr/>
        </p:nvSpPr>
        <p:spPr>
          <a:xfrm rot="-10476267">
            <a:off x="7634076" y="618039"/>
            <a:ext cx="463785" cy="368385"/>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4"/>
          <p:cNvSpPr/>
          <p:nvPr/>
        </p:nvSpPr>
        <p:spPr>
          <a:xfrm rot="-10476267">
            <a:off x="7795549" y="789010"/>
            <a:ext cx="94325" cy="144870"/>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4"/>
          <p:cNvSpPr/>
          <p:nvPr/>
        </p:nvSpPr>
        <p:spPr>
          <a:xfrm rot="-10476267">
            <a:off x="7867271" y="777898"/>
            <a:ext cx="295941" cy="338883"/>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4"/>
          <p:cNvSpPr/>
          <p:nvPr/>
        </p:nvSpPr>
        <p:spPr>
          <a:xfrm rot="-10476267">
            <a:off x="7766788" y="819043"/>
            <a:ext cx="27094" cy="28493"/>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4"/>
          <p:cNvSpPr/>
          <p:nvPr/>
        </p:nvSpPr>
        <p:spPr>
          <a:xfrm rot="4320501">
            <a:off x="1690264" y="536826"/>
            <a:ext cx="299790" cy="324467"/>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4"/>
          <p:cNvSpPr/>
          <p:nvPr/>
        </p:nvSpPr>
        <p:spPr>
          <a:xfrm rot="4320501">
            <a:off x="1735055" y="526615"/>
            <a:ext cx="178042" cy="227329"/>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4"/>
          <p:cNvSpPr/>
          <p:nvPr/>
        </p:nvSpPr>
        <p:spPr>
          <a:xfrm rot="4320501">
            <a:off x="1690734" y="533186"/>
            <a:ext cx="302449" cy="331511"/>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4"/>
          <p:cNvSpPr/>
          <p:nvPr/>
        </p:nvSpPr>
        <p:spPr>
          <a:xfrm rot="4320501">
            <a:off x="1745576" y="599917"/>
            <a:ext cx="220742" cy="223093"/>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4"/>
          <p:cNvSpPr/>
          <p:nvPr/>
        </p:nvSpPr>
        <p:spPr>
          <a:xfrm rot="-4312710">
            <a:off x="894688" y="167527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4"/>
          <p:cNvSpPr/>
          <p:nvPr/>
        </p:nvSpPr>
        <p:spPr>
          <a:xfrm rot="-4312710">
            <a:off x="889121" y="162264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4"/>
          <p:cNvSpPr/>
          <p:nvPr/>
        </p:nvSpPr>
        <p:spPr>
          <a:xfrm rot="-4312710">
            <a:off x="896267" y="174092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4"/>
          <p:cNvSpPr/>
          <p:nvPr/>
        </p:nvSpPr>
        <p:spPr>
          <a:xfrm rot="-4312710">
            <a:off x="896924" y="167247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4"/>
          <p:cNvSpPr/>
          <p:nvPr/>
        </p:nvSpPr>
        <p:spPr>
          <a:xfrm rot="6479528" flipH="1">
            <a:off x="935681" y="31278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4"/>
          <p:cNvSpPr/>
          <p:nvPr/>
        </p:nvSpPr>
        <p:spPr>
          <a:xfrm rot="6479528" flipH="1">
            <a:off x="870729" y="30337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4"/>
          <p:cNvSpPr/>
          <p:nvPr/>
        </p:nvSpPr>
        <p:spPr>
          <a:xfrm rot="6479528" flipH="1">
            <a:off x="1035223" y="32532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4"/>
          <p:cNvSpPr/>
          <p:nvPr/>
        </p:nvSpPr>
        <p:spPr>
          <a:xfrm rot="6479528" flipH="1">
            <a:off x="938255" y="31235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4"/>
          <p:cNvSpPr/>
          <p:nvPr/>
        </p:nvSpPr>
        <p:spPr>
          <a:xfrm rot="-6479572">
            <a:off x="7750487" y="2009155"/>
            <a:ext cx="363297" cy="32550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4"/>
          <p:cNvSpPr/>
          <p:nvPr/>
        </p:nvSpPr>
        <p:spPr>
          <a:xfrm rot="-6479572">
            <a:off x="7707971" y="1928427"/>
            <a:ext cx="461568" cy="363887"/>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4"/>
          <p:cNvSpPr/>
          <p:nvPr/>
        </p:nvSpPr>
        <p:spPr>
          <a:xfrm rot="-6479572">
            <a:off x="7792574" y="2116820"/>
            <a:ext cx="235762" cy="2570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4"/>
          <p:cNvSpPr/>
          <p:nvPr/>
        </p:nvSpPr>
        <p:spPr>
          <a:xfrm rot="-6479572">
            <a:off x="7752087" y="2005515"/>
            <a:ext cx="359488" cy="328985"/>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4"/>
          <p:cNvSpPr/>
          <p:nvPr/>
        </p:nvSpPr>
        <p:spPr>
          <a:xfrm rot="-4312710">
            <a:off x="7206488" y="4227428"/>
            <a:ext cx="291665" cy="266433"/>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4"/>
          <p:cNvSpPr/>
          <p:nvPr/>
        </p:nvSpPr>
        <p:spPr>
          <a:xfrm rot="-4312710">
            <a:off x="7200921" y="4174792"/>
            <a:ext cx="370559" cy="297852"/>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4"/>
          <p:cNvSpPr/>
          <p:nvPr/>
        </p:nvSpPr>
        <p:spPr>
          <a:xfrm rot="-4312710">
            <a:off x="7208067" y="4293070"/>
            <a:ext cx="189276" cy="210408"/>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4"/>
          <p:cNvSpPr/>
          <p:nvPr/>
        </p:nvSpPr>
        <p:spPr>
          <a:xfrm rot="-4312710">
            <a:off x="7208724" y="4224626"/>
            <a:ext cx="288607" cy="269283"/>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2">
  <p:cSld name="CUSTOM_11_1_1">
    <p:bg>
      <p:bgPr>
        <a:solidFill>
          <a:srgbClr val="FFECC6"/>
        </a:solidFill>
        <a:effectLst/>
      </p:bgPr>
    </p:bg>
    <p:spTree>
      <p:nvGrpSpPr>
        <p:cNvPr id="1" name="Shape 2901"/>
        <p:cNvGrpSpPr/>
        <p:nvPr/>
      </p:nvGrpSpPr>
      <p:grpSpPr>
        <a:xfrm>
          <a:off x="0" y="0"/>
          <a:ext cx="0" cy="0"/>
          <a:chOff x="0" y="0"/>
          <a:chExt cx="0" cy="0"/>
        </a:xfrm>
      </p:grpSpPr>
      <p:grpSp>
        <p:nvGrpSpPr>
          <p:cNvPr id="2902" name="Google Shape;2902;p25"/>
          <p:cNvGrpSpPr/>
          <p:nvPr/>
        </p:nvGrpSpPr>
        <p:grpSpPr>
          <a:xfrm>
            <a:off x="162150" y="-169612"/>
            <a:ext cx="8819708" cy="5143516"/>
            <a:chOff x="162150" y="-169612"/>
            <a:chExt cx="8819708" cy="5143516"/>
          </a:xfrm>
        </p:grpSpPr>
        <p:sp>
          <p:nvSpPr>
            <p:cNvPr id="2903" name="Google Shape;2903;p25"/>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5"/>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5"/>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5"/>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07" name="Google Shape;2907;p25"/>
            <p:cNvPicPr preferRelativeResize="0"/>
            <p:nvPr/>
          </p:nvPicPr>
          <p:blipFill>
            <a:blip r:embed="rId2"/>
            <a:stretch>
              <a:fillRect/>
            </a:stretch>
          </p:blipFill>
          <p:spPr>
            <a:xfrm>
              <a:off x="468438" y="223775"/>
              <a:ext cx="8207124" cy="4442774"/>
            </a:xfrm>
            <a:prstGeom prst="rect">
              <a:avLst/>
            </a:prstGeom>
            <a:noFill/>
            <a:ln>
              <a:noFill/>
            </a:ln>
          </p:spPr>
        </p:pic>
        <p:sp>
          <p:nvSpPr>
            <p:cNvPr id="2908" name="Google Shape;2908;p25"/>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5"/>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5"/>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5"/>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5"/>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5"/>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5"/>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5"/>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5"/>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5"/>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5"/>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5"/>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5"/>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5"/>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5"/>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5"/>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5"/>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5"/>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5"/>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5"/>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5"/>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5"/>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5"/>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5"/>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5"/>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5"/>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5"/>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5"/>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5"/>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5"/>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5"/>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5"/>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5"/>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5"/>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5"/>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5"/>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5"/>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5"/>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5"/>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5"/>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5"/>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5"/>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5"/>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5"/>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5"/>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5"/>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5"/>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5"/>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6" name="Google Shape;2956;p25"/>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5"/>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5"/>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5"/>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5"/>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5"/>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5"/>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5"/>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5"/>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5"/>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5"/>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5"/>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5"/>
          <p:cNvSpPr/>
          <p:nvPr/>
        </p:nvSpPr>
        <p:spPr>
          <a:xfrm rot="3684608">
            <a:off x="7927520" y="658409"/>
            <a:ext cx="86377" cy="72370"/>
          </a:xfrm>
          <a:custGeom>
            <a:avLst/>
            <a:gdLst/>
            <a:ahLst/>
            <a:cxnLst/>
            <a:rect l="l" t="t" r="r" b="b"/>
            <a:pathLst>
              <a:path w="1073" h="899" extrusionOk="0">
                <a:moveTo>
                  <a:pt x="493" y="0"/>
                </a:moveTo>
                <a:cubicBezTo>
                  <a:pt x="233" y="0"/>
                  <a:pt x="1" y="236"/>
                  <a:pt x="55" y="534"/>
                </a:cubicBezTo>
                <a:cubicBezTo>
                  <a:pt x="94" y="748"/>
                  <a:pt x="289" y="898"/>
                  <a:pt x="500" y="898"/>
                </a:cubicBezTo>
                <a:cubicBezTo>
                  <a:pt x="527" y="898"/>
                  <a:pt x="554" y="896"/>
                  <a:pt x="581" y="891"/>
                </a:cubicBezTo>
                <a:cubicBezTo>
                  <a:pt x="965" y="811"/>
                  <a:pt x="1072" y="302"/>
                  <a:pt x="742" y="79"/>
                </a:cubicBezTo>
                <a:cubicBezTo>
                  <a:pt x="662" y="25"/>
                  <a:pt x="576"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5"/>
          <p:cNvSpPr/>
          <p:nvPr/>
        </p:nvSpPr>
        <p:spPr>
          <a:xfrm rot="3684608">
            <a:off x="7929692" y="654028"/>
            <a:ext cx="79132" cy="74463"/>
          </a:xfrm>
          <a:custGeom>
            <a:avLst/>
            <a:gdLst/>
            <a:ahLst/>
            <a:cxnLst/>
            <a:rect l="l" t="t" r="r" b="b"/>
            <a:pathLst>
              <a:path w="983" h="925" extrusionOk="0">
                <a:moveTo>
                  <a:pt x="509" y="1"/>
                </a:moveTo>
                <a:cubicBezTo>
                  <a:pt x="241" y="1"/>
                  <a:pt x="0" y="245"/>
                  <a:pt x="55" y="551"/>
                </a:cubicBezTo>
                <a:cubicBezTo>
                  <a:pt x="37" y="435"/>
                  <a:pt x="55" y="310"/>
                  <a:pt x="126" y="212"/>
                </a:cubicBezTo>
                <a:cubicBezTo>
                  <a:pt x="216" y="89"/>
                  <a:pt x="348" y="32"/>
                  <a:pt x="478" y="32"/>
                </a:cubicBezTo>
                <a:cubicBezTo>
                  <a:pt x="671" y="32"/>
                  <a:pt x="860" y="158"/>
                  <a:pt x="903" y="381"/>
                </a:cubicBezTo>
                <a:cubicBezTo>
                  <a:pt x="958" y="670"/>
                  <a:pt x="727" y="905"/>
                  <a:pt x="472" y="905"/>
                </a:cubicBezTo>
                <a:cubicBezTo>
                  <a:pt x="395" y="905"/>
                  <a:pt x="316" y="884"/>
                  <a:pt x="242" y="836"/>
                </a:cubicBezTo>
                <a:cubicBezTo>
                  <a:pt x="144" y="765"/>
                  <a:pt x="82" y="667"/>
                  <a:pt x="55" y="551"/>
                </a:cubicBezTo>
                <a:lnTo>
                  <a:pt x="55" y="551"/>
                </a:lnTo>
                <a:cubicBezTo>
                  <a:pt x="103" y="790"/>
                  <a:pt x="306" y="925"/>
                  <a:pt x="511" y="925"/>
                </a:cubicBezTo>
                <a:cubicBezTo>
                  <a:pt x="651" y="925"/>
                  <a:pt x="791" y="863"/>
                  <a:pt x="885" y="729"/>
                </a:cubicBezTo>
                <a:cubicBezTo>
                  <a:pt x="956" y="622"/>
                  <a:pt x="983" y="497"/>
                  <a:pt x="956" y="372"/>
                </a:cubicBezTo>
                <a:cubicBezTo>
                  <a:pt x="938" y="247"/>
                  <a:pt x="858" y="140"/>
                  <a:pt x="760" y="78"/>
                </a:cubicBezTo>
                <a:cubicBezTo>
                  <a:pt x="679" y="25"/>
                  <a:pt x="593" y="1"/>
                  <a:pt x="509"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5"/>
          <p:cNvSpPr/>
          <p:nvPr/>
        </p:nvSpPr>
        <p:spPr>
          <a:xfrm rot="3684608">
            <a:off x="7946241" y="691841"/>
            <a:ext cx="33166" cy="27209"/>
          </a:xfrm>
          <a:custGeom>
            <a:avLst/>
            <a:gdLst/>
            <a:ahLst/>
            <a:cxnLst/>
            <a:rect l="l" t="t" r="r" b="b"/>
            <a:pathLst>
              <a:path w="412" h="338" extrusionOk="0">
                <a:moveTo>
                  <a:pt x="191" y="0"/>
                </a:moveTo>
                <a:cubicBezTo>
                  <a:pt x="91" y="0"/>
                  <a:pt x="1" y="93"/>
                  <a:pt x="28" y="201"/>
                </a:cubicBezTo>
                <a:cubicBezTo>
                  <a:pt x="43" y="280"/>
                  <a:pt x="108" y="338"/>
                  <a:pt x="191" y="338"/>
                </a:cubicBezTo>
                <a:cubicBezTo>
                  <a:pt x="202" y="338"/>
                  <a:pt x="213" y="337"/>
                  <a:pt x="224" y="335"/>
                </a:cubicBezTo>
                <a:cubicBezTo>
                  <a:pt x="367" y="308"/>
                  <a:pt x="411" y="112"/>
                  <a:pt x="286" y="31"/>
                </a:cubicBezTo>
                <a:cubicBezTo>
                  <a:pt x="256" y="10"/>
                  <a:pt x="223" y="0"/>
                  <a:pt x="191"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5"/>
          <p:cNvSpPr/>
          <p:nvPr/>
        </p:nvSpPr>
        <p:spPr>
          <a:xfrm rot="3684608">
            <a:off x="7998868" y="779823"/>
            <a:ext cx="76959" cy="76959"/>
          </a:xfrm>
          <a:custGeom>
            <a:avLst/>
            <a:gdLst/>
            <a:ahLst/>
            <a:cxnLst/>
            <a:rect l="l" t="t" r="r" b="b"/>
            <a:pathLst>
              <a:path w="956" h="956" extrusionOk="0">
                <a:moveTo>
                  <a:pt x="482" y="1"/>
                </a:moveTo>
                <a:cubicBezTo>
                  <a:pt x="214" y="1"/>
                  <a:pt x="0" y="215"/>
                  <a:pt x="0" y="482"/>
                </a:cubicBezTo>
                <a:cubicBezTo>
                  <a:pt x="0" y="741"/>
                  <a:pt x="214" y="955"/>
                  <a:pt x="482" y="955"/>
                </a:cubicBezTo>
                <a:cubicBezTo>
                  <a:pt x="741" y="955"/>
                  <a:pt x="955" y="741"/>
                  <a:pt x="955" y="482"/>
                </a:cubicBezTo>
                <a:cubicBezTo>
                  <a:pt x="955" y="215"/>
                  <a:pt x="741"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5"/>
          <p:cNvSpPr/>
          <p:nvPr/>
        </p:nvSpPr>
        <p:spPr>
          <a:xfrm rot="3684608">
            <a:off x="7992549" y="779010"/>
            <a:ext cx="89436" cy="79132"/>
          </a:xfrm>
          <a:custGeom>
            <a:avLst/>
            <a:gdLst/>
            <a:ahLst/>
            <a:cxnLst/>
            <a:rect l="l" t="t" r="r" b="b"/>
            <a:pathLst>
              <a:path w="1111" h="983" extrusionOk="0">
                <a:moveTo>
                  <a:pt x="578" y="1"/>
                </a:moveTo>
                <a:cubicBezTo>
                  <a:pt x="357" y="1"/>
                  <a:pt x="155" y="145"/>
                  <a:pt x="93" y="369"/>
                </a:cubicBezTo>
                <a:cubicBezTo>
                  <a:pt x="129" y="244"/>
                  <a:pt x="209" y="145"/>
                  <a:pt x="316" y="83"/>
                </a:cubicBezTo>
                <a:cubicBezTo>
                  <a:pt x="392" y="40"/>
                  <a:pt x="470" y="20"/>
                  <a:pt x="545" y="20"/>
                </a:cubicBezTo>
                <a:cubicBezTo>
                  <a:pt x="827" y="20"/>
                  <a:pt x="1070" y="291"/>
                  <a:pt x="985" y="601"/>
                </a:cubicBezTo>
                <a:cubicBezTo>
                  <a:pt x="930" y="827"/>
                  <a:pt x="735" y="949"/>
                  <a:pt x="539" y="949"/>
                </a:cubicBezTo>
                <a:cubicBezTo>
                  <a:pt x="388" y="949"/>
                  <a:pt x="236" y="877"/>
                  <a:pt x="146" y="726"/>
                </a:cubicBezTo>
                <a:cubicBezTo>
                  <a:pt x="75" y="618"/>
                  <a:pt x="57" y="485"/>
                  <a:pt x="93" y="369"/>
                </a:cubicBezTo>
                <a:lnTo>
                  <a:pt x="93" y="360"/>
                </a:lnTo>
                <a:lnTo>
                  <a:pt x="93" y="360"/>
                </a:lnTo>
                <a:cubicBezTo>
                  <a:pt x="1" y="694"/>
                  <a:pt x="265" y="983"/>
                  <a:pt x="570" y="983"/>
                </a:cubicBezTo>
                <a:cubicBezTo>
                  <a:pt x="648" y="983"/>
                  <a:pt x="729" y="964"/>
                  <a:pt x="807" y="922"/>
                </a:cubicBezTo>
                <a:cubicBezTo>
                  <a:pt x="914" y="859"/>
                  <a:pt x="1003" y="743"/>
                  <a:pt x="1039" y="618"/>
                </a:cubicBezTo>
                <a:cubicBezTo>
                  <a:pt x="1110" y="351"/>
                  <a:pt x="950" y="74"/>
                  <a:pt x="682" y="12"/>
                </a:cubicBezTo>
                <a:cubicBezTo>
                  <a:pt x="647" y="4"/>
                  <a:pt x="612" y="1"/>
                  <a:pt x="578" y="1"/>
                </a:cubicBezTo>
                <a:close/>
              </a:path>
            </a:pathLst>
          </a:custGeom>
          <a:solidFill>
            <a:srgbClr val="680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5"/>
          <p:cNvSpPr/>
          <p:nvPr/>
        </p:nvSpPr>
        <p:spPr>
          <a:xfrm rot="3684608">
            <a:off x="8012119" y="820467"/>
            <a:ext cx="30510" cy="25519"/>
          </a:xfrm>
          <a:custGeom>
            <a:avLst/>
            <a:gdLst/>
            <a:ahLst/>
            <a:cxnLst/>
            <a:rect l="l" t="t" r="r" b="b"/>
            <a:pathLst>
              <a:path w="379" h="317" extrusionOk="0">
                <a:moveTo>
                  <a:pt x="178" y="1"/>
                </a:moveTo>
                <a:cubicBezTo>
                  <a:pt x="112" y="1"/>
                  <a:pt x="48" y="42"/>
                  <a:pt x="28" y="117"/>
                </a:cubicBezTo>
                <a:cubicBezTo>
                  <a:pt x="1" y="198"/>
                  <a:pt x="54" y="287"/>
                  <a:pt x="135" y="314"/>
                </a:cubicBezTo>
                <a:cubicBezTo>
                  <a:pt x="146" y="316"/>
                  <a:pt x="157" y="317"/>
                  <a:pt x="167" y="317"/>
                </a:cubicBezTo>
                <a:cubicBezTo>
                  <a:pt x="286" y="317"/>
                  <a:pt x="379" y="188"/>
                  <a:pt x="313" y="81"/>
                </a:cubicBezTo>
                <a:cubicBezTo>
                  <a:pt x="282" y="26"/>
                  <a:pt x="230" y="1"/>
                  <a:pt x="178"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5"/>
          <p:cNvSpPr/>
          <p:nvPr/>
        </p:nvSpPr>
        <p:spPr>
          <a:xfrm rot="3684608">
            <a:off x="8041765" y="596089"/>
            <a:ext cx="227173" cy="254382"/>
          </a:xfrm>
          <a:custGeom>
            <a:avLst/>
            <a:gdLst/>
            <a:ahLst/>
            <a:cxnLst/>
            <a:rect l="l" t="t" r="r" b="b"/>
            <a:pathLst>
              <a:path w="2822" h="3160" fill="none" extrusionOk="0">
                <a:moveTo>
                  <a:pt x="1" y="3160"/>
                </a:moveTo>
                <a:cubicBezTo>
                  <a:pt x="1" y="3160"/>
                  <a:pt x="1277" y="447"/>
                  <a:pt x="2821" y="0"/>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5"/>
          <p:cNvSpPr/>
          <p:nvPr/>
        </p:nvSpPr>
        <p:spPr>
          <a:xfrm rot="3684608">
            <a:off x="8067554" y="652915"/>
            <a:ext cx="63998" cy="158184"/>
          </a:xfrm>
          <a:custGeom>
            <a:avLst/>
            <a:gdLst/>
            <a:ahLst/>
            <a:cxnLst/>
            <a:rect l="l" t="t" r="r" b="b"/>
            <a:pathLst>
              <a:path w="795" h="1965" fill="none" extrusionOk="0">
                <a:moveTo>
                  <a:pt x="795" y="1964"/>
                </a:moveTo>
                <a:cubicBezTo>
                  <a:pt x="795" y="1964"/>
                  <a:pt x="0" y="1232"/>
                  <a:pt x="420" y="1"/>
                </a:cubicBezTo>
              </a:path>
            </a:pathLst>
          </a:custGeom>
          <a:solidFill>
            <a:schemeClr val="dk1"/>
          </a:solidFill>
          <a:ln w="2000" cap="rnd" cmpd="sng">
            <a:solidFill>
              <a:srgbClr val="4D222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5"/>
          <p:cNvSpPr/>
          <p:nvPr/>
        </p:nvSpPr>
        <p:spPr>
          <a:xfrm rot="3684608">
            <a:off x="8229593" y="1079375"/>
            <a:ext cx="368612" cy="263559"/>
          </a:xfrm>
          <a:custGeom>
            <a:avLst/>
            <a:gdLst/>
            <a:ahLst/>
            <a:cxnLst/>
            <a:rect l="l" t="t" r="r" b="b"/>
            <a:pathLst>
              <a:path w="4579" h="3274" extrusionOk="0">
                <a:moveTo>
                  <a:pt x="1886" y="1"/>
                </a:moveTo>
                <a:cubicBezTo>
                  <a:pt x="980" y="1"/>
                  <a:pt x="482" y="1004"/>
                  <a:pt x="482" y="1004"/>
                </a:cubicBezTo>
                <a:cubicBezTo>
                  <a:pt x="304" y="1387"/>
                  <a:pt x="0" y="2218"/>
                  <a:pt x="1036" y="2958"/>
                </a:cubicBezTo>
                <a:cubicBezTo>
                  <a:pt x="1363" y="3193"/>
                  <a:pt x="1833" y="3274"/>
                  <a:pt x="2325" y="3274"/>
                </a:cubicBezTo>
                <a:cubicBezTo>
                  <a:pt x="3401" y="3274"/>
                  <a:pt x="4579" y="2887"/>
                  <a:pt x="4579" y="2887"/>
                </a:cubicBezTo>
                <a:cubicBezTo>
                  <a:pt x="4338" y="1923"/>
                  <a:pt x="3089" y="156"/>
                  <a:pt x="2062" y="13"/>
                </a:cubicBezTo>
                <a:cubicBezTo>
                  <a:pt x="2002" y="5"/>
                  <a:pt x="1943" y="1"/>
                  <a:pt x="1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5"/>
          <p:cNvSpPr/>
          <p:nvPr/>
        </p:nvSpPr>
        <p:spPr>
          <a:xfrm rot="3684608">
            <a:off x="8216221" y="1090849"/>
            <a:ext cx="373120" cy="188371"/>
          </a:xfrm>
          <a:custGeom>
            <a:avLst/>
            <a:gdLst/>
            <a:ahLst/>
            <a:cxnLst/>
            <a:rect l="l" t="t" r="r" b="b"/>
            <a:pathLst>
              <a:path w="4635" h="2340" extrusionOk="0">
                <a:moveTo>
                  <a:pt x="104" y="1"/>
                </a:moveTo>
                <a:cubicBezTo>
                  <a:pt x="50" y="1"/>
                  <a:pt x="0" y="66"/>
                  <a:pt x="49" y="116"/>
                </a:cubicBezTo>
                <a:cubicBezTo>
                  <a:pt x="192" y="240"/>
                  <a:pt x="344" y="348"/>
                  <a:pt x="513" y="437"/>
                </a:cubicBezTo>
                <a:cubicBezTo>
                  <a:pt x="719" y="562"/>
                  <a:pt x="942" y="660"/>
                  <a:pt x="1156" y="767"/>
                </a:cubicBezTo>
                <a:cubicBezTo>
                  <a:pt x="1272" y="821"/>
                  <a:pt x="1388" y="874"/>
                  <a:pt x="1504" y="919"/>
                </a:cubicBezTo>
                <a:cubicBezTo>
                  <a:pt x="1611" y="1204"/>
                  <a:pt x="1718" y="1490"/>
                  <a:pt x="1825" y="1767"/>
                </a:cubicBezTo>
                <a:lnTo>
                  <a:pt x="1870" y="1901"/>
                </a:lnTo>
                <a:cubicBezTo>
                  <a:pt x="1871" y="1901"/>
                  <a:pt x="1871" y="1902"/>
                  <a:pt x="1872" y="1902"/>
                </a:cubicBezTo>
                <a:cubicBezTo>
                  <a:pt x="1887" y="1902"/>
                  <a:pt x="1715" y="1277"/>
                  <a:pt x="1611" y="990"/>
                </a:cubicBezTo>
                <a:lnTo>
                  <a:pt x="1593" y="954"/>
                </a:lnTo>
                <a:lnTo>
                  <a:pt x="1593" y="954"/>
                </a:lnTo>
                <a:cubicBezTo>
                  <a:pt x="1834" y="1044"/>
                  <a:pt x="2066" y="1133"/>
                  <a:pt x="2298" y="1240"/>
                </a:cubicBezTo>
                <a:cubicBezTo>
                  <a:pt x="2486" y="1311"/>
                  <a:pt x="2664" y="1392"/>
                  <a:pt x="2843" y="1481"/>
                </a:cubicBezTo>
                <a:cubicBezTo>
                  <a:pt x="2950" y="1686"/>
                  <a:pt x="3066" y="1892"/>
                  <a:pt x="3191" y="2097"/>
                </a:cubicBezTo>
                <a:lnTo>
                  <a:pt x="3244" y="2204"/>
                </a:lnTo>
                <a:cubicBezTo>
                  <a:pt x="3155" y="1972"/>
                  <a:pt x="3057" y="1740"/>
                  <a:pt x="2941" y="1526"/>
                </a:cubicBezTo>
                <a:lnTo>
                  <a:pt x="2941" y="1526"/>
                </a:lnTo>
                <a:cubicBezTo>
                  <a:pt x="3343" y="1713"/>
                  <a:pt x="3744" y="1909"/>
                  <a:pt x="4146" y="2097"/>
                </a:cubicBezTo>
                <a:lnTo>
                  <a:pt x="4619" y="2338"/>
                </a:lnTo>
                <a:cubicBezTo>
                  <a:pt x="4621" y="2339"/>
                  <a:pt x="4623" y="2340"/>
                  <a:pt x="4623" y="2340"/>
                </a:cubicBezTo>
                <a:cubicBezTo>
                  <a:pt x="4635" y="2340"/>
                  <a:pt x="3913" y="1899"/>
                  <a:pt x="3414" y="1624"/>
                </a:cubicBezTo>
                <a:lnTo>
                  <a:pt x="3762" y="1454"/>
                </a:lnTo>
                <a:lnTo>
                  <a:pt x="3825" y="1428"/>
                </a:lnTo>
                <a:lnTo>
                  <a:pt x="3825" y="1428"/>
                </a:lnTo>
                <a:cubicBezTo>
                  <a:pt x="3664" y="1463"/>
                  <a:pt x="3503" y="1517"/>
                  <a:pt x="3351" y="1579"/>
                </a:cubicBezTo>
                <a:lnTo>
                  <a:pt x="3343" y="1588"/>
                </a:lnTo>
                <a:cubicBezTo>
                  <a:pt x="3039" y="1428"/>
                  <a:pt x="2798" y="1311"/>
                  <a:pt x="2477" y="1169"/>
                </a:cubicBezTo>
                <a:cubicBezTo>
                  <a:pt x="2352" y="1115"/>
                  <a:pt x="2218" y="1062"/>
                  <a:pt x="2093" y="1008"/>
                </a:cubicBezTo>
                <a:lnTo>
                  <a:pt x="2825" y="597"/>
                </a:lnTo>
                <a:lnTo>
                  <a:pt x="2941" y="526"/>
                </a:lnTo>
                <a:cubicBezTo>
                  <a:pt x="2942" y="526"/>
                  <a:pt x="2943" y="525"/>
                  <a:pt x="2942" y="525"/>
                </a:cubicBezTo>
                <a:lnTo>
                  <a:pt x="2942" y="525"/>
                </a:lnTo>
                <a:cubicBezTo>
                  <a:pt x="2938" y="525"/>
                  <a:pt x="2352" y="781"/>
                  <a:pt x="2093" y="928"/>
                </a:cubicBezTo>
                <a:lnTo>
                  <a:pt x="2013" y="981"/>
                </a:lnTo>
                <a:cubicBezTo>
                  <a:pt x="1816" y="901"/>
                  <a:pt x="1629" y="830"/>
                  <a:pt x="1442" y="749"/>
                </a:cubicBezTo>
                <a:lnTo>
                  <a:pt x="1326" y="696"/>
                </a:lnTo>
                <a:lnTo>
                  <a:pt x="1986" y="205"/>
                </a:lnTo>
                <a:lnTo>
                  <a:pt x="2084" y="124"/>
                </a:lnTo>
                <a:cubicBezTo>
                  <a:pt x="2086" y="123"/>
                  <a:pt x="2086" y="123"/>
                  <a:pt x="2086" y="123"/>
                </a:cubicBezTo>
                <a:lnTo>
                  <a:pt x="2086" y="123"/>
                </a:lnTo>
                <a:cubicBezTo>
                  <a:pt x="2078" y="123"/>
                  <a:pt x="1557" y="435"/>
                  <a:pt x="1326" y="615"/>
                </a:cubicBezTo>
                <a:lnTo>
                  <a:pt x="1254" y="669"/>
                </a:lnTo>
                <a:cubicBezTo>
                  <a:pt x="1058" y="580"/>
                  <a:pt x="870" y="490"/>
                  <a:pt x="683" y="383"/>
                </a:cubicBezTo>
                <a:cubicBezTo>
                  <a:pt x="487" y="285"/>
                  <a:pt x="308" y="160"/>
                  <a:pt x="147" y="17"/>
                </a:cubicBezTo>
                <a:cubicBezTo>
                  <a:pt x="134" y="6"/>
                  <a:pt x="119"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5"/>
          <p:cNvSpPr/>
          <p:nvPr/>
        </p:nvSpPr>
        <p:spPr>
          <a:xfrm rot="3684608">
            <a:off x="8232263" y="1149265"/>
            <a:ext cx="301072" cy="219928"/>
          </a:xfrm>
          <a:custGeom>
            <a:avLst/>
            <a:gdLst/>
            <a:ahLst/>
            <a:cxnLst/>
            <a:rect l="l" t="t" r="r" b="b"/>
            <a:pathLst>
              <a:path w="3740" h="2732" extrusionOk="0">
                <a:moveTo>
                  <a:pt x="0" y="1821"/>
                </a:moveTo>
                <a:cubicBezTo>
                  <a:pt x="89" y="1911"/>
                  <a:pt x="179" y="1991"/>
                  <a:pt x="286" y="2062"/>
                </a:cubicBezTo>
                <a:cubicBezTo>
                  <a:pt x="1205" y="2732"/>
                  <a:pt x="3293" y="2152"/>
                  <a:pt x="3740" y="2018"/>
                </a:cubicBezTo>
                <a:cubicBezTo>
                  <a:pt x="3276" y="134"/>
                  <a:pt x="652" y="1"/>
                  <a:pt x="0" y="182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5"/>
          <p:cNvSpPr/>
          <p:nvPr/>
        </p:nvSpPr>
        <p:spPr>
          <a:xfrm rot="3684608">
            <a:off x="8245610" y="1089804"/>
            <a:ext cx="348487" cy="265733"/>
          </a:xfrm>
          <a:custGeom>
            <a:avLst/>
            <a:gdLst/>
            <a:ahLst/>
            <a:cxnLst/>
            <a:rect l="l" t="t" r="r" b="b"/>
            <a:pathLst>
              <a:path w="4329" h="3301" extrusionOk="0">
                <a:moveTo>
                  <a:pt x="1597" y="1"/>
                </a:moveTo>
                <a:cubicBezTo>
                  <a:pt x="1492" y="1"/>
                  <a:pt x="1388" y="14"/>
                  <a:pt x="1285" y="41"/>
                </a:cubicBezTo>
                <a:cubicBezTo>
                  <a:pt x="1044" y="112"/>
                  <a:pt x="821" y="246"/>
                  <a:pt x="643" y="416"/>
                </a:cubicBezTo>
                <a:cubicBezTo>
                  <a:pt x="464" y="585"/>
                  <a:pt x="312" y="791"/>
                  <a:pt x="196" y="1014"/>
                </a:cubicBezTo>
                <a:cubicBezTo>
                  <a:pt x="312" y="791"/>
                  <a:pt x="464" y="594"/>
                  <a:pt x="652" y="425"/>
                </a:cubicBezTo>
                <a:cubicBezTo>
                  <a:pt x="821" y="246"/>
                  <a:pt x="1044" y="121"/>
                  <a:pt x="1285" y="59"/>
                </a:cubicBezTo>
                <a:cubicBezTo>
                  <a:pt x="1388" y="32"/>
                  <a:pt x="1492" y="18"/>
                  <a:pt x="1596" y="18"/>
                </a:cubicBezTo>
                <a:cubicBezTo>
                  <a:pt x="1736" y="18"/>
                  <a:pt x="1875" y="43"/>
                  <a:pt x="2008" y="94"/>
                </a:cubicBezTo>
                <a:cubicBezTo>
                  <a:pt x="2240" y="184"/>
                  <a:pt x="2454" y="309"/>
                  <a:pt x="2642" y="469"/>
                </a:cubicBezTo>
                <a:cubicBezTo>
                  <a:pt x="3017" y="791"/>
                  <a:pt x="3347" y="1165"/>
                  <a:pt x="3624" y="1576"/>
                </a:cubicBezTo>
                <a:cubicBezTo>
                  <a:pt x="3766" y="1781"/>
                  <a:pt x="3891" y="1995"/>
                  <a:pt x="3998" y="2219"/>
                </a:cubicBezTo>
                <a:cubicBezTo>
                  <a:pt x="4110" y="2425"/>
                  <a:pt x="4197" y="2647"/>
                  <a:pt x="4259" y="2878"/>
                </a:cubicBezTo>
                <a:lnTo>
                  <a:pt x="4259" y="2878"/>
                </a:lnTo>
                <a:cubicBezTo>
                  <a:pt x="3803" y="3026"/>
                  <a:pt x="3329" y="3130"/>
                  <a:pt x="2856" y="3200"/>
                </a:cubicBezTo>
                <a:cubicBezTo>
                  <a:pt x="2615" y="3236"/>
                  <a:pt x="2365" y="3263"/>
                  <a:pt x="2124" y="3263"/>
                </a:cubicBezTo>
                <a:cubicBezTo>
                  <a:pt x="2083" y="3264"/>
                  <a:pt x="2041" y="3265"/>
                  <a:pt x="1999" y="3265"/>
                </a:cubicBezTo>
                <a:cubicBezTo>
                  <a:pt x="1798" y="3265"/>
                  <a:pt x="1592" y="3248"/>
                  <a:pt x="1392" y="3218"/>
                </a:cubicBezTo>
                <a:cubicBezTo>
                  <a:pt x="910" y="3120"/>
                  <a:pt x="482" y="2834"/>
                  <a:pt x="214" y="2415"/>
                </a:cubicBezTo>
                <a:cubicBezTo>
                  <a:pt x="80" y="2210"/>
                  <a:pt x="9" y="1960"/>
                  <a:pt x="18" y="1719"/>
                </a:cubicBezTo>
                <a:cubicBezTo>
                  <a:pt x="18" y="1471"/>
                  <a:pt x="79" y="1233"/>
                  <a:pt x="193" y="1020"/>
                </a:cubicBezTo>
                <a:lnTo>
                  <a:pt x="193" y="1020"/>
                </a:lnTo>
                <a:cubicBezTo>
                  <a:pt x="79" y="1233"/>
                  <a:pt x="18" y="1471"/>
                  <a:pt x="9" y="1719"/>
                </a:cubicBezTo>
                <a:cubicBezTo>
                  <a:pt x="0" y="1969"/>
                  <a:pt x="71" y="2210"/>
                  <a:pt x="205" y="2424"/>
                </a:cubicBezTo>
                <a:cubicBezTo>
                  <a:pt x="473" y="2843"/>
                  <a:pt x="901" y="3138"/>
                  <a:pt x="1392" y="3236"/>
                </a:cubicBezTo>
                <a:cubicBezTo>
                  <a:pt x="1594" y="3281"/>
                  <a:pt x="1796" y="3301"/>
                  <a:pt x="2003" y="3301"/>
                </a:cubicBezTo>
                <a:cubicBezTo>
                  <a:pt x="2043" y="3301"/>
                  <a:pt x="2084" y="3300"/>
                  <a:pt x="2124" y="3299"/>
                </a:cubicBezTo>
                <a:cubicBezTo>
                  <a:pt x="2374" y="3290"/>
                  <a:pt x="2615" y="3272"/>
                  <a:pt x="2865" y="3236"/>
                </a:cubicBezTo>
                <a:cubicBezTo>
                  <a:pt x="3347" y="3174"/>
                  <a:pt x="3829" y="3066"/>
                  <a:pt x="4302" y="2924"/>
                </a:cubicBezTo>
                <a:lnTo>
                  <a:pt x="4329" y="2915"/>
                </a:lnTo>
                <a:lnTo>
                  <a:pt x="4320" y="2888"/>
                </a:lnTo>
                <a:cubicBezTo>
                  <a:pt x="4248" y="2647"/>
                  <a:pt x="4159" y="2415"/>
                  <a:pt x="4043" y="2192"/>
                </a:cubicBezTo>
                <a:cubicBezTo>
                  <a:pt x="3927" y="1978"/>
                  <a:pt x="3802" y="1763"/>
                  <a:pt x="3659" y="1558"/>
                </a:cubicBezTo>
                <a:cubicBezTo>
                  <a:pt x="3374" y="1139"/>
                  <a:pt x="3043" y="773"/>
                  <a:pt x="2660" y="451"/>
                </a:cubicBezTo>
                <a:cubicBezTo>
                  <a:pt x="2472" y="291"/>
                  <a:pt x="2249" y="157"/>
                  <a:pt x="2017" y="77"/>
                </a:cubicBezTo>
                <a:cubicBezTo>
                  <a:pt x="1879" y="25"/>
                  <a:pt x="1738"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5"/>
          <p:cNvSpPr/>
          <p:nvPr/>
        </p:nvSpPr>
        <p:spPr>
          <a:xfrm rot="3684608">
            <a:off x="8018197" y="1043885"/>
            <a:ext cx="135966" cy="223631"/>
          </a:xfrm>
          <a:custGeom>
            <a:avLst/>
            <a:gdLst/>
            <a:ahLst/>
            <a:cxnLst/>
            <a:rect l="l" t="t" r="r" b="b"/>
            <a:pathLst>
              <a:path w="1689" h="2778" extrusionOk="0">
                <a:moveTo>
                  <a:pt x="1108" y="1"/>
                </a:moveTo>
                <a:cubicBezTo>
                  <a:pt x="747" y="433"/>
                  <a:pt x="1" y="2777"/>
                  <a:pt x="813" y="2777"/>
                </a:cubicBezTo>
                <a:cubicBezTo>
                  <a:pt x="822" y="2777"/>
                  <a:pt x="831" y="2777"/>
                  <a:pt x="841" y="2776"/>
                </a:cubicBezTo>
                <a:cubicBezTo>
                  <a:pt x="1689" y="2723"/>
                  <a:pt x="1109" y="1"/>
                  <a:pt x="1108"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5"/>
          <p:cNvSpPr/>
          <p:nvPr/>
        </p:nvSpPr>
        <p:spPr>
          <a:xfrm rot="3684608">
            <a:off x="8090539" y="1195458"/>
            <a:ext cx="239328" cy="99579"/>
          </a:xfrm>
          <a:custGeom>
            <a:avLst/>
            <a:gdLst/>
            <a:ahLst/>
            <a:cxnLst/>
            <a:rect l="l" t="t" r="r" b="b"/>
            <a:pathLst>
              <a:path w="2973" h="1237" extrusionOk="0">
                <a:moveTo>
                  <a:pt x="277" y="0"/>
                </a:moveTo>
                <a:cubicBezTo>
                  <a:pt x="162" y="0"/>
                  <a:pt x="68" y="8"/>
                  <a:pt x="1" y="24"/>
                </a:cubicBezTo>
                <a:cubicBezTo>
                  <a:pt x="1" y="24"/>
                  <a:pt x="1471" y="1237"/>
                  <a:pt x="2224" y="1237"/>
                </a:cubicBezTo>
                <a:cubicBezTo>
                  <a:pt x="2380" y="1237"/>
                  <a:pt x="2505" y="1185"/>
                  <a:pt x="2580" y="1059"/>
                </a:cubicBezTo>
                <a:cubicBezTo>
                  <a:pt x="2972" y="416"/>
                  <a:pt x="110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5"/>
          <p:cNvSpPr/>
          <p:nvPr/>
        </p:nvSpPr>
        <p:spPr>
          <a:xfrm rot="3684608">
            <a:off x="8020328" y="1188782"/>
            <a:ext cx="154481" cy="211314"/>
          </a:xfrm>
          <a:custGeom>
            <a:avLst/>
            <a:gdLst/>
            <a:ahLst/>
            <a:cxnLst/>
            <a:rect l="l" t="t" r="r" b="b"/>
            <a:pathLst>
              <a:path w="1919" h="2625" extrusionOk="0">
                <a:moveTo>
                  <a:pt x="107" y="0"/>
                </a:moveTo>
                <a:lnTo>
                  <a:pt x="107" y="0"/>
                </a:lnTo>
                <a:cubicBezTo>
                  <a:pt x="0" y="508"/>
                  <a:pt x="397" y="2624"/>
                  <a:pt x="1022" y="2624"/>
                </a:cubicBezTo>
                <a:cubicBezTo>
                  <a:pt x="1078" y="2624"/>
                  <a:pt x="1136" y="2607"/>
                  <a:pt x="1195" y="2571"/>
                </a:cubicBezTo>
                <a:cubicBezTo>
                  <a:pt x="1918" y="2116"/>
                  <a:pt x="107" y="0"/>
                  <a:pt x="10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5"/>
          <p:cNvSpPr/>
          <p:nvPr/>
        </p:nvSpPr>
        <p:spPr>
          <a:xfrm rot="3684608">
            <a:off x="8075285" y="944636"/>
            <a:ext cx="136207" cy="223631"/>
          </a:xfrm>
          <a:custGeom>
            <a:avLst/>
            <a:gdLst/>
            <a:ahLst/>
            <a:cxnLst/>
            <a:rect l="l" t="t" r="r" b="b"/>
            <a:pathLst>
              <a:path w="1692" h="2778" extrusionOk="0">
                <a:moveTo>
                  <a:pt x="1112" y="1"/>
                </a:moveTo>
                <a:cubicBezTo>
                  <a:pt x="740" y="425"/>
                  <a:pt x="1" y="2777"/>
                  <a:pt x="812" y="2777"/>
                </a:cubicBezTo>
                <a:cubicBezTo>
                  <a:pt x="819" y="2777"/>
                  <a:pt x="827" y="2777"/>
                  <a:pt x="835" y="2777"/>
                </a:cubicBezTo>
                <a:cubicBezTo>
                  <a:pt x="1692" y="2723"/>
                  <a:pt x="1112" y="1"/>
                  <a:pt x="1112" y="1"/>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5"/>
          <p:cNvSpPr/>
          <p:nvPr/>
        </p:nvSpPr>
        <p:spPr>
          <a:xfrm rot="3684608">
            <a:off x="8147647" y="1095497"/>
            <a:ext cx="239570" cy="100062"/>
          </a:xfrm>
          <a:custGeom>
            <a:avLst/>
            <a:gdLst/>
            <a:ahLst/>
            <a:cxnLst/>
            <a:rect l="l" t="t" r="r" b="b"/>
            <a:pathLst>
              <a:path w="2976" h="1243" extrusionOk="0">
                <a:moveTo>
                  <a:pt x="258" y="0"/>
                </a:moveTo>
                <a:cubicBezTo>
                  <a:pt x="152" y="0"/>
                  <a:pt x="63" y="7"/>
                  <a:pt x="0" y="21"/>
                </a:cubicBezTo>
                <a:cubicBezTo>
                  <a:pt x="0" y="21"/>
                  <a:pt x="1479" y="1242"/>
                  <a:pt x="2233" y="1242"/>
                </a:cubicBezTo>
                <a:cubicBezTo>
                  <a:pt x="2389" y="1242"/>
                  <a:pt x="2514" y="1191"/>
                  <a:pt x="2588" y="1066"/>
                </a:cubicBezTo>
                <a:cubicBezTo>
                  <a:pt x="2976" y="417"/>
                  <a:pt x="1080" y="0"/>
                  <a:pt x="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5"/>
          <p:cNvSpPr/>
          <p:nvPr/>
        </p:nvSpPr>
        <p:spPr>
          <a:xfrm rot="3684608">
            <a:off x="8136076" y="849953"/>
            <a:ext cx="134436" cy="225402"/>
          </a:xfrm>
          <a:custGeom>
            <a:avLst/>
            <a:gdLst/>
            <a:ahLst/>
            <a:cxnLst/>
            <a:rect l="l" t="t" r="r" b="b"/>
            <a:pathLst>
              <a:path w="1670" h="2800" extrusionOk="0">
                <a:moveTo>
                  <a:pt x="777" y="0"/>
                </a:moveTo>
                <a:cubicBezTo>
                  <a:pt x="465" y="469"/>
                  <a:pt x="1" y="2800"/>
                  <a:pt x="753" y="2800"/>
                </a:cubicBezTo>
                <a:cubicBezTo>
                  <a:pt x="775" y="2800"/>
                  <a:pt x="798" y="2798"/>
                  <a:pt x="822" y="2794"/>
                </a:cubicBezTo>
                <a:cubicBezTo>
                  <a:pt x="1670" y="2642"/>
                  <a:pt x="777" y="0"/>
                  <a:pt x="777"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5"/>
          <p:cNvSpPr/>
          <p:nvPr/>
        </p:nvSpPr>
        <p:spPr>
          <a:xfrm rot="3684608">
            <a:off x="8206716" y="980282"/>
            <a:ext cx="237879" cy="83399"/>
          </a:xfrm>
          <a:custGeom>
            <a:avLst/>
            <a:gdLst/>
            <a:ahLst/>
            <a:cxnLst/>
            <a:rect l="l" t="t" r="r" b="b"/>
            <a:pathLst>
              <a:path w="2955" h="1036" extrusionOk="0">
                <a:moveTo>
                  <a:pt x="696" y="1"/>
                </a:moveTo>
                <a:cubicBezTo>
                  <a:pt x="391" y="1"/>
                  <a:pt x="134" y="27"/>
                  <a:pt x="0" y="73"/>
                </a:cubicBezTo>
                <a:cubicBezTo>
                  <a:pt x="0" y="73"/>
                  <a:pt x="1483" y="1035"/>
                  <a:pt x="2263" y="1035"/>
                </a:cubicBezTo>
                <a:cubicBezTo>
                  <a:pt x="2462" y="1035"/>
                  <a:pt x="2616" y="972"/>
                  <a:pt x="2687" y="814"/>
                </a:cubicBezTo>
                <a:cubicBezTo>
                  <a:pt x="2955" y="232"/>
                  <a:pt x="1611" y="1"/>
                  <a:pt x="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5"/>
          <p:cNvSpPr/>
          <p:nvPr/>
        </p:nvSpPr>
        <p:spPr>
          <a:xfrm rot="3684608">
            <a:off x="8187357" y="754919"/>
            <a:ext cx="130814" cy="223389"/>
          </a:xfrm>
          <a:custGeom>
            <a:avLst/>
            <a:gdLst/>
            <a:ahLst/>
            <a:cxnLst/>
            <a:rect l="l" t="t" r="r" b="b"/>
            <a:pathLst>
              <a:path w="1625" h="2775" extrusionOk="0">
                <a:moveTo>
                  <a:pt x="446" y="0"/>
                </a:moveTo>
                <a:cubicBezTo>
                  <a:pt x="199" y="477"/>
                  <a:pt x="1" y="2775"/>
                  <a:pt x="697" y="2775"/>
                </a:cubicBezTo>
                <a:cubicBezTo>
                  <a:pt x="730" y="2775"/>
                  <a:pt x="765" y="2769"/>
                  <a:pt x="803" y="2758"/>
                </a:cubicBezTo>
                <a:cubicBezTo>
                  <a:pt x="1624" y="2526"/>
                  <a:pt x="446" y="1"/>
                  <a:pt x="446" y="0"/>
                </a:cubicBezTo>
                <a:close/>
              </a:path>
            </a:pathLst>
          </a:custGeom>
          <a:solidFill>
            <a:srgbClr val="EE7B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5"/>
          <p:cNvSpPr/>
          <p:nvPr/>
        </p:nvSpPr>
        <p:spPr>
          <a:xfrm rot="3684608">
            <a:off x="8256930" y="859726"/>
            <a:ext cx="234176" cy="72853"/>
          </a:xfrm>
          <a:custGeom>
            <a:avLst/>
            <a:gdLst/>
            <a:ahLst/>
            <a:cxnLst/>
            <a:rect l="l" t="t" r="r" b="b"/>
            <a:pathLst>
              <a:path w="2909" h="905" extrusionOk="0">
                <a:moveTo>
                  <a:pt x="1338" y="1"/>
                </a:moveTo>
                <a:cubicBezTo>
                  <a:pt x="777" y="1"/>
                  <a:pt x="216" y="81"/>
                  <a:pt x="0" y="186"/>
                </a:cubicBezTo>
                <a:cubicBezTo>
                  <a:pt x="0" y="186"/>
                  <a:pt x="1424" y="905"/>
                  <a:pt x="2234" y="905"/>
                </a:cubicBezTo>
                <a:cubicBezTo>
                  <a:pt x="2495" y="905"/>
                  <a:pt x="2693" y="830"/>
                  <a:pt x="2758" y="632"/>
                </a:cubicBezTo>
                <a:cubicBezTo>
                  <a:pt x="2909" y="159"/>
                  <a:pt x="2123" y="1"/>
                  <a:pt x="1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5"/>
          <p:cNvSpPr/>
          <p:nvPr/>
        </p:nvSpPr>
        <p:spPr>
          <a:xfrm rot="3684608">
            <a:off x="8118998" y="912660"/>
            <a:ext cx="79776" cy="140232"/>
          </a:xfrm>
          <a:custGeom>
            <a:avLst/>
            <a:gdLst/>
            <a:ahLst/>
            <a:cxnLst/>
            <a:rect l="l" t="t" r="r" b="b"/>
            <a:pathLst>
              <a:path w="991" h="1742" extrusionOk="0">
                <a:moveTo>
                  <a:pt x="527" y="1652"/>
                </a:moveTo>
                <a:cubicBezTo>
                  <a:pt x="991" y="1572"/>
                  <a:pt x="928" y="742"/>
                  <a:pt x="785" y="1"/>
                </a:cubicBezTo>
                <a:cubicBezTo>
                  <a:pt x="544" y="54"/>
                  <a:pt x="312" y="135"/>
                  <a:pt x="98" y="242"/>
                </a:cubicBezTo>
                <a:cubicBezTo>
                  <a:pt x="0" y="991"/>
                  <a:pt x="54" y="1741"/>
                  <a:pt x="527" y="165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5"/>
          <p:cNvSpPr/>
          <p:nvPr/>
        </p:nvSpPr>
        <p:spPr>
          <a:xfrm rot="3684608">
            <a:off x="7966279" y="983096"/>
            <a:ext cx="326994" cy="389462"/>
          </a:xfrm>
          <a:custGeom>
            <a:avLst/>
            <a:gdLst/>
            <a:ahLst/>
            <a:cxnLst/>
            <a:rect l="l" t="t" r="r" b="b"/>
            <a:pathLst>
              <a:path w="4062" h="4838" extrusionOk="0">
                <a:moveTo>
                  <a:pt x="4061" y="2562"/>
                </a:moveTo>
                <a:cubicBezTo>
                  <a:pt x="4035" y="2258"/>
                  <a:pt x="3954" y="1964"/>
                  <a:pt x="3820" y="1687"/>
                </a:cubicBezTo>
                <a:cubicBezTo>
                  <a:pt x="3214" y="1419"/>
                  <a:pt x="2267" y="1286"/>
                  <a:pt x="1857" y="1330"/>
                </a:cubicBezTo>
                <a:lnTo>
                  <a:pt x="1830" y="1330"/>
                </a:lnTo>
                <a:cubicBezTo>
                  <a:pt x="1616" y="964"/>
                  <a:pt x="1393" y="607"/>
                  <a:pt x="1161" y="268"/>
                </a:cubicBezTo>
                <a:lnTo>
                  <a:pt x="1188" y="268"/>
                </a:lnTo>
                <a:cubicBezTo>
                  <a:pt x="1687" y="661"/>
                  <a:pt x="3124" y="1705"/>
                  <a:pt x="3553" y="1232"/>
                </a:cubicBezTo>
                <a:cubicBezTo>
                  <a:pt x="3214" y="768"/>
                  <a:pt x="2749" y="420"/>
                  <a:pt x="2214" y="215"/>
                </a:cubicBezTo>
                <a:cubicBezTo>
                  <a:pt x="1750" y="125"/>
                  <a:pt x="1286" y="90"/>
                  <a:pt x="1063" y="125"/>
                </a:cubicBezTo>
                <a:cubicBezTo>
                  <a:pt x="1027" y="81"/>
                  <a:pt x="1000" y="45"/>
                  <a:pt x="973" y="0"/>
                </a:cubicBezTo>
                <a:lnTo>
                  <a:pt x="857" y="0"/>
                </a:lnTo>
                <a:cubicBezTo>
                  <a:pt x="902" y="54"/>
                  <a:pt x="947" y="116"/>
                  <a:pt x="982" y="170"/>
                </a:cubicBezTo>
                <a:cubicBezTo>
                  <a:pt x="973" y="179"/>
                  <a:pt x="964" y="188"/>
                  <a:pt x="964" y="206"/>
                </a:cubicBezTo>
                <a:lnTo>
                  <a:pt x="964" y="295"/>
                </a:lnTo>
                <a:cubicBezTo>
                  <a:pt x="581" y="946"/>
                  <a:pt x="1" y="2981"/>
                  <a:pt x="786" y="2928"/>
                </a:cubicBezTo>
                <a:cubicBezTo>
                  <a:pt x="1518" y="2892"/>
                  <a:pt x="1196" y="893"/>
                  <a:pt x="1089" y="313"/>
                </a:cubicBezTo>
                <a:cubicBezTo>
                  <a:pt x="1330" y="661"/>
                  <a:pt x="1553" y="1018"/>
                  <a:pt x="1759" y="1375"/>
                </a:cubicBezTo>
                <a:lnTo>
                  <a:pt x="1759" y="1446"/>
                </a:lnTo>
                <a:cubicBezTo>
                  <a:pt x="1375" y="2008"/>
                  <a:pt x="723" y="4195"/>
                  <a:pt x="1536" y="4150"/>
                </a:cubicBezTo>
                <a:cubicBezTo>
                  <a:pt x="2250" y="4106"/>
                  <a:pt x="1964" y="2214"/>
                  <a:pt x="1848" y="1580"/>
                </a:cubicBezTo>
                <a:lnTo>
                  <a:pt x="1848" y="1544"/>
                </a:lnTo>
                <a:cubicBezTo>
                  <a:pt x="1955" y="1741"/>
                  <a:pt x="2107" y="2026"/>
                  <a:pt x="2250" y="2303"/>
                </a:cubicBezTo>
                <a:cubicBezTo>
                  <a:pt x="2223" y="2990"/>
                  <a:pt x="2624" y="4838"/>
                  <a:pt x="3214" y="4766"/>
                </a:cubicBezTo>
                <a:cubicBezTo>
                  <a:pt x="3330" y="4659"/>
                  <a:pt x="3428" y="4543"/>
                  <a:pt x="3526" y="4427"/>
                </a:cubicBezTo>
                <a:cubicBezTo>
                  <a:pt x="3597" y="3695"/>
                  <a:pt x="2267" y="2151"/>
                  <a:pt x="2267" y="2151"/>
                </a:cubicBezTo>
                <a:lnTo>
                  <a:pt x="2267" y="2151"/>
                </a:lnTo>
                <a:cubicBezTo>
                  <a:pt x="2160" y="1919"/>
                  <a:pt x="2035" y="1687"/>
                  <a:pt x="1910" y="1455"/>
                </a:cubicBezTo>
                <a:cubicBezTo>
                  <a:pt x="2303" y="1776"/>
                  <a:pt x="3472" y="2633"/>
                  <a:pt x="4061" y="256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5"/>
          <p:cNvSpPr/>
          <p:nvPr/>
        </p:nvSpPr>
        <p:spPr>
          <a:xfrm rot="3684608">
            <a:off x="8147470" y="905780"/>
            <a:ext cx="34535" cy="22379"/>
          </a:xfrm>
          <a:custGeom>
            <a:avLst/>
            <a:gdLst/>
            <a:ahLst/>
            <a:cxnLst/>
            <a:rect l="l" t="t" r="r" b="b"/>
            <a:pathLst>
              <a:path w="429" h="278" extrusionOk="0">
                <a:moveTo>
                  <a:pt x="179" y="250"/>
                </a:moveTo>
                <a:cubicBezTo>
                  <a:pt x="295" y="215"/>
                  <a:pt x="393" y="116"/>
                  <a:pt x="429" y="0"/>
                </a:cubicBezTo>
                <a:cubicBezTo>
                  <a:pt x="277" y="72"/>
                  <a:pt x="134" y="161"/>
                  <a:pt x="0" y="259"/>
                </a:cubicBezTo>
                <a:cubicBezTo>
                  <a:pt x="63" y="277"/>
                  <a:pt x="116" y="268"/>
                  <a:pt x="179" y="25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5"/>
          <p:cNvSpPr/>
          <p:nvPr/>
        </p:nvSpPr>
        <p:spPr>
          <a:xfrm rot="3684608">
            <a:off x="8035564" y="1169091"/>
            <a:ext cx="106341" cy="213568"/>
          </a:xfrm>
          <a:custGeom>
            <a:avLst/>
            <a:gdLst/>
            <a:ahLst/>
            <a:cxnLst/>
            <a:rect l="l" t="t" r="r" b="b"/>
            <a:pathLst>
              <a:path w="1321" h="2653" extrusionOk="0">
                <a:moveTo>
                  <a:pt x="1259" y="1911"/>
                </a:moveTo>
                <a:cubicBezTo>
                  <a:pt x="1294" y="2027"/>
                  <a:pt x="1321" y="2152"/>
                  <a:pt x="1321" y="2277"/>
                </a:cubicBezTo>
                <a:cubicBezTo>
                  <a:pt x="1321" y="2152"/>
                  <a:pt x="1303" y="2027"/>
                  <a:pt x="1259" y="1911"/>
                </a:cubicBezTo>
                <a:close/>
                <a:moveTo>
                  <a:pt x="47" y="1"/>
                </a:moveTo>
                <a:cubicBezTo>
                  <a:pt x="36" y="1"/>
                  <a:pt x="23" y="8"/>
                  <a:pt x="18" y="19"/>
                </a:cubicBezTo>
                <a:cubicBezTo>
                  <a:pt x="0" y="153"/>
                  <a:pt x="0" y="287"/>
                  <a:pt x="9" y="421"/>
                </a:cubicBezTo>
                <a:cubicBezTo>
                  <a:pt x="18" y="546"/>
                  <a:pt x="36" y="680"/>
                  <a:pt x="54" y="805"/>
                </a:cubicBezTo>
                <a:cubicBezTo>
                  <a:pt x="98" y="1064"/>
                  <a:pt x="161" y="1322"/>
                  <a:pt x="232" y="1572"/>
                </a:cubicBezTo>
                <a:cubicBezTo>
                  <a:pt x="304" y="1822"/>
                  <a:pt x="411" y="2063"/>
                  <a:pt x="536" y="2286"/>
                </a:cubicBezTo>
                <a:cubicBezTo>
                  <a:pt x="598" y="2402"/>
                  <a:pt x="687" y="2500"/>
                  <a:pt x="785" y="2581"/>
                </a:cubicBezTo>
                <a:cubicBezTo>
                  <a:pt x="839" y="2625"/>
                  <a:pt x="902" y="2643"/>
                  <a:pt x="973" y="2652"/>
                </a:cubicBezTo>
                <a:cubicBezTo>
                  <a:pt x="1035" y="2643"/>
                  <a:pt x="1097" y="2626"/>
                  <a:pt x="1150" y="2591"/>
                </a:cubicBezTo>
                <a:lnTo>
                  <a:pt x="1150" y="2591"/>
                </a:lnTo>
                <a:cubicBezTo>
                  <a:pt x="1097" y="2626"/>
                  <a:pt x="1035" y="2643"/>
                  <a:pt x="973" y="2643"/>
                </a:cubicBezTo>
                <a:cubicBezTo>
                  <a:pt x="902" y="2634"/>
                  <a:pt x="839" y="2617"/>
                  <a:pt x="794" y="2581"/>
                </a:cubicBezTo>
                <a:cubicBezTo>
                  <a:pt x="687" y="2500"/>
                  <a:pt x="607" y="2393"/>
                  <a:pt x="545" y="2286"/>
                </a:cubicBezTo>
                <a:cubicBezTo>
                  <a:pt x="420" y="2054"/>
                  <a:pt x="321" y="1813"/>
                  <a:pt x="259" y="1563"/>
                </a:cubicBezTo>
                <a:cubicBezTo>
                  <a:pt x="188" y="1305"/>
                  <a:pt x="134" y="1055"/>
                  <a:pt x="98" y="796"/>
                </a:cubicBezTo>
                <a:cubicBezTo>
                  <a:pt x="80" y="671"/>
                  <a:pt x="63" y="537"/>
                  <a:pt x="63" y="412"/>
                </a:cubicBezTo>
                <a:cubicBezTo>
                  <a:pt x="48" y="307"/>
                  <a:pt x="51" y="196"/>
                  <a:pt x="64" y="89"/>
                </a:cubicBezTo>
                <a:lnTo>
                  <a:pt x="64" y="89"/>
                </a:lnTo>
                <a:cubicBezTo>
                  <a:pt x="212" y="264"/>
                  <a:pt x="359" y="445"/>
                  <a:pt x="491" y="626"/>
                </a:cubicBezTo>
                <a:cubicBezTo>
                  <a:pt x="643" y="823"/>
                  <a:pt x="785" y="1028"/>
                  <a:pt x="919" y="1242"/>
                </a:cubicBezTo>
                <a:cubicBezTo>
                  <a:pt x="1053" y="1447"/>
                  <a:pt x="1169" y="1670"/>
                  <a:pt x="1259" y="1911"/>
                </a:cubicBezTo>
                <a:cubicBezTo>
                  <a:pt x="1178" y="1670"/>
                  <a:pt x="1071" y="1447"/>
                  <a:pt x="937" y="1233"/>
                </a:cubicBezTo>
                <a:cubicBezTo>
                  <a:pt x="687" y="796"/>
                  <a:pt x="393" y="394"/>
                  <a:pt x="63" y="10"/>
                </a:cubicBezTo>
                <a:cubicBezTo>
                  <a:pt x="59" y="4"/>
                  <a:pt x="53" y="1"/>
                  <a:pt x="47"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5"/>
          <p:cNvSpPr/>
          <p:nvPr/>
        </p:nvSpPr>
        <p:spPr>
          <a:xfrm rot="3684608">
            <a:off x="8052499" y="1045552"/>
            <a:ext cx="71163" cy="224919"/>
          </a:xfrm>
          <a:custGeom>
            <a:avLst/>
            <a:gdLst/>
            <a:ahLst/>
            <a:cxnLst/>
            <a:rect l="l" t="t" r="r" b="b"/>
            <a:pathLst>
              <a:path w="884" h="2794" extrusionOk="0">
                <a:moveTo>
                  <a:pt x="669" y="0"/>
                </a:moveTo>
                <a:cubicBezTo>
                  <a:pt x="663" y="0"/>
                  <a:pt x="656" y="2"/>
                  <a:pt x="652" y="7"/>
                </a:cubicBezTo>
                <a:cubicBezTo>
                  <a:pt x="571" y="114"/>
                  <a:pt x="500" y="221"/>
                  <a:pt x="455" y="346"/>
                </a:cubicBezTo>
                <a:cubicBezTo>
                  <a:pt x="393" y="462"/>
                  <a:pt x="348" y="578"/>
                  <a:pt x="304" y="703"/>
                </a:cubicBezTo>
                <a:cubicBezTo>
                  <a:pt x="214" y="953"/>
                  <a:pt x="143" y="1203"/>
                  <a:pt x="89" y="1453"/>
                </a:cubicBezTo>
                <a:cubicBezTo>
                  <a:pt x="36" y="1712"/>
                  <a:pt x="0" y="1970"/>
                  <a:pt x="9" y="2229"/>
                </a:cubicBezTo>
                <a:cubicBezTo>
                  <a:pt x="9" y="2363"/>
                  <a:pt x="36" y="2488"/>
                  <a:pt x="89" y="2613"/>
                </a:cubicBezTo>
                <a:cubicBezTo>
                  <a:pt x="116" y="2667"/>
                  <a:pt x="161" y="2720"/>
                  <a:pt x="214" y="2756"/>
                </a:cubicBezTo>
                <a:cubicBezTo>
                  <a:pt x="258" y="2778"/>
                  <a:pt x="315" y="2794"/>
                  <a:pt x="368" y="2794"/>
                </a:cubicBezTo>
                <a:cubicBezTo>
                  <a:pt x="379" y="2794"/>
                  <a:pt x="391" y="2793"/>
                  <a:pt x="402" y="2791"/>
                </a:cubicBezTo>
                <a:cubicBezTo>
                  <a:pt x="339" y="2791"/>
                  <a:pt x="277" y="2783"/>
                  <a:pt x="223" y="2747"/>
                </a:cubicBezTo>
                <a:cubicBezTo>
                  <a:pt x="161" y="2711"/>
                  <a:pt x="125" y="2667"/>
                  <a:pt x="98" y="2604"/>
                </a:cubicBezTo>
                <a:cubicBezTo>
                  <a:pt x="45" y="2488"/>
                  <a:pt x="18" y="2363"/>
                  <a:pt x="18" y="2229"/>
                </a:cubicBezTo>
                <a:cubicBezTo>
                  <a:pt x="27" y="1970"/>
                  <a:pt x="54" y="1712"/>
                  <a:pt x="125" y="1462"/>
                </a:cubicBezTo>
                <a:cubicBezTo>
                  <a:pt x="179" y="1212"/>
                  <a:pt x="259" y="962"/>
                  <a:pt x="348" y="721"/>
                </a:cubicBezTo>
                <a:cubicBezTo>
                  <a:pt x="393" y="596"/>
                  <a:pt x="437" y="471"/>
                  <a:pt x="500" y="364"/>
                </a:cubicBezTo>
                <a:cubicBezTo>
                  <a:pt x="538" y="266"/>
                  <a:pt x="595" y="167"/>
                  <a:pt x="655" y="80"/>
                </a:cubicBezTo>
                <a:lnTo>
                  <a:pt x="655" y="80"/>
                </a:lnTo>
                <a:cubicBezTo>
                  <a:pt x="702" y="304"/>
                  <a:pt x="735" y="534"/>
                  <a:pt x="768" y="757"/>
                </a:cubicBezTo>
                <a:cubicBezTo>
                  <a:pt x="803" y="1006"/>
                  <a:pt x="830" y="1247"/>
                  <a:pt x="848" y="1497"/>
                </a:cubicBezTo>
                <a:cubicBezTo>
                  <a:pt x="866" y="1747"/>
                  <a:pt x="857" y="1997"/>
                  <a:pt x="821" y="2247"/>
                </a:cubicBezTo>
                <a:cubicBezTo>
                  <a:pt x="803" y="2363"/>
                  <a:pt x="759" y="2488"/>
                  <a:pt x="696" y="2595"/>
                </a:cubicBezTo>
                <a:cubicBezTo>
                  <a:pt x="634" y="2702"/>
                  <a:pt x="527" y="2783"/>
                  <a:pt x="402" y="2791"/>
                </a:cubicBezTo>
                <a:cubicBezTo>
                  <a:pt x="527" y="2783"/>
                  <a:pt x="634" y="2711"/>
                  <a:pt x="705" y="2604"/>
                </a:cubicBezTo>
                <a:cubicBezTo>
                  <a:pt x="768" y="2497"/>
                  <a:pt x="803" y="2381"/>
                  <a:pt x="821" y="2256"/>
                </a:cubicBezTo>
                <a:cubicBezTo>
                  <a:pt x="866" y="2006"/>
                  <a:pt x="884" y="1756"/>
                  <a:pt x="875" y="1506"/>
                </a:cubicBezTo>
                <a:cubicBezTo>
                  <a:pt x="857" y="1006"/>
                  <a:pt x="794" y="516"/>
                  <a:pt x="696" y="25"/>
                </a:cubicBezTo>
                <a:cubicBezTo>
                  <a:pt x="696" y="16"/>
                  <a:pt x="687" y="7"/>
                  <a:pt x="687" y="7"/>
                </a:cubicBezTo>
                <a:cubicBezTo>
                  <a:pt x="683" y="2"/>
                  <a:pt x="676" y="0"/>
                  <a:pt x="66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5"/>
          <p:cNvSpPr/>
          <p:nvPr/>
        </p:nvSpPr>
        <p:spPr>
          <a:xfrm rot="3684608">
            <a:off x="8096475" y="1183692"/>
            <a:ext cx="214937" cy="102155"/>
          </a:xfrm>
          <a:custGeom>
            <a:avLst/>
            <a:gdLst/>
            <a:ahLst/>
            <a:cxnLst/>
            <a:rect l="l" t="t" r="r" b="b"/>
            <a:pathLst>
              <a:path w="2670" h="1269" extrusionOk="0">
                <a:moveTo>
                  <a:pt x="380" y="1"/>
                </a:moveTo>
                <a:cubicBezTo>
                  <a:pt x="253" y="1"/>
                  <a:pt x="126" y="12"/>
                  <a:pt x="1" y="34"/>
                </a:cubicBezTo>
                <a:cubicBezTo>
                  <a:pt x="110" y="18"/>
                  <a:pt x="222" y="11"/>
                  <a:pt x="333" y="11"/>
                </a:cubicBezTo>
                <a:cubicBezTo>
                  <a:pt x="476" y="11"/>
                  <a:pt x="619" y="23"/>
                  <a:pt x="759" y="43"/>
                </a:cubicBezTo>
                <a:cubicBezTo>
                  <a:pt x="1009" y="79"/>
                  <a:pt x="1259" y="132"/>
                  <a:pt x="1500" y="195"/>
                </a:cubicBezTo>
                <a:cubicBezTo>
                  <a:pt x="1750" y="257"/>
                  <a:pt x="1982" y="346"/>
                  <a:pt x="2214" y="453"/>
                </a:cubicBezTo>
                <a:cubicBezTo>
                  <a:pt x="2321" y="516"/>
                  <a:pt x="2428" y="587"/>
                  <a:pt x="2509" y="677"/>
                </a:cubicBezTo>
                <a:cubicBezTo>
                  <a:pt x="2598" y="766"/>
                  <a:pt x="2634" y="891"/>
                  <a:pt x="2589" y="1007"/>
                </a:cubicBezTo>
                <a:cubicBezTo>
                  <a:pt x="2544" y="1114"/>
                  <a:pt x="2437" y="1194"/>
                  <a:pt x="2321" y="1212"/>
                </a:cubicBezTo>
                <a:cubicBezTo>
                  <a:pt x="2280" y="1218"/>
                  <a:pt x="2238" y="1221"/>
                  <a:pt x="2197" y="1221"/>
                </a:cubicBezTo>
                <a:cubicBezTo>
                  <a:pt x="2114" y="1221"/>
                  <a:pt x="2033" y="1209"/>
                  <a:pt x="1955" y="1185"/>
                </a:cubicBezTo>
                <a:cubicBezTo>
                  <a:pt x="1714" y="1105"/>
                  <a:pt x="1482" y="1007"/>
                  <a:pt x="1259" y="882"/>
                </a:cubicBezTo>
                <a:cubicBezTo>
                  <a:pt x="1036" y="757"/>
                  <a:pt x="822" y="614"/>
                  <a:pt x="617" y="480"/>
                </a:cubicBezTo>
                <a:cubicBezTo>
                  <a:pt x="402" y="337"/>
                  <a:pt x="197" y="186"/>
                  <a:pt x="1" y="34"/>
                </a:cubicBezTo>
                <a:lnTo>
                  <a:pt x="1" y="34"/>
                </a:lnTo>
                <a:cubicBezTo>
                  <a:pt x="385" y="355"/>
                  <a:pt x="804" y="650"/>
                  <a:pt x="1241" y="909"/>
                </a:cubicBezTo>
                <a:cubicBezTo>
                  <a:pt x="1464" y="1043"/>
                  <a:pt x="1697" y="1150"/>
                  <a:pt x="1937" y="1221"/>
                </a:cubicBezTo>
                <a:cubicBezTo>
                  <a:pt x="2034" y="1256"/>
                  <a:pt x="2137" y="1269"/>
                  <a:pt x="2240" y="1269"/>
                </a:cubicBezTo>
                <a:cubicBezTo>
                  <a:pt x="2270" y="1269"/>
                  <a:pt x="2300" y="1268"/>
                  <a:pt x="2330" y="1266"/>
                </a:cubicBezTo>
                <a:cubicBezTo>
                  <a:pt x="2464" y="1239"/>
                  <a:pt x="2580" y="1150"/>
                  <a:pt x="2634" y="1025"/>
                </a:cubicBezTo>
                <a:cubicBezTo>
                  <a:pt x="2660" y="962"/>
                  <a:pt x="2669" y="891"/>
                  <a:pt x="2651" y="819"/>
                </a:cubicBezTo>
                <a:cubicBezTo>
                  <a:pt x="2634" y="757"/>
                  <a:pt x="2598" y="694"/>
                  <a:pt x="2553" y="650"/>
                </a:cubicBezTo>
                <a:cubicBezTo>
                  <a:pt x="2455" y="552"/>
                  <a:pt x="2348" y="480"/>
                  <a:pt x="2232" y="427"/>
                </a:cubicBezTo>
                <a:cubicBezTo>
                  <a:pt x="2000" y="311"/>
                  <a:pt x="1759" y="221"/>
                  <a:pt x="1509" y="168"/>
                </a:cubicBezTo>
                <a:cubicBezTo>
                  <a:pt x="1268" y="105"/>
                  <a:pt x="1018" y="61"/>
                  <a:pt x="759" y="34"/>
                </a:cubicBezTo>
                <a:cubicBezTo>
                  <a:pt x="634" y="12"/>
                  <a:pt x="507" y="1"/>
                  <a:pt x="3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5"/>
          <p:cNvSpPr/>
          <p:nvPr/>
        </p:nvSpPr>
        <p:spPr>
          <a:xfrm rot="3684608">
            <a:off x="8106521" y="946119"/>
            <a:ext cx="74061" cy="225804"/>
          </a:xfrm>
          <a:custGeom>
            <a:avLst/>
            <a:gdLst/>
            <a:ahLst/>
            <a:cxnLst/>
            <a:rect l="l" t="t" r="r" b="b"/>
            <a:pathLst>
              <a:path w="920" h="2805" extrusionOk="0">
                <a:moveTo>
                  <a:pt x="697" y="1"/>
                </a:moveTo>
                <a:lnTo>
                  <a:pt x="697" y="1"/>
                </a:lnTo>
                <a:cubicBezTo>
                  <a:pt x="545" y="206"/>
                  <a:pt x="420" y="438"/>
                  <a:pt x="331" y="679"/>
                </a:cubicBezTo>
                <a:cubicBezTo>
                  <a:pt x="242" y="911"/>
                  <a:pt x="170" y="1161"/>
                  <a:pt x="108" y="1411"/>
                </a:cubicBezTo>
                <a:cubicBezTo>
                  <a:pt x="45" y="1652"/>
                  <a:pt x="9" y="1911"/>
                  <a:pt x="1" y="2170"/>
                </a:cubicBezTo>
                <a:cubicBezTo>
                  <a:pt x="1" y="2295"/>
                  <a:pt x="18" y="2429"/>
                  <a:pt x="63" y="2554"/>
                </a:cubicBezTo>
                <a:cubicBezTo>
                  <a:pt x="81" y="2616"/>
                  <a:pt x="125" y="2670"/>
                  <a:pt x="170" y="2723"/>
                </a:cubicBezTo>
                <a:cubicBezTo>
                  <a:pt x="224" y="2768"/>
                  <a:pt x="286" y="2795"/>
                  <a:pt x="358" y="2803"/>
                </a:cubicBezTo>
                <a:cubicBezTo>
                  <a:pt x="367" y="2804"/>
                  <a:pt x="376" y="2804"/>
                  <a:pt x="385" y="2804"/>
                </a:cubicBezTo>
                <a:cubicBezTo>
                  <a:pt x="517" y="2804"/>
                  <a:pt x="639" y="2743"/>
                  <a:pt x="715" y="2643"/>
                </a:cubicBezTo>
                <a:cubicBezTo>
                  <a:pt x="786" y="2527"/>
                  <a:pt x="839" y="2411"/>
                  <a:pt x="857" y="2277"/>
                </a:cubicBezTo>
                <a:cubicBezTo>
                  <a:pt x="902" y="2027"/>
                  <a:pt x="920" y="1768"/>
                  <a:pt x="902" y="1509"/>
                </a:cubicBezTo>
                <a:cubicBezTo>
                  <a:pt x="875" y="1001"/>
                  <a:pt x="804" y="501"/>
                  <a:pt x="697" y="1"/>
                </a:cubicBezTo>
                <a:lnTo>
                  <a:pt x="697" y="1"/>
                </a:lnTo>
                <a:cubicBezTo>
                  <a:pt x="741" y="251"/>
                  <a:pt x="777" y="501"/>
                  <a:pt x="804" y="760"/>
                </a:cubicBezTo>
                <a:cubicBezTo>
                  <a:pt x="839" y="1010"/>
                  <a:pt x="857" y="1259"/>
                  <a:pt x="866" y="1518"/>
                </a:cubicBezTo>
                <a:cubicBezTo>
                  <a:pt x="875" y="1768"/>
                  <a:pt x="857" y="2018"/>
                  <a:pt x="813" y="2268"/>
                </a:cubicBezTo>
                <a:cubicBezTo>
                  <a:pt x="786" y="2393"/>
                  <a:pt x="741" y="2509"/>
                  <a:pt x="670" y="2607"/>
                </a:cubicBezTo>
                <a:cubicBezTo>
                  <a:pt x="604" y="2698"/>
                  <a:pt x="499" y="2751"/>
                  <a:pt x="392" y="2751"/>
                </a:cubicBezTo>
                <a:cubicBezTo>
                  <a:pt x="383" y="2751"/>
                  <a:pt x="375" y="2751"/>
                  <a:pt x="366" y="2750"/>
                </a:cubicBezTo>
                <a:cubicBezTo>
                  <a:pt x="242" y="2732"/>
                  <a:pt x="143" y="2652"/>
                  <a:pt x="108" y="2536"/>
                </a:cubicBezTo>
                <a:cubicBezTo>
                  <a:pt x="72" y="2411"/>
                  <a:pt x="54" y="2286"/>
                  <a:pt x="54" y="2170"/>
                </a:cubicBezTo>
                <a:cubicBezTo>
                  <a:pt x="63" y="1911"/>
                  <a:pt x="99" y="1661"/>
                  <a:pt x="152" y="1420"/>
                </a:cubicBezTo>
                <a:cubicBezTo>
                  <a:pt x="206" y="1170"/>
                  <a:pt x="277" y="920"/>
                  <a:pt x="366" y="688"/>
                </a:cubicBezTo>
                <a:cubicBezTo>
                  <a:pt x="438" y="438"/>
                  <a:pt x="554" y="215"/>
                  <a:pt x="697"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5"/>
          <p:cNvSpPr/>
          <p:nvPr/>
        </p:nvSpPr>
        <p:spPr>
          <a:xfrm rot="3684608">
            <a:off x="8153631" y="1083891"/>
            <a:ext cx="214856" cy="102075"/>
          </a:xfrm>
          <a:custGeom>
            <a:avLst/>
            <a:gdLst/>
            <a:ahLst/>
            <a:cxnLst/>
            <a:rect l="l" t="t" r="r" b="b"/>
            <a:pathLst>
              <a:path w="2669" h="1268" extrusionOk="0">
                <a:moveTo>
                  <a:pt x="384" y="1"/>
                </a:moveTo>
                <a:cubicBezTo>
                  <a:pt x="257" y="1"/>
                  <a:pt x="129" y="9"/>
                  <a:pt x="0" y="27"/>
                </a:cubicBezTo>
                <a:cubicBezTo>
                  <a:pt x="97" y="17"/>
                  <a:pt x="193" y="12"/>
                  <a:pt x="288" y="12"/>
                </a:cubicBezTo>
                <a:cubicBezTo>
                  <a:pt x="446" y="12"/>
                  <a:pt x="603" y="26"/>
                  <a:pt x="759" y="54"/>
                </a:cubicBezTo>
                <a:cubicBezTo>
                  <a:pt x="1009" y="81"/>
                  <a:pt x="1258" y="134"/>
                  <a:pt x="1508" y="197"/>
                </a:cubicBezTo>
                <a:cubicBezTo>
                  <a:pt x="1749" y="259"/>
                  <a:pt x="1990" y="349"/>
                  <a:pt x="2213" y="456"/>
                </a:cubicBezTo>
                <a:cubicBezTo>
                  <a:pt x="2329" y="518"/>
                  <a:pt x="2428" y="590"/>
                  <a:pt x="2517" y="679"/>
                </a:cubicBezTo>
                <a:cubicBezTo>
                  <a:pt x="2606" y="768"/>
                  <a:pt x="2633" y="893"/>
                  <a:pt x="2588" y="1009"/>
                </a:cubicBezTo>
                <a:cubicBezTo>
                  <a:pt x="2544" y="1116"/>
                  <a:pt x="2446" y="1196"/>
                  <a:pt x="2321" y="1214"/>
                </a:cubicBezTo>
                <a:cubicBezTo>
                  <a:pt x="2289" y="1219"/>
                  <a:pt x="2258" y="1221"/>
                  <a:pt x="2226" y="1221"/>
                </a:cubicBezTo>
                <a:cubicBezTo>
                  <a:pt x="2138" y="1221"/>
                  <a:pt x="2046" y="1205"/>
                  <a:pt x="1955" y="1179"/>
                </a:cubicBezTo>
                <a:cubicBezTo>
                  <a:pt x="1714" y="1107"/>
                  <a:pt x="1482" y="1009"/>
                  <a:pt x="1267" y="884"/>
                </a:cubicBezTo>
                <a:cubicBezTo>
                  <a:pt x="1044" y="759"/>
                  <a:pt x="830" y="616"/>
                  <a:pt x="616" y="474"/>
                </a:cubicBezTo>
                <a:cubicBezTo>
                  <a:pt x="411" y="340"/>
                  <a:pt x="205" y="188"/>
                  <a:pt x="0" y="27"/>
                </a:cubicBezTo>
                <a:lnTo>
                  <a:pt x="0" y="27"/>
                </a:lnTo>
                <a:cubicBezTo>
                  <a:pt x="393" y="358"/>
                  <a:pt x="803" y="652"/>
                  <a:pt x="1250" y="911"/>
                </a:cubicBezTo>
                <a:cubicBezTo>
                  <a:pt x="1464" y="1045"/>
                  <a:pt x="1696" y="1152"/>
                  <a:pt x="1946" y="1223"/>
                </a:cubicBezTo>
                <a:cubicBezTo>
                  <a:pt x="2031" y="1254"/>
                  <a:pt x="2121" y="1268"/>
                  <a:pt x="2209" y="1268"/>
                </a:cubicBezTo>
                <a:cubicBezTo>
                  <a:pt x="2249" y="1268"/>
                  <a:pt x="2290" y="1265"/>
                  <a:pt x="2329" y="1259"/>
                </a:cubicBezTo>
                <a:cubicBezTo>
                  <a:pt x="2472" y="1241"/>
                  <a:pt x="2588" y="1152"/>
                  <a:pt x="2642" y="1027"/>
                </a:cubicBezTo>
                <a:cubicBezTo>
                  <a:pt x="2669" y="955"/>
                  <a:pt x="2669" y="884"/>
                  <a:pt x="2651" y="822"/>
                </a:cubicBezTo>
                <a:cubicBezTo>
                  <a:pt x="2633" y="759"/>
                  <a:pt x="2597" y="697"/>
                  <a:pt x="2553" y="643"/>
                </a:cubicBezTo>
                <a:cubicBezTo>
                  <a:pt x="2463" y="554"/>
                  <a:pt x="2356" y="482"/>
                  <a:pt x="2240" y="420"/>
                </a:cubicBezTo>
                <a:cubicBezTo>
                  <a:pt x="2008" y="313"/>
                  <a:pt x="1767" y="224"/>
                  <a:pt x="1517" y="170"/>
                </a:cubicBezTo>
                <a:cubicBezTo>
                  <a:pt x="1267" y="108"/>
                  <a:pt x="1018" y="63"/>
                  <a:pt x="768" y="27"/>
                </a:cubicBezTo>
                <a:cubicBezTo>
                  <a:pt x="638" y="9"/>
                  <a:pt x="511" y="1"/>
                  <a:pt x="384"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5"/>
          <p:cNvSpPr/>
          <p:nvPr/>
        </p:nvSpPr>
        <p:spPr>
          <a:xfrm rot="3684608">
            <a:off x="8163987" y="844776"/>
            <a:ext cx="71968" cy="227092"/>
          </a:xfrm>
          <a:custGeom>
            <a:avLst/>
            <a:gdLst/>
            <a:ahLst/>
            <a:cxnLst/>
            <a:rect l="l" t="t" r="r" b="b"/>
            <a:pathLst>
              <a:path w="894" h="2821" extrusionOk="0">
                <a:moveTo>
                  <a:pt x="456" y="0"/>
                </a:moveTo>
                <a:cubicBezTo>
                  <a:pt x="527" y="241"/>
                  <a:pt x="590" y="491"/>
                  <a:pt x="652" y="741"/>
                </a:cubicBezTo>
                <a:cubicBezTo>
                  <a:pt x="715" y="982"/>
                  <a:pt x="759" y="1232"/>
                  <a:pt x="795" y="1482"/>
                </a:cubicBezTo>
                <a:cubicBezTo>
                  <a:pt x="840" y="1732"/>
                  <a:pt x="849" y="1991"/>
                  <a:pt x="831" y="2240"/>
                </a:cubicBezTo>
                <a:cubicBezTo>
                  <a:pt x="822" y="2365"/>
                  <a:pt x="786" y="2481"/>
                  <a:pt x="733" y="2597"/>
                </a:cubicBezTo>
                <a:cubicBezTo>
                  <a:pt x="670" y="2705"/>
                  <a:pt x="563" y="2767"/>
                  <a:pt x="438" y="2767"/>
                </a:cubicBezTo>
                <a:cubicBezTo>
                  <a:pt x="322" y="2767"/>
                  <a:pt x="206" y="2696"/>
                  <a:pt x="161" y="2580"/>
                </a:cubicBezTo>
                <a:cubicBezTo>
                  <a:pt x="108" y="2472"/>
                  <a:pt x="81" y="2348"/>
                  <a:pt x="72" y="2223"/>
                </a:cubicBezTo>
                <a:cubicBezTo>
                  <a:pt x="45" y="1973"/>
                  <a:pt x="45" y="1723"/>
                  <a:pt x="81" y="1473"/>
                </a:cubicBezTo>
                <a:cubicBezTo>
                  <a:pt x="108" y="1214"/>
                  <a:pt x="153" y="964"/>
                  <a:pt x="206" y="723"/>
                </a:cubicBezTo>
                <a:cubicBezTo>
                  <a:pt x="260" y="473"/>
                  <a:pt x="340" y="223"/>
                  <a:pt x="456" y="0"/>
                </a:cubicBezTo>
                <a:lnTo>
                  <a:pt x="456" y="0"/>
                </a:lnTo>
                <a:cubicBezTo>
                  <a:pt x="331" y="223"/>
                  <a:pt x="242" y="464"/>
                  <a:pt x="179" y="714"/>
                </a:cubicBezTo>
                <a:cubicBezTo>
                  <a:pt x="117" y="955"/>
                  <a:pt x="72" y="1214"/>
                  <a:pt x="37" y="1464"/>
                </a:cubicBezTo>
                <a:cubicBezTo>
                  <a:pt x="1" y="1714"/>
                  <a:pt x="1" y="1973"/>
                  <a:pt x="19" y="2232"/>
                </a:cubicBezTo>
                <a:cubicBezTo>
                  <a:pt x="28" y="2356"/>
                  <a:pt x="63" y="2490"/>
                  <a:pt x="117" y="2606"/>
                </a:cubicBezTo>
                <a:cubicBezTo>
                  <a:pt x="144" y="2669"/>
                  <a:pt x="188" y="2722"/>
                  <a:pt x="242" y="2758"/>
                </a:cubicBezTo>
                <a:cubicBezTo>
                  <a:pt x="304" y="2803"/>
                  <a:pt x="367" y="2821"/>
                  <a:pt x="438" y="2821"/>
                </a:cubicBezTo>
                <a:cubicBezTo>
                  <a:pt x="581" y="2821"/>
                  <a:pt x="706" y="2740"/>
                  <a:pt x="777" y="2615"/>
                </a:cubicBezTo>
                <a:cubicBezTo>
                  <a:pt x="831" y="2499"/>
                  <a:pt x="867" y="2374"/>
                  <a:pt x="875" y="2249"/>
                </a:cubicBezTo>
                <a:cubicBezTo>
                  <a:pt x="893" y="1991"/>
                  <a:pt x="884" y="1732"/>
                  <a:pt x="840" y="1482"/>
                </a:cubicBezTo>
                <a:cubicBezTo>
                  <a:pt x="751" y="973"/>
                  <a:pt x="626" y="482"/>
                  <a:pt x="456"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5"/>
          <p:cNvSpPr/>
          <p:nvPr/>
        </p:nvSpPr>
        <p:spPr>
          <a:xfrm rot="3684608">
            <a:off x="8210700" y="971399"/>
            <a:ext cx="221377" cy="87021"/>
          </a:xfrm>
          <a:custGeom>
            <a:avLst/>
            <a:gdLst/>
            <a:ahLst/>
            <a:cxnLst/>
            <a:rect l="l" t="t" r="r" b="b"/>
            <a:pathLst>
              <a:path w="2750" h="1081" extrusionOk="0">
                <a:moveTo>
                  <a:pt x="680" y="1"/>
                </a:moveTo>
                <a:cubicBezTo>
                  <a:pt x="449" y="1"/>
                  <a:pt x="225" y="35"/>
                  <a:pt x="0" y="91"/>
                </a:cubicBezTo>
                <a:cubicBezTo>
                  <a:pt x="198" y="49"/>
                  <a:pt x="401" y="24"/>
                  <a:pt x="602" y="24"/>
                </a:cubicBezTo>
                <a:cubicBezTo>
                  <a:pt x="654" y="24"/>
                  <a:pt x="707" y="25"/>
                  <a:pt x="759" y="29"/>
                </a:cubicBezTo>
                <a:cubicBezTo>
                  <a:pt x="1018" y="38"/>
                  <a:pt x="1268" y="56"/>
                  <a:pt x="1518" y="100"/>
                </a:cubicBezTo>
                <a:cubicBezTo>
                  <a:pt x="1768" y="127"/>
                  <a:pt x="2017" y="190"/>
                  <a:pt x="2258" y="279"/>
                </a:cubicBezTo>
                <a:cubicBezTo>
                  <a:pt x="2374" y="315"/>
                  <a:pt x="2482" y="377"/>
                  <a:pt x="2580" y="457"/>
                </a:cubicBezTo>
                <a:cubicBezTo>
                  <a:pt x="2678" y="529"/>
                  <a:pt x="2723" y="654"/>
                  <a:pt x="2687" y="770"/>
                </a:cubicBezTo>
                <a:cubicBezTo>
                  <a:pt x="2660" y="886"/>
                  <a:pt x="2571" y="975"/>
                  <a:pt x="2446" y="1011"/>
                </a:cubicBezTo>
                <a:cubicBezTo>
                  <a:pt x="2382" y="1026"/>
                  <a:pt x="2315" y="1032"/>
                  <a:pt x="2248" y="1032"/>
                </a:cubicBezTo>
                <a:cubicBezTo>
                  <a:pt x="2192" y="1032"/>
                  <a:pt x="2136" y="1028"/>
                  <a:pt x="2080" y="1020"/>
                </a:cubicBezTo>
                <a:cubicBezTo>
                  <a:pt x="1830" y="966"/>
                  <a:pt x="1589" y="895"/>
                  <a:pt x="1357" y="797"/>
                </a:cubicBezTo>
                <a:cubicBezTo>
                  <a:pt x="1125" y="698"/>
                  <a:pt x="902" y="582"/>
                  <a:pt x="670" y="466"/>
                </a:cubicBezTo>
                <a:cubicBezTo>
                  <a:pt x="438" y="350"/>
                  <a:pt x="224" y="225"/>
                  <a:pt x="0" y="91"/>
                </a:cubicBezTo>
                <a:lnTo>
                  <a:pt x="0" y="91"/>
                </a:lnTo>
                <a:cubicBezTo>
                  <a:pt x="429" y="377"/>
                  <a:pt x="866" y="618"/>
                  <a:pt x="1330" y="832"/>
                </a:cubicBezTo>
                <a:cubicBezTo>
                  <a:pt x="1571" y="939"/>
                  <a:pt x="1812" y="1011"/>
                  <a:pt x="2062" y="1064"/>
                </a:cubicBezTo>
                <a:cubicBezTo>
                  <a:pt x="2118" y="1076"/>
                  <a:pt x="2173" y="1080"/>
                  <a:pt x="2227" y="1080"/>
                </a:cubicBezTo>
                <a:cubicBezTo>
                  <a:pt x="2302" y="1080"/>
                  <a:pt x="2377" y="1071"/>
                  <a:pt x="2455" y="1055"/>
                </a:cubicBezTo>
                <a:cubicBezTo>
                  <a:pt x="2589" y="1020"/>
                  <a:pt x="2696" y="913"/>
                  <a:pt x="2731" y="788"/>
                </a:cubicBezTo>
                <a:cubicBezTo>
                  <a:pt x="2749" y="716"/>
                  <a:pt x="2749" y="645"/>
                  <a:pt x="2723" y="582"/>
                </a:cubicBezTo>
                <a:cubicBezTo>
                  <a:pt x="2696" y="520"/>
                  <a:pt x="2651" y="457"/>
                  <a:pt x="2606" y="422"/>
                </a:cubicBezTo>
                <a:cubicBezTo>
                  <a:pt x="2499" y="332"/>
                  <a:pt x="2392" y="270"/>
                  <a:pt x="2267" y="225"/>
                </a:cubicBezTo>
                <a:cubicBezTo>
                  <a:pt x="2026" y="145"/>
                  <a:pt x="1776" y="83"/>
                  <a:pt x="1518" y="56"/>
                </a:cubicBezTo>
                <a:cubicBezTo>
                  <a:pt x="1268" y="20"/>
                  <a:pt x="1018" y="2"/>
                  <a:pt x="759" y="2"/>
                </a:cubicBezTo>
                <a:cubicBezTo>
                  <a:pt x="733" y="1"/>
                  <a:pt x="706" y="1"/>
                  <a:pt x="680"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5"/>
          <p:cNvSpPr/>
          <p:nvPr/>
        </p:nvSpPr>
        <p:spPr>
          <a:xfrm rot="3684608">
            <a:off x="8207884" y="743206"/>
            <a:ext cx="75510" cy="225885"/>
          </a:xfrm>
          <a:custGeom>
            <a:avLst/>
            <a:gdLst/>
            <a:ahLst/>
            <a:cxnLst/>
            <a:rect l="l" t="t" r="r" b="b"/>
            <a:pathLst>
              <a:path w="938" h="2806" extrusionOk="0">
                <a:moveTo>
                  <a:pt x="259" y="0"/>
                </a:moveTo>
                <a:cubicBezTo>
                  <a:pt x="161" y="233"/>
                  <a:pt x="98" y="482"/>
                  <a:pt x="72" y="732"/>
                </a:cubicBezTo>
                <a:cubicBezTo>
                  <a:pt x="36" y="982"/>
                  <a:pt x="9" y="1241"/>
                  <a:pt x="9" y="1500"/>
                </a:cubicBezTo>
                <a:cubicBezTo>
                  <a:pt x="0" y="1750"/>
                  <a:pt x="27" y="2009"/>
                  <a:pt x="72" y="2259"/>
                </a:cubicBezTo>
                <a:cubicBezTo>
                  <a:pt x="98" y="2383"/>
                  <a:pt x="143" y="2508"/>
                  <a:pt x="214" y="2624"/>
                </a:cubicBezTo>
                <a:cubicBezTo>
                  <a:pt x="250" y="2678"/>
                  <a:pt x="295" y="2732"/>
                  <a:pt x="357" y="2767"/>
                </a:cubicBezTo>
                <a:cubicBezTo>
                  <a:pt x="409" y="2789"/>
                  <a:pt x="466" y="2805"/>
                  <a:pt x="520" y="2805"/>
                </a:cubicBezTo>
                <a:cubicBezTo>
                  <a:pt x="531" y="2805"/>
                  <a:pt x="542" y="2805"/>
                  <a:pt x="553" y="2803"/>
                </a:cubicBezTo>
                <a:cubicBezTo>
                  <a:pt x="696" y="2785"/>
                  <a:pt x="812" y="2696"/>
                  <a:pt x="866" y="2562"/>
                </a:cubicBezTo>
                <a:cubicBezTo>
                  <a:pt x="910" y="2446"/>
                  <a:pt x="937" y="2312"/>
                  <a:pt x="928" y="2178"/>
                </a:cubicBezTo>
                <a:cubicBezTo>
                  <a:pt x="919" y="1928"/>
                  <a:pt x="875" y="1669"/>
                  <a:pt x="803" y="1428"/>
                </a:cubicBezTo>
                <a:cubicBezTo>
                  <a:pt x="661" y="938"/>
                  <a:pt x="482" y="456"/>
                  <a:pt x="259" y="0"/>
                </a:cubicBezTo>
                <a:lnTo>
                  <a:pt x="259" y="0"/>
                </a:lnTo>
                <a:cubicBezTo>
                  <a:pt x="366" y="233"/>
                  <a:pt x="464" y="465"/>
                  <a:pt x="545" y="706"/>
                </a:cubicBezTo>
                <a:cubicBezTo>
                  <a:pt x="625" y="947"/>
                  <a:pt x="705" y="1188"/>
                  <a:pt x="768" y="1437"/>
                </a:cubicBezTo>
                <a:cubicBezTo>
                  <a:pt x="830" y="1678"/>
                  <a:pt x="875" y="1928"/>
                  <a:pt x="884" y="2178"/>
                </a:cubicBezTo>
                <a:cubicBezTo>
                  <a:pt x="884" y="2303"/>
                  <a:pt x="866" y="2428"/>
                  <a:pt x="821" y="2544"/>
                </a:cubicBezTo>
                <a:cubicBezTo>
                  <a:pt x="777" y="2651"/>
                  <a:pt x="669" y="2732"/>
                  <a:pt x="553" y="2749"/>
                </a:cubicBezTo>
                <a:cubicBezTo>
                  <a:pt x="545" y="2750"/>
                  <a:pt x="536" y="2750"/>
                  <a:pt x="527" y="2750"/>
                </a:cubicBezTo>
                <a:cubicBezTo>
                  <a:pt x="412" y="2750"/>
                  <a:pt x="309" y="2697"/>
                  <a:pt x="259" y="2598"/>
                </a:cubicBezTo>
                <a:cubicBezTo>
                  <a:pt x="188" y="2491"/>
                  <a:pt x="143" y="2375"/>
                  <a:pt x="125" y="2250"/>
                </a:cubicBezTo>
                <a:cubicBezTo>
                  <a:pt x="72" y="2000"/>
                  <a:pt x="45" y="1750"/>
                  <a:pt x="54" y="1500"/>
                </a:cubicBezTo>
                <a:cubicBezTo>
                  <a:pt x="45" y="1241"/>
                  <a:pt x="63" y="991"/>
                  <a:pt x="98" y="741"/>
                </a:cubicBezTo>
                <a:cubicBezTo>
                  <a:pt x="116" y="482"/>
                  <a:pt x="170" y="233"/>
                  <a:pt x="259" y="0"/>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5"/>
          <p:cNvSpPr/>
          <p:nvPr/>
        </p:nvSpPr>
        <p:spPr>
          <a:xfrm rot="3684608">
            <a:off x="8258597" y="853098"/>
            <a:ext cx="226368" cy="74705"/>
          </a:xfrm>
          <a:custGeom>
            <a:avLst/>
            <a:gdLst/>
            <a:ahLst/>
            <a:cxnLst/>
            <a:rect l="l" t="t" r="r" b="b"/>
            <a:pathLst>
              <a:path w="2812" h="928" extrusionOk="0">
                <a:moveTo>
                  <a:pt x="1272" y="1"/>
                </a:moveTo>
                <a:cubicBezTo>
                  <a:pt x="1109" y="1"/>
                  <a:pt x="946" y="8"/>
                  <a:pt x="786" y="19"/>
                </a:cubicBezTo>
                <a:cubicBezTo>
                  <a:pt x="661" y="37"/>
                  <a:pt x="527" y="46"/>
                  <a:pt x="402" y="73"/>
                </a:cubicBezTo>
                <a:cubicBezTo>
                  <a:pt x="268" y="91"/>
                  <a:pt x="143" y="126"/>
                  <a:pt x="18" y="180"/>
                </a:cubicBezTo>
                <a:cubicBezTo>
                  <a:pt x="9" y="189"/>
                  <a:pt x="9" y="189"/>
                  <a:pt x="9" y="198"/>
                </a:cubicBezTo>
                <a:cubicBezTo>
                  <a:pt x="1" y="207"/>
                  <a:pt x="9" y="225"/>
                  <a:pt x="18" y="233"/>
                </a:cubicBezTo>
                <a:cubicBezTo>
                  <a:pt x="465" y="448"/>
                  <a:pt x="929" y="635"/>
                  <a:pt x="1411" y="778"/>
                </a:cubicBezTo>
                <a:cubicBezTo>
                  <a:pt x="1652" y="849"/>
                  <a:pt x="1893" y="903"/>
                  <a:pt x="2143" y="921"/>
                </a:cubicBezTo>
                <a:cubicBezTo>
                  <a:pt x="2177" y="926"/>
                  <a:pt x="2212" y="928"/>
                  <a:pt x="2247" y="928"/>
                </a:cubicBezTo>
                <a:cubicBezTo>
                  <a:pt x="2337" y="928"/>
                  <a:pt x="2427" y="913"/>
                  <a:pt x="2517" y="894"/>
                </a:cubicBezTo>
                <a:cubicBezTo>
                  <a:pt x="2642" y="858"/>
                  <a:pt x="2740" y="769"/>
                  <a:pt x="2785" y="653"/>
                </a:cubicBezTo>
                <a:lnTo>
                  <a:pt x="2785" y="653"/>
                </a:lnTo>
                <a:cubicBezTo>
                  <a:pt x="2740" y="769"/>
                  <a:pt x="2633" y="858"/>
                  <a:pt x="2508" y="885"/>
                </a:cubicBezTo>
                <a:cubicBezTo>
                  <a:pt x="2431" y="909"/>
                  <a:pt x="2350" y="921"/>
                  <a:pt x="2267" y="921"/>
                </a:cubicBezTo>
                <a:cubicBezTo>
                  <a:pt x="2226" y="921"/>
                  <a:pt x="2184" y="918"/>
                  <a:pt x="2143" y="912"/>
                </a:cubicBezTo>
                <a:cubicBezTo>
                  <a:pt x="1893" y="885"/>
                  <a:pt x="1652" y="831"/>
                  <a:pt x="1411" y="751"/>
                </a:cubicBezTo>
                <a:cubicBezTo>
                  <a:pt x="1179" y="680"/>
                  <a:pt x="947" y="590"/>
                  <a:pt x="715" y="492"/>
                </a:cubicBezTo>
                <a:cubicBezTo>
                  <a:pt x="502" y="402"/>
                  <a:pt x="297" y="313"/>
                  <a:pt x="93" y="209"/>
                </a:cubicBezTo>
                <a:lnTo>
                  <a:pt x="93" y="209"/>
                </a:lnTo>
                <a:cubicBezTo>
                  <a:pt x="192" y="169"/>
                  <a:pt x="297" y="141"/>
                  <a:pt x="402" y="126"/>
                </a:cubicBezTo>
                <a:cubicBezTo>
                  <a:pt x="536" y="100"/>
                  <a:pt x="661" y="82"/>
                  <a:pt x="786" y="73"/>
                </a:cubicBezTo>
                <a:cubicBezTo>
                  <a:pt x="1045" y="46"/>
                  <a:pt x="1304" y="37"/>
                  <a:pt x="1562" y="37"/>
                </a:cubicBezTo>
                <a:cubicBezTo>
                  <a:pt x="1821" y="37"/>
                  <a:pt x="2080" y="73"/>
                  <a:pt x="2330" y="135"/>
                </a:cubicBezTo>
                <a:cubicBezTo>
                  <a:pt x="2455" y="162"/>
                  <a:pt x="2580" y="225"/>
                  <a:pt x="2678" y="305"/>
                </a:cubicBezTo>
                <a:cubicBezTo>
                  <a:pt x="2732" y="341"/>
                  <a:pt x="2767" y="394"/>
                  <a:pt x="2794" y="457"/>
                </a:cubicBezTo>
                <a:cubicBezTo>
                  <a:pt x="2803" y="519"/>
                  <a:pt x="2803" y="590"/>
                  <a:pt x="2785" y="653"/>
                </a:cubicBezTo>
                <a:cubicBezTo>
                  <a:pt x="2803" y="590"/>
                  <a:pt x="2812" y="519"/>
                  <a:pt x="2794" y="448"/>
                </a:cubicBezTo>
                <a:cubicBezTo>
                  <a:pt x="2776" y="385"/>
                  <a:pt x="2741" y="332"/>
                  <a:pt x="2687" y="287"/>
                </a:cubicBezTo>
                <a:cubicBezTo>
                  <a:pt x="2580" y="207"/>
                  <a:pt x="2464" y="153"/>
                  <a:pt x="2339" y="117"/>
                </a:cubicBezTo>
                <a:cubicBezTo>
                  <a:pt x="2089" y="55"/>
                  <a:pt x="1830" y="10"/>
                  <a:pt x="1571" y="10"/>
                </a:cubicBezTo>
                <a:cubicBezTo>
                  <a:pt x="1472" y="4"/>
                  <a:pt x="1372" y="1"/>
                  <a:pt x="1272" y="1"/>
                </a:cubicBezTo>
                <a:close/>
              </a:path>
            </a:pathLst>
          </a:custGeom>
          <a:solidFill>
            <a:srgbClr val="CB4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5"/>
          <p:cNvSpPr/>
          <p:nvPr/>
        </p:nvSpPr>
        <p:spPr>
          <a:xfrm rot="3684608">
            <a:off x="8041949" y="761448"/>
            <a:ext cx="394775" cy="474793"/>
          </a:xfrm>
          <a:custGeom>
            <a:avLst/>
            <a:gdLst/>
            <a:ahLst/>
            <a:cxnLst/>
            <a:rect l="l" t="t" r="r" b="b"/>
            <a:pathLst>
              <a:path w="4904" h="5898" extrusionOk="0">
                <a:moveTo>
                  <a:pt x="69" y="1"/>
                </a:moveTo>
                <a:cubicBezTo>
                  <a:pt x="32" y="1"/>
                  <a:pt x="0" y="57"/>
                  <a:pt x="36" y="85"/>
                </a:cubicBezTo>
                <a:cubicBezTo>
                  <a:pt x="259" y="255"/>
                  <a:pt x="473" y="442"/>
                  <a:pt x="687" y="629"/>
                </a:cubicBezTo>
                <a:cubicBezTo>
                  <a:pt x="669" y="647"/>
                  <a:pt x="669" y="665"/>
                  <a:pt x="669" y="683"/>
                </a:cubicBezTo>
                <a:cubicBezTo>
                  <a:pt x="732" y="978"/>
                  <a:pt x="794" y="1272"/>
                  <a:pt x="848" y="1567"/>
                </a:cubicBezTo>
                <a:cubicBezTo>
                  <a:pt x="884" y="1808"/>
                  <a:pt x="919" y="2057"/>
                  <a:pt x="937" y="2307"/>
                </a:cubicBezTo>
                <a:cubicBezTo>
                  <a:pt x="964" y="2049"/>
                  <a:pt x="964" y="1781"/>
                  <a:pt x="937" y="1522"/>
                </a:cubicBezTo>
                <a:cubicBezTo>
                  <a:pt x="893" y="1254"/>
                  <a:pt x="839" y="986"/>
                  <a:pt x="776" y="728"/>
                </a:cubicBezTo>
                <a:lnTo>
                  <a:pt x="776" y="728"/>
                </a:lnTo>
                <a:cubicBezTo>
                  <a:pt x="1071" y="1004"/>
                  <a:pt x="1348" y="1299"/>
                  <a:pt x="1607" y="1584"/>
                </a:cubicBezTo>
                <a:cubicBezTo>
                  <a:pt x="1669" y="1656"/>
                  <a:pt x="1731" y="1736"/>
                  <a:pt x="1803" y="1808"/>
                </a:cubicBezTo>
                <a:cubicBezTo>
                  <a:pt x="1803" y="2084"/>
                  <a:pt x="1803" y="2361"/>
                  <a:pt x="1794" y="2647"/>
                </a:cubicBezTo>
                <a:cubicBezTo>
                  <a:pt x="1776" y="2896"/>
                  <a:pt x="1794" y="3209"/>
                  <a:pt x="1758" y="3459"/>
                </a:cubicBezTo>
                <a:cubicBezTo>
                  <a:pt x="1812" y="3200"/>
                  <a:pt x="1847" y="2941"/>
                  <a:pt x="1865" y="2673"/>
                </a:cubicBezTo>
                <a:cubicBezTo>
                  <a:pt x="1874" y="2441"/>
                  <a:pt x="1892" y="2156"/>
                  <a:pt x="1892" y="1924"/>
                </a:cubicBezTo>
                <a:cubicBezTo>
                  <a:pt x="2178" y="2254"/>
                  <a:pt x="2445" y="2602"/>
                  <a:pt x="2695" y="2959"/>
                </a:cubicBezTo>
                <a:cubicBezTo>
                  <a:pt x="2686" y="2968"/>
                  <a:pt x="2678" y="2986"/>
                  <a:pt x="2678" y="2995"/>
                </a:cubicBezTo>
                <a:cubicBezTo>
                  <a:pt x="2669" y="3289"/>
                  <a:pt x="2651" y="3584"/>
                  <a:pt x="2624" y="3878"/>
                </a:cubicBezTo>
                <a:cubicBezTo>
                  <a:pt x="2606" y="4137"/>
                  <a:pt x="2570" y="4387"/>
                  <a:pt x="2526" y="4637"/>
                </a:cubicBezTo>
                <a:cubicBezTo>
                  <a:pt x="2615" y="4396"/>
                  <a:pt x="2686" y="4155"/>
                  <a:pt x="2722" y="3905"/>
                </a:cubicBezTo>
                <a:cubicBezTo>
                  <a:pt x="2749" y="3628"/>
                  <a:pt x="2758" y="3343"/>
                  <a:pt x="2776" y="3066"/>
                </a:cubicBezTo>
                <a:cubicBezTo>
                  <a:pt x="3017" y="3423"/>
                  <a:pt x="3249" y="3789"/>
                  <a:pt x="3463" y="4173"/>
                </a:cubicBezTo>
                <a:cubicBezTo>
                  <a:pt x="3454" y="4485"/>
                  <a:pt x="3436" y="4806"/>
                  <a:pt x="3409" y="5128"/>
                </a:cubicBezTo>
                <a:cubicBezTo>
                  <a:pt x="3383" y="5351"/>
                  <a:pt x="3356" y="5583"/>
                  <a:pt x="3311" y="5806"/>
                </a:cubicBezTo>
                <a:cubicBezTo>
                  <a:pt x="3409" y="5538"/>
                  <a:pt x="3472" y="5262"/>
                  <a:pt x="3516" y="4976"/>
                </a:cubicBezTo>
                <a:cubicBezTo>
                  <a:pt x="3534" y="4762"/>
                  <a:pt x="3543" y="4548"/>
                  <a:pt x="3552" y="4333"/>
                </a:cubicBezTo>
                <a:cubicBezTo>
                  <a:pt x="3831" y="4830"/>
                  <a:pt x="4391" y="5897"/>
                  <a:pt x="4392" y="5897"/>
                </a:cubicBezTo>
                <a:cubicBezTo>
                  <a:pt x="4392" y="5897"/>
                  <a:pt x="4392" y="5896"/>
                  <a:pt x="4391" y="5895"/>
                </a:cubicBezTo>
                <a:cubicBezTo>
                  <a:pt x="4168" y="5315"/>
                  <a:pt x="3900" y="4762"/>
                  <a:pt x="3606" y="4217"/>
                </a:cubicBezTo>
                <a:lnTo>
                  <a:pt x="3606" y="4217"/>
                </a:lnTo>
                <a:cubicBezTo>
                  <a:pt x="3847" y="4244"/>
                  <a:pt x="4088" y="4378"/>
                  <a:pt x="4293" y="4485"/>
                </a:cubicBezTo>
                <a:cubicBezTo>
                  <a:pt x="4464" y="4567"/>
                  <a:pt x="4867" y="4731"/>
                  <a:pt x="4901" y="4731"/>
                </a:cubicBezTo>
                <a:cubicBezTo>
                  <a:pt x="4904" y="4731"/>
                  <a:pt x="4904" y="4729"/>
                  <a:pt x="4900" y="4726"/>
                </a:cubicBezTo>
                <a:cubicBezTo>
                  <a:pt x="4721" y="4592"/>
                  <a:pt x="4534" y="4485"/>
                  <a:pt x="4338" y="4396"/>
                </a:cubicBezTo>
                <a:cubicBezTo>
                  <a:pt x="4106" y="4271"/>
                  <a:pt x="3820" y="4119"/>
                  <a:pt x="3552" y="4119"/>
                </a:cubicBezTo>
                <a:cubicBezTo>
                  <a:pt x="3347" y="3753"/>
                  <a:pt x="3124" y="3396"/>
                  <a:pt x="2883" y="3048"/>
                </a:cubicBezTo>
                <a:lnTo>
                  <a:pt x="2883" y="3048"/>
                </a:lnTo>
                <a:cubicBezTo>
                  <a:pt x="3106" y="3102"/>
                  <a:pt x="3320" y="3191"/>
                  <a:pt x="3516" y="3307"/>
                </a:cubicBezTo>
                <a:cubicBezTo>
                  <a:pt x="3668" y="3395"/>
                  <a:pt x="4064" y="3555"/>
                  <a:pt x="4113" y="3555"/>
                </a:cubicBezTo>
                <a:cubicBezTo>
                  <a:pt x="4118" y="3555"/>
                  <a:pt x="4119" y="3553"/>
                  <a:pt x="4114" y="3548"/>
                </a:cubicBezTo>
                <a:cubicBezTo>
                  <a:pt x="3936" y="3423"/>
                  <a:pt x="3749" y="3307"/>
                  <a:pt x="3552" y="3218"/>
                </a:cubicBezTo>
                <a:cubicBezTo>
                  <a:pt x="3329" y="3102"/>
                  <a:pt x="3070" y="2959"/>
                  <a:pt x="2811" y="2941"/>
                </a:cubicBezTo>
                <a:cubicBezTo>
                  <a:pt x="2526" y="2539"/>
                  <a:pt x="2231" y="2165"/>
                  <a:pt x="1919" y="1799"/>
                </a:cubicBezTo>
                <a:cubicBezTo>
                  <a:pt x="2160" y="1799"/>
                  <a:pt x="2428" y="1933"/>
                  <a:pt x="2642" y="2031"/>
                </a:cubicBezTo>
                <a:cubicBezTo>
                  <a:pt x="2803" y="2103"/>
                  <a:pt x="3211" y="2241"/>
                  <a:pt x="3256" y="2241"/>
                </a:cubicBezTo>
                <a:cubicBezTo>
                  <a:pt x="3261" y="2241"/>
                  <a:pt x="3262" y="2239"/>
                  <a:pt x="3258" y="2236"/>
                </a:cubicBezTo>
                <a:cubicBezTo>
                  <a:pt x="3070" y="2120"/>
                  <a:pt x="2883" y="2013"/>
                  <a:pt x="2678" y="1933"/>
                </a:cubicBezTo>
                <a:cubicBezTo>
                  <a:pt x="2447" y="1834"/>
                  <a:pt x="2172" y="1697"/>
                  <a:pt x="1906" y="1697"/>
                </a:cubicBezTo>
                <a:cubicBezTo>
                  <a:pt x="1884" y="1697"/>
                  <a:pt x="1861" y="1698"/>
                  <a:pt x="1839" y="1700"/>
                </a:cubicBezTo>
                <a:lnTo>
                  <a:pt x="1740" y="1593"/>
                </a:lnTo>
                <a:cubicBezTo>
                  <a:pt x="1473" y="1281"/>
                  <a:pt x="1187" y="978"/>
                  <a:pt x="884" y="683"/>
                </a:cubicBezTo>
                <a:cubicBezTo>
                  <a:pt x="1107" y="683"/>
                  <a:pt x="1339" y="710"/>
                  <a:pt x="1553" y="772"/>
                </a:cubicBezTo>
                <a:cubicBezTo>
                  <a:pt x="1720" y="810"/>
                  <a:pt x="2105" y="867"/>
                  <a:pt x="2185" y="867"/>
                </a:cubicBezTo>
                <a:cubicBezTo>
                  <a:pt x="2199" y="867"/>
                  <a:pt x="2204" y="866"/>
                  <a:pt x="2196" y="862"/>
                </a:cubicBezTo>
                <a:cubicBezTo>
                  <a:pt x="1990" y="781"/>
                  <a:pt x="1785" y="719"/>
                  <a:pt x="1571" y="683"/>
                </a:cubicBezTo>
                <a:cubicBezTo>
                  <a:pt x="1386" y="642"/>
                  <a:pt x="1175" y="585"/>
                  <a:pt x="969" y="585"/>
                </a:cubicBezTo>
                <a:cubicBezTo>
                  <a:pt x="907" y="585"/>
                  <a:pt x="846" y="590"/>
                  <a:pt x="785" y="603"/>
                </a:cubicBezTo>
                <a:cubicBezTo>
                  <a:pt x="571" y="389"/>
                  <a:pt x="339" y="192"/>
                  <a:pt x="98" y="14"/>
                </a:cubicBezTo>
                <a:cubicBezTo>
                  <a:pt x="89" y="4"/>
                  <a:pt x="79" y="1"/>
                  <a:pt x="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5"/>
          <p:cNvSpPr/>
          <p:nvPr/>
        </p:nvSpPr>
        <p:spPr>
          <a:xfrm>
            <a:off x="7030019" y="695529"/>
            <a:ext cx="231129" cy="249285"/>
          </a:xfrm>
          <a:custGeom>
            <a:avLst/>
            <a:gdLst/>
            <a:ahLst/>
            <a:cxnLst/>
            <a:rect l="l" t="t" r="r" b="b"/>
            <a:pathLst>
              <a:path w="3348" h="3611" extrusionOk="0">
                <a:moveTo>
                  <a:pt x="1808" y="1"/>
                </a:moveTo>
                <a:cubicBezTo>
                  <a:pt x="1552" y="1"/>
                  <a:pt x="1246" y="107"/>
                  <a:pt x="893" y="416"/>
                </a:cubicBezTo>
                <a:cubicBezTo>
                  <a:pt x="28" y="1165"/>
                  <a:pt x="1" y="3611"/>
                  <a:pt x="1" y="3611"/>
                </a:cubicBezTo>
                <a:cubicBezTo>
                  <a:pt x="6" y="3611"/>
                  <a:pt x="11" y="3611"/>
                  <a:pt x="17" y="3611"/>
                </a:cubicBezTo>
                <a:cubicBezTo>
                  <a:pt x="853" y="3611"/>
                  <a:pt x="2565" y="2918"/>
                  <a:pt x="2955" y="2040"/>
                </a:cubicBezTo>
                <a:cubicBezTo>
                  <a:pt x="3348" y="1148"/>
                  <a:pt x="2598" y="380"/>
                  <a:pt x="2598" y="380"/>
                </a:cubicBezTo>
                <a:cubicBezTo>
                  <a:pt x="2450" y="226"/>
                  <a:pt x="2182" y="1"/>
                  <a:pt x="1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5"/>
          <p:cNvSpPr/>
          <p:nvPr/>
        </p:nvSpPr>
        <p:spPr>
          <a:xfrm>
            <a:off x="7042791" y="678684"/>
            <a:ext cx="213387" cy="246731"/>
          </a:xfrm>
          <a:custGeom>
            <a:avLst/>
            <a:gdLst/>
            <a:ahLst/>
            <a:cxnLst/>
            <a:rect l="l" t="t" r="r" b="b"/>
            <a:pathLst>
              <a:path w="3091" h="3574" extrusionOk="0">
                <a:moveTo>
                  <a:pt x="1083" y="1222"/>
                </a:moveTo>
                <a:cubicBezTo>
                  <a:pt x="1082" y="1222"/>
                  <a:pt x="1082" y="1222"/>
                  <a:pt x="1083" y="1222"/>
                </a:cubicBezTo>
                <a:lnTo>
                  <a:pt x="1083" y="1222"/>
                </a:lnTo>
                <a:close/>
                <a:moveTo>
                  <a:pt x="3009" y="1"/>
                </a:moveTo>
                <a:cubicBezTo>
                  <a:pt x="3001" y="1"/>
                  <a:pt x="2993" y="3"/>
                  <a:pt x="2984" y="8"/>
                </a:cubicBezTo>
                <a:cubicBezTo>
                  <a:pt x="2841" y="106"/>
                  <a:pt x="2716" y="222"/>
                  <a:pt x="2600" y="347"/>
                </a:cubicBezTo>
                <a:cubicBezTo>
                  <a:pt x="2449" y="499"/>
                  <a:pt x="2306" y="678"/>
                  <a:pt x="2163" y="847"/>
                </a:cubicBezTo>
                <a:cubicBezTo>
                  <a:pt x="2092" y="936"/>
                  <a:pt x="2020" y="1026"/>
                  <a:pt x="1958" y="1124"/>
                </a:cubicBezTo>
                <a:lnTo>
                  <a:pt x="1199" y="1204"/>
                </a:lnTo>
                <a:lnTo>
                  <a:pt x="1083" y="1222"/>
                </a:lnTo>
                <a:lnTo>
                  <a:pt x="1083" y="1222"/>
                </a:lnTo>
                <a:cubicBezTo>
                  <a:pt x="1108" y="1222"/>
                  <a:pt x="1631" y="1221"/>
                  <a:pt x="1877" y="1195"/>
                </a:cubicBezTo>
                <a:lnTo>
                  <a:pt x="1913" y="1195"/>
                </a:lnTo>
                <a:cubicBezTo>
                  <a:pt x="1779" y="1383"/>
                  <a:pt x="1636" y="1570"/>
                  <a:pt x="1494" y="1757"/>
                </a:cubicBezTo>
                <a:cubicBezTo>
                  <a:pt x="1387" y="1900"/>
                  <a:pt x="1271" y="2043"/>
                  <a:pt x="1163" y="2186"/>
                </a:cubicBezTo>
                <a:lnTo>
                  <a:pt x="574" y="2346"/>
                </a:lnTo>
                <a:lnTo>
                  <a:pt x="485" y="2373"/>
                </a:lnTo>
                <a:cubicBezTo>
                  <a:pt x="690" y="2346"/>
                  <a:pt x="896" y="2311"/>
                  <a:pt x="1101" y="2257"/>
                </a:cubicBezTo>
                <a:lnTo>
                  <a:pt x="1101" y="2257"/>
                </a:lnTo>
                <a:cubicBezTo>
                  <a:pt x="842" y="2579"/>
                  <a:pt x="583" y="2891"/>
                  <a:pt x="316" y="3203"/>
                </a:cubicBezTo>
                <a:cubicBezTo>
                  <a:pt x="217" y="3319"/>
                  <a:pt x="110" y="3444"/>
                  <a:pt x="3" y="3569"/>
                </a:cubicBezTo>
                <a:cubicBezTo>
                  <a:pt x="1" y="3572"/>
                  <a:pt x="0" y="3574"/>
                  <a:pt x="1" y="3574"/>
                </a:cubicBezTo>
                <a:cubicBezTo>
                  <a:pt x="15" y="3574"/>
                  <a:pt x="548" y="3032"/>
                  <a:pt x="887" y="2659"/>
                </a:cubicBezTo>
                <a:cubicBezTo>
                  <a:pt x="905" y="2775"/>
                  <a:pt x="914" y="2891"/>
                  <a:pt x="931" y="3007"/>
                </a:cubicBezTo>
                <a:lnTo>
                  <a:pt x="940" y="3069"/>
                </a:lnTo>
                <a:cubicBezTo>
                  <a:pt x="949" y="2918"/>
                  <a:pt x="949" y="2766"/>
                  <a:pt x="940" y="2614"/>
                </a:cubicBezTo>
                <a:lnTo>
                  <a:pt x="940" y="2605"/>
                </a:lnTo>
                <a:cubicBezTo>
                  <a:pt x="1146" y="2373"/>
                  <a:pt x="1306" y="2177"/>
                  <a:pt x="1494" y="1936"/>
                </a:cubicBezTo>
                <a:cubicBezTo>
                  <a:pt x="1574" y="1829"/>
                  <a:pt x="1654" y="1731"/>
                  <a:pt x="1726" y="1624"/>
                </a:cubicBezTo>
                <a:lnTo>
                  <a:pt x="1860" y="2382"/>
                </a:lnTo>
                <a:lnTo>
                  <a:pt x="1877" y="2498"/>
                </a:lnTo>
                <a:cubicBezTo>
                  <a:pt x="1878" y="2499"/>
                  <a:pt x="1878" y="2500"/>
                  <a:pt x="1878" y="2500"/>
                </a:cubicBezTo>
                <a:cubicBezTo>
                  <a:pt x="1883" y="2500"/>
                  <a:pt x="1832" y="1919"/>
                  <a:pt x="1788" y="1650"/>
                </a:cubicBezTo>
                <a:lnTo>
                  <a:pt x="1770" y="1561"/>
                </a:lnTo>
                <a:cubicBezTo>
                  <a:pt x="1886" y="1409"/>
                  <a:pt x="1993" y="1258"/>
                  <a:pt x="2110" y="1106"/>
                </a:cubicBezTo>
                <a:cubicBezTo>
                  <a:pt x="2127" y="1079"/>
                  <a:pt x="2154" y="1043"/>
                  <a:pt x="2181" y="1017"/>
                </a:cubicBezTo>
                <a:lnTo>
                  <a:pt x="2395" y="1722"/>
                </a:lnTo>
                <a:lnTo>
                  <a:pt x="2431" y="1838"/>
                </a:lnTo>
                <a:cubicBezTo>
                  <a:pt x="2431" y="1839"/>
                  <a:pt x="2431" y="1839"/>
                  <a:pt x="2431" y="1839"/>
                </a:cubicBezTo>
                <a:cubicBezTo>
                  <a:pt x="2433" y="1839"/>
                  <a:pt x="2321" y="1294"/>
                  <a:pt x="2243" y="1043"/>
                </a:cubicBezTo>
                <a:cubicBezTo>
                  <a:pt x="2234" y="1017"/>
                  <a:pt x="2226" y="990"/>
                  <a:pt x="2217" y="963"/>
                </a:cubicBezTo>
                <a:cubicBezTo>
                  <a:pt x="2342" y="811"/>
                  <a:pt x="2467" y="660"/>
                  <a:pt x="2600" y="517"/>
                </a:cubicBezTo>
                <a:cubicBezTo>
                  <a:pt x="2725" y="365"/>
                  <a:pt x="2868" y="231"/>
                  <a:pt x="3029" y="124"/>
                </a:cubicBezTo>
                <a:cubicBezTo>
                  <a:pt x="3090" y="86"/>
                  <a:pt x="3059" y="1"/>
                  <a:pt x="3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5"/>
          <p:cNvSpPr/>
          <p:nvPr/>
        </p:nvSpPr>
        <p:spPr>
          <a:xfrm>
            <a:off x="7041755" y="721141"/>
            <a:ext cx="202756" cy="221878"/>
          </a:xfrm>
          <a:custGeom>
            <a:avLst/>
            <a:gdLst/>
            <a:ahLst/>
            <a:cxnLst/>
            <a:rect l="l" t="t" r="r" b="b"/>
            <a:pathLst>
              <a:path w="2937" h="3214" extrusionOk="0">
                <a:moveTo>
                  <a:pt x="0" y="2392"/>
                </a:moveTo>
                <a:cubicBezTo>
                  <a:pt x="0" y="2669"/>
                  <a:pt x="63" y="2954"/>
                  <a:pt x="179" y="3213"/>
                </a:cubicBezTo>
                <a:cubicBezTo>
                  <a:pt x="1071" y="3070"/>
                  <a:pt x="2446" y="2445"/>
                  <a:pt x="2785" y="1669"/>
                </a:cubicBezTo>
                <a:cubicBezTo>
                  <a:pt x="2928" y="1330"/>
                  <a:pt x="2937" y="955"/>
                  <a:pt x="2803" y="625"/>
                </a:cubicBezTo>
                <a:cubicBezTo>
                  <a:pt x="1500" y="0"/>
                  <a:pt x="0" y="946"/>
                  <a:pt x="0" y="2392"/>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5"/>
          <p:cNvSpPr/>
          <p:nvPr/>
        </p:nvSpPr>
        <p:spPr>
          <a:xfrm>
            <a:off x="7028224" y="695667"/>
            <a:ext cx="214423" cy="251011"/>
          </a:xfrm>
          <a:custGeom>
            <a:avLst/>
            <a:gdLst/>
            <a:ahLst/>
            <a:cxnLst/>
            <a:rect l="l" t="t" r="r" b="b"/>
            <a:pathLst>
              <a:path w="3106" h="3636" extrusionOk="0">
                <a:moveTo>
                  <a:pt x="2624" y="378"/>
                </a:moveTo>
                <a:cubicBezTo>
                  <a:pt x="2743" y="511"/>
                  <a:pt x="2839" y="654"/>
                  <a:pt x="2919" y="809"/>
                </a:cubicBezTo>
                <a:lnTo>
                  <a:pt x="2919" y="809"/>
                </a:lnTo>
                <a:cubicBezTo>
                  <a:pt x="2843" y="651"/>
                  <a:pt x="2745" y="506"/>
                  <a:pt x="2624" y="378"/>
                </a:cubicBezTo>
                <a:close/>
                <a:moveTo>
                  <a:pt x="1830" y="0"/>
                </a:moveTo>
                <a:cubicBezTo>
                  <a:pt x="1691" y="0"/>
                  <a:pt x="1552" y="30"/>
                  <a:pt x="1428" y="92"/>
                </a:cubicBezTo>
                <a:cubicBezTo>
                  <a:pt x="1223" y="182"/>
                  <a:pt x="1026" y="307"/>
                  <a:pt x="866" y="458"/>
                </a:cubicBezTo>
                <a:cubicBezTo>
                  <a:pt x="714" y="619"/>
                  <a:pt x="589" y="806"/>
                  <a:pt x="500" y="1012"/>
                </a:cubicBezTo>
                <a:cubicBezTo>
                  <a:pt x="321" y="1413"/>
                  <a:pt x="196" y="1851"/>
                  <a:pt x="134" y="2288"/>
                </a:cubicBezTo>
                <a:cubicBezTo>
                  <a:pt x="62" y="2725"/>
                  <a:pt x="18" y="3163"/>
                  <a:pt x="0" y="3609"/>
                </a:cubicBezTo>
                <a:lnTo>
                  <a:pt x="0" y="3636"/>
                </a:lnTo>
                <a:lnTo>
                  <a:pt x="27" y="3636"/>
                </a:lnTo>
                <a:cubicBezTo>
                  <a:pt x="250" y="3636"/>
                  <a:pt x="473" y="3600"/>
                  <a:pt x="687" y="3546"/>
                </a:cubicBezTo>
                <a:cubicBezTo>
                  <a:pt x="901" y="3493"/>
                  <a:pt x="1107" y="3421"/>
                  <a:pt x="1312" y="3341"/>
                </a:cubicBezTo>
                <a:cubicBezTo>
                  <a:pt x="1723" y="3180"/>
                  <a:pt x="2106" y="2957"/>
                  <a:pt x="2454" y="2690"/>
                </a:cubicBezTo>
                <a:cubicBezTo>
                  <a:pt x="2624" y="2547"/>
                  <a:pt x="2776" y="2386"/>
                  <a:pt x="2901" y="2208"/>
                </a:cubicBezTo>
                <a:cubicBezTo>
                  <a:pt x="3017" y="2020"/>
                  <a:pt x="3088" y="1797"/>
                  <a:pt x="3097" y="1583"/>
                </a:cubicBezTo>
                <a:cubicBezTo>
                  <a:pt x="3106" y="1360"/>
                  <a:pt x="3061" y="1137"/>
                  <a:pt x="2981" y="940"/>
                </a:cubicBezTo>
                <a:cubicBezTo>
                  <a:pt x="2961" y="895"/>
                  <a:pt x="2941" y="852"/>
                  <a:pt x="2919" y="809"/>
                </a:cubicBezTo>
                <a:lnTo>
                  <a:pt x="2919" y="809"/>
                </a:lnTo>
                <a:cubicBezTo>
                  <a:pt x="2938" y="849"/>
                  <a:pt x="2956" y="890"/>
                  <a:pt x="2972" y="931"/>
                </a:cubicBezTo>
                <a:cubicBezTo>
                  <a:pt x="3061" y="1137"/>
                  <a:pt x="3097" y="1351"/>
                  <a:pt x="3088" y="1574"/>
                </a:cubicBezTo>
                <a:cubicBezTo>
                  <a:pt x="3070" y="1788"/>
                  <a:pt x="3008" y="2002"/>
                  <a:pt x="2892" y="2190"/>
                </a:cubicBezTo>
                <a:cubicBezTo>
                  <a:pt x="2767" y="2368"/>
                  <a:pt x="2615" y="2529"/>
                  <a:pt x="2445" y="2663"/>
                </a:cubicBezTo>
                <a:cubicBezTo>
                  <a:pt x="2097" y="2931"/>
                  <a:pt x="1714" y="3145"/>
                  <a:pt x="1303" y="3296"/>
                </a:cubicBezTo>
                <a:cubicBezTo>
                  <a:pt x="1098" y="3377"/>
                  <a:pt x="893" y="3448"/>
                  <a:pt x="678" y="3493"/>
                </a:cubicBezTo>
                <a:cubicBezTo>
                  <a:pt x="473" y="3544"/>
                  <a:pt x="268" y="3579"/>
                  <a:pt x="63" y="3582"/>
                </a:cubicBezTo>
                <a:lnTo>
                  <a:pt x="63" y="3582"/>
                </a:lnTo>
                <a:cubicBezTo>
                  <a:pt x="64" y="3145"/>
                  <a:pt x="108" y="2716"/>
                  <a:pt x="170" y="2288"/>
                </a:cubicBezTo>
                <a:cubicBezTo>
                  <a:pt x="232" y="1851"/>
                  <a:pt x="348" y="1422"/>
                  <a:pt x="518" y="1021"/>
                </a:cubicBezTo>
                <a:cubicBezTo>
                  <a:pt x="607" y="815"/>
                  <a:pt x="723" y="628"/>
                  <a:pt x="884" y="467"/>
                </a:cubicBezTo>
                <a:cubicBezTo>
                  <a:pt x="1035" y="315"/>
                  <a:pt x="1223" y="191"/>
                  <a:pt x="1419" y="101"/>
                </a:cubicBezTo>
                <a:cubicBezTo>
                  <a:pt x="1549" y="39"/>
                  <a:pt x="1686" y="9"/>
                  <a:pt x="1826" y="9"/>
                </a:cubicBezTo>
                <a:cubicBezTo>
                  <a:pt x="1907" y="9"/>
                  <a:pt x="1989" y="19"/>
                  <a:pt x="2071" y="39"/>
                </a:cubicBezTo>
                <a:cubicBezTo>
                  <a:pt x="2276" y="92"/>
                  <a:pt x="2472" y="217"/>
                  <a:pt x="2624" y="378"/>
                </a:cubicBezTo>
                <a:cubicBezTo>
                  <a:pt x="2472" y="217"/>
                  <a:pt x="2285" y="92"/>
                  <a:pt x="2071" y="30"/>
                </a:cubicBezTo>
                <a:cubicBezTo>
                  <a:pt x="1992" y="10"/>
                  <a:pt x="1911" y="0"/>
                  <a:pt x="1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5"/>
          <p:cNvSpPr/>
          <p:nvPr/>
        </p:nvSpPr>
        <p:spPr>
          <a:xfrm>
            <a:off x="7322100" y="616414"/>
            <a:ext cx="298231" cy="209245"/>
          </a:xfrm>
          <a:custGeom>
            <a:avLst/>
            <a:gdLst/>
            <a:ahLst/>
            <a:cxnLst/>
            <a:rect l="l" t="t" r="r" b="b"/>
            <a:pathLst>
              <a:path w="4320" h="3031" extrusionOk="0">
                <a:moveTo>
                  <a:pt x="2747" y="1"/>
                </a:moveTo>
                <a:cubicBezTo>
                  <a:pt x="1585" y="1"/>
                  <a:pt x="0" y="1151"/>
                  <a:pt x="0" y="1151"/>
                </a:cubicBezTo>
                <a:cubicBezTo>
                  <a:pt x="462" y="1898"/>
                  <a:pt x="1932" y="3031"/>
                  <a:pt x="2915" y="3031"/>
                </a:cubicBezTo>
                <a:cubicBezTo>
                  <a:pt x="2978" y="3031"/>
                  <a:pt x="3039" y="3026"/>
                  <a:pt x="3097" y="3016"/>
                </a:cubicBezTo>
                <a:cubicBezTo>
                  <a:pt x="4061" y="2847"/>
                  <a:pt x="4240" y="1669"/>
                  <a:pt x="4240" y="1669"/>
                </a:cubicBezTo>
                <a:cubicBezTo>
                  <a:pt x="4293" y="1267"/>
                  <a:pt x="4320" y="428"/>
                  <a:pt x="3169" y="62"/>
                </a:cubicBezTo>
                <a:cubicBezTo>
                  <a:pt x="3038" y="20"/>
                  <a:pt x="2896"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5"/>
          <p:cNvSpPr/>
          <p:nvPr/>
        </p:nvSpPr>
        <p:spPr>
          <a:xfrm>
            <a:off x="7325138" y="642233"/>
            <a:ext cx="264404" cy="193574"/>
          </a:xfrm>
          <a:custGeom>
            <a:avLst/>
            <a:gdLst/>
            <a:ahLst/>
            <a:cxnLst/>
            <a:rect l="l" t="t" r="r" b="b"/>
            <a:pathLst>
              <a:path w="3830" h="2804" extrusionOk="0">
                <a:moveTo>
                  <a:pt x="1607" y="10"/>
                </a:moveTo>
                <a:cubicBezTo>
                  <a:pt x="1465" y="10"/>
                  <a:pt x="1322" y="18"/>
                  <a:pt x="1188" y="54"/>
                </a:cubicBezTo>
                <a:cubicBezTo>
                  <a:pt x="840" y="215"/>
                  <a:pt x="510" y="402"/>
                  <a:pt x="197" y="608"/>
                </a:cubicBezTo>
                <a:cubicBezTo>
                  <a:pt x="126" y="679"/>
                  <a:pt x="54" y="759"/>
                  <a:pt x="1" y="849"/>
                </a:cubicBezTo>
                <a:cubicBezTo>
                  <a:pt x="545" y="1643"/>
                  <a:pt x="2107" y="2803"/>
                  <a:pt x="3044" y="2642"/>
                </a:cubicBezTo>
                <a:cubicBezTo>
                  <a:pt x="3205" y="2616"/>
                  <a:pt x="3366" y="2553"/>
                  <a:pt x="3499" y="2464"/>
                </a:cubicBezTo>
                <a:cubicBezTo>
                  <a:pt x="3830" y="1214"/>
                  <a:pt x="2893" y="1"/>
                  <a:pt x="1607" y="1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5"/>
          <p:cNvSpPr/>
          <p:nvPr/>
        </p:nvSpPr>
        <p:spPr>
          <a:xfrm>
            <a:off x="7319615" y="615585"/>
            <a:ext cx="297679" cy="210419"/>
          </a:xfrm>
          <a:custGeom>
            <a:avLst/>
            <a:gdLst/>
            <a:ahLst/>
            <a:cxnLst/>
            <a:rect l="l" t="t" r="r" b="b"/>
            <a:pathLst>
              <a:path w="4312" h="3048" extrusionOk="0">
                <a:moveTo>
                  <a:pt x="2754" y="1"/>
                </a:moveTo>
                <a:cubicBezTo>
                  <a:pt x="2690" y="1"/>
                  <a:pt x="2626" y="4"/>
                  <a:pt x="2562" y="12"/>
                </a:cubicBezTo>
                <a:cubicBezTo>
                  <a:pt x="2098" y="83"/>
                  <a:pt x="1652" y="226"/>
                  <a:pt x="1232" y="440"/>
                </a:cubicBezTo>
                <a:cubicBezTo>
                  <a:pt x="813" y="637"/>
                  <a:pt x="411" y="869"/>
                  <a:pt x="27" y="1136"/>
                </a:cubicBezTo>
                <a:lnTo>
                  <a:pt x="1" y="1154"/>
                </a:lnTo>
                <a:lnTo>
                  <a:pt x="18" y="1172"/>
                </a:lnTo>
                <a:cubicBezTo>
                  <a:pt x="152" y="1368"/>
                  <a:pt x="295" y="1556"/>
                  <a:pt x="474" y="1716"/>
                </a:cubicBezTo>
                <a:cubicBezTo>
                  <a:pt x="634" y="1886"/>
                  <a:pt x="813" y="2038"/>
                  <a:pt x="1000" y="2181"/>
                </a:cubicBezTo>
                <a:cubicBezTo>
                  <a:pt x="1366" y="2475"/>
                  <a:pt x="1777" y="2716"/>
                  <a:pt x="2214" y="2895"/>
                </a:cubicBezTo>
                <a:cubicBezTo>
                  <a:pt x="2437" y="2984"/>
                  <a:pt x="2669" y="3037"/>
                  <a:pt x="2901" y="3046"/>
                </a:cubicBezTo>
                <a:cubicBezTo>
                  <a:pt x="2915" y="3047"/>
                  <a:pt x="2928" y="3047"/>
                  <a:pt x="2942" y="3047"/>
                </a:cubicBezTo>
                <a:cubicBezTo>
                  <a:pt x="3168" y="3047"/>
                  <a:pt x="3385" y="2977"/>
                  <a:pt x="3571" y="2859"/>
                </a:cubicBezTo>
                <a:cubicBezTo>
                  <a:pt x="3764" y="2727"/>
                  <a:pt x="3923" y="2552"/>
                  <a:pt x="4030" y="2350"/>
                </a:cubicBezTo>
                <a:lnTo>
                  <a:pt x="4030" y="2350"/>
                </a:lnTo>
                <a:cubicBezTo>
                  <a:pt x="3923" y="2552"/>
                  <a:pt x="3764" y="2727"/>
                  <a:pt x="3571" y="2850"/>
                </a:cubicBezTo>
                <a:cubicBezTo>
                  <a:pt x="3378" y="2967"/>
                  <a:pt x="3162" y="3029"/>
                  <a:pt x="2945" y="3029"/>
                </a:cubicBezTo>
                <a:cubicBezTo>
                  <a:pt x="2930" y="3029"/>
                  <a:pt x="2916" y="3029"/>
                  <a:pt x="2901" y="3028"/>
                </a:cubicBezTo>
                <a:cubicBezTo>
                  <a:pt x="2660" y="3020"/>
                  <a:pt x="2437" y="2966"/>
                  <a:pt x="2223" y="2877"/>
                </a:cubicBezTo>
                <a:cubicBezTo>
                  <a:pt x="1786" y="2689"/>
                  <a:pt x="1384" y="2448"/>
                  <a:pt x="1018" y="2154"/>
                </a:cubicBezTo>
                <a:cubicBezTo>
                  <a:pt x="839" y="2011"/>
                  <a:pt x="661" y="1850"/>
                  <a:pt x="500" y="1681"/>
                </a:cubicBezTo>
                <a:cubicBezTo>
                  <a:pt x="337" y="1526"/>
                  <a:pt x="198" y="1354"/>
                  <a:pt x="76" y="1165"/>
                </a:cubicBezTo>
                <a:lnTo>
                  <a:pt x="76" y="1165"/>
                </a:lnTo>
                <a:cubicBezTo>
                  <a:pt x="445" y="904"/>
                  <a:pt x="839" y="668"/>
                  <a:pt x="1241" y="467"/>
                </a:cubicBezTo>
                <a:cubicBezTo>
                  <a:pt x="1652" y="253"/>
                  <a:pt x="2098" y="110"/>
                  <a:pt x="2562" y="39"/>
                </a:cubicBezTo>
                <a:cubicBezTo>
                  <a:pt x="2629" y="31"/>
                  <a:pt x="2696" y="27"/>
                  <a:pt x="2762" y="27"/>
                </a:cubicBezTo>
                <a:cubicBezTo>
                  <a:pt x="3157" y="27"/>
                  <a:pt x="3542" y="163"/>
                  <a:pt x="3847" y="422"/>
                </a:cubicBezTo>
                <a:cubicBezTo>
                  <a:pt x="4026" y="574"/>
                  <a:pt x="4160" y="770"/>
                  <a:pt x="4231" y="994"/>
                </a:cubicBezTo>
                <a:cubicBezTo>
                  <a:pt x="4293" y="1217"/>
                  <a:pt x="4311" y="1449"/>
                  <a:pt x="4276" y="1681"/>
                </a:cubicBezTo>
                <a:cubicBezTo>
                  <a:pt x="4311" y="1449"/>
                  <a:pt x="4302" y="1208"/>
                  <a:pt x="4240" y="985"/>
                </a:cubicBezTo>
                <a:cubicBezTo>
                  <a:pt x="4168" y="761"/>
                  <a:pt x="4044" y="565"/>
                  <a:pt x="3865" y="413"/>
                </a:cubicBezTo>
                <a:cubicBezTo>
                  <a:pt x="3549" y="144"/>
                  <a:pt x="3154"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5"/>
          <p:cNvSpPr/>
          <p:nvPr/>
        </p:nvSpPr>
        <p:spPr>
          <a:xfrm>
            <a:off x="7342465" y="668674"/>
            <a:ext cx="334267" cy="114874"/>
          </a:xfrm>
          <a:custGeom>
            <a:avLst/>
            <a:gdLst/>
            <a:ahLst/>
            <a:cxnLst/>
            <a:rect l="l" t="t" r="r" b="b"/>
            <a:pathLst>
              <a:path w="4842" h="1664" extrusionOk="0">
                <a:moveTo>
                  <a:pt x="2640" y="0"/>
                </a:moveTo>
                <a:cubicBezTo>
                  <a:pt x="2632" y="0"/>
                  <a:pt x="2967" y="516"/>
                  <a:pt x="3141" y="742"/>
                </a:cubicBezTo>
                <a:lnTo>
                  <a:pt x="3168" y="769"/>
                </a:lnTo>
                <a:cubicBezTo>
                  <a:pt x="2927" y="751"/>
                  <a:pt x="2686" y="742"/>
                  <a:pt x="2454" y="715"/>
                </a:cubicBezTo>
                <a:cubicBezTo>
                  <a:pt x="2267" y="698"/>
                  <a:pt x="2079" y="680"/>
                  <a:pt x="1892" y="662"/>
                </a:cubicBezTo>
                <a:lnTo>
                  <a:pt x="1401" y="198"/>
                </a:lnTo>
                <a:lnTo>
                  <a:pt x="1321" y="117"/>
                </a:lnTo>
                <a:lnTo>
                  <a:pt x="1321" y="117"/>
                </a:lnTo>
                <a:cubicBezTo>
                  <a:pt x="1463" y="305"/>
                  <a:pt x="1624" y="483"/>
                  <a:pt x="1785" y="644"/>
                </a:cubicBezTo>
                <a:cubicBezTo>
                  <a:pt x="1365" y="590"/>
                  <a:pt x="955" y="537"/>
                  <a:pt x="535" y="474"/>
                </a:cubicBezTo>
                <a:lnTo>
                  <a:pt x="44" y="394"/>
                </a:lnTo>
                <a:cubicBezTo>
                  <a:pt x="43" y="394"/>
                  <a:pt x="41" y="394"/>
                  <a:pt x="40" y="394"/>
                </a:cubicBezTo>
                <a:cubicBezTo>
                  <a:pt x="0" y="394"/>
                  <a:pt x="797" y="584"/>
                  <a:pt x="1330" y="689"/>
                </a:cubicBezTo>
                <a:lnTo>
                  <a:pt x="1071" y="947"/>
                </a:lnTo>
                <a:lnTo>
                  <a:pt x="1026" y="992"/>
                </a:lnTo>
                <a:cubicBezTo>
                  <a:pt x="1160" y="912"/>
                  <a:pt x="1285" y="814"/>
                  <a:pt x="1401" y="715"/>
                </a:cubicBezTo>
                <a:lnTo>
                  <a:pt x="1410" y="706"/>
                </a:lnTo>
                <a:cubicBezTo>
                  <a:pt x="1731" y="760"/>
                  <a:pt x="1981" y="796"/>
                  <a:pt x="2302" y="831"/>
                </a:cubicBezTo>
                <a:cubicBezTo>
                  <a:pt x="2436" y="840"/>
                  <a:pt x="2570" y="858"/>
                  <a:pt x="2695" y="867"/>
                </a:cubicBezTo>
                <a:lnTo>
                  <a:pt x="2160" y="1447"/>
                </a:lnTo>
                <a:lnTo>
                  <a:pt x="2070" y="1537"/>
                </a:lnTo>
                <a:cubicBezTo>
                  <a:pt x="2069" y="1538"/>
                  <a:pt x="2069" y="1539"/>
                  <a:pt x="2069" y="1539"/>
                </a:cubicBezTo>
                <a:cubicBezTo>
                  <a:pt x="2081" y="1539"/>
                  <a:pt x="2525" y="1144"/>
                  <a:pt x="2713" y="939"/>
                </a:cubicBezTo>
                <a:lnTo>
                  <a:pt x="2775" y="867"/>
                </a:lnTo>
                <a:cubicBezTo>
                  <a:pt x="2972" y="885"/>
                  <a:pt x="3168" y="894"/>
                  <a:pt x="3356" y="912"/>
                </a:cubicBezTo>
                <a:lnTo>
                  <a:pt x="3472" y="930"/>
                </a:lnTo>
                <a:lnTo>
                  <a:pt x="3025" y="1563"/>
                </a:lnTo>
                <a:lnTo>
                  <a:pt x="2954" y="1661"/>
                </a:lnTo>
                <a:cubicBezTo>
                  <a:pt x="2953" y="1663"/>
                  <a:pt x="2953" y="1663"/>
                  <a:pt x="2953" y="1663"/>
                </a:cubicBezTo>
                <a:cubicBezTo>
                  <a:pt x="2956" y="1663"/>
                  <a:pt x="3335" y="1225"/>
                  <a:pt x="3498" y="1001"/>
                </a:cubicBezTo>
                <a:lnTo>
                  <a:pt x="3543" y="930"/>
                </a:lnTo>
                <a:cubicBezTo>
                  <a:pt x="3748" y="956"/>
                  <a:pt x="3945" y="983"/>
                  <a:pt x="4150" y="1028"/>
                </a:cubicBezTo>
                <a:cubicBezTo>
                  <a:pt x="4346" y="1055"/>
                  <a:pt x="4543" y="1117"/>
                  <a:pt x="4739" y="1197"/>
                </a:cubicBezTo>
                <a:cubicBezTo>
                  <a:pt x="4744" y="1199"/>
                  <a:pt x="4750" y="1200"/>
                  <a:pt x="4755" y="1200"/>
                </a:cubicBezTo>
                <a:cubicBezTo>
                  <a:pt x="4809" y="1200"/>
                  <a:pt x="4841" y="1122"/>
                  <a:pt x="4792" y="1081"/>
                </a:cubicBezTo>
                <a:cubicBezTo>
                  <a:pt x="4632" y="1010"/>
                  <a:pt x="4462" y="956"/>
                  <a:pt x="4284" y="921"/>
                </a:cubicBezTo>
                <a:cubicBezTo>
                  <a:pt x="4061" y="876"/>
                  <a:pt x="3837" y="840"/>
                  <a:pt x="3605" y="814"/>
                </a:cubicBezTo>
                <a:cubicBezTo>
                  <a:pt x="3489" y="796"/>
                  <a:pt x="3364" y="787"/>
                  <a:pt x="3248" y="778"/>
                </a:cubicBezTo>
                <a:lnTo>
                  <a:pt x="2713" y="100"/>
                </a:lnTo>
                <a:lnTo>
                  <a:pt x="2642" y="1"/>
                </a:lnTo>
                <a:cubicBezTo>
                  <a:pt x="2641" y="1"/>
                  <a:pt x="2640" y="0"/>
                  <a:pt x="2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5"/>
          <p:cNvSpPr/>
          <p:nvPr/>
        </p:nvSpPr>
        <p:spPr>
          <a:xfrm>
            <a:off x="7394240" y="706713"/>
            <a:ext cx="350698" cy="334751"/>
          </a:xfrm>
          <a:custGeom>
            <a:avLst/>
            <a:gdLst/>
            <a:ahLst/>
            <a:cxnLst/>
            <a:rect l="l" t="t" r="r" b="b"/>
            <a:pathLst>
              <a:path w="5080" h="4849" extrusionOk="0">
                <a:moveTo>
                  <a:pt x="4991" y="0"/>
                </a:moveTo>
                <a:cubicBezTo>
                  <a:pt x="4985" y="0"/>
                  <a:pt x="4978" y="1"/>
                  <a:pt x="4971" y="4"/>
                </a:cubicBezTo>
                <a:cubicBezTo>
                  <a:pt x="4025" y="334"/>
                  <a:pt x="3328" y="1191"/>
                  <a:pt x="2980" y="2119"/>
                </a:cubicBezTo>
                <a:cubicBezTo>
                  <a:pt x="2592" y="2011"/>
                  <a:pt x="2194" y="1958"/>
                  <a:pt x="1797" y="1958"/>
                </a:cubicBezTo>
                <a:cubicBezTo>
                  <a:pt x="1210" y="1958"/>
                  <a:pt x="625" y="2074"/>
                  <a:pt x="71" y="2297"/>
                </a:cubicBezTo>
                <a:cubicBezTo>
                  <a:pt x="0" y="2329"/>
                  <a:pt x="19" y="2429"/>
                  <a:pt x="79" y="2429"/>
                </a:cubicBezTo>
                <a:cubicBezTo>
                  <a:pt x="87" y="2429"/>
                  <a:pt x="97" y="2427"/>
                  <a:pt x="107" y="2422"/>
                </a:cubicBezTo>
                <a:cubicBezTo>
                  <a:pt x="643" y="2204"/>
                  <a:pt x="1213" y="2092"/>
                  <a:pt x="1785" y="2092"/>
                </a:cubicBezTo>
                <a:cubicBezTo>
                  <a:pt x="2147" y="2092"/>
                  <a:pt x="2509" y="2136"/>
                  <a:pt x="2864" y="2226"/>
                </a:cubicBezTo>
                <a:cubicBezTo>
                  <a:pt x="2195" y="2592"/>
                  <a:pt x="1624" y="3172"/>
                  <a:pt x="1186" y="3797"/>
                </a:cubicBezTo>
                <a:cubicBezTo>
                  <a:pt x="1156" y="3846"/>
                  <a:pt x="1201" y="3891"/>
                  <a:pt x="1247" y="3891"/>
                </a:cubicBezTo>
                <a:cubicBezTo>
                  <a:pt x="1268" y="3891"/>
                  <a:pt x="1289" y="3882"/>
                  <a:pt x="1302" y="3859"/>
                </a:cubicBezTo>
                <a:cubicBezTo>
                  <a:pt x="1731" y="3226"/>
                  <a:pt x="2302" y="2699"/>
                  <a:pt x="2971" y="2324"/>
                </a:cubicBezTo>
                <a:lnTo>
                  <a:pt x="2971" y="2324"/>
                </a:lnTo>
                <a:cubicBezTo>
                  <a:pt x="2998" y="3083"/>
                  <a:pt x="2847" y="3842"/>
                  <a:pt x="2534" y="4538"/>
                </a:cubicBezTo>
                <a:cubicBezTo>
                  <a:pt x="2510" y="4592"/>
                  <a:pt x="2555" y="4637"/>
                  <a:pt x="2595" y="4637"/>
                </a:cubicBezTo>
                <a:cubicBezTo>
                  <a:pt x="2614" y="4637"/>
                  <a:pt x="2632" y="4627"/>
                  <a:pt x="2641" y="4600"/>
                </a:cubicBezTo>
                <a:cubicBezTo>
                  <a:pt x="2945" y="3913"/>
                  <a:pt x="3141" y="3119"/>
                  <a:pt x="3096" y="2351"/>
                </a:cubicBezTo>
                <a:lnTo>
                  <a:pt x="3096" y="2351"/>
                </a:lnTo>
                <a:cubicBezTo>
                  <a:pt x="3775" y="3011"/>
                  <a:pt x="4230" y="3868"/>
                  <a:pt x="4382" y="4796"/>
                </a:cubicBezTo>
                <a:cubicBezTo>
                  <a:pt x="4389" y="4833"/>
                  <a:pt x="4413" y="4848"/>
                  <a:pt x="4440" y="4848"/>
                </a:cubicBezTo>
                <a:cubicBezTo>
                  <a:pt x="4479" y="4848"/>
                  <a:pt x="4521" y="4814"/>
                  <a:pt x="4515" y="4761"/>
                </a:cubicBezTo>
                <a:cubicBezTo>
                  <a:pt x="4346" y="3770"/>
                  <a:pt x="3846" y="2860"/>
                  <a:pt x="3105" y="2173"/>
                </a:cubicBezTo>
                <a:cubicBezTo>
                  <a:pt x="3436" y="1280"/>
                  <a:pt x="4105" y="450"/>
                  <a:pt x="5006" y="138"/>
                </a:cubicBezTo>
                <a:cubicBezTo>
                  <a:pt x="5079" y="113"/>
                  <a:pt x="5056" y="0"/>
                  <a:pt x="4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5"/>
          <p:cNvSpPr/>
          <p:nvPr/>
        </p:nvSpPr>
        <p:spPr>
          <a:xfrm>
            <a:off x="7661538" y="1001358"/>
            <a:ext cx="106038" cy="104036"/>
          </a:xfrm>
          <a:custGeom>
            <a:avLst/>
            <a:gdLst/>
            <a:ahLst/>
            <a:cxnLst/>
            <a:rect l="l" t="t" r="r" b="b"/>
            <a:pathLst>
              <a:path w="1536" h="1507" extrusionOk="0">
                <a:moveTo>
                  <a:pt x="715" y="0"/>
                </a:moveTo>
                <a:cubicBezTo>
                  <a:pt x="621" y="0"/>
                  <a:pt x="527" y="21"/>
                  <a:pt x="438" y="64"/>
                </a:cubicBezTo>
                <a:cubicBezTo>
                  <a:pt x="117" y="225"/>
                  <a:pt x="1" y="653"/>
                  <a:pt x="179" y="1010"/>
                </a:cubicBezTo>
                <a:cubicBezTo>
                  <a:pt x="320" y="1292"/>
                  <a:pt x="632" y="1506"/>
                  <a:pt x="920" y="1506"/>
                </a:cubicBezTo>
                <a:cubicBezTo>
                  <a:pt x="997" y="1506"/>
                  <a:pt x="1073" y="1491"/>
                  <a:pt x="1143" y="1457"/>
                </a:cubicBezTo>
                <a:cubicBezTo>
                  <a:pt x="1465" y="1287"/>
                  <a:pt x="1536" y="769"/>
                  <a:pt x="1357" y="412"/>
                </a:cubicBezTo>
                <a:cubicBezTo>
                  <a:pt x="1221" y="152"/>
                  <a:pt x="969" y="0"/>
                  <a:pt x="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5"/>
          <p:cNvSpPr/>
          <p:nvPr/>
        </p:nvSpPr>
        <p:spPr>
          <a:xfrm>
            <a:off x="7515532" y="994869"/>
            <a:ext cx="104795" cy="105278"/>
          </a:xfrm>
          <a:custGeom>
            <a:avLst/>
            <a:gdLst/>
            <a:ahLst/>
            <a:cxnLst/>
            <a:rect l="l" t="t" r="r" b="b"/>
            <a:pathLst>
              <a:path w="1518" h="1525" extrusionOk="0">
                <a:moveTo>
                  <a:pt x="805" y="0"/>
                </a:moveTo>
                <a:cubicBezTo>
                  <a:pt x="531" y="0"/>
                  <a:pt x="263" y="183"/>
                  <a:pt x="143" y="471"/>
                </a:cubicBezTo>
                <a:cubicBezTo>
                  <a:pt x="1" y="846"/>
                  <a:pt x="117" y="1354"/>
                  <a:pt x="456" y="1488"/>
                </a:cubicBezTo>
                <a:cubicBezTo>
                  <a:pt x="514" y="1513"/>
                  <a:pt x="576" y="1524"/>
                  <a:pt x="638" y="1524"/>
                </a:cubicBezTo>
                <a:cubicBezTo>
                  <a:pt x="935" y="1524"/>
                  <a:pt x="1250" y="1264"/>
                  <a:pt x="1375" y="962"/>
                </a:cubicBezTo>
                <a:cubicBezTo>
                  <a:pt x="1518" y="587"/>
                  <a:pt x="1366" y="176"/>
                  <a:pt x="1027" y="42"/>
                </a:cubicBezTo>
                <a:cubicBezTo>
                  <a:pt x="955" y="14"/>
                  <a:pt x="880" y="0"/>
                  <a:pt x="8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5"/>
          <p:cNvSpPr/>
          <p:nvPr/>
        </p:nvSpPr>
        <p:spPr>
          <a:xfrm>
            <a:off x="7326380" y="822555"/>
            <a:ext cx="111630" cy="91057"/>
          </a:xfrm>
          <a:custGeom>
            <a:avLst/>
            <a:gdLst/>
            <a:ahLst/>
            <a:cxnLst/>
            <a:rect l="l" t="t" r="r" b="b"/>
            <a:pathLst>
              <a:path w="1617" h="1319" extrusionOk="0">
                <a:moveTo>
                  <a:pt x="876" y="0"/>
                </a:moveTo>
                <a:cubicBezTo>
                  <a:pt x="852" y="0"/>
                  <a:pt x="828" y="2"/>
                  <a:pt x="804" y="4"/>
                </a:cubicBezTo>
                <a:cubicBezTo>
                  <a:pt x="402" y="39"/>
                  <a:pt x="1" y="370"/>
                  <a:pt x="36" y="736"/>
                </a:cubicBezTo>
                <a:cubicBezTo>
                  <a:pt x="62" y="1070"/>
                  <a:pt x="472" y="1319"/>
                  <a:pt x="846" y="1319"/>
                </a:cubicBezTo>
                <a:cubicBezTo>
                  <a:pt x="871" y="1319"/>
                  <a:pt x="896" y="1318"/>
                  <a:pt x="920" y="1316"/>
                </a:cubicBezTo>
                <a:cubicBezTo>
                  <a:pt x="1322" y="1280"/>
                  <a:pt x="1616" y="959"/>
                  <a:pt x="1589" y="593"/>
                </a:cubicBezTo>
                <a:cubicBezTo>
                  <a:pt x="1556" y="257"/>
                  <a:pt x="1246" y="0"/>
                  <a:pt x="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5"/>
          <p:cNvSpPr/>
          <p:nvPr/>
        </p:nvSpPr>
        <p:spPr>
          <a:xfrm>
            <a:off x="7414467" y="940814"/>
            <a:ext cx="107280" cy="101205"/>
          </a:xfrm>
          <a:custGeom>
            <a:avLst/>
            <a:gdLst/>
            <a:ahLst/>
            <a:cxnLst/>
            <a:rect l="l" t="t" r="r" b="b"/>
            <a:pathLst>
              <a:path w="1554" h="1466" extrusionOk="0">
                <a:moveTo>
                  <a:pt x="843" y="1"/>
                </a:moveTo>
                <a:cubicBezTo>
                  <a:pt x="625" y="1"/>
                  <a:pt x="404" y="107"/>
                  <a:pt x="260" y="308"/>
                </a:cubicBezTo>
                <a:cubicBezTo>
                  <a:pt x="19" y="629"/>
                  <a:pt x="1" y="1156"/>
                  <a:pt x="287" y="1370"/>
                </a:cubicBezTo>
                <a:cubicBezTo>
                  <a:pt x="377" y="1436"/>
                  <a:pt x="487" y="1465"/>
                  <a:pt x="603" y="1465"/>
                </a:cubicBezTo>
                <a:cubicBezTo>
                  <a:pt x="863" y="1465"/>
                  <a:pt x="1152" y="1316"/>
                  <a:pt x="1313" y="1093"/>
                </a:cubicBezTo>
                <a:cubicBezTo>
                  <a:pt x="1554" y="772"/>
                  <a:pt x="1509" y="334"/>
                  <a:pt x="1215" y="120"/>
                </a:cubicBezTo>
                <a:cubicBezTo>
                  <a:pt x="1104" y="40"/>
                  <a:pt x="974" y="1"/>
                  <a:pt x="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5"/>
          <p:cNvSpPr/>
          <p:nvPr/>
        </p:nvSpPr>
        <p:spPr>
          <a:xfrm>
            <a:off x="7432347" y="962146"/>
            <a:ext cx="40731" cy="43975"/>
          </a:xfrm>
          <a:custGeom>
            <a:avLst/>
            <a:gdLst/>
            <a:ahLst/>
            <a:cxnLst/>
            <a:rect l="l" t="t" r="r" b="b"/>
            <a:pathLst>
              <a:path w="590" h="637" extrusionOk="0">
                <a:moveTo>
                  <a:pt x="350" y="1"/>
                </a:moveTo>
                <a:cubicBezTo>
                  <a:pt x="333" y="1"/>
                  <a:pt x="318" y="3"/>
                  <a:pt x="304" y="8"/>
                </a:cubicBezTo>
                <a:lnTo>
                  <a:pt x="242" y="8"/>
                </a:lnTo>
                <a:cubicBezTo>
                  <a:pt x="233" y="17"/>
                  <a:pt x="215" y="17"/>
                  <a:pt x="206" y="25"/>
                </a:cubicBezTo>
                <a:cubicBezTo>
                  <a:pt x="188" y="34"/>
                  <a:pt x="179" y="34"/>
                  <a:pt x="161" y="43"/>
                </a:cubicBezTo>
                <a:cubicBezTo>
                  <a:pt x="153" y="52"/>
                  <a:pt x="126" y="70"/>
                  <a:pt x="108" y="88"/>
                </a:cubicBezTo>
                <a:lnTo>
                  <a:pt x="108" y="97"/>
                </a:lnTo>
                <a:cubicBezTo>
                  <a:pt x="90" y="115"/>
                  <a:pt x="72" y="133"/>
                  <a:pt x="63" y="150"/>
                </a:cubicBezTo>
                <a:cubicBezTo>
                  <a:pt x="54" y="150"/>
                  <a:pt x="54" y="159"/>
                  <a:pt x="54" y="159"/>
                </a:cubicBezTo>
                <a:cubicBezTo>
                  <a:pt x="36" y="186"/>
                  <a:pt x="28" y="213"/>
                  <a:pt x="19" y="240"/>
                </a:cubicBezTo>
                <a:cubicBezTo>
                  <a:pt x="10" y="266"/>
                  <a:pt x="1" y="302"/>
                  <a:pt x="1" y="329"/>
                </a:cubicBezTo>
                <a:cubicBezTo>
                  <a:pt x="1" y="365"/>
                  <a:pt x="1" y="400"/>
                  <a:pt x="10" y="436"/>
                </a:cubicBezTo>
                <a:lnTo>
                  <a:pt x="10" y="445"/>
                </a:lnTo>
                <a:lnTo>
                  <a:pt x="36" y="507"/>
                </a:lnTo>
                <a:lnTo>
                  <a:pt x="36" y="516"/>
                </a:lnTo>
                <a:lnTo>
                  <a:pt x="72" y="561"/>
                </a:lnTo>
                <a:lnTo>
                  <a:pt x="117" y="597"/>
                </a:lnTo>
                <a:cubicBezTo>
                  <a:pt x="144" y="615"/>
                  <a:pt x="161" y="623"/>
                  <a:pt x="188" y="623"/>
                </a:cubicBezTo>
                <a:cubicBezTo>
                  <a:pt x="206" y="632"/>
                  <a:pt x="226" y="637"/>
                  <a:pt x="247" y="637"/>
                </a:cubicBezTo>
                <a:cubicBezTo>
                  <a:pt x="269" y="637"/>
                  <a:pt x="291" y="632"/>
                  <a:pt x="313" y="623"/>
                </a:cubicBezTo>
                <a:cubicBezTo>
                  <a:pt x="322" y="623"/>
                  <a:pt x="340" y="615"/>
                  <a:pt x="349" y="615"/>
                </a:cubicBezTo>
                <a:cubicBezTo>
                  <a:pt x="367" y="606"/>
                  <a:pt x="376" y="606"/>
                  <a:pt x="385" y="597"/>
                </a:cubicBezTo>
                <a:lnTo>
                  <a:pt x="411" y="579"/>
                </a:lnTo>
                <a:cubicBezTo>
                  <a:pt x="420" y="579"/>
                  <a:pt x="420" y="570"/>
                  <a:pt x="429" y="570"/>
                </a:cubicBezTo>
                <a:lnTo>
                  <a:pt x="456" y="552"/>
                </a:lnTo>
                <a:lnTo>
                  <a:pt x="483" y="525"/>
                </a:lnTo>
                <a:lnTo>
                  <a:pt x="501" y="507"/>
                </a:lnTo>
                <a:cubicBezTo>
                  <a:pt x="536" y="472"/>
                  <a:pt x="572" y="418"/>
                  <a:pt x="581" y="365"/>
                </a:cubicBezTo>
                <a:cubicBezTo>
                  <a:pt x="581" y="347"/>
                  <a:pt x="590" y="311"/>
                  <a:pt x="590" y="293"/>
                </a:cubicBezTo>
                <a:cubicBezTo>
                  <a:pt x="590" y="266"/>
                  <a:pt x="590" y="249"/>
                  <a:pt x="581" y="222"/>
                </a:cubicBezTo>
                <a:cubicBezTo>
                  <a:pt x="581" y="195"/>
                  <a:pt x="572" y="177"/>
                  <a:pt x="563" y="150"/>
                </a:cubicBezTo>
                <a:cubicBezTo>
                  <a:pt x="554" y="142"/>
                  <a:pt x="554" y="133"/>
                  <a:pt x="545" y="124"/>
                </a:cubicBezTo>
                <a:cubicBezTo>
                  <a:pt x="527" y="79"/>
                  <a:pt x="492" y="52"/>
                  <a:pt x="456" y="34"/>
                </a:cubicBezTo>
                <a:cubicBezTo>
                  <a:pt x="447" y="34"/>
                  <a:pt x="411" y="17"/>
                  <a:pt x="402" y="8"/>
                </a:cubicBezTo>
                <a:cubicBezTo>
                  <a:pt x="385" y="3"/>
                  <a:pt x="367"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5"/>
          <p:cNvSpPr/>
          <p:nvPr/>
        </p:nvSpPr>
        <p:spPr>
          <a:xfrm>
            <a:off x="7351025" y="836362"/>
            <a:ext cx="48739" cy="43768"/>
          </a:xfrm>
          <a:custGeom>
            <a:avLst/>
            <a:gdLst/>
            <a:ahLst/>
            <a:cxnLst/>
            <a:rect l="l" t="t" r="r" b="b"/>
            <a:pathLst>
              <a:path w="706" h="634" extrusionOk="0">
                <a:moveTo>
                  <a:pt x="384" y="0"/>
                </a:moveTo>
                <a:lnTo>
                  <a:pt x="304" y="9"/>
                </a:lnTo>
                <a:lnTo>
                  <a:pt x="295" y="9"/>
                </a:lnTo>
                <a:lnTo>
                  <a:pt x="251" y="36"/>
                </a:lnTo>
                <a:cubicBezTo>
                  <a:pt x="224" y="36"/>
                  <a:pt x="206" y="54"/>
                  <a:pt x="188" y="62"/>
                </a:cubicBezTo>
                <a:cubicBezTo>
                  <a:pt x="179" y="62"/>
                  <a:pt x="170" y="71"/>
                  <a:pt x="170" y="80"/>
                </a:cubicBezTo>
                <a:cubicBezTo>
                  <a:pt x="117" y="107"/>
                  <a:pt x="72" y="152"/>
                  <a:pt x="45" y="196"/>
                </a:cubicBezTo>
                <a:cubicBezTo>
                  <a:pt x="19" y="241"/>
                  <a:pt x="1" y="295"/>
                  <a:pt x="1" y="348"/>
                </a:cubicBezTo>
                <a:cubicBezTo>
                  <a:pt x="1" y="384"/>
                  <a:pt x="10" y="419"/>
                  <a:pt x="27" y="455"/>
                </a:cubicBezTo>
                <a:cubicBezTo>
                  <a:pt x="36" y="491"/>
                  <a:pt x="63" y="527"/>
                  <a:pt x="90" y="553"/>
                </a:cubicBezTo>
                <a:cubicBezTo>
                  <a:pt x="126" y="589"/>
                  <a:pt x="170" y="616"/>
                  <a:pt x="215" y="625"/>
                </a:cubicBezTo>
                <a:cubicBezTo>
                  <a:pt x="242" y="634"/>
                  <a:pt x="277" y="634"/>
                  <a:pt x="313" y="634"/>
                </a:cubicBezTo>
                <a:lnTo>
                  <a:pt x="331" y="634"/>
                </a:lnTo>
                <a:cubicBezTo>
                  <a:pt x="358" y="634"/>
                  <a:pt x="393" y="634"/>
                  <a:pt x="420" y="625"/>
                </a:cubicBezTo>
                <a:lnTo>
                  <a:pt x="465" y="625"/>
                </a:lnTo>
                <a:lnTo>
                  <a:pt x="527" y="598"/>
                </a:lnTo>
                <a:cubicBezTo>
                  <a:pt x="536" y="589"/>
                  <a:pt x="545" y="589"/>
                  <a:pt x="554" y="580"/>
                </a:cubicBezTo>
                <a:lnTo>
                  <a:pt x="572" y="580"/>
                </a:lnTo>
                <a:cubicBezTo>
                  <a:pt x="608" y="553"/>
                  <a:pt x="643" y="527"/>
                  <a:pt x="670" y="482"/>
                </a:cubicBezTo>
                <a:cubicBezTo>
                  <a:pt x="670" y="482"/>
                  <a:pt x="670" y="473"/>
                  <a:pt x="670" y="473"/>
                </a:cubicBezTo>
                <a:lnTo>
                  <a:pt x="670" y="464"/>
                </a:lnTo>
                <a:cubicBezTo>
                  <a:pt x="679" y="446"/>
                  <a:pt x="688" y="419"/>
                  <a:pt x="697" y="402"/>
                </a:cubicBezTo>
                <a:cubicBezTo>
                  <a:pt x="697" y="393"/>
                  <a:pt x="697" y="393"/>
                  <a:pt x="697" y="393"/>
                </a:cubicBezTo>
                <a:cubicBezTo>
                  <a:pt x="697" y="384"/>
                  <a:pt x="706" y="330"/>
                  <a:pt x="706" y="321"/>
                </a:cubicBezTo>
                <a:cubicBezTo>
                  <a:pt x="706" y="303"/>
                  <a:pt x="697" y="250"/>
                  <a:pt x="697" y="241"/>
                </a:cubicBezTo>
                <a:lnTo>
                  <a:pt x="706" y="205"/>
                </a:lnTo>
                <a:cubicBezTo>
                  <a:pt x="706" y="205"/>
                  <a:pt x="679" y="143"/>
                  <a:pt x="679" y="143"/>
                </a:cubicBezTo>
                <a:cubicBezTo>
                  <a:pt x="679" y="143"/>
                  <a:pt x="634" y="89"/>
                  <a:pt x="634" y="80"/>
                </a:cubicBezTo>
                <a:cubicBezTo>
                  <a:pt x="625" y="80"/>
                  <a:pt x="581" y="45"/>
                  <a:pt x="572" y="36"/>
                </a:cubicBezTo>
                <a:lnTo>
                  <a:pt x="500" y="9"/>
                </a:lnTo>
                <a:lnTo>
                  <a:pt x="492" y="9"/>
                </a:lnTo>
                <a:cubicBezTo>
                  <a:pt x="465" y="9"/>
                  <a:pt x="438"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5"/>
          <p:cNvSpPr/>
          <p:nvPr/>
        </p:nvSpPr>
        <p:spPr>
          <a:xfrm>
            <a:off x="7538935" y="1015166"/>
            <a:ext cx="43216" cy="50672"/>
          </a:xfrm>
          <a:custGeom>
            <a:avLst/>
            <a:gdLst/>
            <a:ahLst/>
            <a:cxnLst/>
            <a:rect l="l" t="t" r="r" b="b"/>
            <a:pathLst>
              <a:path w="626" h="734" extrusionOk="0">
                <a:moveTo>
                  <a:pt x="309" y="0"/>
                </a:moveTo>
                <a:cubicBezTo>
                  <a:pt x="289" y="0"/>
                  <a:pt x="269" y="3"/>
                  <a:pt x="251" y="7"/>
                </a:cubicBezTo>
                <a:cubicBezTo>
                  <a:pt x="206" y="25"/>
                  <a:pt x="161" y="43"/>
                  <a:pt x="126" y="79"/>
                </a:cubicBezTo>
                <a:lnTo>
                  <a:pt x="126" y="88"/>
                </a:lnTo>
                <a:cubicBezTo>
                  <a:pt x="108" y="114"/>
                  <a:pt x="90" y="132"/>
                  <a:pt x="72" y="150"/>
                </a:cubicBezTo>
                <a:cubicBezTo>
                  <a:pt x="63" y="159"/>
                  <a:pt x="63" y="168"/>
                  <a:pt x="63" y="177"/>
                </a:cubicBezTo>
                <a:cubicBezTo>
                  <a:pt x="54" y="186"/>
                  <a:pt x="45" y="204"/>
                  <a:pt x="45" y="221"/>
                </a:cubicBezTo>
                <a:cubicBezTo>
                  <a:pt x="28" y="239"/>
                  <a:pt x="19" y="266"/>
                  <a:pt x="10" y="293"/>
                </a:cubicBezTo>
                <a:cubicBezTo>
                  <a:pt x="10" y="302"/>
                  <a:pt x="10" y="311"/>
                  <a:pt x="10" y="320"/>
                </a:cubicBezTo>
                <a:cubicBezTo>
                  <a:pt x="1" y="346"/>
                  <a:pt x="1" y="382"/>
                  <a:pt x="1" y="409"/>
                </a:cubicBezTo>
                <a:cubicBezTo>
                  <a:pt x="1" y="445"/>
                  <a:pt x="1" y="489"/>
                  <a:pt x="10" y="525"/>
                </a:cubicBezTo>
                <a:cubicBezTo>
                  <a:pt x="19" y="569"/>
                  <a:pt x="45" y="614"/>
                  <a:pt x="81" y="650"/>
                </a:cubicBezTo>
                <a:cubicBezTo>
                  <a:pt x="108" y="677"/>
                  <a:pt x="144" y="694"/>
                  <a:pt x="179" y="712"/>
                </a:cubicBezTo>
                <a:cubicBezTo>
                  <a:pt x="199" y="725"/>
                  <a:pt x="228" y="734"/>
                  <a:pt x="256" y="734"/>
                </a:cubicBezTo>
                <a:cubicBezTo>
                  <a:pt x="267" y="734"/>
                  <a:pt x="277" y="733"/>
                  <a:pt x="286" y="730"/>
                </a:cubicBezTo>
                <a:cubicBezTo>
                  <a:pt x="340" y="730"/>
                  <a:pt x="385" y="721"/>
                  <a:pt x="429" y="694"/>
                </a:cubicBezTo>
                <a:cubicBezTo>
                  <a:pt x="492" y="659"/>
                  <a:pt x="536" y="614"/>
                  <a:pt x="572" y="561"/>
                </a:cubicBezTo>
                <a:lnTo>
                  <a:pt x="581" y="534"/>
                </a:lnTo>
                <a:cubicBezTo>
                  <a:pt x="590" y="516"/>
                  <a:pt x="608" y="489"/>
                  <a:pt x="617" y="462"/>
                </a:cubicBezTo>
                <a:lnTo>
                  <a:pt x="617" y="445"/>
                </a:lnTo>
                <a:cubicBezTo>
                  <a:pt x="626" y="418"/>
                  <a:pt x="626" y="382"/>
                  <a:pt x="626" y="355"/>
                </a:cubicBezTo>
                <a:cubicBezTo>
                  <a:pt x="626" y="346"/>
                  <a:pt x="626" y="337"/>
                  <a:pt x="626" y="328"/>
                </a:cubicBezTo>
                <a:lnTo>
                  <a:pt x="617" y="248"/>
                </a:lnTo>
                <a:cubicBezTo>
                  <a:pt x="617" y="239"/>
                  <a:pt x="608" y="221"/>
                  <a:pt x="608" y="212"/>
                </a:cubicBezTo>
                <a:cubicBezTo>
                  <a:pt x="599" y="195"/>
                  <a:pt x="590" y="168"/>
                  <a:pt x="572" y="141"/>
                </a:cubicBezTo>
                <a:cubicBezTo>
                  <a:pt x="545" y="105"/>
                  <a:pt x="510" y="70"/>
                  <a:pt x="474" y="43"/>
                </a:cubicBezTo>
                <a:cubicBezTo>
                  <a:pt x="438" y="25"/>
                  <a:pt x="402" y="7"/>
                  <a:pt x="367" y="7"/>
                </a:cubicBezTo>
                <a:cubicBezTo>
                  <a:pt x="349" y="3"/>
                  <a:pt x="329" y="0"/>
                  <a:pt x="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5"/>
          <p:cNvSpPr/>
          <p:nvPr/>
        </p:nvSpPr>
        <p:spPr>
          <a:xfrm>
            <a:off x="7707791" y="1025728"/>
            <a:ext cx="40731" cy="45908"/>
          </a:xfrm>
          <a:custGeom>
            <a:avLst/>
            <a:gdLst/>
            <a:ahLst/>
            <a:cxnLst/>
            <a:rect l="l" t="t" r="r" b="b"/>
            <a:pathLst>
              <a:path w="590" h="665" extrusionOk="0">
                <a:moveTo>
                  <a:pt x="286" y="0"/>
                </a:moveTo>
                <a:cubicBezTo>
                  <a:pt x="265" y="0"/>
                  <a:pt x="244" y="4"/>
                  <a:pt x="223" y="15"/>
                </a:cubicBezTo>
                <a:lnTo>
                  <a:pt x="152" y="42"/>
                </a:lnTo>
                <a:lnTo>
                  <a:pt x="98" y="77"/>
                </a:lnTo>
                <a:cubicBezTo>
                  <a:pt x="81" y="104"/>
                  <a:pt x="63" y="122"/>
                  <a:pt x="54" y="149"/>
                </a:cubicBezTo>
                <a:lnTo>
                  <a:pt x="45" y="167"/>
                </a:lnTo>
                <a:cubicBezTo>
                  <a:pt x="18" y="211"/>
                  <a:pt x="0" y="265"/>
                  <a:pt x="0" y="309"/>
                </a:cubicBezTo>
                <a:lnTo>
                  <a:pt x="0" y="318"/>
                </a:lnTo>
                <a:cubicBezTo>
                  <a:pt x="0" y="354"/>
                  <a:pt x="9" y="381"/>
                  <a:pt x="9" y="408"/>
                </a:cubicBezTo>
                <a:cubicBezTo>
                  <a:pt x="9" y="416"/>
                  <a:pt x="9" y="416"/>
                  <a:pt x="9" y="425"/>
                </a:cubicBezTo>
                <a:lnTo>
                  <a:pt x="9" y="434"/>
                </a:lnTo>
                <a:lnTo>
                  <a:pt x="45" y="515"/>
                </a:lnTo>
                <a:cubicBezTo>
                  <a:pt x="45" y="515"/>
                  <a:pt x="54" y="524"/>
                  <a:pt x="54" y="532"/>
                </a:cubicBezTo>
                <a:lnTo>
                  <a:pt x="98" y="586"/>
                </a:lnTo>
                <a:lnTo>
                  <a:pt x="152" y="631"/>
                </a:lnTo>
                <a:lnTo>
                  <a:pt x="223" y="657"/>
                </a:lnTo>
                <a:cubicBezTo>
                  <a:pt x="241" y="662"/>
                  <a:pt x="259" y="664"/>
                  <a:pt x="277" y="664"/>
                </a:cubicBezTo>
                <a:cubicBezTo>
                  <a:pt x="295" y="664"/>
                  <a:pt x="313" y="662"/>
                  <a:pt x="330" y="657"/>
                </a:cubicBezTo>
                <a:cubicBezTo>
                  <a:pt x="357" y="657"/>
                  <a:pt x="384" y="649"/>
                  <a:pt x="402" y="640"/>
                </a:cubicBezTo>
                <a:cubicBezTo>
                  <a:pt x="429" y="631"/>
                  <a:pt x="447" y="622"/>
                  <a:pt x="464" y="604"/>
                </a:cubicBezTo>
                <a:cubicBezTo>
                  <a:pt x="482" y="595"/>
                  <a:pt x="500" y="577"/>
                  <a:pt x="518" y="550"/>
                </a:cubicBezTo>
                <a:cubicBezTo>
                  <a:pt x="536" y="524"/>
                  <a:pt x="554" y="497"/>
                  <a:pt x="563" y="461"/>
                </a:cubicBezTo>
                <a:lnTo>
                  <a:pt x="571" y="443"/>
                </a:lnTo>
                <a:cubicBezTo>
                  <a:pt x="589" y="399"/>
                  <a:pt x="589" y="345"/>
                  <a:pt x="580" y="300"/>
                </a:cubicBezTo>
                <a:cubicBezTo>
                  <a:pt x="580" y="292"/>
                  <a:pt x="580" y="283"/>
                  <a:pt x="580" y="283"/>
                </a:cubicBezTo>
                <a:lnTo>
                  <a:pt x="580" y="256"/>
                </a:lnTo>
                <a:cubicBezTo>
                  <a:pt x="580" y="247"/>
                  <a:pt x="571" y="238"/>
                  <a:pt x="571" y="229"/>
                </a:cubicBezTo>
                <a:cubicBezTo>
                  <a:pt x="554" y="193"/>
                  <a:pt x="545" y="167"/>
                  <a:pt x="527" y="140"/>
                </a:cubicBezTo>
                <a:lnTo>
                  <a:pt x="482" y="86"/>
                </a:lnTo>
                <a:cubicBezTo>
                  <a:pt x="464" y="59"/>
                  <a:pt x="429" y="42"/>
                  <a:pt x="402" y="24"/>
                </a:cubicBezTo>
                <a:cubicBezTo>
                  <a:pt x="375" y="15"/>
                  <a:pt x="357" y="6"/>
                  <a:pt x="330" y="6"/>
                </a:cubicBezTo>
                <a:cubicBezTo>
                  <a:pt x="316" y="2"/>
                  <a:pt x="301"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5"/>
          <p:cNvSpPr/>
          <p:nvPr/>
        </p:nvSpPr>
        <p:spPr>
          <a:xfrm>
            <a:off x="7666509" y="1000116"/>
            <a:ext cx="98030" cy="105555"/>
          </a:xfrm>
          <a:custGeom>
            <a:avLst/>
            <a:gdLst/>
            <a:ahLst/>
            <a:cxnLst/>
            <a:rect l="l" t="t" r="r" b="b"/>
            <a:pathLst>
              <a:path w="1420" h="1529" extrusionOk="0">
                <a:moveTo>
                  <a:pt x="656" y="1"/>
                </a:moveTo>
                <a:cubicBezTo>
                  <a:pt x="570" y="1"/>
                  <a:pt x="484" y="19"/>
                  <a:pt x="402" y="56"/>
                </a:cubicBezTo>
                <a:cubicBezTo>
                  <a:pt x="223" y="136"/>
                  <a:pt x="90" y="288"/>
                  <a:pt x="45" y="475"/>
                </a:cubicBezTo>
                <a:cubicBezTo>
                  <a:pt x="1" y="660"/>
                  <a:pt x="18" y="854"/>
                  <a:pt x="104" y="1022"/>
                </a:cubicBezTo>
                <a:lnTo>
                  <a:pt x="104" y="1022"/>
                </a:lnTo>
                <a:cubicBezTo>
                  <a:pt x="18" y="854"/>
                  <a:pt x="1" y="660"/>
                  <a:pt x="54" y="484"/>
                </a:cubicBezTo>
                <a:cubicBezTo>
                  <a:pt x="132" y="205"/>
                  <a:pt x="379" y="30"/>
                  <a:pt x="641" y="30"/>
                </a:cubicBezTo>
                <a:cubicBezTo>
                  <a:pt x="741" y="30"/>
                  <a:pt x="842" y="55"/>
                  <a:pt x="937" y="109"/>
                </a:cubicBezTo>
                <a:cubicBezTo>
                  <a:pt x="1098" y="198"/>
                  <a:pt x="1223" y="341"/>
                  <a:pt x="1285" y="511"/>
                </a:cubicBezTo>
                <a:cubicBezTo>
                  <a:pt x="1357" y="680"/>
                  <a:pt x="1375" y="868"/>
                  <a:pt x="1339" y="1046"/>
                </a:cubicBezTo>
                <a:cubicBezTo>
                  <a:pt x="1312" y="1234"/>
                  <a:pt x="1196" y="1394"/>
                  <a:pt x="1027" y="1475"/>
                </a:cubicBezTo>
                <a:cubicBezTo>
                  <a:pt x="957" y="1499"/>
                  <a:pt x="885" y="1511"/>
                  <a:pt x="814" y="1511"/>
                </a:cubicBezTo>
                <a:cubicBezTo>
                  <a:pt x="702" y="1511"/>
                  <a:pt x="593" y="1481"/>
                  <a:pt x="500" y="1421"/>
                </a:cubicBezTo>
                <a:cubicBezTo>
                  <a:pt x="333" y="1333"/>
                  <a:pt x="200" y="1192"/>
                  <a:pt x="111" y="1034"/>
                </a:cubicBezTo>
                <a:lnTo>
                  <a:pt x="111" y="1034"/>
                </a:lnTo>
                <a:cubicBezTo>
                  <a:pt x="200" y="1192"/>
                  <a:pt x="332" y="1333"/>
                  <a:pt x="491" y="1421"/>
                </a:cubicBezTo>
                <a:cubicBezTo>
                  <a:pt x="598" y="1493"/>
                  <a:pt x="725" y="1528"/>
                  <a:pt x="851" y="1528"/>
                </a:cubicBezTo>
                <a:cubicBezTo>
                  <a:pt x="914" y="1528"/>
                  <a:pt x="976" y="1519"/>
                  <a:pt x="1036" y="1501"/>
                </a:cubicBezTo>
                <a:cubicBezTo>
                  <a:pt x="1214" y="1412"/>
                  <a:pt x="1348" y="1252"/>
                  <a:pt x="1384" y="1055"/>
                </a:cubicBezTo>
                <a:cubicBezTo>
                  <a:pt x="1419" y="868"/>
                  <a:pt x="1402" y="671"/>
                  <a:pt x="1339" y="493"/>
                </a:cubicBezTo>
                <a:cubicBezTo>
                  <a:pt x="1268" y="306"/>
                  <a:pt x="1125" y="163"/>
                  <a:pt x="955" y="73"/>
                </a:cubicBezTo>
                <a:cubicBezTo>
                  <a:pt x="859" y="25"/>
                  <a:pt x="758" y="1"/>
                  <a:pt x="656"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5"/>
          <p:cNvSpPr/>
          <p:nvPr/>
        </p:nvSpPr>
        <p:spPr>
          <a:xfrm>
            <a:off x="7519882" y="994179"/>
            <a:ext cx="97408" cy="106797"/>
          </a:xfrm>
          <a:custGeom>
            <a:avLst/>
            <a:gdLst/>
            <a:ahLst/>
            <a:cxnLst/>
            <a:rect l="l" t="t" r="r" b="b"/>
            <a:pathLst>
              <a:path w="1411" h="1547" extrusionOk="0">
                <a:moveTo>
                  <a:pt x="740" y="1"/>
                </a:moveTo>
                <a:cubicBezTo>
                  <a:pt x="642" y="1"/>
                  <a:pt x="545" y="23"/>
                  <a:pt x="455" y="70"/>
                </a:cubicBezTo>
                <a:cubicBezTo>
                  <a:pt x="286" y="159"/>
                  <a:pt x="152" y="302"/>
                  <a:pt x="80" y="481"/>
                </a:cubicBezTo>
                <a:cubicBezTo>
                  <a:pt x="152" y="311"/>
                  <a:pt x="286" y="168"/>
                  <a:pt x="455" y="88"/>
                </a:cubicBezTo>
                <a:cubicBezTo>
                  <a:pt x="544" y="44"/>
                  <a:pt x="637" y="23"/>
                  <a:pt x="728" y="23"/>
                </a:cubicBezTo>
                <a:cubicBezTo>
                  <a:pt x="1001" y="23"/>
                  <a:pt x="1254" y="210"/>
                  <a:pt x="1321" y="499"/>
                </a:cubicBezTo>
                <a:cubicBezTo>
                  <a:pt x="1357" y="677"/>
                  <a:pt x="1339" y="865"/>
                  <a:pt x="1250" y="1034"/>
                </a:cubicBezTo>
                <a:cubicBezTo>
                  <a:pt x="1169" y="1195"/>
                  <a:pt x="1044" y="1329"/>
                  <a:pt x="884" y="1427"/>
                </a:cubicBezTo>
                <a:cubicBezTo>
                  <a:pt x="786" y="1487"/>
                  <a:pt x="677" y="1517"/>
                  <a:pt x="567" y="1517"/>
                </a:cubicBezTo>
                <a:cubicBezTo>
                  <a:pt x="497" y="1517"/>
                  <a:pt x="427" y="1505"/>
                  <a:pt x="357" y="1480"/>
                </a:cubicBezTo>
                <a:cubicBezTo>
                  <a:pt x="196" y="1382"/>
                  <a:pt x="80" y="1222"/>
                  <a:pt x="45" y="1043"/>
                </a:cubicBezTo>
                <a:cubicBezTo>
                  <a:pt x="1" y="858"/>
                  <a:pt x="18" y="663"/>
                  <a:pt x="78" y="486"/>
                </a:cubicBezTo>
                <a:lnTo>
                  <a:pt x="78" y="486"/>
                </a:lnTo>
                <a:cubicBezTo>
                  <a:pt x="18" y="663"/>
                  <a:pt x="1" y="858"/>
                  <a:pt x="36" y="1034"/>
                </a:cubicBezTo>
                <a:cubicBezTo>
                  <a:pt x="63" y="1230"/>
                  <a:pt x="179" y="1400"/>
                  <a:pt x="348" y="1489"/>
                </a:cubicBezTo>
                <a:cubicBezTo>
                  <a:pt x="425" y="1528"/>
                  <a:pt x="508" y="1546"/>
                  <a:pt x="590" y="1546"/>
                </a:cubicBezTo>
                <a:cubicBezTo>
                  <a:pt x="698" y="1546"/>
                  <a:pt x="805" y="1514"/>
                  <a:pt x="902" y="1454"/>
                </a:cubicBezTo>
                <a:cubicBezTo>
                  <a:pt x="1071" y="1364"/>
                  <a:pt x="1214" y="1222"/>
                  <a:pt x="1303" y="1052"/>
                </a:cubicBezTo>
                <a:cubicBezTo>
                  <a:pt x="1384" y="873"/>
                  <a:pt x="1410" y="677"/>
                  <a:pt x="1357" y="481"/>
                </a:cubicBezTo>
                <a:cubicBezTo>
                  <a:pt x="1312" y="293"/>
                  <a:pt x="1178" y="142"/>
                  <a:pt x="1000" y="52"/>
                </a:cubicBezTo>
                <a:cubicBezTo>
                  <a:pt x="915" y="19"/>
                  <a:pt x="827" y="1"/>
                  <a:pt x="740" y="1"/>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5"/>
          <p:cNvSpPr/>
          <p:nvPr/>
        </p:nvSpPr>
        <p:spPr>
          <a:xfrm>
            <a:off x="7326380" y="820622"/>
            <a:ext cx="111630" cy="93059"/>
          </a:xfrm>
          <a:custGeom>
            <a:avLst/>
            <a:gdLst/>
            <a:ahLst/>
            <a:cxnLst/>
            <a:rect l="l" t="t" r="r" b="b"/>
            <a:pathLst>
              <a:path w="1617" h="1348" extrusionOk="0">
                <a:moveTo>
                  <a:pt x="870" y="0"/>
                </a:moveTo>
                <a:cubicBezTo>
                  <a:pt x="822" y="0"/>
                  <a:pt x="773" y="5"/>
                  <a:pt x="724" y="14"/>
                </a:cubicBezTo>
                <a:cubicBezTo>
                  <a:pt x="536" y="50"/>
                  <a:pt x="358" y="148"/>
                  <a:pt x="224" y="282"/>
                </a:cubicBezTo>
                <a:cubicBezTo>
                  <a:pt x="72" y="407"/>
                  <a:pt x="1" y="603"/>
                  <a:pt x="27" y="799"/>
                </a:cubicBezTo>
                <a:cubicBezTo>
                  <a:pt x="72" y="987"/>
                  <a:pt x="206" y="1138"/>
                  <a:pt x="376" y="1228"/>
                </a:cubicBezTo>
                <a:cubicBezTo>
                  <a:pt x="520" y="1304"/>
                  <a:pt x="678" y="1348"/>
                  <a:pt x="838" y="1348"/>
                </a:cubicBezTo>
                <a:cubicBezTo>
                  <a:pt x="865" y="1348"/>
                  <a:pt x="893" y="1346"/>
                  <a:pt x="920" y="1344"/>
                </a:cubicBezTo>
                <a:lnTo>
                  <a:pt x="920" y="1344"/>
                </a:lnTo>
                <a:cubicBezTo>
                  <a:pt x="904" y="1344"/>
                  <a:pt x="889" y="1345"/>
                  <a:pt x="873" y="1345"/>
                </a:cubicBezTo>
                <a:cubicBezTo>
                  <a:pt x="701" y="1345"/>
                  <a:pt x="532" y="1300"/>
                  <a:pt x="384" y="1219"/>
                </a:cubicBezTo>
                <a:cubicBezTo>
                  <a:pt x="215" y="1129"/>
                  <a:pt x="99" y="978"/>
                  <a:pt x="54" y="799"/>
                </a:cubicBezTo>
                <a:cubicBezTo>
                  <a:pt x="36" y="612"/>
                  <a:pt x="108" y="433"/>
                  <a:pt x="251" y="308"/>
                </a:cubicBezTo>
                <a:cubicBezTo>
                  <a:pt x="384" y="183"/>
                  <a:pt x="554" y="103"/>
                  <a:pt x="733" y="67"/>
                </a:cubicBezTo>
                <a:cubicBezTo>
                  <a:pt x="783" y="57"/>
                  <a:pt x="833" y="52"/>
                  <a:pt x="884" y="52"/>
                </a:cubicBezTo>
                <a:cubicBezTo>
                  <a:pt x="1014" y="52"/>
                  <a:pt x="1143" y="86"/>
                  <a:pt x="1259" y="157"/>
                </a:cubicBezTo>
                <a:cubicBezTo>
                  <a:pt x="1420" y="246"/>
                  <a:pt x="1536" y="407"/>
                  <a:pt x="1571" y="585"/>
                </a:cubicBezTo>
                <a:cubicBezTo>
                  <a:pt x="1598" y="772"/>
                  <a:pt x="1545" y="960"/>
                  <a:pt x="1411" y="1103"/>
                </a:cubicBezTo>
                <a:cubicBezTo>
                  <a:pt x="1286" y="1237"/>
                  <a:pt x="1107" y="1326"/>
                  <a:pt x="920" y="1344"/>
                </a:cubicBezTo>
                <a:cubicBezTo>
                  <a:pt x="1107" y="1326"/>
                  <a:pt x="1286" y="1245"/>
                  <a:pt x="1420" y="1103"/>
                </a:cubicBezTo>
                <a:cubicBezTo>
                  <a:pt x="1554" y="969"/>
                  <a:pt x="1616" y="772"/>
                  <a:pt x="1589" y="585"/>
                </a:cubicBezTo>
                <a:cubicBezTo>
                  <a:pt x="1563" y="389"/>
                  <a:pt x="1447" y="219"/>
                  <a:pt x="1286" y="121"/>
                </a:cubicBezTo>
                <a:cubicBezTo>
                  <a:pt x="1159" y="41"/>
                  <a:pt x="1016" y="0"/>
                  <a:pt x="870"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5"/>
          <p:cNvSpPr/>
          <p:nvPr/>
        </p:nvSpPr>
        <p:spPr>
          <a:xfrm>
            <a:off x="7417574" y="939571"/>
            <a:ext cx="99272" cy="103345"/>
          </a:xfrm>
          <a:custGeom>
            <a:avLst/>
            <a:gdLst/>
            <a:ahLst/>
            <a:cxnLst/>
            <a:rect l="l" t="t" r="r" b="b"/>
            <a:pathLst>
              <a:path w="1438" h="1497" extrusionOk="0">
                <a:moveTo>
                  <a:pt x="781" y="0"/>
                </a:moveTo>
                <a:cubicBezTo>
                  <a:pt x="717" y="0"/>
                  <a:pt x="652" y="10"/>
                  <a:pt x="590" y="31"/>
                </a:cubicBezTo>
                <a:cubicBezTo>
                  <a:pt x="402" y="94"/>
                  <a:pt x="250" y="219"/>
                  <a:pt x="143" y="379"/>
                </a:cubicBezTo>
                <a:cubicBezTo>
                  <a:pt x="45" y="549"/>
                  <a:pt x="1" y="736"/>
                  <a:pt x="10" y="933"/>
                </a:cubicBezTo>
                <a:cubicBezTo>
                  <a:pt x="10" y="1129"/>
                  <a:pt x="108" y="1316"/>
                  <a:pt x="268" y="1423"/>
                </a:cubicBezTo>
                <a:cubicBezTo>
                  <a:pt x="365" y="1472"/>
                  <a:pt x="466" y="1496"/>
                  <a:pt x="567" y="1496"/>
                </a:cubicBezTo>
                <a:cubicBezTo>
                  <a:pt x="653" y="1496"/>
                  <a:pt x="739" y="1478"/>
                  <a:pt x="822" y="1441"/>
                </a:cubicBezTo>
                <a:cubicBezTo>
                  <a:pt x="1000" y="1379"/>
                  <a:pt x="1161" y="1263"/>
                  <a:pt x="1268" y="1111"/>
                </a:cubicBezTo>
                <a:lnTo>
                  <a:pt x="1268" y="1111"/>
                </a:lnTo>
                <a:cubicBezTo>
                  <a:pt x="1152" y="1263"/>
                  <a:pt x="1000" y="1370"/>
                  <a:pt x="822" y="1432"/>
                </a:cubicBezTo>
                <a:cubicBezTo>
                  <a:pt x="747" y="1462"/>
                  <a:pt x="670" y="1476"/>
                  <a:pt x="593" y="1476"/>
                </a:cubicBezTo>
                <a:cubicBezTo>
                  <a:pt x="485" y="1476"/>
                  <a:pt x="380" y="1449"/>
                  <a:pt x="286" y="1397"/>
                </a:cubicBezTo>
                <a:cubicBezTo>
                  <a:pt x="134" y="1290"/>
                  <a:pt x="45" y="1111"/>
                  <a:pt x="54" y="924"/>
                </a:cubicBezTo>
                <a:cubicBezTo>
                  <a:pt x="45" y="745"/>
                  <a:pt x="99" y="558"/>
                  <a:pt x="188" y="406"/>
                </a:cubicBezTo>
                <a:cubicBezTo>
                  <a:pt x="286" y="245"/>
                  <a:pt x="429" y="129"/>
                  <a:pt x="607" y="67"/>
                </a:cubicBezTo>
                <a:cubicBezTo>
                  <a:pt x="670" y="47"/>
                  <a:pt x="735" y="37"/>
                  <a:pt x="802" y="37"/>
                </a:cubicBezTo>
                <a:cubicBezTo>
                  <a:pt x="916" y="37"/>
                  <a:pt x="1032" y="67"/>
                  <a:pt x="1134" y="129"/>
                </a:cubicBezTo>
                <a:cubicBezTo>
                  <a:pt x="1295" y="228"/>
                  <a:pt x="1393" y="397"/>
                  <a:pt x="1411" y="585"/>
                </a:cubicBezTo>
                <a:cubicBezTo>
                  <a:pt x="1438" y="772"/>
                  <a:pt x="1384" y="959"/>
                  <a:pt x="1268" y="1111"/>
                </a:cubicBezTo>
                <a:cubicBezTo>
                  <a:pt x="1384" y="959"/>
                  <a:pt x="1438" y="772"/>
                  <a:pt x="1429" y="585"/>
                </a:cubicBezTo>
                <a:cubicBezTo>
                  <a:pt x="1411" y="397"/>
                  <a:pt x="1313" y="219"/>
                  <a:pt x="1152" y="112"/>
                </a:cubicBezTo>
                <a:cubicBezTo>
                  <a:pt x="1039" y="40"/>
                  <a:pt x="910" y="0"/>
                  <a:pt x="781" y="0"/>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5"/>
          <p:cNvSpPr/>
          <p:nvPr/>
        </p:nvSpPr>
        <p:spPr>
          <a:xfrm>
            <a:off x="7726844" y="1087584"/>
            <a:ext cx="21677" cy="24231"/>
          </a:xfrm>
          <a:custGeom>
            <a:avLst/>
            <a:gdLst/>
            <a:ahLst/>
            <a:cxnLst/>
            <a:rect l="l" t="t" r="r" b="b"/>
            <a:pathLst>
              <a:path w="314" h="351" extrusionOk="0">
                <a:moveTo>
                  <a:pt x="149" y="0"/>
                </a:moveTo>
                <a:cubicBezTo>
                  <a:pt x="141" y="0"/>
                  <a:pt x="134" y="1"/>
                  <a:pt x="126" y="2"/>
                </a:cubicBezTo>
                <a:lnTo>
                  <a:pt x="99" y="2"/>
                </a:lnTo>
                <a:cubicBezTo>
                  <a:pt x="81" y="2"/>
                  <a:pt x="63" y="11"/>
                  <a:pt x="54" y="20"/>
                </a:cubicBezTo>
                <a:cubicBezTo>
                  <a:pt x="37" y="29"/>
                  <a:pt x="37" y="38"/>
                  <a:pt x="28" y="47"/>
                </a:cubicBezTo>
                <a:cubicBezTo>
                  <a:pt x="19" y="56"/>
                  <a:pt x="10" y="74"/>
                  <a:pt x="1" y="92"/>
                </a:cubicBezTo>
                <a:lnTo>
                  <a:pt x="1" y="127"/>
                </a:lnTo>
                <a:cubicBezTo>
                  <a:pt x="1" y="145"/>
                  <a:pt x="1" y="163"/>
                  <a:pt x="10" y="181"/>
                </a:cubicBezTo>
                <a:cubicBezTo>
                  <a:pt x="10" y="190"/>
                  <a:pt x="19" y="190"/>
                  <a:pt x="19" y="199"/>
                </a:cubicBezTo>
                <a:lnTo>
                  <a:pt x="28" y="217"/>
                </a:lnTo>
                <a:cubicBezTo>
                  <a:pt x="37" y="226"/>
                  <a:pt x="46" y="243"/>
                  <a:pt x="46" y="252"/>
                </a:cubicBezTo>
                <a:cubicBezTo>
                  <a:pt x="54" y="270"/>
                  <a:pt x="54" y="288"/>
                  <a:pt x="72" y="297"/>
                </a:cubicBezTo>
                <a:cubicBezTo>
                  <a:pt x="81" y="315"/>
                  <a:pt x="90" y="324"/>
                  <a:pt x="108" y="333"/>
                </a:cubicBezTo>
                <a:cubicBezTo>
                  <a:pt x="126" y="342"/>
                  <a:pt x="144" y="350"/>
                  <a:pt x="162" y="350"/>
                </a:cubicBezTo>
                <a:lnTo>
                  <a:pt x="215" y="350"/>
                </a:lnTo>
                <a:lnTo>
                  <a:pt x="251" y="333"/>
                </a:lnTo>
                <a:cubicBezTo>
                  <a:pt x="269" y="324"/>
                  <a:pt x="287" y="306"/>
                  <a:pt x="295" y="288"/>
                </a:cubicBezTo>
                <a:lnTo>
                  <a:pt x="313" y="252"/>
                </a:lnTo>
                <a:cubicBezTo>
                  <a:pt x="313" y="234"/>
                  <a:pt x="313" y="217"/>
                  <a:pt x="313" y="199"/>
                </a:cubicBezTo>
                <a:cubicBezTo>
                  <a:pt x="304" y="163"/>
                  <a:pt x="287" y="136"/>
                  <a:pt x="278" y="110"/>
                </a:cubicBezTo>
                <a:cubicBezTo>
                  <a:pt x="278" y="101"/>
                  <a:pt x="269" y="92"/>
                  <a:pt x="260" y="83"/>
                </a:cubicBezTo>
                <a:cubicBezTo>
                  <a:pt x="251" y="65"/>
                  <a:pt x="242" y="47"/>
                  <a:pt x="233" y="38"/>
                </a:cubicBezTo>
                <a:cubicBezTo>
                  <a:pt x="211" y="16"/>
                  <a:pt x="18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5"/>
          <p:cNvSpPr/>
          <p:nvPr/>
        </p:nvSpPr>
        <p:spPr>
          <a:xfrm>
            <a:off x="7534033" y="1080336"/>
            <a:ext cx="23472" cy="25336"/>
          </a:xfrm>
          <a:custGeom>
            <a:avLst/>
            <a:gdLst/>
            <a:ahLst/>
            <a:cxnLst/>
            <a:rect l="l" t="t" r="r" b="b"/>
            <a:pathLst>
              <a:path w="340" h="367" extrusionOk="0">
                <a:moveTo>
                  <a:pt x="197" y="0"/>
                </a:moveTo>
                <a:cubicBezTo>
                  <a:pt x="179" y="0"/>
                  <a:pt x="161" y="18"/>
                  <a:pt x="143" y="27"/>
                </a:cubicBezTo>
                <a:cubicBezTo>
                  <a:pt x="134" y="36"/>
                  <a:pt x="125" y="45"/>
                  <a:pt x="116" y="54"/>
                </a:cubicBezTo>
                <a:lnTo>
                  <a:pt x="81" y="81"/>
                </a:lnTo>
                <a:lnTo>
                  <a:pt x="63" y="98"/>
                </a:lnTo>
                <a:lnTo>
                  <a:pt x="54" y="98"/>
                </a:lnTo>
                <a:cubicBezTo>
                  <a:pt x="45" y="98"/>
                  <a:pt x="45" y="107"/>
                  <a:pt x="36" y="116"/>
                </a:cubicBezTo>
                <a:cubicBezTo>
                  <a:pt x="36" y="125"/>
                  <a:pt x="27" y="134"/>
                  <a:pt x="27" y="134"/>
                </a:cubicBezTo>
                <a:lnTo>
                  <a:pt x="18" y="161"/>
                </a:lnTo>
                <a:cubicBezTo>
                  <a:pt x="9" y="161"/>
                  <a:pt x="9" y="170"/>
                  <a:pt x="9" y="179"/>
                </a:cubicBezTo>
                <a:cubicBezTo>
                  <a:pt x="0" y="188"/>
                  <a:pt x="0" y="197"/>
                  <a:pt x="0" y="206"/>
                </a:cubicBezTo>
                <a:cubicBezTo>
                  <a:pt x="0" y="215"/>
                  <a:pt x="0" y="223"/>
                  <a:pt x="0" y="232"/>
                </a:cubicBezTo>
                <a:cubicBezTo>
                  <a:pt x="0" y="259"/>
                  <a:pt x="9" y="286"/>
                  <a:pt x="18" y="304"/>
                </a:cubicBezTo>
                <a:cubicBezTo>
                  <a:pt x="36" y="331"/>
                  <a:pt x="63" y="348"/>
                  <a:pt x="99" y="366"/>
                </a:cubicBezTo>
                <a:lnTo>
                  <a:pt x="170" y="366"/>
                </a:lnTo>
                <a:lnTo>
                  <a:pt x="206" y="348"/>
                </a:lnTo>
                <a:lnTo>
                  <a:pt x="232" y="331"/>
                </a:lnTo>
                <a:lnTo>
                  <a:pt x="250" y="313"/>
                </a:lnTo>
                <a:lnTo>
                  <a:pt x="277" y="286"/>
                </a:lnTo>
                <a:lnTo>
                  <a:pt x="277" y="277"/>
                </a:lnTo>
                <a:lnTo>
                  <a:pt x="286" y="250"/>
                </a:lnTo>
                <a:lnTo>
                  <a:pt x="295" y="215"/>
                </a:lnTo>
                <a:lnTo>
                  <a:pt x="322" y="179"/>
                </a:lnTo>
                <a:cubicBezTo>
                  <a:pt x="331" y="161"/>
                  <a:pt x="331" y="152"/>
                  <a:pt x="331" y="134"/>
                </a:cubicBezTo>
                <a:cubicBezTo>
                  <a:pt x="340" y="116"/>
                  <a:pt x="340" y="98"/>
                  <a:pt x="331" y="90"/>
                </a:cubicBezTo>
                <a:lnTo>
                  <a:pt x="331" y="54"/>
                </a:lnTo>
                <a:cubicBezTo>
                  <a:pt x="322" y="45"/>
                  <a:pt x="313" y="36"/>
                  <a:pt x="295" y="27"/>
                </a:cubicBezTo>
                <a:cubicBezTo>
                  <a:pt x="286" y="18"/>
                  <a:pt x="277" y="9"/>
                  <a:pt x="268" y="9"/>
                </a:cubicBezTo>
                <a:cubicBezTo>
                  <a:pt x="259" y="0"/>
                  <a:pt x="241"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5"/>
          <p:cNvSpPr/>
          <p:nvPr/>
        </p:nvSpPr>
        <p:spPr>
          <a:xfrm>
            <a:off x="7315335" y="865910"/>
            <a:ext cx="32101" cy="18985"/>
          </a:xfrm>
          <a:custGeom>
            <a:avLst/>
            <a:gdLst/>
            <a:ahLst/>
            <a:cxnLst/>
            <a:rect l="l" t="t" r="r" b="b"/>
            <a:pathLst>
              <a:path w="465" h="275" extrusionOk="0">
                <a:moveTo>
                  <a:pt x="241" y="0"/>
                </a:moveTo>
                <a:cubicBezTo>
                  <a:pt x="205" y="0"/>
                  <a:pt x="179" y="9"/>
                  <a:pt x="152" y="9"/>
                </a:cubicBezTo>
                <a:cubicBezTo>
                  <a:pt x="107" y="9"/>
                  <a:pt x="63" y="27"/>
                  <a:pt x="36" y="63"/>
                </a:cubicBezTo>
                <a:cubicBezTo>
                  <a:pt x="18" y="72"/>
                  <a:pt x="9" y="99"/>
                  <a:pt x="9" y="116"/>
                </a:cubicBezTo>
                <a:cubicBezTo>
                  <a:pt x="0" y="134"/>
                  <a:pt x="0" y="161"/>
                  <a:pt x="9" y="179"/>
                </a:cubicBezTo>
                <a:cubicBezTo>
                  <a:pt x="9" y="206"/>
                  <a:pt x="18" y="224"/>
                  <a:pt x="36" y="241"/>
                </a:cubicBezTo>
                <a:cubicBezTo>
                  <a:pt x="54" y="250"/>
                  <a:pt x="71" y="259"/>
                  <a:pt x="89" y="268"/>
                </a:cubicBezTo>
                <a:cubicBezTo>
                  <a:pt x="108" y="272"/>
                  <a:pt x="125" y="274"/>
                  <a:pt x="141" y="274"/>
                </a:cubicBezTo>
                <a:cubicBezTo>
                  <a:pt x="164" y="274"/>
                  <a:pt x="184" y="270"/>
                  <a:pt x="205" y="259"/>
                </a:cubicBezTo>
                <a:lnTo>
                  <a:pt x="268" y="241"/>
                </a:lnTo>
                <a:cubicBezTo>
                  <a:pt x="304" y="232"/>
                  <a:pt x="339" y="224"/>
                  <a:pt x="375" y="215"/>
                </a:cubicBezTo>
                <a:cubicBezTo>
                  <a:pt x="428" y="206"/>
                  <a:pt x="464" y="152"/>
                  <a:pt x="455" y="99"/>
                </a:cubicBezTo>
                <a:cubicBezTo>
                  <a:pt x="446" y="81"/>
                  <a:pt x="437" y="54"/>
                  <a:pt x="420" y="45"/>
                </a:cubicBezTo>
                <a:lnTo>
                  <a:pt x="411" y="18"/>
                </a:lnTo>
                <a:cubicBezTo>
                  <a:pt x="402" y="9"/>
                  <a:pt x="37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5"/>
          <p:cNvSpPr/>
          <p:nvPr/>
        </p:nvSpPr>
        <p:spPr>
          <a:xfrm>
            <a:off x="7421302" y="1013647"/>
            <a:ext cx="33344" cy="34103"/>
          </a:xfrm>
          <a:custGeom>
            <a:avLst/>
            <a:gdLst/>
            <a:ahLst/>
            <a:cxnLst/>
            <a:rect l="l" t="t" r="r" b="b"/>
            <a:pathLst>
              <a:path w="483" h="494" extrusionOk="0">
                <a:moveTo>
                  <a:pt x="367" y="0"/>
                </a:moveTo>
                <a:cubicBezTo>
                  <a:pt x="361" y="0"/>
                  <a:pt x="355" y="1"/>
                  <a:pt x="348" y="2"/>
                </a:cubicBezTo>
                <a:cubicBezTo>
                  <a:pt x="304" y="2"/>
                  <a:pt x="268" y="11"/>
                  <a:pt x="241" y="38"/>
                </a:cubicBezTo>
                <a:lnTo>
                  <a:pt x="45" y="243"/>
                </a:lnTo>
                <a:cubicBezTo>
                  <a:pt x="18" y="270"/>
                  <a:pt x="0" y="306"/>
                  <a:pt x="0" y="350"/>
                </a:cubicBezTo>
                <a:cubicBezTo>
                  <a:pt x="0" y="431"/>
                  <a:pt x="72" y="493"/>
                  <a:pt x="152" y="493"/>
                </a:cubicBezTo>
                <a:cubicBezTo>
                  <a:pt x="188" y="493"/>
                  <a:pt x="223" y="475"/>
                  <a:pt x="250" y="449"/>
                </a:cubicBezTo>
                <a:lnTo>
                  <a:pt x="446" y="243"/>
                </a:lnTo>
                <a:cubicBezTo>
                  <a:pt x="473" y="217"/>
                  <a:pt x="482" y="181"/>
                  <a:pt x="482" y="136"/>
                </a:cubicBezTo>
                <a:cubicBezTo>
                  <a:pt x="482" y="101"/>
                  <a:pt x="473" y="65"/>
                  <a:pt x="446" y="38"/>
                </a:cubicBezTo>
                <a:cubicBezTo>
                  <a:pt x="424" y="16"/>
                  <a:pt x="396"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5"/>
          <p:cNvSpPr/>
          <p:nvPr/>
        </p:nvSpPr>
        <p:spPr>
          <a:xfrm rot="-10221533">
            <a:off x="767037" y="863249"/>
            <a:ext cx="273633" cy="443536"/>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5"/>
          <p:cNvSpPr/>
          <p:nvPr/>
        </p:nvSpPr>
        <p:spPr>
          <a:xfrm rot="-10221533">
            <a:off x="791672" y="718139"/>
            <a:ext cx="257665" cy="590423"/>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5"/>
          <p:cNvSpPr/>
          <p:nvPr/>
        </p:nvSpPr>
        <p:spPr>
          <a:xfrm rot="-10221533">
            <a:off x="810757" y="984588"/>
            <a:ext cx="218787" cy="325809"/>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5"/>
          <p:cNvSpPr/>
          <p:nvPr/>
        </p:nvSpPr>
        <p:spPr>
          <a:xfrm rot="-10221533">
            <a:off x="775509" y="863888"/>
            <a:ext cx="263913" cy="447107"/>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5"/>
          <p:cNvSpPr/>
          <p:nvPr/>
        </p:nvSpPr>
        <p:spPr>
          <a:xfrm rot="-10221533">
            <a:off x="919965" y="684498"/>
            <a:ext cx="510768" cy="342372"/>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5"/>
          <p:cNvSpPr/>
          <p:nvPr/>
        </p:nvSpPr>
        <p:spPr>
          <a:xfrm rot="-10221533">
            <a:off x="781230" y="680782"/>
            <a:ext cx="647932" cy="32590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5"/>
          <p:cNvSpPr/>
          <p:nvPr/>
        </p:nvSpPr>
        <p:spPr>
          <a:xfrm rot="-10221533">
            <a:off x="1122719" y="747319"/>
            <a:ext cx="302791" cy="295757"/>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5"/>
          <p:cNvSpPr/>
          <p:nvPr/>
        </p:nvSpPr>
        <p:spPr>
          <a:xfrm rot="-10221533">
            <a:off x="919992" y="682695"/>
            <a:ext cx="508190" cy="345447"/>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5"/>
          <p:cNvSpPr/>
          <p:nvPr/>
        </p:nvSpPr>
        <p:spPr>
          <a:xfrm rot="6479528" flipH="1">
            <a:off x="639706" y="40868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5"/>
          <p:cNvSpPr/>
          <p:nvPr/>
        </p:nvSpPr>
        <p:spPr>
          <a:xfrm rot="6479528" flipH="1">
            <a:off x="574754" y="39927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5"/>
          <p:cNvSpPr/>
          <p:nvPr/>
        </p:nvSpPr>
        <p:spPr>
          <a:xfrm rot="6479528" flipH="1">
            <a:off x="739248" y="42122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5"/>
          <p:cNvSpPr/>
          <p:nvPr/>
        </p:nvSpPr>
        <p:spPr>
          <a:xfrm rot="6479528" flipH="1">
            <a:off x="642280" y="40825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p:txBody>
          <a:bodyPr/>
          <a:lstStyle/>
          <a:p>
            <a:r>
              <a:rPr lang="vi-VN"/>
              <a:t>Bấm &amp; sửa kiểu tiêu đề</a:t>
            </a:r>
            <a:endParaRPr lang="en-US"/>
          </a:p>
        </p:txBody>
      </p:sp>
      <p:sp>
        <p:nvSpPr>
          <p:cNvPr id="3" name="Nơi giữ chỗ cho Nội dung 2"/>
          <p:cNvSpPr>
            <a:spLocks noGrp="1"/>
          </p:cNvSpPr>
          <p:nvPr>
            <p:ph idx="1" hasCustomPrompt="1"/>
          </p:nvPr>
        </p:nvSpPr>
        <p:spPr/>
        <p:txBody>
          <a:bodyPr/>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p:cNvSpPr>
            <a:spLocks noGrp="1"/>
          </p:cNvSpPr>
          <p:nvPr>
            <p:ph type="dt" sz="half" idx="10"/>
          </p:nvPr>
        </p:nvSpPr>
        <p:spPr>
          <a:xfrm>
            <a:off x="457200" y="4767263"/>
            <a:ext cx="2133600" cy="273844"/>
          </a:xfrm>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200" b="0" i="0" u="none" strike="noStrike" kern="1200" cap="none" spc="0" normalizeH="0" baseline="0" noProof="0">
              <a:ln>
                <a:noFill/>
              </a:ln>
              <a:solidFill>
                <a:schemeClr val="tx1">
                  <a:tint val="75000"/>
                </a:scheme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a:xfrm>
            <a:off x="3124200" y="4767263"/>
            <a:ext cx="2895600" cy="273844"/>
          </a:xfrm>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200" b="0" i="0" u="none" strike="noStrike" kern="1200" cap="none" spc="0" normalizeH="0" baseline="0" noProof="0">
              <a:ln>
                <a:noFill/>
              </a:ln>
              <a:solidFill>
                <a:schemeClr val="tx1">
                  <a:tint val="75000"/>
                </a:scheme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a:xfrm>
            <a:off x="6553200" y="4767263"/>
            <a:ext cx="2133600" cy="273844"/>
          </a:xfrm>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Text Placeholder 2"/>
          <p:cNvSpPr>
            <a:spLocks noGrp="1"/>
          </p:cNvSpPr>
          <p:nvPr>
            <p:ph type="body" sz="half" idx="1"/>
          </p:nvPr>
        </p:nvSpPr>
        <p:spPr>
          <a:xfrm>
            <a:off x="457200" y="1200150"/>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0"/>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2"/>
          </p:nvPr>
        </p:nvSpPr>
        <p:spPr>
          <a:xfrm>
            <a:off x="457200" y="4767263"/>
            <a:ext cx="2133600" cy="273844"/>
          </a:xfrm>
          <a:prstGeom prst="rect">
            <a:avLst/>
          </a:prstGeom>
        </p:spPr>
        <p:txBody>
          <a:bodyPr vert="horz" lIns="91440" tIns="45720" rIns="91440" bIns="45720" rtlCol="0" anchor="ct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200" b="0" i="0" u="none" strike="noStrike" kern="1200" cap="none" spc="0" normalizeH="0" baseline="0" noProof="0">
              <a:ln>
                <a:noFill/>
              </a:ln>
              <a:solidFill>
                <a:schemeClr val="tx1">
                  <a:tint val="75000"/>
                </a:schemeClr>
              </a:solidFill>
              <a:effectLst/>
              <a:uLnTx/>
              <a:uFillTx/>
              <a:latin typeface="Arial" panose="020B0604020202020204" pitchFamily="34" charset="0"/>
              <a:ea typeface="+mn-ea"/>
              <a:cs typeface="+mn-cs"/>
            </a:endParaRPr>
          </a:p>
        </p:txBody>
      </p:sp>
      <p:sp>
        <p:nvSpPr>
          <p:cNvPr id="8" name="Footer Placeholder 7"/>
          <p:cNvSpPr>
            <a:spLocks noGrp="1" noChangeArrowheads="1"/>
          </p:cNvSpPr>
          <p:nvPr>
            <p:ph type="ftr" sz="quarter" idx="3"/>
          </p:nvPr>
        </p:nvSpPr>
        <p:spPr>
          <a:xfrm>
            <a:off x="3124200" y="4767263"/>
            <a:ext cx="2895600" cy="273844"/>
          </a:xfrm>
          <a:prstGeom prst="rect">
            <a:avLst/>
          </a:prstGeom>
        </p:spPr>
        <p:txBody>
          <a:bodyPr vert="horz" lIns="91440" tIns="45720" rIns="91440" bIns="45720" rtlCol="0" anchor="ct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200" b="0" i="0" u="none" strike="noStrike" kern="1200" cap="none" spc="0" normalizeH="0" baseline="0" noProof="0">
              <a:ln>
                <a:noFill/>
              </a:ln>
              <a:solidFill>
                <a:schemeClr val="tx1">
                  <a:tint val="75000"/>
                </a:schemeClr>
              </a:solidFill>
              <a:effectLst/>
              <a:uLnTx/>
              <a:uFillTx/>
              <a:latin typeface="Arial" panose="020B0604020202020204" pitchFamily="34" charset="0"/>
              <a:ea typeface="+mn-ea"/>
              <a:cs typeface="+mn-cs"/>
            </a:endParaRPr>
          </a:p>
        </p:txBody>
      </p:sp>
      <p:sp>
        <p:nvSpPr>
          <p:cNvPr id="9" name="Slide Number Placeholder 8"/>
          <p:cNvSpPr>
            <a:spLocks noGrp="1" noChangeArrowheads="1"/>
          </p:cNvSpPr>
          <p:nvPr>
            <p:ph type="sldNum" sz="quarter" idx="4"/>
          </p:nvPr>
        </p:nvSpPr>
        <p:spPr>
          <a:xfrm>
            <a:off x="6553200" y="4767263"/>
            <a:ext cx="2133600" cy="273844"/>
          </a:xfrm>
          <a:prstGeom prst="rect">
            <a:avLst/>
          </a:prstGeom>
        </p:spPr>
        <p:txBody>
          <a:bodyPr vert="horz" lIns="91440" tIns="45720" rIns="91440" bIns="45720" rtlCol="0" anchor="ctr"/>
          <a:lstStyle/>
          <a:p>
            <a:pPr algn="r">
              <a:buNone/>
            </a:pPr>
            <a:fld id="{9A0DB2DC-4C9A-4742-B13C-FB6460FD3503}" type="slidenum">
              <a:rPr lang="en-US" dirty="0"/>
              <a:t>‹#›</a:t>
            </a:fld>
            <a:endParaRPr lang="en-US" dirty="0"/>
          </a:p>
        </p:txBody>
      </p:sp>
    </p:spTree>
  </p:cSld>
  <p:clrMapOvr>
    <a:masterClrMapping/>
  </p:clrMapOvr>
  <p:transition spd="med" advClick="0">
    <p:sndAc>
      <p:stSnd>
        <p:snd r:embed="rId1" name="type.wav"/>
      </p:stSnd>
    </p:sndAc>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669924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5135607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904578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solidFill>
          <a:srgbClr val="FFECC6"/>
        </a:solidFill>
        <a:effectLst/>
      </p:bgPr>
    </p:bg>
    <p:spTree>
      <p:nvGrpSpPr>
        <p:cNvPr id="1" name="Shape 208"/>
        <p:cNvGrpSpPr/>
        <p:nvPr/>
      </p:nvGrpSpPr>
      <p:grpSpPr>
        <a:xfrm>
          <a:off x="0" y="0"/>
          <a:ext cx="0" cy="0"/>
          <a:chOff x="0" y="0"/>
          <a:chExt cx="0" cy="0"/>
        </a:xfrm>
      </p:grpSpPr>
      <p:grpSp>
        <p:nvGrpSpPr>
          <p:cNvPr id="209" name="Google Shape;209;p3"/>
          <p:cNvGrpSpPr/>
          <p:nvPr/>
        </p:nvGrpSpPr>
        <p:grpSpPr>
          <a:xfrm>
            <a:off x="162150" y="-197552"/>
            <a:ext cx="8819708" cy="5143516"/>
            <a:chOff x="162150" y="-169612"/>
            <a:chExt cx="8819708" cy="5143516"/>
          </a:xfrm>
        </p:grpSpPr>
        <p:sp>
          <p:nvSpPr>
            <p:cNvPr id="210" name="Google Shape;210;p3"/>
            <p:cNvSpPr/>
            <p:nvPr/>
          </p:nvSpPr>
          <p:spPr>
            <a:xfrm>
              <a:off x="162150" y="-107305"/>
              <a:ext cx="8819708" cy="5081208"/>
            </a:xfrm>
            <a:custGeom>
              <a:avLst/>
              <a:gdLst/>
              <a:ahLst/>
              <a:cxnLst/>
              <a:rect l="l" t="t" r="r" b="b"/>
              <a:pathLst>
                <a:path w="269654" h="155353" extrusionOk="0">
                  <a:moveTo>
                    <a:pt x="1394" y="0"/>
                  </a:moveTo>
                  <a:cubicBezTo>
                    <a:pt x="2537" y="2298"/>
                    <a:pt x="3227" y="5358"/>
                    <a:pt x="3227" y="8739"/>
                  </a:cubicBezTo>
                  <a:cubicBezTo>
                    <a:pt x="3227" y="13323"/>
                    <a:pt x="1941" y="17348"/>
                    <a:pt x="1" y="19622"/>
                  </a:cubicBezTo>
                  <a:lnTo>
                    <a:pt x="1" y="152769"/>
                  </a:lnTo>
                  <a:cubicBezTo>
                    <a:pt x="1" y="154138"/>
                    <a:pt x="1072" y="155257"/>
                    <a:pt x="2394" y="155257"/>
                  </a:cubicBezTo>
                  <a:lnTo>
                    <a:pt x="51245" y="155257"/>
                  </a:lnTo>
                  <a:cubicBezTo>
                    <a:pt x="51459" y="155317"/>
                    <a:pt x="51686" y="155353"/>
                    <a:pt x="51912" y="155353"/>
                  </a:cubicBezTo>
                  <a:lnTo>
                    <a:pt x="267260" y="155353"/>
                  </a:lnTo>
                  <a:cubicBezTo>
                    <a:pt x="268582" y="155353"/>
                    <a:pt x="269653" y="154233"/>
                    <a:pt x="269653" y="152864"/>
                  </a:cubicBezTo>
                  <a:lnTo>
                    <a:pt x="269653" y="20038"/>
                  </a:lnTo>
                  <a:cubicBezTo>
                    <a:pt x="267558" y="17860"/>
                    <a:pt x="266129" y="13657"/>
                    <a:pt x="266129" y="8835"/>
                  </a:cubicBezTo>
                  <a:cubicBezTo>
                    <a:pt x="266129" y="5406"/>
                    <a:pt x="266844" y="2298"/>
                    <a:pt x="268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64505" y="-107305"/>
              <a:ext cx="8814639" cy="662033"/>
            </a:xfrm>
            <a:custGeom>
              <a:avLst/>
              <a:gdLst/>
              <a:ahLst/>
              <a:cxnLst/>
              <a:rect l="l" t="t" r="r" b="b"/>
              <a:pathLst>
                <a:path w="269499" h="20241" extrusionOk="0">
                  <a:moveTo>
                    <a:pt x="1405" y="0"/>
                  </a:moveTo>
                  <a:cubicBezTo>
                    <a:pt x="2524" y="2250"/>
                    <a:pt x="3239" y="5334"/>
                    <a:pt x="3239" y="8739"/>
                  </a:cubicBezTo>
                  <a:cubicBezTo>
                    <a:pt x="3239" y="13395"/>
                    <a:pt x="1881" y="17431"/>
                    <a:pt x="0" y="19622"/>
                  </a:cubicBezTo>
                  <a:lnTo>
                    <a:pt x="49828" y="19622"/>
                  </a:lnTo>
                  <a:cubicBezTo>
                    <a:pt x="49649" y="19836"/>
                    <a:pt x="49482" y="20050"/>
                    <a:pt x="49292" y="20241"/>
                  </a:cubicBezTo>
                  <a:lnTo>
                    <a:pt x="269498" y="20241"/>
                  </a:lnTo>
                  <a:lnTo>
                    <a:pt x="269498" y="20074"/>
                  </a:lnTo>
                  <a:cubicBezTo>
                    <a:pt x="267486" y="17848"/>
                    <a:pt x="265974" y="13776"/>
                    <a:pt x="265974" y="9085"/>
                  </a:cubicBezTo>
                  <a:cubicBezTo>
                    <a:pt x="265974" y="5632"/>
                    <a:pt x="266593" y="2477"/>
                    <a:pt x="267867" y="0"/>
                  </a:cubicBez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56072" y="219409"/>
              <a:ext cx="8241407" cy="4567962"/>
            </a:xfrm>
            <a:custGeom>
              <a:avLst/>
              <a:gdLst/>
              <a:ahLst/>
              <a:cxnLst/>
              <a:rect l="l" t="t" r="r" b="b"/>
              <a:pathLst>
                <a:path w="251973" h="139661" extrusionOk="0">
                  <a:moveTo>
                    <a:pt x="1" y="1"/>
                  </a:moveTo>
                  <a:lnTo>
                    <a:pt x="1" y="139661"/>
                  </a:lnTo>
                  <a:lnTo>
                    <a:pt x="251973" y="139661"/>
                  </a:lnTo>
                  <a:lnTo>
                    <a:pt x="251973" y="1"/>
                  </a:lnTo>
                  <a:close/>
                </a:path>
              </a:pathLst>
            </a:custGeom>
            <a:solidFill>
              <a:srgbClr val="272425">
                <a:alpha val="2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72151" y="215910"/>
              <a:ext cx="8199705" cy="4458523"/>
            </a:xfrm>
            <a:custGeom>
              <a:avLst/>
              <a:gdLst/>
              <a:ahLst/>
              <a:cxnLst/>
              <a:rect l="l" t="t" r="r" b="b"/>
              <a:pathLst>
                <a:path w="250698" h="136315" extrusionOk="0">
                  <a:moveTo>
                    <a:pt x="0" y="0"/>
                  </a:moveTo>
                  <a:lnTo>
                    <a:pt x="0" y="136315"/>
                  </a:lnTo>
                  <a:lnTo>
                    <a:pt x="250698" y="136315"/>
                  </a:lnTo>
                  <a:lnTo>
                    <a:pt x="250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4" name="Google Shape;214;p3"/>
            <p:cNvPicPr preferRelativeResize="0"/>
            <p:nvPr/>
          </p:nvPicPr>
          <p:blipFill>
            <a:blip r:embed="rId2"/>
            <a:stretch>
              <a:fillRect/>
            </a:stretch>
          </p:blipFill>
          <p:spPr>
            <a:xfrm>
              <a:off x="468438" y="223775"/>
              <a:ext cx="8207124" cy="4442774"/>
            </a:xfrm>
            <a:prstGeom prst="rect">
              <a:avLst/>
            </a:prstGeom>
            <a:noFill/>
            <a:ln>
              <a:noFill/>
            </a:ln>
          </p:spPr>
        </p:pic>
        <p:sp>
          <p:nvSpPr>
            <p:cNvPr id="215" name="Google Shape;215;p3"/>
            <p:cNvSpPr/>
            <p:nvPr/>
          </p:nvSpPr>
          <p:spPr>
            <a:xfrm>
              <a:off x="1544390" y="-169612"/>
              <a:ext cx="142572" cy="125041"/>
            </a:xfrm>
            <a:custGeom>
              <a:avLst/>
              <a:gdLst/>
              <a:ahLst/>
              <a:cxnLst/>
              <a:rect l="l" t="t" r="r" b="b"/>
              <a:pathLst>
                <a:path w="4359" h="3823" extrusionOk="0">
                  <a:moveTo>
                    <a:pt x="1144" y="0"/>
                  </a:moveTo>
                  <a:cubicBezTo>
                    <a:pt x="513" y="0"/>
                    <a:pt x="1" y="500"/>
                    <a:pt x="1" y="1131"/>
                  </a:cubicBezTo>
                  <a:lnTo>
                    <a:pt x="1" y="2679"/>
                  </a:lnTo>
                  <a:cubicBezTo>
                    <a:pt x="1" y="3310"/>
                    <a:pt x="513" y="3822"/>
                    <a:pt x="1144" y="3822"/>
                  </a:cubicBezTo>
                  <a:lnTo>
                    <a:pt x="3228" y="3822"/>
                  </a:lnTo>
                  <a:cubicBezTo>
                    <a:pt x="3859" y="3822"/>
                    <a:pt x="4359" y="3310"/>
                    <a:pt x="4359" y="2679"/>
                  </a:cubicBezTo>
                  <a:lnTo>
                    <a:pt x="4359" y="1131"/>
                  </a:lnTo>
                  <a:cubicBezTo>
                    <a:pt x="4359" y="500"/>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1544390" y="277825"/>
              <a:ext cx="142964" cy="124648"/>
            </a:xfrm>
            <a:custGeom>
              <a:avLst/>
              <a:gdLst/>
              <a:ahLst/>
              <a:cxnLst/>
              <a:rect l="l" t="t" r="r" b="b"/>
              <a:pathLst>
                <a:path w="4371" h="3811" extrusionOk="0">
                  <a:moveTo>
                    <a:pt x="1144" y="0"/>
                  </a:moveTo>
                  <a:cubicBezTo>
                    <a:pt x="513" y="0"/>
                    <a:pt x="13" y="512"/>
                    <a:pt x="1" y="1132"/>
                  </a:cubicBezTo>
                  <a:lnTo>
                    <a:pt x="1" y="2679"/>
                  </a:lnTo>
                  <a:cubicBezTo>
                    <a:pt x="13" y="3310"/>
                    <a:pt x="513" y="3810"/>
                    <a:pt x="1144" y="3810"/>
                  </a:cubicBezTo>
                  <a:lnTo>
                    <a:pt x="3228" y="3810"/>
                  </a:lnTo>
                  <a:cubicBezTo>
                    <a:pt x="3859" y="3810"/>
                    <a:pt x="4359" y="3310"/>
                    <a:pt x="4371" y="2679"/>
                  </a:cubicBezTo>
                  <a:lnTo>
                    <a:pt x="4371" y="1132"/>
                  </a:lnTo>
                  <a:cubicBezTo>
                    <a:pt x="4359" y="512"/>
                    <a:pt x="3859"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1575776" y="-148189"/>
              <a:ext cx="79872" cy="529240"/>
            </a:xfrm>
            <a:custGeom>
              <a:avLst/>
              <a:gdLst/>
              <a:ahLst/>
              <a:cxnLst/>
              <a:rect l="l" t="t" r="r" b="b"/>
              <a:pathLst>
                <a:path w="2442" h="16181" extrusionOk="0">
                  <a:moveTo>
                    <a:pt x="1215" y="0"/>
                  </a:moveTo>
                  <a:cubicBezTo>
                    <a:pt x="917" y="0"/>
                    <a:pt x="631" y="119"/>
                    <a:pt x="405" y="310"/>
                  </a:cubicBezTo>
                  <a:lnTo>
                    <a:pt x="381" y="333"/>
                  </a:lnTo>
                  <a:cubicBezTo>
                    <a:pt x="358" y="369"/>
                    <a:pt x="322" y="393"/>
                    <a:pt x="298" y="429"/>
                  </a:cubicBezTo>
                  <a:cubicBezTo>
                    <a:pt x="274" y="452"/>
                    <a:pt x="250" y="476"/>
                    <a:pt x="238" y="500"/>
                  </a:cubicBezTo>
                  <a:cubicBezTo>
                    <a:pt x="215" y="524"/>
                    <a:pt x="191" y="560"/>
                    <a:pt x="179" y="595"/>
                  </a:cubicBezTo>
                  <a:cubicBezTo>
                    <a:pt x="155" y="631"/>
                    <a:pt x="143" y="655"/>
                    <a:pt x="119" y="691"/>
                  </a:cubicBezTo>
                  <a:cubicBezTo>
                    <a:pt x="107" y="726"/>
                    <a:pt x="96" y="750"/>
                    <a:pt x="84" y="786"/>
                  </a:cubicBezTo>
                  <a:cubicBezTo>
                    <a:pt x="60" y="833"/>
                    <a:pt x="48" y="869"/>
                    <a:pt x="36" y="917"/>
                  </a:cubicBezTo>
                  <a:cubicBezTo>
                    <a:pt x="36" y="941"/>
                    <a:pt x="24" y="964"/>
                    <a:pt x="24" y="1000"/>
                  </a:cubicBezTo>
                  <a:cubicBezTo>
                    <a:pt x="0" y="1072"/>
                    <a:pt x="0" y="1143"/>
                    <a:pt x="0" y="1226"/>
                  </a:cubicBezTo>
                  <a:lnTo>
                    <a:pt x="0" y="14954"/>
                  </a:lnTo>
                  <a:cubicBezTo>
                    <a:pt x="0" y="15633"/>
                    <a:pt x="548" y="16181"/>
                    <a:pt x="1215" y="16181"/>
                  </a:cubicBezTo>
                  <a:cubicBezTo>
                    <a:pt x="1298" y="16181"/>
                    <a:pt x="1381" y="16169"/>
                    <a:pt x="1465" y="16157"/>
                  </a:cubicBezTo>
                  <a:lnTo>
                    <a:pt x="1501" y="16145"/>
                  </a:lnTo>
                  <a:cubicBezTo>
                    <a:pt x="1572"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1585883" y="-148189"/>
              <a:ext cx="80264" cy="529240"/>
            </a:xfrm>
            <a:custGeom>
              <a:avLst/>
              <a:gdLst/>
              <a:ahLst/>
              <a:cxnLst/>
              <a:rect l="l" t="t" r="r" b="b"/>
              <a:pathLst>
                <a:path w="2454" h="16181" extrusionOk="0">
                  <a:moveTo>
                    <a:pt x="1144" y="0"/>
                  </a:moveTo>
                  <a:cubicBezTo>
                    <a:pt x="1061" y="0"/>
                    <a:pt x="977" y="24"/>
                    <a:pt x="882" y="48"/>
                  </a:cubicBezTo>
                  <a:cubicBezTo>
                    <a:pt x="846" y="60"/>
                    <a:pt x="799" y="71"/>
                    <a:pt x="751" y="83"/>
                  </a:cubicBezTo>
                  <a:cubicBezTo>
                    <a:pt x="727" y="107"/>
                    <a:pt x="691" y="119"/>
                    <a:pt x="656" y="131"/>
                  </a:cubicBezTo>
                  <a:cubicBezTo>
                    <a:pt x="620" y="155"/>
                    <a:pt x="608" y="167"/>
                    <a:pt x="572" y="179"/>
                  </a:cubicBezTo>
                  <a:cubicBezTo>
                    <a:pt x="549" y="202"/>
                    <a:pt x="525" y="214"/>
                    <a:pt x="513" y="226"/>
                  </a:cubicBezTo>
                  <a:lnTo>
                    <a:pt x="441" y="274"/>
                  </a:lnTo>
                  <a:lnTo>
                    <a:pt x="394" y="322"/>
                  </a:lnTo>
                  <a:cubicBezTo>
                    <a:pt x="382" y="333"/>
                    <a:pt x="358" y="357"/>
                    <a:pt x="346" y="369"/>
                  </a:cubicBezTo>
                  <a:cubicBezTo>
                    <a:pt x="334" y="381"/>
                    <a:pt x="310" y="393"/>
                    <a:pt x="299" y="417"/>
                  </a:cubicBezTo>
                  <a:cubicBezTo>
                    <a:pt x="287" y="429"/>
                    <a:pt x="275" y="441"/>
                    <a:pt x="263" y="464"/>
                  </a:cubicBezTo>
                  <a:cubicBezTo>
                    <a:pt x="251" y="476"/>
                    <a:pt x="239" y="488"/>
                    <a:pt x="227" y="512"/>
                  </a:cubicBezTo>
                  <a:lnTo>
                    <a:pt x="191" y="560"/>
                  </a:lnTo>
                  <a:lnTo>
                    <a:pt x="168" y="607"/>
                  </a:lnTo>
                  <a:lnTo>
                    <a:pt x="144" y="655"/>
                  </a:lnTo>
                  <a:cubicBezTo>
                    <a:pt x="132" y="667"/>
                    <a:pt x="120" y="679"/>
                    <a:pt x="120" y="703"/>
                  </a:cubicBezTo>
                  <a:cubicBezTo>
                    <a:pt x="108" y="714"/>
                    <a:pt x="96" y="726"/>
                    <a:pt x="96" y="750"/>
                  </a:cubicBezTo>
                  <a:cubicBezTo>
                    <a:pt x="84" y="762"/>
                    <a:pt x="84" y="774"/>
                    <a:pt x="72" y="786"/>
                  </a:cubicBezTo>
                  <a:lnTo>
                    <a:pt x="60" y="833"/>
                  </a:lnTo>
                  <a:lnTo>
                    <a:pt x="49" y="881"/>
                  </a:lnTo>
                  <a:cubicBezTo>
                    <a:pt x="49" y="905"/>
                    <a:pt x="37" y="917"/>
                    <a:pt x="37" y="929"/>
                  </a:cubicBezTo>
                  <a:cubicBezTo>
                    <a:pt x="25" y="953"/>
                    <a:pt x="25" y="964"/>
                    <a:pt x="25" y="976"/>
                  </a:cubicBezTo>
                  <a:cubicBezTo>
                    <a:pt x="25" y="1000"/>
                    <a:pt x="25" y="1012"/>
                    <a:pt x="13" y="1024"/>
                  </a:cubicBezTo>
                  <a:cubicBezTo>
                    <a:pt x="13" y="1048"/>
                    <a:pt x="13" y="1060"/>
                    <a:pt x="13" y="1072"/>
                  </a:cubicBezTo>
                  <a:cubicBezTo>
                    <a:pt x="1" y="1095"/>
                    <a:pt x="13" y="1107"/>
                    <a:pt x="13" y="1119"/>
                  </a:cubicBezTo>
                  <a:lnTo>
                    <a:pt x="13" y="1167"/>
                  </a:lnTo>
                  <a:lnTo>
                    <a:pt x="13" y="1214"/>
                  </a:lnTo>
                  <a:lnTo>
                    <a:pt x="13" y="14954"/>
                  </a:lnTo>
                  <a:cubicBezTo>
                    <a:pt x="13" y="14966"/>
                    <a:pt x="13" y="14978"/>
                    <a:pt x="13" y="14990"/>
                  </a:cubicBezTo>
                  <a:lnTo>
                    <a:pt x="13" y="15050"/>
                  </a:lnTo>
                  <a:lnTo>
                    <a:pt x="13" y="15097"/>
                  </a:lnTo>
                  <a:cubicBezTo>
                    <a:pt x="13" y="15109"/>
                    <a:pt x="13" y="15121"/>
                    <a:pt x="13" y="15145"/>
                  </a:cubicBezTo>
                  <a:cubicBezTo>
                    <a:pt x="25" y="15157"/>
                    <a:pt x="13" y="15169"/>
                    <a:pt x="25" y="15192"/>
                  </a:cubicBezTo>
                  <a:cubicBezTo>
                    <a:pt x="25" y="15204"/>
                    <a:pt x="25" y="15216"/>
                    <a:pt x="37" y="15240"/>
                  </a:cubicBezTo>
                  <a:cubicBezTo>
                    <a:pt x="49" y="15252"/>
                    <a:pt x="37" y="15276"/>
                    <a:pt x="49" y="15288"/>
                  </a:cubicBezTo>
                  <a:cubicBezTo>
                    <a:pt x="49" y="15300"/>
                    <a:pt x="60" y="15323"/>
                    <a:pt x="60" y="15335"/>
                  </a:cubicBezTo>
                  <a:cubicBezTo>
                    <a:pt x="72" y="15347"/>
                    <a:pt x="72" y="15371"/>
                    <a:pt x="84" y="15383"/>
                  </a:cubicBezTo>
                  <a:cubicBezTo>
                    <a:pt x="84" y="15407"/>
                    <a:pt x="96" y="15419"/>
                    <a:pt x="96" y="15431"/>
                  </a:cubicBezTo>
                  <a:cubicBezTo>
                    <a:pt x="96" y="15454"/>
                    <a:pt x="108" y="15466"/>
                    <a:pt x="120" y="15478"/>
                  </a:cubicBezTo>
                  <a:cubicBezTo>
                    <a:pt x="132" y="15502"/>
                    <a:pt x="132" y="15514"/>
                    <a:pt x="144" y="15526"/>
                  </a:cubicBezTo>
                  <a:cubicBezTo>
                    <a:pt x="156" y="15550"/>
                    <a:pt x="168" y="15561"/>
                    <a:pt x="179" y="15585"/>
                  </a:cubicBezTo>
                  <a:cubicBezTo>
                    <a:pt x="179" y="15597"/>
                    <a:pt x="191" y="15609"/>
                    <a:pt x="203" y="15633"/>
                  </a:cubicBezTo>
                  <a:cubicBezTo>
                    <a:pt x="215" y="15645"/>
                    <a:pt x="227" y="15657"/>
                    <a:pt x="239" y="15681"/>
                  </a:cubicBezTo>
                  <a:cubicBezTo>
                    <a:pt x="251" y="15692"/>
                    <a:pt x="263" y="15716"/>
                    <a:pt x="275" y="15728"/>
                  </a:cubicBezTo>
                  <a:lnTo>
                    <a:pt x="322" y="15776"/>
                  </a:lnTo>
                  <a:lnTo>
                    <a:pt x="370" y="15823"/>
                  </a:lnTo>
                  <a:lnTo>
                    <a:pt x="418" y="15871"/>
                  </a:lnTo>
                  <a:cubicBezTo>
                    <a:pt x="441" y="15895"/>
                    <a:pt x="453" y="15907"/>
                    <a:pt x="477" y="15931"/>
                  </a:cubicBezTo>
                  <a:cubicBezTo>
                    <a:pt x="501" y="15942"/>
                    <a:pt x="525" y="15954"/>
                    <a:pt x="549" y="15978"/>
                  </a:cubicBezTo>
                  <a:cubicBezTo>
                    <a:pt x="608" y="16014"/>
                    <a:pt x="668" y="16050"/>
                    <a:pt x="727" y="16073"/>
                  </a:cubicBezTo>
                  <a:cubicBezTo>
                    <a:pt x="775" y="16097"/>
                    <a:pt x="822" y="16109"/>
                    <a:pt x="870" y="16121"/>
                  </a:cubicBezTo>
                  <a:cubicBezTo>
                    <a:pt x="977" y="16157"/>
                    <a:pt x="1096" y="16181"/>
                    <a:pt x="1215" y="16181"/>
                  </a:cubicBezTo>
                  <a:lnTo>
                    <a:pt x="1227" y="16181"/>
                  </a:lnTo>
                  <a:cubicBezTo>
                    <a:pt x="1334" y="16181"/>
                    <a:pt x="1442" y="16169"/>
                    <a:pt x="1549" y="16133"/>
                  </a:cubicBezTo>
                  <a:cubicBezTo>
                    <a:pt x="1596" y="16121"/>
                    <a:pt x="1644" y="16109"/>
                    <a:pt x="1692" y="16085"/>
                  </a:cubicBezTo>
                  <a:cubicBezTo>
                    <a:pt x="1727" y="16073"/>
                    <a:pt x="1751" y="16062"/>
                    <a:pt x="1787" y="16038"/>
                  </a:cubicBezTo>
                  <a:cubicBezTo>
                    <a:pt x="1823" y="16026"/>
                    <a:pt x="1846" y="16014"/>
                    <a:pt x="1870" y="15990"/>
                  </a:cubicBezTo>
                  <a:lnTo>
                    <a:pt x="1942" y="15942"/>
                  </a:lnTo>
                  <a:lnTo>
                    <a:pt x="2001" y="15895"/>
                  </a:lnTo>
                  <a:lnTo>
                    <a:pt x="2061" y="15847"/>
                  </a:lnTo>
                  <a:lnTo>
                    <a:pt x="2108" y="15800"/>
                  </a:lnTo>
                  <a:lnTo>
                    <a:pt x="2144" y="15752"/>
                  </a:lnTo>
                  <a:cubicBezTo>
                    <a:pt x="2156" y="15740"/>
                    <a:pt x="2168" y="15716"/>
                    <a:pt x="2192" y="15704"/>
                  </a:cubicBezTo>
                  <a:lnTo>
                    <a:pt x="2227" y="15657"/>
                  </a:lnTo>
                  <a:lnTo>
                    <a:pt x="2251" y="15609"/>
                  </a:lnTo>
                  <a:lnTo>
                    <a:pt x="2287" y="15561"/>
                  </a:lnTo>
                  <a:cubicBezTo>
                    <a:pt x="2299" y="15538"/>
                    <a:pt x="2299" y="15526"/>
                    <a:pt x="2311" y="15514"/>
                  </a:cubicBezTo>
                  <a:cubicBezTo>
                    <a:pt x="2323" y="15490"/>
                    <a:pt x="2323" y="15478"/>
                    <a:pt x="2335" y="15466"/>
                  </a:cubicBezTo>
                  <a:cubicBezTo>
                    <a:pt x="2346" y="15442"/>
                    <a:pt x="2346" y="15431"/>
                    <a:pt x="2358" y="15419"/>
                  </a:cubicBezTo>
                  <a:cubicBezTo>
                    <a:pt x="2358" y="15395"/>
                    <a:pt x="2370" y="15383"/>
                    <a:pt x="2370" y="15371"/>
                  </a:cubicBezTo>
                  <a:cubicBezTo>
                    <a:pt x="2370" y="15347"/>
                    <a:pt x="2382" y="15335"/>
                    <a:pt x="2394" y="15311"/>
                  </a:cubicBezTo>
                  <a:cubicBezTo>
                    <a:pt x="2394" y="15300"/>
                    <a:pt x="2394" y="15288"/>
                    <a:pt x="2406" y="15264"/>
                  </a:cubicBezTo>
                  <a:cubicBezTo>
                    <a:pt x="2406" y="15252"/>
                    <a:pt x="2418" y="15240"/>
                    <a:pt x="2418" y="15216"/>
                  </a:cubicBezTo>
                  <a:cubicBezTo>
                    <a:pt x="2418" y="15204"/>
                    <a:pt x="2418" y="15192"/>
                    <a:pt x="2430" y="15169"/>
                  </a:cubicBezTo>
                  <a:cubicBezTo>
                    <a:pt x="2430" y="15157"/>
                    <a:pt x="2430" y="15133"/>
                    <a:pt x="2430" y="15121"/>
                  </a:cubicBezTo>
                  <a:cubicBezTo>
                    <a:pt x="2430" y="15109"/>
                    <a:pt x="2430" y="15085"/>
                    <a:pt x="2442" y="15073"/>
                  </a:cubicBezTo>
                  <a:cubicBezTo>
                    <a:pt x="2442" y="15061"/>
                    <a:pt x="2442" y="15038"/>
                    <a:pt x="2442" y="15026"/>
                  </a:cubicBezTo>
                  <a:lnTo>
                    <a:pt x="2442" y="14978"/>
                  </a:lnTo>
                  <a:lnTo>
                    <a:pt x="2442" y="1214"/>
                  </a:lnTo>
                  <a:lnTo>
                    <a:pt x="2454" y="1214"/>
                  </a:lnTo>
                  <a:lnTo>
                    <a:pt x="2454" y="1167"/>
                  </a:lnTo>
                  <a:lnTo>
                    <a:pt x="2454" y="1119"/>
                  </a:lnTo>
                  <a:lnTo>
                    <a:pt x="2454" y="1072"/>
                  </a:lnTo>
                  <a:cubicBezTo>
                    <a:pt x="2442" y="1060"/>
                    <a:pt x="2442" y="1036"/>
                    <a:pt x="2442" y="1024"/>
                  </a:cubicBezTo>
                  <a:lnTo>
                    <a:pt x="2442" y="976"/>
                  </a:lnTo>
                  <a:cubicBezTo>
                    <a:pt x="2442" y="964"/>
                    <a:pt x="2430" y="941"/>
                    <a:pt x="2430" y="929"/>
                  </a:cubicBezTo>
                  <a:cubicBezTo>
                    <a:pt x="2430" y="905"/>
                    <a:pt x="2430" y="893"/>
                    <a:pt x="2418" y="881"/>
                  </a:cubicBezTo>
                  <a:cubicBezTo>
                    <a:pt x="2406" y="869"/>
                    <a:pt x="2406" y="845"/>
                    <a:pt x="2406" y="833"/>
                  </a:cubicBezTo>
                  <a:cubicBezTo>
                    <a:pt x="2394" y="822"/>
                    <a:pt x="2394" y="798"/>
                    <a:pt x="2382" y="786"/>
                  </a:cubicBezTo>
                  <a:cubicBezTo>
                    <a:pt x="2382" y="762"/>
                    <a:pt x="2370" y="750"/>
                    <a:pt x="2370" y="738"/>
                  </a:cubicBezTo>
                  <a:cubicBezTo>
                    <a:pt x="2370" y="714"/>
                    <a:pt x="2346" y="703"/>
                    <a:pt x="2346" y="691"/>
                  </a:cubicBezTo>
                  <a:lnTo>
                    <a:pt x="2299" y="643"/>
                  </a:lnTo>
                  <a:cubicBezTo>
                    <a:pt x="2287" y="619"/>
                    <a:pt x="2275" y="607"/>
                    <a:pt x="2275" y="595"/>
                  </a:cubicBezTo>
                  <a:cubicBezTo>
                    <a:pt x="2263" y="572"/>
                    <a:pt x="2251" y="560"/>
                    <a:pt x="2239" y="548"/>
                  </a:cubicBezTo>
                  <a:cubicBezTo>
                    <a:pt x="2227" y="524"/>
                    <a:pt x="2215" y="512"/>
                    <a:pt x="2204" y="500"/>
                  </a:cubicBezTo>
                  <a:lnTo>
                    <a:pt x="2168" y="452"/>
                  </a:lnTo>
                  <a:lnTo>
                    <a:pt x="2120" y="393"/>
                  </a:lnTo>
                  <a:lnTo>
                    <a:pt x="2084" y="345"/>
                  </a:lnTo>
                  <a:lnTo>
                    <a:pt x="2025" y="298"/>
                  </a:lnTo>
                  <a:cubicBezTo>
                    <a:pt x="2013" y="286"/>
                    <a:pt x="1989" y="274"/>
                    <a:pt x="1965" y="250"/>
                  </a:cubicBezTo>
                  <a:lnTo>
                    <a:pt x="1906" y="202"/>
                  </a:lnTo>
                  <a:lnTo>
                    <a:pt x="1823" y="155"/>
                  </a:lnTo>
                  <a:cubicBezTo>
                    <a:pt x="1787" y="143"/>
                    <a:pt x="1751" y="119"/>
                    <a:pt x="1727" y="107"/>
                  </a:cubicBezTo>
                  <a:cubicBezTo>
                    <a:pt x="1680" y="95"/>
                    <a:pt x="1644" y="71"/>
                    <a:pt x="1596" y="60"/>
                  </a:cubicBezTo>
                  <a:cubicBezTo>
                    <a:pt x="1513" y="36"/>
                    <a:pt x="1430" y="12"/>
                    <a:pt x="1346" y="12"/>
                  </a:cubicBezTo>
                  <a:cubicBezTo>
                    <a:pt x="1311" y="0"/>
                    <a:pt x="1263"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1174077"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1174077" y="277825"/>
              <a:ext cx="142539" cy="124648"/>
            </a:xfrm>
            <a:custGeom>
              <a:avLst/>
              <a:gdLst/>
              <a:ahLst/>
              <a:cxnLst/>
              <a:rect l="l" t="t" r="r" b="b"/>
              <a:pathLst>
                <a:path w="4358" h="3811" extrusionOk="0">
                  <a:moveTo>
                    <a:pt x="1131" y="0"/>
                  </a:moveTo>
                  <a:cubicBezTo>
                    <a:pt x="500" y="0"/>
                    <a:pt x="0" y="501"/>
                    <a:pt x="0" y="1132"/>
                  </a:cubicBezTo>
                  <a:lnTo>
                    <a:pt x="0" y="2679"/>
                  </a:lnTo>
                  <a:cubicBezTo>
                    <a:pt x="0" y="3298"/>
                    <a:pt x="500" y="3810"/>
                    <a:pt x="1131" y="3810"/>
                  </a:cubicBezTo>
                  <a:lnTo>
                    <a:pt x="3215" y="3810"/>
                  </a:lnTo>
                  <a:cubicBezTo>
                    <a:pt x="3846" y="3810"/>
                    <a:pt x="4358" y="3298"/>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1205038" y="-148189"/>
              <a:ext cx="79872" cy="529240"/>
            </a:xfrm>
            <a:custGeom>
              <a:avLst/>
              <a:gdLst/>
              <a:ahLst/>
              <a:cxnLst/>
              <a:rect l="l" t="t" r="r" b="b"/>
              <a:pathLst>
                <a:path w="2442" h="16181" extrusionOk="0">
                  <a:moveTo>
                    <a:pt x="1227" y="0"/>
                  </a:moveTo>
                  <a:cubicBezTo>
                    <a:pt x="917" y="0"/>
                    <a:pt x="632" y="119"/>
                    <a:pt x="405" y="310"/>
                  </a:cubicBezTo>
                  <a:lnTo>
                    <a:pt x="393" y="333"/>
                  </a:lnTo>
                  <a:cubicBezTo>
                    <a:pt x="358" y="369"/>
                    <a:pt x="322" y="393"/>
                    <a:pt x="298" y="429"/>
                  </a:cubicBezTo>
                  <a:cubicBezTo>
                    <a:pt x="274" y="452"/>
                    <a:pt x="263" y="476"/>
                    <a:pt x="239" y="500"/>
                  </a:cubicBezTo>
                  <a:cubicBezTo>
                    <a:pt x="215" y="524"/>
                    <a:pt x="191" y="560"/>
                    <a:pt x="179" y="595"/>
                  </a:cubicBezTo>
                  <a:cubicBezTo>
                    <a:pt x="155" y="631"/>
                    <a:pt x="143" y="655"/>
                    <a:pt x="120" y="691"/>
                  </a:cubicBezTo>
                  <a:cubicBezTo>
                    <a:pt x="108" y="726"/>
                    <a:pt x="96" y="750"/>
                    <a:pt x="84" y="786"/>
                  </a:cubicBezTo>
                  <a:cubicBezTo>
                    <a:pt x="72" y="833"/>
                    <a:pt x="48" y="869"/>
                    <a:pt x="36" y="917"/>
                  </a:cubicBezTo>
                  <a:cubicBezTo>
                    <a:pt x="36" y="941"/>
                    <a:pt x="24" y="964"/>
                    <a:pt x="24" y="1000"/>
                  </a:cubicBezTo>
                  <a:cubicBezTo>
                    <a:pt x="1" y="1072"/>
                    <a:pt x="1" y="1143"/>
                    <a:pt x="1" y="1226"/>
                  </a:cubicBezTo>
                  <a:lnTo>
                    <a:pt x="1" y="14954"/>
                  </a:lnTo>
                  <a:cubicBezTo>
                    <a:pt x="1" y="15633"/>
                    <a:pt x="548" y="16181"/>
                    <a:pt x="1227" y="16181"/>
                  </a:cubicBezTo>
                  <a:cubicBezTo>
                    <a:pt x="1310"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22" y="15561"/>
                    <a:pt x="2441" y="15276"/>
                    <a:pt x="2441" y="14966"/>
                  </a:cubicBezTo>
                  <a:lnTo>
                    <a:pt x="2441" y="1226"/>
                  </a:lnTo>
                  <a:cubicBezTo>
                    <a:pt x="2441" y="548"/>
                    <a:pt x="1894"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1216322" y="-148189"/>
              <a:ext cx="79479" cy="529240"/>
            </a:xfrm>
            <a:custGeom>
              <a:avLst/>
              <a:gdLst/>
              <a:ahLst/>
              <a:cxnLst/>
              <a:rect l="l" t="t" r="r" b="b"/>
              <a:pathLst>
                <a:path w="2430" h="16181" extrusionOk="0">
                  <a:moveTo>
                    <a:pt x="1132" y="0"/>
                  </a:moveTo>
                  <a:cubicBezTo>
                    <a:pt x="1049" y="0"/>
                    <a:pt x="965" y="24"/>
                    <a:pt x="882" y="48"/>
                  </a:cubicBezTo>
                  <a:cubicBezTo>
                    <a:pt x="834" y="60"/>
                    <a:pt x="787" y="71"/>
                    <a:pt x="739" y="83"/>
                  </a:cubicBezTo>
                  <a:cubicBezTo>
                    <a:pt x="715" y="107"/>
                    <a:pt x="680" y="119"/>
                    <a:pt x="644" y="131"/>
                  </a:cubicBezTo>
                  <a:lnTo>
                    <a:pt x="560" y="179"/>
                  </a:lnTo>
                  <a:lnTo>
                    <a:pt x="501" y="226"/>
                  </a:lnTo>
                  <a:cubicBezTo>
                    <a:pt x="477" y="238"/>
                    <a:pt x="453" y="262"/>
                    <a:pt x="429" y="274"/>
                  </a:cubicBezTo>
                  <a:lnTo>
                    <a:pt x="382" y="322"/>
                  </a:lnTo>
                  <a:lnTo>
                    <a:pt x="334" y="369"/>
                  </a:lnTo>
                  <a:cubicBezTo>
                    <a:pt x="322" y="381"/>
                    <a:pt x="310" y="393"/>
                    <a:pt x="287" y="417"/>
                  </a:cubicBezTo>
                  <a:lnTo>
                    <a:pt x="251" y="464"/>
                  </a:lnTo>
                  <a:lnTo>
                    <a:pt x="215" y="512"/>
                  </a:lnTo>
                  <a:lnTo>
                    <a:pt x="179" y="560"/>
                  </a:lnTo>
                  <a:cubicBezTo>
                    <a:pt x="179" y="572"/>
                    <a:pt x="168" y="583"/>
                    <a:pt x="156" y="607"/>
                  </a:cubicBezTo>
                  <a:cubicBezTo>
                    <a:pt x="144" y="619"/>
                    <a:pt x="144" y="631"/>
                    <a:pt x="132" y="655"/>
                  </a:cubicBezTo>
                  <a:lnTo>
                    <a:pt x="108" y="703"/>
                  </a:lnTo>
                  <a:lnTo>
                    <a:pt x="84" y="750"/>
                  </a:lnTo>
                  <a:cubicBezTo>
                    <a:pt x="84" y="762"/>
                    <a:pt x="72" y="774"/>
                    <a:pt x="72" y="786"/>
                  </a:cubicBezTo>
                  <a:lnTo>
                    <a:pt x="48" y="833"/>
                  </a:lnTo>
                  <a:lnTo>
                    <a:pt x="37" y="881"/>
                  </a:lnTo>
                  <a:lnTo>
                    <a:pt x="25" y="929"/>
                  </a:lnTo>
                  <a:cubicBezTo>
                    <a:pt x="25" y="953"/>
                    <a:pt x="13" y="964"/>
                    <a:pt x="13" y="976"/>
                  </a:cubicBezTo>
                  <a:cubicBezTo>
                    <a:pt x="13" y="1000"/>
                    <a:pt x="13" y="1012"/>
                    <a:pt x="13" y="1024"/>
                  </a:cubicBezTo>
                  <a:cubicBezTo>
                    <a:pt x="13" y="1048"/>
                    <a:pt x="13" y="1060"/>
                    <a:pt x="1" y="1072"/>
                  </a:cubicBezTo>
                  <a:lnTo>
                    <a:pt x="1" y="1119"/>
                  </a:lnTo>
                  <a:lnTo>
                    <a:pt x="1" y="1167"/>
                  </a:lnTo>
                  <a:lnTo>
                    <a:pt x="1" y="1214"/>
                  </a:lnTo>
                  <a:lnTo>
                    <a:pt x="1" y="14954"/>
                  </a:lnTo>
                  <a:lnTo>
                    <a:pt x="1" y="14990"/>
                  </a:lnTo>
                  <a:lnTo>
                    <a:pt x="1" y="15050"/>
                  </a:lnTo>
                  <a:lnTo>
                    <a:pt x="1" y="15097"/>
                  </a:lnTo>
                  <a:lnTo>
                    <a:pt x="1" y="15145"/>
                  </a:lnTo>
                  <a:cubicBezTo>
                    <a:pt x="1" y="15157"/>
                    <a:pt x="1" y="15169"/>
                    <a:pt x="13" y="15192"/>
                  </a:cubicBezTo>
                  <a:cubicBezTo>
                    <a:pt x="25" y="15204"/>
                    <a:pt x="25" y="15216"/>
                    <a:pt x="25" y="15240"/>
                  </a:cubicBezTo>
                  <a:cubicBezTo>
                    <a:pt x="25" y="15252"/>
                    <a:pt x="25" y="15276"/>
                    <a:pt x="37" y="15288"/>
                  </a:cubicBezTo>
                  <a:cubicBezTo>
                    <a:pt x="48" y="15300"/>
                    <a:pt x="48" y="15323"/>
                    <a:pt x="48" y="15335"/>
                  </a:cubicBezTo>
                  <a:cubicBezTo>
                    <a:pt x="60" y="15347"/>
                    <a:pt x="60" y="15371"/>
                    <a:pt x="72" y="15383"/>
                  </a:cubicBezTo>
                  <a:cubicBezTo>
                    <a:pt x="72" y="15407"/>
                    <a:pt x="84" y="15419"/>
                    <a:pt x="84" y="15431"/>
                  </a:cubicBezTo>
                  <a:cubicBezTo>
                    <a:pt x="96" y="15454"/>
                    <a:pt x="96" y="15466"/>
                    <a:pt x="108" y="15478"/>
                  </a:cubicBezTo>
                  <a:cubicBezTo>
                    <a:pt x="120" y="15502"/>
                    <a:pt x="120" y="15514"/>
                    <a:pt x="132" y="15526"/>
                  </a:cubicBezTo>
                  <a:cubicBezTo>
                    <a:pt x="168" y="15597"/>
                    <a:pt x="156" y="15573"/>
                    <a:pt x="191" y="15633"/>
                  </a:cubicBezTo>
                  <a:cubicBezTo>
                    <a:pt x="203" y="15645"/>
                    <a:pt x="215" y="15669"/>
                    <a:pt x="227" y="15681"/>
                  </a:cubicBezTo>
                  <a:lnTo>
                    <a:pt x="263" y="15728"/>
                  </a:lnTo>
                  <a:lnTo>
                    <a:pt x="310" y="15776"/>
                  </a:lnTo>
                  <a:lnTo>
                    <a:pt x="358" y="15823"/>
                  </a:lnTo>
                  <a:lnTo>
                    <a:pt x="406" y="15871"/>
                  </a:lnTo>
                  <a:cubicBezTo>
                    <a:pt x="429" y="15895"/>
                    <a:pt x="453" y="15907"/>
                    <a:pt x="465" y="15931"/>
                  </a:cubicBezTo>
                  <a:lnTo>
                    <a:pt x="537" y="15978"/>
                  </a:lnTo>
                  <a:cubicBezTo>
                    <a:pt x="596" y="16014"/>
                    <a:pt x="656" y="16050"/>
                    <a:pt x="715" y="16073"/>
                  </a:cubicBezTo>
                  <a:cubicBezTo>
                    <a:pt x="763" y="16097"/>
                    <a:pt x="810"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75" y="16038"/>
                  </a:lnTo>
                  <a:lnTo>
                    <a:pt x="1858" y="15990"/>
                  </a:lnTo>
                  <a:lnTo>
                    <a:pt x="1930" y="15942"/>
                  </a:lnTo>
                  <a:cubicBezTo>
                    <a:pt x="1953" y="15931"/>
                    <a:pt x="1977" y="15919"/>
                    <a:pt x="1989" y="15907"/>
                  </a:cubicBezTo>
                  <a:lnTo>
                    <a:pt x="2049" y="15859"/>
                  </a:lnTo>
                  <a:cubicBezTo>
                    <a:pt x="2061" y="15835"/>
                    <a:pt x="2084" y="15823"/>
                    <a:pt x="2096" y="15812"/>
                  </a:cubicBezTo>
                  <a:lnTo>
                    <a:pt x="2144" y="15752"/>
                  </a:lnTo>
                  <a:cubicBezTo>
                    <a:pt x="2156" y="15740"/>
                    <a:pt x="2168" y="15728"/>
                    <a:pt x="2180" y="15704"/>
                  </a:cubicBezTo>
                  <a:cubicBezTo>
                    <a:pt x="2192" y="15692"/>
                    <a:pt x="2204" y="15681"/>
                    <a:pt x="2215" y="15657"/>
                  </a:cubicBezTo>
                  <a:lnTo>
                    <a:pt x="2251" y="15609"/>
                  </a:lnTo>
                  <a:lnTo>
                    <a:pt x="2275" y="15561"/>
                  </a:lnTo>
                  <a:cubicBezTo>
                    <a:pt x="2287" y="15550"/>
                    <a:pt x="2287" y="15538"/>
                    <a:pt x="2299" y="15514"/>
                  </a:cubicBezTo>
                  <a:cubicBezTo>
                    <a:pt x="2311" y="15502"/>
                    <a:pt x="2323" y="15478"/>
                    <a:pt x="2323" y="15466"/>
                  </a:cubicBezTo>
                  <a:cubicBezTo>
                    <a:pt x="2334" y="15454"/>
                    <a:pt x="2334" y="15431"/>
                    <a:pt x="2346" y="15419"/>
                  </a:cubicBezTo>
                  <a:cubicBezTo>
                    <a:pt x="2358" y="15407"/>
                    <a:pt x="2358" y="15383"/>
                    <a:pt x="2358" y="15371"/>
                  </a:cubicBezTo>
                  <a:cubicBezTo>
                    <a:pt x="2358" y="15359"/>
                    <a:pt x="2382" y="15335"/>
                    <a:pt x="2382" y="15323"/>
                  </a:cubicBezTo>
                  <a:cubicBezTo>
                    <a:pt x="2382" y="15311"/>
                    <a:pt x="2394" y="15288"/>
                    <a:pt x="2394" y="15276"/>
                  </a:cubicBezTo>
                  <a:lnTo>
                    <a:pt x="2406" y="15228"/>
                  </a:lnTo>
                  <a:lnTo>
                    <a:pt x="2418" y="15180"/>
                  </a:lnTo>
                  <a:cubicBezTo>
                    <a:pt x="2418" y="15157"/>
                    <a:pt x="2418" y="15145"/>
                    <a:pt x="2418" y="15133"/>
                  </a:cubicBezTo>
                  <a:cubicBezTo>
                    <a:pt x="2418" y="15109"/>
                    <a:pt x="2418" y="15097"/>
                    <a:pt x="2418" y="15085"/>
                  </a:cubicBezTo>
                  <a:cubicBezTo>
                    <a:pt x="2430" y="15061"/>
                    <a:pt x="2418" y="15050"/>
                    <a:pt x="2418" y="15026"/>
                  </a:cubicBezTo>
                  <a:lnTo>
                    <a:pt x="2418" y="14978"/>
                  </a:lnTo>
                  <a:lnTo>
                    <a:pt x="2418" y="14954"/>
                  </a:lnTo>
                  <a:lnTo>
                    <a:pt x="2418" y="1214"/>
                  </a:lnTo>
                  <a:lnTo>
                    <a:pt x="2430" y="1214"/>
                  </a:lnTo>
                  <a:lnTo>
                    <a:pt x="2430" y="1167"/>
                  </a:lnTo>
                  <a:lnTo>
                    <a:pt x="2430" y="1119"/>
                  </a:lnTo>
                  <a:lnTo>
                    <a:pt x="2430" y="1072"/>
                  </a:lnTo>
                  <a:cubicBezTo>
                    <a:pt x="2418" y="1060"/>
                    <a:pt x="2418" y="1036"/>
                    <a:pt x="2418" y="1024"/>
                  </a:cubicBezTo>
                  <a:cubicBezTo>
                    <a:pt x="2418" y="1000"/>
                    <a:pt x="2418" y="988"/>
                    <a:pt x="2406" y="976"/>
                  </a:cubicBezTo>
                  <a:cubicBezTo>
                    <a:pt x="2406" y="964"/>
                    <a:pt x="2406" y="941"/>
                    <a:pt x="2394" y="929"/>
                  </a:cubicBezTo>
                  <a:cubicBezTo>
                    <a:pt x="2394" y="917"/>
                    <a:pt x="2394" y="893"/>
                    <a:pt x="2382" y="881"/>
                  </a:cubicBezTo>
                  <a:cubicBezTo>
                    <a:pt x="2382" y="869"/>
                    <a:pt x="2370" y="845"/>
                    <a:pt x="2370" y="833"/>
                  </a:cubicBezTo>
                  <a:lnTo>
                    <a:pt x="2358" y="786"/>
                  </a:lnTo>
                  <a:lnTo>
                    <a:pt x="2334" y="738"/>
                  </a:lnTo>
                  <a:lnTo>
                    <a:pt x="2311" y="691"/>
                  </a:lnTo>
                  <a:cubicBezTo>
                    <a:pt x="2299" y="667"/>
                    <a:pt x="2299" y="655"/>
                    <a:pt x="2287" y="643"/>
                  </a:cubicBezTo>
                  <a:lnTo>
                    <a:pt x="2263" y="595"/>
                  </a:lnTo>
                  <a:lnTo>
                    <a:pt x="2227" y="548"/>
                  </a:lnTo>
                  <a:cubicBezTo>
                    <a:pt x="2215" y="524"/>
                    <a:pt x="2204" y="512"/>
                    <a:pt x="2192" y="500"/>
                  </a:cubicBezTo>
                  <a:cubicBezTo>
                    <a:pt x="2180" y="476"/>
                    <a:pt x="2168" y="464"/>
                    <a:pt x="2156" y="452"/>
                  </a:cubicBezTo>
                  <a:lnTo>
                    <a:pt x="2108" y="393"/>
                  </a:lnTo>
                  <a:lnTo>
                    <a:pt x="2073" y="345"/>
                  </a:lnTo>
                  <a:lnTo>
                    <a:pt x="2013" y="298"/>
                  </a:lnTo>
                  <a:cubicBezTo>
                    <a:pt x="2001" y="286"/>
                    <a:pt x="1977" y="274"/>
                    <a:pt x="1953" y="250"/>
                  </a:cubicBezTo>
                  <a:lnTo>
                    <a:pt x="1894" y="202"/>
                  </a:lnTo>
                  <a:lnTo>
                    <a:pt x="1811" y="155"/>
                  </a:lnTo>
                  <a:cubicBezTo>
                    <a:pt x="1775" y="143"/>
                    <a:pt x="1739" y="119"/>
                    <a:pt x="1715" y="107"/>
                  </a:cubicBezTo>
                  <a:cubicBezTo>
                    <a:pt x="1668" y="95"/>
                    <a:pt x="1632" y="71"/>
                    <a:pt x="1584" y="60"/>
                  </a:cubicBezTo>
                  <a:cubicBezTo>
                    <a:pt x="1501" y="36"/>
                    <a:pt x="1430"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797967" y="-169612"/>
              <a:ext cx="142539" cy="125041"/>
            </a:xfrm>
            <a:custGeom>
              <a:avLst/>
              <a:gdLst/>
              <a:ahLst/>
              <a:cxnLst/>
              <a:rect l="l" t="t" r="r" b="b"/>
              <a:pathLst>
                <a:path w="4358"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805967" y="277825"/>
              <a:ext cx="142539" cy="124648"/>
            </a:xfrm>
            <a:custGeom>
              <a:avLst/>
              <a:gdLst/>
              <a:ahLst/>
              <a:cxnLst/>
              <a:rect l="l" t="t" r="r" b="b"/>
              <a:pathLst>
                <a:path w="4358"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828927" y="-148189"/>
              <a:ext cx="79872" cy="529240"/>
            </a:xfrm>
            <a:custGeom>
              <a:avLst/>
              <a:gdLst/>
              <a:ahLst/>
              <a:cxnLst/>
              <a:rect l="l" t="t" r="r" b="b"/>
              <a:pathLst>
                <a:path w="2442" h="16181" extrusionOk="0">
                  <a:moveTo>
                    <a:pt x="1215" y="0"/>
                  </a:moveTo>
                  <a:cubicBezTo>
                    <a:pt x="917" y="0"/>
                    <a:pt x="632" y="119"/>
                    <a:pt x="405" y="310"/>
                  </a:cubicBezTo>
                  <a:lnTo>
                    <a:pt x="382" y="333"/>
                  </a:lnTo>
                  <a:cubicBezTo>
                    <a:pt x="358" y="369"/>
                    <a:pt x="322" y="393"/>
                    <a:pt x="298" y="429"/>
                  </a:cubicBezTo>
                  <a:cubicBezTo>
                    <a:pt x="274" y="452"/>
                    <a:pt x="251" y="476"/>
                    <a:pt x="239" y="500"/>
                  </a:cubicBezTo>
                  <a:cubicBezTo>
                    <a:pt x="215" y="524"/>
                    <a:pt x="191" y="560"/>
                    <a:pt x="179" y="595"/>
                  </a:cubicBezTo>
                  <a:cubicBezTo>
                    <a:pt x="155" y="631"/>
                    <a:pt x="144" y="655"/>
                    <a:pt x="120" y="691"/>
                  </a:cubicBezTo>
                  <a:cubicBezTo>
                    <a:pt x="108" y="726"/>
                    <a:pt x="96" y="750"/>
                    <a:pt x="84" y="786"/>
                  </a:cubicBezTo>
                  <a:cubicBezTo>
                    <a:pt x="60" y="833"/>
                    <a:pt x="48" y="869"/>
                    <a:pt x="36" y="917"/>
                  </a:cubicBezTo>
                  <a:cubicBezTo>
                    <a:pt x="36" y="941"/>
                    <a:pt x="24" y="964"/>
                    <a:pt x="24" y="1000"/>
                  </a:cubicBezTo>
                  <a:cubicBezTo>
                    <a:pt x="1" y="1072"/>
                    <a:pt x="1" y="1143"/>
                    <a:pt x="1" y="1226"/>
                  </a:cubicBezTo>
                  <a:lnTo>
                    <a:pt x="1" y="14954"/>
                  </a:lnTo>
                  <a:cubicBezTo>
                    <a:pt x="1" y="15633"/>
                    <a:pt x="548" y="16181"/>
                    <a:pt x="1215" y="16181"/>
                  </a:cubicBezTo>
                  <a:lnTo>
                    <a:pt x="1227" y="16181"/>
                  </a:lnTo>
                  <a:cubicBezTo>
                    <a:pt x="1310" y="16181"/>
                    <a:pt x="1394" y="16169"/>
                    <a:pt x="1477" y="16157"/>
                  </a:cubicBezTo>
                  <a:lnTo>
                    <a:pt x="1513" y="16145"/>
                  </a:lnTo>
                  <a:cubicBezTo>
                    <a:pt x="1584" y="16121"/>
                    <a:pt x="1656" y="16097"/>
                    <a:pt x="1715" y="16073"/>
                  </a:cubicBezTo>
                  <a:lnTo>
                    <a:pt x="1727" y="16073"/>
                  </a:lnTo>
                  <a:cubicBezTo>
                    <a:pt x="1882" y="16002"/>
                    <a:pt x="2013" y="15907"/>
                    <a:pt x="2120" y="15788"/>
                  </a:cubicBezTo>
                  <a:cubicBezTo>
                    <a:pt x="2322" y="15561"/>
                    <a:pt x="2441" y="15276"/>
                    <a:pt x="2441" y="14966"/>
                  </a:cubicBezTo>
                  <a:lnTo>
                    <a:pt x="2441" y="1226"/>
                  </a:lnTo>
                  <a:cubicBezTo>
                    <a:pt x="2441" y="548"/>
                    <a:pt x="1894"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2840212" y="-148189"/>
              <a:ext cx="79479" cy="529240"/>
            </a:xfrm>
            <a:custGeom>
              <a:avLst/>
              <a:gdLst/>
              <a:ahLst/>
              <a:cxnLst/>
              <a:rect l="l" t="t" r="r" b="b"/>
              <a:pathLst>
                <a:path w="2430" h="16181" extrusionOk="0">
                  <a:moveTo>
                    <a:pt x="1144" y="0"/>
                  </a:moveTo>
                  <a:cubicBezTo>
                    <a:pt x="1049" y="0"/>
                    <a:pt x="965" y="24"/>
                    <a:pt x="882" y="48"/>
                  </a:cubicBezTo>
                  <a:cubicBezTo>
                    <a:pt x="834" y="60"/>
                    <a:pt x="799" y="71"/>
                    <a:pt x="751" y="83"/>
                  </a:cubicBezTo>
                  <a:cubicBezTo>
                    <a:pt x="715" y="107"/>
                    <a:pt x="680" y="119"/>
                    <a:pt x="656" y="131"/>
                  </a:cubicBezTo>
                  <a:cubicBezTo>
                    <a:pt x="620" y="155"/>
                    <a:pt x="596" y="167"/>
                    <a:pt x="572" y="179"/>
                  </a:cubicBezTo>
                  <a:cubicBezTo>
                    <a:pt x="549" y="202"/>
                    <a:pt x="525" y="214"/>
                    <a:pt x="501" y="226"/>
                  </a:cubicBezTo>
                  <a:lnTo>
                    <a:pt x="441" y="274"/>
                  </a:lnTo>
                  <a:lnTo>
                    <a:pt x="394" y="322"/>
                  </a:lnTo>
                  <a:cubicBezTo>
                    <a:pt x="370" y="333"/>
                    <a:pt x="358" y="357"/>
                    <a:pt x="346" y="369"/>
                  </a:cubicBezTo>
                  <a:cubicBezTo>
                    <a:pt x="322" y="381"/>
                    <a:pt x="310" y="393"/>
                    <a:pt x="299" y="417"/>
                  </a:cubicBezTo>
                  <a:cubicBezTo>
                    <a:pt x="287" y="429"/>
                    <a:pt x="275" y="441"/>
                    <a:pt x="263" y="464"/>
                  </a:cubicBezTo>
                  <a:cubicBezTo>
                    <a:pt x="251" y="476"/>
                    <a:pt x="239" y="488"/>
                    <a:pt x="227" y="512"/>
                  </a:cubicBezTo>
                  <a:lnTo>
                    <a:pt x="191" y="560"/>
                  </a:lnTo>
                  <a:lnTo>
                    <a:pt x="156" y="607"/>
                  </a:lnTo>
                  <a:lnTo>
                    <a:pt x="132" y="655"/>
                  </a:lnTo>
                  <a:lnTo>
                    <a:pt x="108" y="703"/>
                  </a:lnTo>
                  <a:cubicBezTo>
                    <a:pt x="108" y="714"/>
                    <a:pt x="96" y="726"/>
                    <a:pt x="96" y="750"/>
                  </a:cubicBezTo>
                  <a:cubicBezTo>
                    <a:pt x="84" y="762"/>
                    <a:pt x="84" y="774"/>
                    <a:pt x="72" y="786"/>
                  </a:cubicBezTo>
                  <a:lnTo>
                    <a:pt x="60" y="833"/>
                  </a:lnTo>
                  <a:lnTo>
                    <a:pt x="37" y="881"/>
                  </a:lnTo>
                  <a:cubicBezTo>
                    <a:pt x="37" y="905"/>
                    <a:pt x="37" y="917"/>
                    <a:pt x="25" y="929"/>
                  </a:cubicBezTo>
                  <a:cubicBezTo>
                    <a:pt x="25" y="953"/>
                    <a:pt x="25" y="964"/>
                    <a:pt x="13" y="976"/>
                  </a:cubicBezTo>
                  <a:cubicBezTo>
                    <a:pt x="13" y="1000"/>
                    <a:pt x="13" y="1012"/>
                    <a:pt x="13" y="1024"/>
                  </a:cubicBezTo>
                  <a:cubicBezTo>
                    <a:pt x="1" y="1048"/>
                    <a:pt x="13" y="1060"/>
                    <a:pt x="13" y="1072"/>
                  </a:cubicBezTo>
                  <a:lnTo>
                    <a:pt x="13" y="1119"/>
                  </a:ln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13" y="15145"/>
                  </a:cubicBezTo>
                  <a:cubicBezTo>
                    <a:pt x="13" y="15157"/>
                    <a:pt x="13" y="15169"/>
                    <a:pt x="13" y="15192"/>
                  </a:cubicBezTo>
                  <a:cubicBezTo>
                    <a:pt x="13" y="15204"/>
                    <a:pt x="13" y="15216"/>
                    <a:pt x="25" y="15240"/>
                  </a:cubicBezTo>
                  <a:cubicBezTo>
                    <a:pt x="37" y="15252"/>
                    <a:pt x="37" y="15276"/>
                    <a:pt x="37" y="15288"/>
                  </a:cubicBezTo>
                  <a:cubicBezTo>
                    <a:pt x="49" y="15300"/>
                    <a:pt x="49" y="15323"/>
                    <a:pt x="60" y="15335"/>
                  </a:cubicBezTo>
                  <a:lnTo>
                    <a:pt x="72" y="15383"/>
                  </a:lnTo>
                  <a:cubicBezTo>
                    <a:pt x="72" y="15407"/>
                    <a:pt x="84" y="15419"/>
                    <a:pt x="96" y="15431"/>
                  </a:cubicBezTo>
                  <a:cubicBezTo>
                    <a:pt x="96" y="15454"/>
                    <a:pt x="108" y="15466"/>
                    <a:pt x="120" y="15478"/>
                  </a:cubicBezTo>
                  <a:cubicBezTo>
                    <a:pt x="120" y="15502"/>
                    <a:pt x="132" y="15514"/>
                    <a:pt x="144" y="15526"/>
                  </a:cubicBezTo>
                  <a:cubicBezTo>
                    <a:pt x="144" y="15550"/>
                    <a:pt x="156" y="15561"/>
                    <a:pt x="168" y="15585"/>
                  </a:cubicBezTo>
                  <a:cubicBezTo>
                    <a:pt x="180" y="15597"/>
                    <a:pt x="191" y="15609"/>
                    <a:pt x="191" y="15633"/>
                  </a:cubicBezTo>
                  <a:lnTo>
                    <a:pt x="227" y="15681"/>
                  </a:lnTo>
                  <a:lnTo>
                    <a:pt x="263" y="15728"/>
                  </a:lnTo>
                  <a:lnTo>
                    <a:pt x="310" y="15776"/>
                  </a:lnTo>
                  <a:lnTo>
                    <a:pt x="358" y="15823"/>
                  </a:lnTo>
                  <a:lnTo>
                    <a:pt x="418" y="15871"/>
                  </a:lnTo>
                  <a:cubicBezTo>
                    <a:pt x="430" y="15895"/>
                    <a:pt x="453" y="15907"/>
                    <a:pt x="477" y="15931"/>
                  </a:cubicBezTo>
                  <a:cubicBezTo>
                    <a:pt x="489" y="15942"/>
                    <a:pt x="513" y="15954"/>
                    <a:pt x="537" y="15978"/>
                  </a:cubicBezTo>
                  <a:cubicBezTo>
                    <a:pt x="596" y="16014"/>
                    <a:pt x="656" y="16050"/>
                    <a:pt x="727" y="16073"/>
                  </a:cubicBezTo>
                  <a:cubicBezTo>
                    <a:pt x="763" y="16097"/>
                    <a:pt x="811" y="16109"/>
                    <a:pt x="858" y="16121"/>
                  </a:cubicBezTo>
                  <a:cubicBezTo>
                    <a:pt x="965" y="16157"/>
                    <a:pt x="1084" y="16181"/>
                    <a:pt x="1215" y="16181"/>
                  </a:cubicBezTo>
                  <a:lnTo>
                    <a:pt x="1227" y="16181"/>
                  </a:lnTo>
                  <a:cubicBezTo>
                    <a:pt x="1323" y="16181"/>
                    <a:pt x="1430" y="16169"/>
                    <a:pt x="1537" y="16133"/>
                  </a:cubicBezTo>
                  <a:cubicBezTo>
                    <a:pt x="1584" y="16121"/>
                    <a:pt x="1632" y="16109"/>
                    <a:pt x="1680" y="16085"/>
                  </a:cubicBezTo>
                  <a:cubicBezTo>
                    <a:pt x="1715" y="16073"/>
                    <a:pt x="1751" y="16062"/>
                    <a:pt x="1787" y="16038"/>
                  </a:cubicBezTo>
                  <a:cubicBezTo>
                    <a:pt x="1811" y="16026"/>
                    <a:pt x="1834" y="16014"/>
                    <a:pt x="1858" y="15990"/>
                  </a:cubicBezTo>
                  <a:lnTo>
                    <a:pt x="1930" y="15942"/>
                  </a:lnTo>
                  <a:cubicBezTo>
                    <a:pt x="1954" y="15931"/>
                    <a:pt x="1977" y="15919"/>
                    <a:pt x="2001" y="15907"/>
                  </a:cubicBezTo>
                  <a:cubicBezTo>
                    <a:pt x="2013" y="15883"/>
                    <a:pt x="2037" y="15871"/>
                    <a:pt x="2049" y="15859"/>
                  </a:cubicBezTo>
                  <a:lnTo>
                    <a:pt x="2096" y="15812"/>
                  </a:lnTo>
                  <a:lnTo>
                    <a:pt x="2144" y="15752"/>
                  </a:lnTo>
                  <a:cubicBezTo>
                    <a:pt x="2156" y="15740"/>
                    <a:pt x="2168" y="15728"/>
                    <a:pt x="2180" y="15704"/>
                  </a:cubicBezTo>
                  <a:lnTo>
                    <a:pt x="2215" y="15657"/>
                  </a:lnTo>
                  <a:lnTo>
                    <a:pt x="2251" y="15609"/>
                  </a:lnTo>
                  <a:lnTo>
                    <a:pt x="2275" y="15561"/>
                  </a:lnTo>
                  <a:cubicBezTo>
                    <a:pt x="2287" y="15550"/>
                    <a:pt x="2299" y="15538"/>
                    <a:pt x="2311" y="15514"/>
                  </a:cubicBezTo>
                  <a:cubicBezTo>
                    <a:pt x="2311" y="15502"/>
                    <a:pt x="2323" y="15478"/>
                    <a:pt x="2335" y="15466"/>
                  </a:cubicBezTo>
                  <a:cubicBezTo>
                    <a:pt x="2335" y="15454"/>
                    <a:pt x="2346" y="15431"/>
                    <a:pt x="2346" y="15419"/>
                  </a:cubicBezTo>
                  <a:cubicBezTo>
                    <a:pt x="2358" y="15407"/>
                    <a:pt x="2358" y="15383"/>
                    <a:pt x="2370" y="15371"/>
                  </a:cubicBezTo>
                  <a:cubicBezTo>
                    <a:pt x="2370" y="15359"/>
                    <a:pt x="2382" y="15335"/>
                    <a:pt x="2382" y="15323"/>
                  </a:cubicBezTo>
                  <a:cubicBezTo>
                    <a:pt x="2394" y="15311"/>
                    <a:pt x="2394" y="15288"/>
                    <a:pt x="2394" y="15276"/>
                  </a:cubicBezTo>
                  <a:cubicBezTo>
                    <a:pt x="2406" y="15264"/>
                    <a:pt x="2406" y="15240"/>
                    <a:pt x="2406" y="15228"/>
                  </a:cubicBezTo>
                  <a:cubicBezTo>
                    <a:pt x="2418" y="15204"/>
                    <a:pt x="2418" y="15192"/>
                    <a:pt x="2418" y="15180"/>
                  </a:cubicBezTo>
                  <a:cubicBezTo>
                    <a:pt x="2430" y="15157"/>
                    <a:pt x="2418" y="15145"/>
                    <a:pt x="2418" y="15133"/>
                  </a:cubicBezTo>
                  <a:lnTo>
                    <a:pt x="2418" y="15085"/>
                  </a:lnTo>
                  <a:lnTo>
                    <a:pt x="2418" y="15026"/>
                  </a:lnTo>
                  <a:lnTo>
                    <a:pt x="2418" y="14978"/>
                  </a:lnTo>
                  <a:lnTo>
                    <a:pt x="2418" y="1214"/>
                  </a:lnTo>
                  <a:lnTo>
                    <a:pt x="2418" y="1167"/>
                  </a:lnTo>
                  <a:lnTo>
                    <a:pt x="2418" y="1119"/>
                  </a:lnTo>
                  <a:cubicBezTo>
                    <a:pt x="2418" y="1107"/>
                    <a:pt x="2418" y="1084"/>
                    <a:pt x="2418" y="1072"/>
                  </a:cubicBezTo>
                  <a:cubicBezTo>
                    <a:pt x="2418" y="1060"/>
                    <a:pt x="2418" y="1036"/>
                    <a:pt x="2418" y="1024"/>
                  </a:cubicBezTo>
                  <a:cubicBezTo>
                    <a:pt x="2418" y="1012"/>
                    <a:pt x="2418" y="988"/>
                    <a:pt x="2418" y="976"/>
                  </a:cubicBezTo>
                  <a:cubicBezTo>
                    <a:pt x="2406" y="964"/>
                    <a:pt x="2406" y="941"/>
                    <a:pt x="2406" y="929"/>
                  </a:cubicBezTo>
                  <a:cubicBezTo>
                    <a:pt x="2406" y="905"/>
                    <a:pt x="2406" y="893"/>
                    <a:pt x="2394" y="881"/>
                  </a:cubicBezTo>
                  <a:cubicBezTo>
                    <a:pt x="2382" y="869"/>
                    <a:pt x="2382" y="845"/>
                    <a:pt x="2370" y="833"/>
                  </a:cubicBezTo>
                  <a:cubicBezTo>
                    <a:pt x="2370" y="822"/>
                    <a:pt x="2358" y="798"/>
                    <a:pt x="2358" y="786"/>
                  </a:cubicBezTo>
                  <a:cubicBezTo>
                    <a:pt x="2346" y="762"/>
                    <a:pt x="2346" y="750"/>
                    <a:pt x="2335" y="738"/>
                  </a:cubicBezTo>
                  <a:cubicBezTo>
                    <a:pt x="2335" y="714"/>
                    <a:pt x="2323" y="703"/>
                    <a:pt x="2311" y="691"/>
                  </a:cubicBezTo>
                  <a:lnTo>
                    <a:pt x="2299" y="643"/>
                  </a:lnTo>
                  <a:cubicBezTo>
                    <a:pt x="2287" y="619"/>
                    <a:pt x="2275" y="607"/>
                    <a:pt x="2263" y="595"/>
                  </a:cubicBezTo>
                  <a:cubicBezTo>
                    <a:pt x="2251" y="572"/>
                    <a:pt x="2239" y="560"/>
                    <a:pt x="2239" y="548"/>
                  </a:cubicBezTo>
                  <a:lnTo>
                    <a:pt x="2204" y="500"/>
                  </a:lnTo>
                  <a:lnTo>
                    <a:pt x="2168" y="452"/>
                  </a:lnTo>
                  <a:lnTo>
                    <a:pt x="2120" y="393"/>
                  </a:lnTo>
                  <a:lnTo>
                    <a:pt x="2073" y="345"/>
                  </a:lnTo>
                  <a:lnTo>
                    <a:pt x="2025" y="298"/>
                  </a:lnTo>
                  <a:cubicBezTo>
                    <a:pt x="2001" y="286"/>
                    <a:pt x="1977" y="274"/>
                    <a:pt x="1965" y="250"/>
                  </a:cubicBezTo>
                  <a:lnTo>
                    <a:pt x="1894" y="202"/>
                  </a:lnTo>
                  <a:lnTo>
                    <a:pt x="1811" y="155"/>
                  </a:lnTo>
                  <a:cubicBezTo>
                    <a:pt x="1787" y="143"/>
                    <a:pt x="1751" y="119"/>
                    <a:pt x="1715" y="107"/>
                  </a:cubicBezTo>
                  <a:cubicBezTo>
                    <a:pt x="1680" y="95"/>
                    <a:pt x="1632" y="71"/>
                    <a:pt x="1584" y="60"/>
                  </a:cubicBezTo>
                  <a:cubicBezTo>
                    <a:pt x="1513" y="36"/>
                    <a:pt x="1430" y="12"/>
                    <a:pt x="1346" y="12"/>
                  </a:cubicBezTo>
                  <a:cubicBezTo>
                    <a:pt x="1299"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2427621" y="-169612"/>
              <a:ext cx="142539" cy="125041"/>
            </a:xfrm>
            <a:custGeom>
              <a:avLst/>
              <a:gdLst/>
              <a:ahLst/>
              <a:cxnLst/>
              <a:rect l="l" t="t" r="r" b="b"/>
              <a:pathLst>
                <a:path w="4358" h="3823" extrusionOk="0">
                  <a:moveTo>
                    <a:pt x="1131" y="0"/>
                  </a:moveTo>
                  <a:cubicBezTo>
                    <a:pt x="500" y="0"/>
                    <a:pt x="0" y="512"/>
                    <a:pt x="0" y="1131"/>
                  </a:cubicBezTo>
                  <a:lnTo>
                    <a:pt x="0" y="2679"/>
                  </a:lnTo>
                  <a:cubicBezTo>
                    <a:pt x="0" y="3310"/>
                    <a:pt x="500" y="3810"/>
                    <a:pt x="1131" y="3822"/>
                  </a:cubicBezTo>
                  <a:lnTo>
                    <a:pt x="3215" y="3822"/>
                  </a:lnTo>
                  <a:cubicBezTo>
                    <a:pt x="3846" y="3810"/>
                    <a:pt x="4346"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2435621" y="277825"/>
              <a:ext cx="142539" cy="124648"/>
            </a:xfrm>
            <a:custGeom>
              <a:avLst/>
              <a:gdLst/>
              <a:ahLst/>
              <a:cxnLst/>
              <a:rect l="l" t="t" r="r" b="b"/>
              <a:pathLst>
                <a:path w="4358" h="3811" extrusionOk="0">
                  <a:moveTo>
                    <a:pt x="1131" y="0"/>
                  </a:moveTo>
                  <a:cubicBezTo>
                    <a:pt x="500" y="0"/>
                    <a:pt x="0" y="512"/>
                    <a:pt x="0" y="1132"/>
                  </a:cubicBezTo>
                  <a:lnTo>
                    <a:pt x="0" y="2679"/>
                  </a:lnTo>
                  <a:cubicBezTo>
                    <a:pt x="0" y="3310"/>
                    <a:pt x="500" y="3810"/>
                    <a:pt x="1131" y="3810"/>
                  </a:cubicBezTo>
                  <a:lnTo>
                    <a:pt x="3215" y="3810"/>
                  </a:lnTo>
                  <a:cubicBezTo>
                    <a:pt x="3846" y="3810"/>
                    <a:pt x="4346" y="3310"/>
                    <a:pt x="4358" y="2679"/>
                  </a:cubicBezTo>
                  <a:lnTo>
                    <a:pt x="4358" y="1132"/>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245818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13" y="16145"/>
                  </a:lnTo>
                  <a:cubicBezTo>
                    <a:pt x="1584" y="16121"/>
                    <a:pt x="1656" y="16097"/>
                    <a:pt x="1715" y="16073"/>
                  </a:cubicBezTo>
                  <a:lnTo>
                    <a:pt x="1739" y="16073"/>
                  </a:lnTo>
                  <a:cubicBezTo>
                    <a:pt x="1882" y="16002"/>
                    <a:pt x="2013" y="15907"/>
                    <a:pt x="2120" y="15788"/>
                  </a:cubicBezTo>
                  <a:cubicBezTo>
                    <a:pt x="2335" y="15561"/>
                    <a:pt x="2442"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2470258" y="-148189"/>
              <a:ext cx="79087" cy="529240"/>
            </a:xfrm>
            <a:custGeom>
              <a:avLst/>
              <a:gdLst/>
              <a:ahLst/>
              <a:cxnLst/>
              <a:rect l="l" t="t" r="r" b="b"/>
              <a:pathLst>
                <a:path w="2418" h="16181" extrusionOk="0">
                  <a:moveTo>
                    <a:pt x="1132" y="0"/>
                  </a:moveTo>
                  <a:cubicBezTo>
                    <a:pt x="1037" y="0"/>
                    <a:pt x="953" y="24"/>
                    <a:pt x="870" y="48"/>
                  </a:cubicBezTo>
                  <a:cubicBezTo>
                    <a:pt x="823" y="60"/>
                    <a:pt x="775" y="71"/>
                    <a:pt x="739" y="83"/>
                  </a:cubicBezTo>
                  <a:cubicBezTo>
                    <a:pt x="703" y="107"/>
                    <a:pt x="668" y="119"/>
                    <a:pt x="644" y="131"/>
                  </a:cubicBezTo>
                  <a:cubicBezTo>
                    <a:pt x="608" y="155"/>
                    <a:pt x="584" y="167"/>
                    <a:pt x="561" y="179"/>
                  </a:cubicBezTo>
                  <a:cubicBezTo>
                    <a:pt x="537" y="202"/>
                    <a:pt x="513" y="214"/>
                    <a:pt x="489" y="226"/>
                  </a:cubicBezTo>
                  <a:cubicBezTo>
                    <a:pt x="465" y="238"/>
                    <a:pt x="442" y="262"/>
                    <a:pt x="430" y="274"/>
                  </a:cubicBezTo>
                  <a:lnTo>
                    <a:pt x="370" y="322"/>
                  </a:lnTo>
                  <a:lnTo>
                    <a:pt x="322" y="369"/>
                  </a:lnTo>
                  <a:cubicBezTo>
                    <a:pt x="311" y="381"/>
                    <a:pt x="299" y="393"/>
                    <a:pt x="287" y="417"/>
                  </a:cubicBezTo>
                  <a:lnTo>
                    <a:pt x="239" y="464"/>
                  </a:lnTo>
                  <a:lnTo>
                    <a:pt x="215" y="512"/>
                  </a:lnTo>
                  <a:lnTo>
                    <a:pt x="180" y="560"/>
                  </a:lnTo>
                  <a:cubicBezTo>
                    <a:pt x="168" y="572"/>
                    <a:pt x="156" y="583"/>
                    <a:pt x="144" y="607"/>
                  </a:cubicBezTo>
                  <a:cubicBezTo>
                    <a:pt x="144" y="619"/>
                    <a:pt x="132" y="631"/>
                    <a:pt x="120" y="655"/>
                  </a:cubicBezTo>
                  <a:lnTo>
                    <a:pt x="96" y="703"/>
                  </a:lnTo>
                  <a:lnTo>
                    <a:pt x="72" y="750"/>
                  </a:lnTo>
                  <a:cubicBezTo>
                    <a:pt x="72" y="762"/>
                    <a:pt x="61" y="774"/>
                    <a:pt x="61" y="786"/>
                  </a:cubicBezTo>
                  <a:lnTo>
                    <a:pt x="37" y="833"/>
                  </a:lnTo>
                  <a:lnTo>
                    <a:pt x="25" y="881"/>
                  </a:lnTo>
                  <a:lnTo>
                    <a:pt x="13" y="929"/>
                  </a:lnTo>
                  <a:cubicBezTo>
                    <a:pt x="13" y="953"/>
                    <a:pt x="13" y="964"/>
                    <a:pt x="1" y="976"/>
                  </a:cubicBezTo>
                  <a:cubicBezTo>
                    <a:pt x="1" y="1000"/>
                    <a:pt x="1" y="1012"/>
                    <a:pt x="1" y="1024"/>
                  </a:cubicBezTo>
                  <a:cubicBezTo>
                    <a:pt x="1" y="1048"/>
                    <a:pt x="1" y="1060"/>
                    <a:pt x="1" y="1072"/>
                  </a:cubicBezTo>
                  <a:lnTo>
                    <a:pt x="1" y="1119"/>
                  </a:lnTo>
                  <a:lnTo>
                    <a:pt x="1" y="1167"/>
                  </a:lnTo>
                  <a:lnTo>
                    <a:pt x="1" y="1214"/>
                  </a:lnTo>
                  <a:lnTo>
                    <a:pt x="1" y="14954"/>
                  </a:lnTo>
                  <a:lnTo>
                    <a:pt x="1" y="14990"/>
                  </a:lnTo>
                  <a:lnTo>
                    <a:pt x="1" y="15050"/>
                  </a:lnTo>
                  <a:lnTo>
                    <a:pt x="1" y="15097"/>
                  </a:lnTo>
                  <a:cubicBezTo>
                    <a:pt x="1" y="15109"/>
                    <a:pt x="1" y="15121"/>
                    <a:pt x="1" y="15145"/>
                  </a:cubicBezTo>
                  <a:cubicBezTo>
                    <a:pt x="13" y="15157"/>
                    <a:pt x="1" y="15169"/>
                    <a:pt x="1" y="15192"/>
                  </a:cubicBezTo>
                  <a:cubicBezTo>
                    <a:pt x="1" y="15204"/>
                    <a:pt x="1" y="15216"/>
                    <a:pt x="13" y="15240"/>
                  </a:cubicBezTo>
                  <a:cubicBezTo>
                    <a:pt x="25" y="15252"/>
                    <a:pt x="13" y="15276"/>
                    <a:pt x="25" y="15288"/>
                  </a:cubicBezTo>
                  <a:cubicBezTo>
                    <a:pt x="37" y="15300"/>
                    <a:pt x="37" y="15323"/>
                    <a:pt x="49" y="15335"/>
                  </a:cubicBezTo>
                  <a:cubicBezTo>
                    <a:pt x="49" y="15347"/>
                    <a:pt x="49" y="15371"/>
                    <a:pt x="61" y="15383"/>
                  </a:cubicBezTo>
                  <a:cubicBezTo>
                    <a:pt x="61" y="15407"/>
                    <a:pt x="72" y="15419"/>
                    <a:pt x="84" y="15431"/>
                  </a:cubicBezTo>
                  <a:cubicBezTo>
                    <a:pt x="84" y="15454"/>
                    <a:pt x="96" y="15466"/>
                    <a:pt x="96" y="15478"/>
                  </a:cubicBezTo>
                  <a:cubicBezTo>
                    <a:pt x="108" y="15502"/>
                    <a:pt x="120" y="15514"/>
                    <a:pt x="120" y="15526"/>
                  </a:cubicBezTo>
                  <a:cubicBezTo>
                    <a:pt x="168" y="15597"/>
                    <a:pt x="144" y="15573"/>
                    <a:pt x="180" y="15633"/>
                  </a:cubicBezTo>
                  <a:cubicBezTo>
                    <a:pt x="191" y="15645"/>
                    <a:pt x="203" y="15669"/>
                    <a:pt x="215" y="15681"/>
                  </a:cubicBezTo>
                  <a:lnTo>
                    <a:pt x="251" y="15728"/>
                  </a:lnTo>
                  <a:lnTo>
                    <a:pt x="299" y="15776"/>
                  </a:lnTo>
                  <a:lnTo>
                    <a:pt x="346" y="15823"/>
                  </a:lnTo>
                  <a:lnTo>
                    <a:pt x="394" y="15871"/>
                  </a:lnTo>
                  <a:cubicBezTo>
                    <a:pt x="418" y="15895"/>
                    <a:pt x="442" y="15907"/>
                    <a:pt x="453" y="15931"/>
                  </a:cubicBezTo>
                  <a:lnTo>
                    <a:pt x="525" y="15978"/>
                  </a:lnTo>
                  <a:cubicBezTo>
                    <a:pt x="584" y="16014"/>
                    <a:pt x="644" y="16050"/>
                    <a:pt x="715" y="16073"/>
                  </a:cubicBezTo>
                  <a:cubicBezTo>
                    <a:pt x="751" y="16097"/>
                    <a:pt x="799" y="16109"/>
                    <a:pt x="846" y="16121"/>
                  </a:cubicBezTo>
                  <a:cubicBezTo>
                    <a:pt x="953" y="16157"/>
                    <a:pt x="1073" y="16181"/>
                    <a:pt x="1192" y="16181"/>
                  </a:cubicBezTo>
                  <a:lnTo>
                    <a:pt x="1204" y="16181"/>
                  </a:lnTo>
                  <a:cubicBezTo>
                    <a:pt x="1311" y="16181"/>
                    <a:pt x="1418" y="16169"/>
                    <a:pt x="1525" y="16133"/>
                  </a:cubicBezTo>
                  <a:cubicBezTo>
                    <a:pt x="1573" y="16121"/>
                    <a:pt x="1620" y="16109"/>
                    <a:pt x="1668" y="16085"/>
                  </a:cubicBezTo>
                  <a:cubicBezTo>
                    <a:pt x="1704" y="16073"/>
                    <a:pt x="1739" y="16062"/>
                    <a:pt x="1763" y="16038"/>
                  </a:cubicBezTo>
                  <a:lnTo>
                    <a:pt x="1846" y="15990"/>
                  </a:lnTo>
                  <a:lnTo>
                    <a:pt x="1918" y="15942"/>
                  </a:lnTo>
                  <a:cubicBezTo>
                    <a:pt x="1942" y="15931"/>
                    <a:pt x="1966" y="15919"/>
                    <a:pt x="1989" y="15907"/>
                  </a:cubicBezTo>
                  <a:lnTo>
                    <a:pt x="2037" y="15859"/>
                  </a:lnTo>
                  <a:cubicBezTo>
                    <a:pt x="2049" y="15835"/>
                    <a:pt x="2073" y="15823"/>
                    <a:pt x="2085" y="15812"/>
                  </a:cubicBezTo>
                  <a:lnTo>
                    <a:pt x="2132" y="15752"/>
                  </a:lnTo>
                  <a:cubicBezTo>
                    <a:pt x="2144" y="15740"/>
                    <a:pt x="2156" y="15728"/>
                    <a:pt x="2168" y="15704"/>
                  </a:cubicBezTo>
                  <a:cubicBezTo>
                    <a:pt x="2180" y="15692"/>
                    <a:pt x="2192" y="15681"/>
                    <a:pt x="2204" y="15657"/>
                  </a:cubicBezTo>
                  <a:cubicBezTo>
                    <a:pt x="2216" y="15645"/>
                    <a:pt x="2227" y="15633"/>
                    <a:pt x="2239" y="15609"/>
                  </a:cubicBezTo>
                  <a:lnTo>
                    <a:pt x="2263" y="15561"/>
                  </a:lnTo>
                  <a:lnTo>
                    <a:pt x="2287" y="15514"/>
                  </a:lnTo>
                  <a:cubicBezTo>
                    <a:pt x="2299" y="15502"/>
                    <a:pt x="2311" y="15478"/>
                    <a:pt x="2311" y="15466"/>
                  </a:cubicBezTo>
                  <a:cubicBezTo>
                    <a:pt x="2323" y="15454"/>
                    <a:pt x="2335" y="15431"/>
                    <a:pt x="2335" y="15419"/>
                  </a:cubicBezTo>
                  <a:cubicBezTo>
                    <a:pt x="2347" y="15407"/>
                    <a:pt x="2347" y="15383"/>
                    <a:pt x="2358" y="15371"/>
                  </a:cubicBezTo>
                  <a:cubicBezTo>
                    <a:pt x="2358" y="15359"/>
                    <a:pt x="2370" y="15335"/>
                    <a:pt x="2370" y="15323"/>
                  </a:cubicBezTo>
                  <a:cubicBezTo>
                    <a:pt x="2382" y="15311"/>
                    <a:pt x="2382" y="15288"/>
                    <a:pt x="2382" y="15276"/>
                  </a:cubicBezTo>
                  <a:lnTo>
                    <a:pt x="2394" y="15228"/>
                  </a:lnTo>
                  <a:lnTo>
                    <a:pt x="2406" y="15180"/>
                  </a:lnTo>
                  <a:cubicBezTo>
                    <a:pt x="2406" y="15157"/>
                    <a:pt x="2418" y="15145"/>
                    <a:pt x="2418" y="15133"/>
                  </a:cubicBezTo>
                  <a:lnTo>
                    <a:pt x="2418" y="15085"/>
                  </a:lnTo>
                  <a:lnTo>
                    <a:pt x="2418" y="15026"/>
                  </a:lnTo>
                  <a:lnTo>
                    <a:pt x="2418" y="14978"/>
                  </a:lnTo>
                  <a:lnTo>
                    <a:pt x="2418" y="14954"/>
                  </a:lnTo>
                  <a:lnTo>
                    <a:pt x="2418" y="1214"/>
                  </a:ln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82" y="917"/>
                    <a:pt x="2382" y="893"/>
                    <a:pt x="2370" y="881"/>
                  </a:cubicBezTo>
                  <a:cubicBezTo>
                    <a:pt x="2370" y="869"/>
                    <a:pt x="2370" y="845"/>
                    <a:pt x="2358" y="833"/>
                  </a:cubicBezTo>
                  <a:lnTo>
                    <a:pt x="2347" y="786"/>
                  </a:lnTo>
                  <a:lnTo>
                    <a:pt x="2323" y="738"/>
                  </a:lnTo>
                  <a:cubicBezTo>
                    <a:pt x="2323" y="714"/>
                    <a:pt x="2311" y="703"/>
                    <a:pt x="2299" y="691"/>
                  </a:cubicBezTo>
                  <a:cubicBezTo>
                    <a:pt x="2299" y="667"/>
                    <a:pt x="2287" y="655"/>
                    <a:pt x="2275" y="643"/>
                  </a:cubicBezTo>
                  <a:lnTo>
                    <a:pt x="2251" y="595"/>
                  </a:lnTo>
                  <a:lnTo>
                    <a:pt x="2216" y="548"/>
                  </a:lnTo>
                  <a:cubicBezTo>
                    <a:pt x="2204" y="524"/>
                    <a:pt x="2192" y="512"/>
                    <a:pt x="2180" y="500"/>
                  </a:cubicBezTo>
                  <a:cubicBezTo>
                    <a:pt x="2168" y="476"/>
                    <a:pt x="2156" y="464"/>
                    <a:pt x="2144" y="452"/>
                  </a:cubicBezTo>
                  <a:lnTo>
                    <a:pt x="2108" y="393"/>
                  </a:lnTo>
                  <a:lnTo>
                    <a:pt x="2061" y="345"/>
                  </a:lnTo>
                  <a:lnTo>
                    <a:pt x="2001" y="298"/>
                  </a:lnTo>
                  <a:cubicBezTo>
                    <a:pt x="1989" y="286"/>
                    <a:pt x="1966" y="274"/>
                    <a:pt x="1942" y="250"/>
                  </a:cubicBezTo>
                  <a:lnTo>
                    <a:pt x="1882" y="202"/>
                  </a:lnTo>
                  <a:lnTo>
                    <a:pt x="1799" y="155"/>
                  </a:lnTo>
                  <a:cubicBezTo>
                    <a:pt x="1763" y="143"/>
                    <a:pt x="1739" y="119"/>
                    <a:pt x="1704" y="107"/>
                  </a:cubicBezTo>
                  <a:cubicBezTo>
                    <a:pt x="1668" y="95"/>
                    <a:pt x="1620" y="71"/>
                    <a:pt x="1573" y="60"/>
                  </a:cubicBezTo>
                  <a:cubicBezTo>
                    <a:pt x="1501" y="36"/>
                    <a:pt x="1418" y="12"/>
                    <a:pt x="1334" y="12"/>
                  </a:cubicBezTo>
                  <a:cubicBezTo>
                    <a:pt x="1287" y="0"/>
                    <a:pt x="1251"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4059511" y="-169612"/>
              <a:ext cx="142572" cy="125041"/>
            </a:xfrm>
            <a:custGeom>
              <a:avLst/>
              <a:gdLst/>
              <a:ahLst/>
              <a:cxnLst/>
              <a:rect l="l" t="t" r="r" b="b"/>
              <a:pathLst>
                <a:path w="4359" h="3823" extrusionOk="0">
                  <a:moveTo>
                    <a:pt x="1131" y="0"/>
                  </a:moveTo>
                  <a:cubicBezTo>
                    <a:pt x="512" y="0"/>
                    <a:pt x="0" y="512"/>
                    <a:pt x="0" y="1131"/>
                  </a:cubicBezTo>
                  <a:lnTo>
                    <a:pt x="0" y="2679"/>
                  </a:lnTo>
                  <a:cubicBezTo>
                    <a:pt x="0" y="3310"/>
                    <a:pt x="512" y="3810"/>
                    <a:pt x="1131" y="3822"/>
                  </a:cubicBezTo>
                  <a:lnTo>
                    <a:pt x="3215" y="3822"/>
                  </a:lnTo>
                  <a:cubicBezTo>
                    <a:pt x="3846" y="3810"/>
                    <a:pt x="4358" y="3310"/>
                    <a:pt x="4358" y="2679"/>
                  </a:cubicBezTo>
                  <a:lnTo>
                    <a:pt x="4358" y="1131"/>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4059511" y="277825"/>
              <a:ext cx="142572" cy="124648"/>
            </a:xfrm>
            <a:custGeom>
              <a:avLst/>
              <a:gdLst/>
              <a:ahLst/>
              <a:cxnLst/>
              <a:rect l="l" t="t" r="r" b="b"/>
              <a:pathLst>
                <a:path w="4359" h="3811" extrusionOk="0">
                  <a:moveTo>
                    <a:pt x="1131" y="0"/>
                  </a:moveTo>
                  <a:cubicBezTo>
                    <a:pt x="512" y="0"/>
                    <a:pt x="0" y="512"/>
                    <a:pt x="0" y="1132"/>
                  </a:cubicBezTo>
                  <a:lnTo>
                    <a:pt x="0" y="2679"/>
                  </a:lnTo>
                  <a:cubicBezTo>
                    <a:pt x="0" y="3310"/>
                    <a:pt x="512" y="3810"/>
                    <a:pt x="1131" y="3810"/>
                  </a:cubicBezTo>
                  <a:lnTo>
                    <a:pt x="3215" y="3810"/>
                  </a:lnTo>
                  <a:cubicBezTo>
                    <a:pt x="3846" y="3810"/>
                    <a:pt x="4358" y="3310"/>
                    <a:pt x="4358" y="2679"/>
                  </a:cubicBezTo>
                  <a:lnTo>
                    <a:pt x="4358" y="1132"/>
                  </a:lnTo>
                  <a:cubicBezTo>
                    <a:pt x="4358"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4082079"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75" y="452"/>
                    <a:pt x="263" y="476"/>
                    <a:pt x="251" y="500"/>
                  </a:cubicBezTo>
                  <a:cubicBezTo>
                    <a:pt x="227" y="524"/>
                    <a:pt x="203" y="560"/>
                    <a:pt x="180" y="595"/>
                  </a:cubicBezTo>
                  <a:cubicBezTo>
                    <a:pt x="156" y="631"/>
                    <a:pt x="144" y="655"/>
                    <a:pt x="132" y="691"/>
                  </a:cubicBezTo>
                  <a:cubicBezTo>
                    <a:pt x="108" y="726"/>
                    <a:pt x="96" y="750"/>
                    <a:pt x="84" y="786"/>
                  </a:cubicBezTo>
                  <a:cubicBezTo>
                    <a:pt x="72" y="833"/>
                    <a:pt x="60" y="869"/>
                    <a:pt x="49" y="917"/>
                  </a:cubicBezTo>
                  <a:cubicBezTo>
                    <a:pt x="49"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5" y="15561"/>
                    <a:pt x="2454" y="15276"/>
                    <a:pt x="2454" y="14966"/>
                  </a:cubicBezTo>
                  <a:lnTo>
                    <a:pt x="2454"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093003" y="-148189"/>
              <a:ext cx="79872" cy="529240"/>
            </a:xfrm>
            <a:custGeom>
              <a:avLst/>
              <a:gdLst/>
              <a:ahLst/>
              <a:cxnLst/>
              <a:rect l="l" t="t" r="r" b="b"/>
              <a:pathLst>
                <a:path w="2442" h="16181" extrusionOk="0">
                  <a:moveTo>
                    <a:pt x="1143" y="0"/>
                  </a:moveTo>
                  <a:cubicBezTo>
                    <a:pt x="1048" y="0"/>
                    <a:pt x="965" y="24"/>
                    <a:pt x="881" y="48"/>
                  </a:cubicBezTo>
                  <a:cubicBezTo>
                    <a:pt x="834" y="60"/>
                    <a:pt x="798" y="71"/>
                    <a:pt x="750" y="83"/>
                  </a:cubicBezTo>
                  <a:cubicBezTo>
                    <a:pt x="715" y="107"/>
                    <a:pt x="679" y="119"/>
                    <a:pt x="655" y="131"/>
                  </a:cubicBezTo>
                  <a:cubicBezTo>
                    <a:pt x="619" y="155"/>
                    <a:pt x="596" y="167"/>
                    <a:pt x="572" y="179"/>
                  </a:cubicBezTo>
                  <a:cubicBezTo>
                    <a:pt x="548" y="202"/>
                    <a:pt x="524" y="214"/>
                    <a:pt x="500" y="226"/>
                  </a:cubicBezTo>
                  <a:lnTo>
                    <a:pt x="441" y="274"/>
                  </a:lnTo>
                  <a:lnTo>
                    <a:pt x="393" y="322"/>
                  </a:lnTo>
                  <a:cubicBezTo>
                    <a:pt x="369" y="333"/>
                    <a:pt x="358" y="357"/>
                    <a:pt x="346" y="369"/>
                  </a:cubicBezTo>
                  <a:cubicBezTo>
                    <a:pt x="322" y="381"/>
                    <a:pt x="310" y="393"/>
                    <a:pt x="298" y="417"/>
                  </a:cubicBezTo>
                  <a:cubicBezTo>
                    <a:pt x="286" y="429"/>
                    <a:pt x="274" y="441"/>
                    <a:pt x="262" y="464"/>
                  </a:cubicBezTo>
                  <a:cubicBezTo>
                    <a:pt x="250" y="476"/>
                    <a:pt x="238" y="488"/>
                    <a:pt x="227" y="512"/>
                  </a:cubicBezTo>
                  <a:lnTo>
                    <a:pt x="191" y="560"/>
                  </a:lnTo>
                  <a:lnTo>
                    <a:pt x="167" y="607"/>
                  </a:lnTo>
                  <a:lnTo>
                    <a:pt x="131" y="655"/>
                  </a:lnTo>
                  <a:lnTo>
                    <a:pt x="107" y="703"/>
                  </a:lnTo>
                  <a:cubicBezTo>
                    <a:pt x="107" y="714"/>
                    <a:pt x="96" y="726"/>
                    <a:pt x="96" y="750"/>
                  </a:cubicBezTo>
                  <a:cubicBezTo>
                    <a:pt x="84" y="762"/>
                    <a:pt x="84" y="774"/>
                    <a:pt x="72" y="786"/>
                  </a:cubicBezTo>
                  <a:lnTo>
                    <a:pt x="60" y="833"/>
                  </a:lnTo>
                  <a:lnTo>
                    <a:pt x="36" y="881"/>
                  </a:lnTo>
                  <a:cubicBezTo>
                    <a:pt x="36" y="905"/>
                    <a:pt x="36" y="917"/>
                    <a:pt x="24" y="929"/>
                  </a:cubicBezTo>
                  <a:cubicBezTo>
                    <a:pt x="24" y="953"/>
                    <a:pt x="24" y="964"/>
                    <a:pt x="12" y="976"/>
                  </a:cubicBezTo>
                  <a:cubicBezTo>
                    <a:pt x="12" y="1000"/>
                    <a:pt x="12" y="1012"/>
                    <a:pt x="12" y="1024"/>
                  </a:cubicBezTo>
                  <a:cubicBezTo>
                    <a:pt x="0" y="1048"/>
                    <a:pt x="12" y="1060"/>
                    <a:pt x="12" y="1072"/>
                  </a:cubicBezTo>
                  <a:lnTo>
                    <a:pt x="12" y="1119"/>
                  </a:ln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12" y="15145"/>
                  </a:cubicBezTo>
                  <a:cubicBezTo>
                    <a:pt x="12" y="15157"/>
                    <a:pt x="12" y="15169"/>
                    <a:pt x="12" y="15192"/>
                  </a:cubicBezTo>
                  <a:cubicBezTo>
                    <a:pt x="12" y="15204"/>
                    <a:pt x="12" y="15216"/>
                    <a:pt x="24" y="15240"/>
                  </a:cubicBezTo>
                  <a:cubicBezTo>
                    <a:pt x="36" y="15252"/>
                    <a:pt x="36" y="15276"/>
                    <a:pt x="36" y="15288"/>
                  </a:cubicBezTo>
                  <a:cubicBezTo>
                    <a:pt x="48" y="15300"/>
                    <a:pt x="48" y="15323"/>
                    <a:pt x="60" y="15335"/>
                  </a:cubicBezTo>
                  <a:lnTo>
                    <a:pt x="72" y="15383"/>
                  </a:lnTo>
                  <a:cubicBezTo>
                    <a:pt x="72" y="15407"/>
                    <a:pt x="84" y="15419"/>
                    <a:pt x="96" y="15431"/>
                  </a:cubicBezTo>
                  <a:cubicBezTo>
                    <a:pt x="96" y="15454"/>
                    <a:pt x="107" y="15466"/>
                    <a:pt x="119" y="15478"/>
                  </a:cubicBezTo>
                  <a:cubicBezTo>
                    <a:pt x="119" y="15502"/>
                    <a:pt x="131" y="15514"/>
                    <a:pt x="143" y="15526"/>
                  </a:cubicBezTo>
                  <a:cubicBezTo>
                    <a:pt x="143" y="15550"/>
                    <a:pt x="155" y="15561"/>
                    <a:pt x="167" y="15585"/>
                  </a:cubicBezTo>
                  <a:cubicBezTo>
                    <a:pt x="179" y="15597"/>
                    <a:pt x="191" y="15609"/>
                    <a:pt x="191" y="15633"/>
                  </a:cubicBezTo>
                  <a:lnTo>
                    <a:pt x="227" y="15681"/>
                  </a:lnTo>
                  <a:lnTo>
                    <a:pt x="262" y="15728"/>
                  </a:lnTo>
                  <a:lnTo>
                    <a:pt x="310" y="15776"/>
                  </a:lnTo>
                  <a:lnTo>
                    <a:pt x="358" y="15823"/>
                  </a:lnTo>
                  <a:lnTo>
                    <a:pt x="417" y="15871"/>
                  </a:lnTo>
                  <a:cubicBezTo>
                    <a:pt x="429" y="15895"/>
                    <a:pt x="453" y="15907"/>
                    <a:pt x="477" y="15931"/>
                  </a:cubicBezTo>
                  <a:cubicBezTo>
                    <a:pt x="500" y="15942"/>
                    <a:pt x="512" y="15954"/>
                    <a:pt x="536" y="15978"/>
                  </a:cubicBezTo>
                  <a:cubicBezTo>
                    <a:pt x="596" y="16014"/>
                    <a:pt x="655" y="16050"/>
                    <a:pt x="727" y="16073"/>
                  </a:cubicBezTo>
                  <a:cubicBezTo>
                    <a:pt x="762" y="16097"/>
                    <a:pt x="810" y="16109"/>
                    <a:pt x="858" y="16121"/>
                  </a:cubicBezTo>
                  <a:cubicBezTo>
                    <a:pt x="965" y="16157"/>
                    <a:pt x="1084" y="16181"/>
                    <a:pt x="1215" y="16181"/>
                  </a:cubicBezTo>
                  <a:lnTo>
                    <a:pt x="1227" y="16181"/>
                  </a:lnTo>
                  <a:cubicBezTo>
                    <a:pt x="1334" y="16181"/>
                    <a:pt x="1441" y="16169"/>
                    <a:pt x="1536" y="16133"/>
                  </a:cubicBezTo>
                  <a:cubicBezTo>
                    <a:pt x="1584" y="16121"/>
                    <a:pt x="1631" y="16109"/>
                    <a:pt x="1679" y="16085"/>
                  </a:cubicBezTo>
                  <a:cubicBezTo>
                    <a:pt x="1715" y="16073"/>
                    <a:pt x="1751" y="16062"/>
                    <a:pt x="1786" y="16038"/>
                  </a:cubicBezTo>
                  <a:cubicBezTo>
                    <a:pt x="1810" y="16026"/>
                    <a:pt x="1834" y="16014"/>
                    <a:pt x="1858" y="15990"/>
                  </a:cubicBezTo>
                  <a:lnTo>
                    <a:pt x="1929" y="15942"/>
                  </a:lnTo>
                  <a:cubicBezTo>
                    <a:pt x="1953" y="15931"/>
                    <a:pt x="1977" y="15919"/>
                    <a:pt x="2001" y="15907"/>
                  </a:cubicBezTo>
                  <a:cubicBezTo>
                    <a:pt x="2012" y="15883"/>
                    <a:pt x="2036" y="15871"/>
                    <a:pt x="2048" y="15859"/>
                  </a:cubicBezTo>
                  <a:lnTo>
                    <a:pt x="2096" y="15812"/>
                  </a:lnTo>
                  <a:lnTo>
                    <a:pt x="2143" y="15752"/>
                  </a:lnTo>
                  <a:cubicBezTo>
                    <a:pt x="2155" y="15740"/>
                    <a:pt x="2167" y="15728"/>
                    <a:pt x="2179" y="15704"/>
                  </a:cubicBezTo>
                  <a:lnTo>
                    <a:pt x="2215" y="15657"/>
                  </a:lnTo>
                  <a:lnTo>
                    <a:pt x="2251" y="15609"/>
                  </a:lnTo>
                  <a:lnTo>
                    <a:pt x="2274" y="15561"/>
                  </a:lnTo>
                  <a:cubicBezTo>
                    <a:pt x="2286" y="15550"/>
                    <a:pt x="2298" y="15538"/>
                    <a:pt x="2310" y="15514"/>
                  </a:cubicBezTo>
                  <a:cubicBezTo>
                    <a:pt x="2310" y="15502"/>
                    <a:pt x="2322" y="15478"/>
                    <a:pt x="2334" y="15466"/>
                  </a:cubicBezTo>
                  <a:cubicBezTo>
                    <a:pt x="2334" y="15454"/>
                    <a:pt x="2346" y="15431"/>
                    <a:pt x="2346" y="15419"/>
                  </a:cubicBezTo>
                  <a:cubicBezTo>
                    <a:pt x="2358" y="15407"/>
                    <a:pt x="2358" y="15383"/>
                    <a:pt x="2370" y="15371"/>
                  </a:cubicBezTo>
                  <a:cubicBezTo>
                    <a:pt x="2370" y="15359"/>
                    <a:pt x="2382" y="15335"/>
                    <a:pt x="2382" y="15323"/>
                  </a:cubicBezTo>
                  <a:cubicBezTo>
                    <a:pt x="2393" y="15311"/>
                    <a:pt x="2393" y="15288"/>
                    <a:pt x="2393" y="15276"/>
                  </a:cubicBezTo>
                  <a:cubicBezTo>
                    <a:pt x="2405" y="15264"/>
                    <a:pt x="2405" y="15240"/>
                    <a:pt x="2405" y="15228"/>
                  </a:cubicBezTo>
                  <a:cubicBezTo>
                    <a:pt x="2417" y="15204"/>
                    <a:pt x="2417" y="15192"/>
                    <a:pt x="2417" y="15180"/>
                  </a:cubicBezTo>
                  <a:cubicBezTo>
                    <a:pt x="2429" y="15157"/>
                    <a:pt x="2417" y="15145"/>
                    <a:pt x="2417" y="15133"/>
                  </a:cubicBezTo>
                  <a:lnTo>
                    <a:pt x="2417" y="15085"/>
                  </a:lnTo>
                  <a:lnTo>
                    <a:pt x="2417" y="15026"/>
                  </a:lnTo>
                  <a:lnTo>
                    <a:pt x="2417" y="14978"/>
                  </a:lnTo>
                  <a:lnTo>
                    <a:pt x="2417" y="1214"/>
                  </a:lnTo>
                  <a:lnTo>
                    <a:pt x="2441" y="1214"/>
                  </a:lnTo>
                  <a:lnTo>
                    <a:pt x="2441" y="1167"/>
                  </a:lnTo>
                  <a:lnTo>
                    <a:pt x="2441" y="1119"/>
                  </a:lnTo>
                  <a:cubicBezTo>
                    <a:pt x="2441" y="1107"/>
                    <a:pt x="2441" y="1084"/>
                    <a:pt x="2441" y="1072"/>
                  </a:cubicBezTo>
                  <a:cubicBezTo>
                    <a:pt x="2441" y="1060"/>
                    <a:pt x="2441" y="1036"/>
                    <a:pt x="2441" y="1024"/>
                  </a:cubicBezTo>
                  <a:cubicBezTo>
                    <a:pt x="2441" y="1012"/>
                    <a:pt x="2441" y="988"/>
                    <a:pt x="2441" y="976"/>
                  </a:cubicBezTo>
                  <a:cubicBezTo>
                    <a:pt x="2441" y="964"/>
                    <a:pt x="2429" y="941"/>
                    <a:pt x="2429" y="929"/>
                  </a:cubicBezTo>
                  <a:cubicBezTo>
                    <a:pt x="2429" y="905"/>
                    <a:pt x="2429" y="893"/>
                    <a:pt x="2417" y="881"/>
                  </a:cubicBezTo>
                  <a:cubicBezTo>
                    <a:pt x="2417" y="869"/>
                    <a:pt x="2405" y="845"/>
                    <a:pt x="2405" y="833"/>
                  </a:cubicBezTo>
                  <a:cubicBezTo>
                    <a:pt x="2405" y="810"/>
                    <a:pt x="2393" y="798"/>
                    <a:pt x="2382" y="786"/>
                  </a:cubicBezTo>
                  <a:cubicBezTo>
                    <a:pt x="2382" y="762"/>
                    <a:pt x="2370" y="750"/>
                    <a:pt x="2370" y="738"/>
                  </a:cubicBezTo>
                  <a:cubicBezTo>
                    <a:pt x="2358" y="714"/>
                    <a:pt x="2346" y="703"/>
                    <a:pt x="2346" y="691"/>
                  </a:cubicBezTo>
                  <a:lnTo>
                    <a:pt x="2298" y="643"/>
                  </a:lnTo>
                  <a:cubicBezTo>
                    <a:pt x="2286" y="619"/>
                    <a:pt x="2274" y="607"/>
                    <a:pt x="2263" y="595"/>
                  </a:cubicBezTo>
                  <a:cubicBezTo>
                    <a:pt x="2251" y="572"/>
                    <a:pt x="2251" y="560"/>
                    <a:pt x="2239" y="548"/>
                  </a:cubicBezTo>
                  <a:lnTo>
                    <a:pt x="2203" y="500"/>
                  </a:lnTo>
                  <a:lnTo>
                    <a:pt x="2167" y="452"/>
                  </a:lnTo>
                  <a:lnTo>
                    <a:pt x="2120" y="393"/>
                  </a:lnTo>
                  <a:lnTo>
                    <a:pt x="2072" y="345"/>
                  </a:lnTo>
                  <a:lnTo>
                    <a:pt x="2024" y="298"/>
                  </a:lnTo>
                  <a:cubicBezTo>
                    <a:pt x="2001" y="286"/>
                    <a:pt x="1977" y="274"/>
                    <a:pt x="1965" y="250"/>
                  </a:cubicBezTo>
                  <a:lnTo>
                    <a:pt x="1893" y="202"/>
                  </a:lnTo>
                  <a:lnTo>
                    <a:pt x="1810" y="155"/>
                  </a:lnTo>
                  <a:cubicBezTo>
                    <a:pt x="1786" y="143"/>
                    <a:pt x="1751" y="119"/>
                    <a:pt x="1715" y="107"/>
                  </a:cubicBezTo>
                  <a:cubicBezTo>
                    <a:pt x="1679" y="95"/>
                    <a:pt x="1631" y="71"/>
                    <a:pt x="1596" y="60"/>
                  </a:cubicBezTo>
                  <a:cubicBezTo>
                    <a:pt x="1512" y="36"/>
                    <a:pt x="1429" y="12"/>
                    <a:pt x="1346" y="12"/>
                  </a:cubicBezTo>
                  <a:cubicBezTo>
                    <a:pt x="1298" y="0"/>
                    <a:pt x="1262"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688772" y="-169612"/>
              <a:ext cx="142572" cy="125041"/>
            </a:xfrm>
            <a:custGeom>
              <a:avLst/>
              <a:gdLst/>
              <a:ahLst/>
              <a:cxnLst/>
              <a:rect l="l" t="t" r="r" b="b"/>
              <a:pathLst>
                <a:path w="4359" h="3823" extrusionOk="0">
                  <a:moveTo>
                    <a:pt x="1144" y="0"/>
                  </a:moveTo>
                  <a:cubicBezTo>
                    <a:pt x="513" y="0"/>
                    <a:pt x="1" y="512"/>
                    <a:pt x="1" y="1131"/>
                  </a:cubicBezTo>
                  <a:lnTo>
                    <a:pt x="1" y="2679"/>
                  </a:lnTo>
                  <a:cubicBezTo>
                    <a:pt x="1" y="3310"/>
                    <a:pt x="513" y="3810"/>
                    <a:pt x="1144" y="3822"/>
                  </a:cubicBezTo>
                  <a:lnTo>
                    <a:pt x="3227" y="3822"/>
                  </a:lnTo>
                  <a:cubicBezTo>
                    <a:pt x="3846" y="3810"/>
                    <a:pt x="4358" y="3310"/>
                    <a:pt x="4358" y="2679"/>
                  </a:cubicBezTo>
                  <a:lnTo>
                    <a:pt x="4358" y="1131"/>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68877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711766" y="-148189"/>
              <a:ext cx="80231" cy="529240"/>
            </a:xfrm>
            <a:custGeom>
              <a:avLst/>
              <a:gdLst/>
              <a:ahLst/>
              <a:cxnLst/>
              <a:rect l="l" t="t" r="r" b="b"/>
              <a:pathLst>
                <a:path w="2453" h="16181" extrusionOk="0">
                  <a:moveTo>
                    <a:pt x="1226" y="0"/>
                  </a:moveTo>
                  <a:cubicBezTo>
                    <a:pt x="917" y="0"/>
                    <a:pt x="631" y="107"/>
                    <a:pt x="405" y="310"/>
                  </a:cubicBezTo>
                  <a:lnTo>
                    <a:pt x="381" y="333"/>
                  </a:lnTo>
                  <a:cubicBezTo>
                    <a:pt x="357" y="369"/>
                    <a:pt x="322" y="393"/>
                    <a:pt x="286" y="429"/>
                  </a:cubicBezTo>
                  <a:cubicBezTo>
                    <a:pt x="274" y="452"/>
                    <a:pt x="250" y="476"/>
                    <a:pt x="238" y="500"/>
                  </a:cubicBezTo>
                  <a:cubicBezTo>
                    <a:pt x="214" y="524"/>
                    <a:pt x="191" y="560"/>
                    <a:pt x="179" y="595"/>
                  </a:cubicBezTo>
                  <a:cubicBezTo>
                    <a:pt x="155" y="631"/>
                    <a:pt x="131" y="655"/>
                    <a:pt x="119" y="691"/>
                  </a:cubicBezTo>
                  <a:cubicBezTo>
                    <a:pt x="107" y="726"/>
                    <a:pt x="95" y="750"/>
                    <a:pt x="83" y="786"/>
                  </a:cubicBezTo>
                  <a:cubicBezTo>
                    <a:pt x="60" y="833"/>
                    <a:pt x="48" y="869"/>
                    <a:pt x="36" y="917"/>
                  </a:cubicBezTo>
                  <a:cubicBezTo>
                    <a:pt x="36" y="941"/>
                    <a:pt x="24" y="964"/>
                    <a:pt x="12" y="1000"/>
                  </a:cubicBezTo>
                  <a:cubicBezTo>
                    <a:pt x="0" y="1072"/>
                    <a:pt x="0" y="1143"/>
                    <a:pt x="0" y="1226"/>
                  </a:cubicBezTo>
                  <a:lnTo>
                    <a:pt x="0" y="14954"/>
                  </a:lnTo>
                  <a:cubicBezTo>
                    <a:pt x="0" y="15633"/>
                    <a:pt x="548" y="16181"/>
                    <a:pt x="1215" y="16181"/>
                  </a:cubicBezTo>
                  <a:lnTo>
                    <a:pt x="1226" y="16181"/>
                  </a:lnTo>
                  <a:cubicBezTo>
                    <a:pt x="1310" y="16181"/>
                    <a:pt x="1393" y="16169"/>
                    <a:pt x="1476" y="16157"/>
                  </a:cubicBezTo>
                  <a:lnTo>
                    <a:pt x="1512" y="16145"/>
                  </a:lnTo>
                  <a:cubicBezTo>
                    <a:pt x="1584" y="16121"/>
                    <a:pt x="1655" y="16097"/>
                    <a:pt x="1715" y="16073"/>
                  </a:cubicBezTo>
                  <a:lnTo>
                    <a:pt x="1738" y="16073"/>
                  </a:lnTo>
                  <a:cubicBezTo>
                    <a:pt x="1881" y="16002"/>
                    <a:pt x="2012" y="15907"/>
                    <a:pt x="2119" y="15788"/>
                  </a:cubicBezTo>
                  <a:cubicBezTo>
                    <a:pt x="2334" y="15561"/>
                    <a:pt x="2441" y="15276"/>
                    <a:pt x="2453" y="14966"/>
                  </a:cubicBezTo>
                  <a:lnTo>
                    <a:pt x="2453" y="1226"/>
                  </a:lnTo>
                  <a:cubicBezTo>
                    <a:pt x="2453" y="548"/>
                    <a:pt x="1905" y="0"/>
                    <a:pt x="1226"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723442" y="-148189"/>
              <a:ext cx="79087" cy="529240"/>
            </a:xfrm>
            <a:custGeom>
              <a:avLst/>
              <a:gdLst/>
              <a:ahLst/>
              <a:cxnLst/>
              <a:rect l="l" t="t" r="r" b="b"/>
              <a:pathLst>
                <a:path w="2418" h="16181" extrusionOk="0">
                  <a:moveTo>
                    <a:pt x="1131" y="0"/>
                  </a:moveTo>
                  <a:cubicBezTo>
                    <a:pt x="1048" y="0"/>
                    <a:pt x="965" y="24"/>
                    <a:pt x="881" y="48"/>
                  </a:cubicBezTo>
                  <a:cubicBezTo>
                    <a:pt x="834" y="60"/>
                    <a:pt x="786" y="71"/>
                    <a:pt x="738" y="83"/>
                  </a:cubicBezTo>
                  <a:cubicBezTo>
                    <a:pt x="715" y="107"/>
                    <a:pt x="679" y="119"/>
                    <a:pt x="643" y="131"/>
                  </a:cubicBezTo>
                  <a:cubicBezTo>
                    <a:pt x="608" y="155"/>
                    <a:pt x="596" y="167"/>
                    <a:pt x="572" y="179"/>
                  </a:cubicBezTo>
                  <a:cubicBezTo>
                    <a:pt x="536" y="202"/>
                    <a:pt x="524" y="214"/>
                    <a:pt x="500" y="226"/>
                  </a:cubicBezTo>
                  <a:cubicBezTo>
                    <a:pt x="477" y="238"/>
                    <a:pt x="453" y="262"/>
                    <a:pt x="429" y="274"/>
                  </a:cubicBezTo>
                  <a:lnTo>
                    <a:pt x="381" y="322"/>
                  </a:lnTo>
                  <a:lnTo>
                    <a:pt x="334" y="369"/>
                  </a:lnTo>
                  <a:cubicBezTo>
                    <a:pt x="322" y="381"/>
                    <a:pt x="298" y="393"/>
                    <a:pt x="286" y="417"/>
                  </a:cubicBezTo>
                  <a:lnTo>
                    <a:pt x="250" y="464"/>
                  </a:lnTo>
                  <a:lnTo>
                    <a:pt x="215" y="512"/>
                  </a:lnTo>
                  <a:lnTo>
                    <a:pt x="179" y="560"/>
                  </a:lnTo>
                  <a:cubicBezTo>
                    <a:pt x="179" y="572"/>
                    <a:pt x="167" y="583"/>
                    <a:pt x="155" y="607"/>
                  </a:cubicBezTo>
                  <a:cubicBezTo>
                    <a:pt x="143" y="619"/>
                    <a:pt x="131" y="631"/>
                    <a:pt x="131" y="655"/>
                  </a:cubicBezTo>
                  <a:cubicBezTo>
                    <a:pt x="119" y="667"/>
                    <a:pt x="119" y="679"/>
                    <a:pt x="107" y="703"/>
                  </a:cubicBezTo>
                  <a:lnTo>
                    <a:pt x="84" y="750"/>
                  </a:lnTo>
                  <a:cubicBezTo>
                    <a:pt x="84" y="762"/>
                    <a:pt x="72" y="774"/>
                    <a:pt x="72" y="786"/>
                  </a:cubicBezTo>
                  <a:lnTo>
                    <a:pt x="48" y="833"/>
                  </a:lnTo>
                  <a:lnTo>
                    <a:pt x="36" y="881"/>
                  </a:lnTo>
                  <a:lnTo>
                    <a:pt x="24" y="929"/>
                  </a:lnTo>
                  <a:cubicBezTo>
                    <a:pt x="24" y="953"/>
                    <a:pt x="12" y="964"/>
                    <a:pt x="12" y="976"/>
                  </a:cubicBezTo>
                  <a:cubicBezTo>
                    <a:pt x="12" y="1000"/>
                    <a:pt x="12" y="1012"/>
                    <a:pt x="12" y="1024"/>
                  </a:cubicBezTo>
                  <a:cubicBezTo>
                    <a:pt x="12" y="1048"/>
                    <a:pt x="12" y="1060"/>
                    <a:pt x="0" y="1072"/>
                  </a:cubicBezTo>
                  <a:lnTo>
                    <a:pt x="0" y="1119"/>
                  </a:lnTo>
                  <a:lnTo>
                    <a:pt x="0" y="1167"/>
                  </a:lnTo>
                  <a:lnTo>
                    <a:pt x="0" y="1214"/>
                  </a:lnTo>
                  <a:lnTo>
                    <a:pt x="0" y="14954"/>
                  </a:lnTo>
                  <a:lnTo>
                    <a:pt x="0" y="14990"/>
                  </a:lnTo>
                  <a:lnTo>
                    <a:pt x="0" y="15050"/>
                  </a:lnTo>
                  <a:lnTo>
                    <a:pt x="0" y="15097"/>
                  </a:lnTo>
                  <a:cubicBezTo>
                    <a:pt x="0" y="15109"/>
                    <a:pt x="0" y="15121"/>
                    <a:pt x="12" y="15145"/>
                  </a:cubicBezTo>
                  <a:cubicBezTo>
                    <a:pt x="12" y="15157"/>
                    <a:pt x="12" y="15169"/>
                    <a:pt x="12" y="15192"/>
                  </a:cubicBezTo>
                  <a:cubicBezTo>
                    <a:pt x="12" y="15204"/>
                    <a:pt x="12" y="15216"/>
                    <a:pt x="24" y="15240"/>
                  </a:cubicBezTo>
                  <a:cubicBezTo>
                    <a:pt x="36" y="15252"/>
                    <a:pt x="24" y="15276"/>
                    <a:pt x="36" y="15288"/>
                  </a:cubicBezTo>
                  <a:cubicBezTo>
                    <a:pt x="48" y="15300"/>
                    <a:pt x="48" y="15323"/>
                    <a:pt x="48" y="15335"/>
                  </a:cubicBezTo>
                  <a:cubicBezTo>
                    <a:pt x="60" y="15347"/>
                    <a:pt x="60" y="15371"/>
                    <a:pt x="72" y="15383"/>
                  </a:cubicBezTo>
                  <a:cubicBezTo>
                    <a:pt x="72" y="15407"/>
                    <a:pt x="84" y="15419"/>
                    <a:pt x="84" y="15431"/>
                  </a:cubicBezTo>
                  <a:cubicBezTo>
                    <a:pt x="96" y="15454"/>
                    <a:pt x="96" y="15466"/>
                    <a:pt x="107" y="15478"/>
                  </a:cubicBezTo>
                  <a:lnTo>
                    <a:pt x="131" y="15526"/>
                  </a:lnTo>
                  <a:lnTo>
                    <a:pt x="167" y="15585"/>
                  </a:lnTo>
                  <a:cubicBezTo>
                    <a:pt x="167" y="15597"/>
                    <a:pt x="179" y="15609"/>
                    <a:pt x="191" y="15633"/>
                  </a:cubicBezTo>
                  <a:cubicBezTo>
                    <a:pt x="203" y="15645"/>
                    <a:pt x="215" y="15669"/>
                    <a:pt x="227" y="15681"/>
                  </a:cubicBezTo>
                  <a:lnTo>
                    <a:pt x="262" y="15728"/>
                  </a:lnTo>
                  <a:lnTo>
                    <a:pt x="310" y="15776"/>
                  </a:lnTo>
                  <a:lnTo>
                    <a:pt x="357" y="15823"/>
                  </a:lnTo>
                  <a:lnTo>
                    <a:pt x="405" y="15871"/>
                  </a:lnTo>
                  <a:cubicBezTo>
                    <a:pt x="429" y="15895"/>
                    <a:pt x="453" y="15907"/>
                    <a:pt x="465" y="15931"/>
                  </a:cubicBezTo>
                  <a:lnTo>
                    <a:pt x="536" y="15978"/>
                  </a:lnTo>
                  <a:cubicBezTo>
                    <a:pt x="596" y="16014"/>
                    <a:pt x="655" y="16050"/>
                    <a:pt x="715" y="16073"/>
                  </a:cubicBezTo>
                  <a:cubicBezTo>
                    <a:pt x="762" y="16097"/>
                    <a:pt x="810" y="16109"/>
                    <a:pt x="846" y="16121"/>
                  </a:cubicBezTo>
                  <a:cubicBezTo>
                    <a:pt x="965" y="16157"/>
                    <a:pt x="1084" y="16181"/>
                    <a:pt x="1203" y="16181"/>
                  </a:cubicBezTo>
                  <a:lnTo>
                    <a:pt x="1215" y="16181"/>
                  </a:lnTo>
                  <a:cubicBezTo>
                    <a:pt x="1322" y="16181"/>
                    <a:pt x="1429" y="16169"/>
                    <a:pt x="1536" y="16133"/>
                  </a:cubicBezTo>
                  <a:cubicBezTo>
                    <a:pt x="1584" y="16121"/>
                    <a:pt x="1631" y="16109"/>
                    <a:pt x="1679" y="16085"/>
                  </a:cubicBezTo>
                  <a:cubicBezTo>
                    <a:pt x="1715" y="16073"/>
                    <a:pt x="1739" y="16062"/>
                    <a:pt x="1774" y="16038"/>
                  </a:cubicBezTo>
                  <a:lnTo>
                    <a:pt x="1858" y="15990"/>
                  </a:lnTo>
                  <a:lnTo>
                    <a:pt x="1929" y="15942"/>
                  </a:lnTo>
                  <a:cubicBezTo>
                    <a:pt x="1953" y="15931"/>
                    <a:pt x="1977" y="15919"/>
                    <a:pt x="1989" y="15907"/>
                  </a:cubicBezTo>
                  <a:lnTo>
                    <a:pt x="2048" y="15859"/>
                  </a:lnTo>
                  <a:lnTo>
                    <a:pt x="2096" y="15812"/>
                  </a:lnTo>
                  <a:lnTo>
                    <a:pt x="2143" y="15752"/>
                  </a:lnTo>
                  <a:cubicBezTo>
                    <a:pt x="2155" y="15740"/>
                    <a:pt x="2167" y="15728"/>
                    <a:pt x="2179" y="15704"/>
                  </a:cubicBezTo>
                  <a:cubicBezTo>
                    <a:pt x="2191" y="15692"/>
                    <a:pt x="2203" y="15681"/>
                    <a:pt x="2215" y="15657"/>
                  </a:cubicBezTo>
                  <a:cubicBezTo>
                    <a:pt x="2227" y="15645"/>
                    <a:pt x="2239" y="15633"/>
                    <a:pt x="2251" y="15609"/>
                  </a:cubicBezTo>
                  <a:lnTo>
                    <a:pt x="2274" y="15561"/>
                  </a:lnTo>
                  <a:lnTo>
                    <a:pt x="2298" y="15514"/>
                  </a:lnTo>
                  <a:cubicBezTo>
                    <a:pt x="2310" y="15502"/>
                    <a:pt x="2322" y="15478"/>
                    <a:pt x="2322" y="15466"/>
                  </a:cubicBezTo>
                  <a:cubicBezTo>
                    <a:pt x="2334" y="15454"/>
                    <a:pt x="2334" y="15431"/>
                    <a:pt x="2346" y="15419"/>
                  </a:cubicBezTo>
                  <a:cubicBezTo>
                    <a:pt x="2346" y="15407"/>
                    <a:pt x="2358" y="15383"/>
                    <a:pt x="2358" y="15371"/>
                  </a:cubicBezTo>
                  <a:cubicBezTo>
                    <a:pt x="2358" y="15359"/>
                    <a:pt x="2382" y="15335"/>
                    <a:pt x="2382" y="15323"/>
                  </a:cubicBezTo>
                  <a:cubicBezTo>
                    <a:pt x="2382" y="15311"/>
                    <a:pt x="2393" y="15288"/>
                    <a:pt x="2393" y="15276"/>
                  </a:cubicBezTo>
                  <a:lnTo>
                    <a:pt x="2405" y="15228"/>
                  </a:lnTo>
                  <a:lnTo>
                    <a:pt x="2417" y="15180"/>
                  </a:lnTo>
                  <a:cubicBezTo>
                    <a:pt x="2417" y="15157"/>
                    <a:pt x="2417" y="15145"/>
                    <a:pt x="2417" y="15133"/>
                  </a:cubicBezTo>
                  <a:lnTo>
                    <a:pt x="2417" y="15085"/>
                  </a:lnTo>
                  <a:lnTo>
                    <a:pt x="2417" y="15026"/>
                  </a:lnTo>
                  <a:lnTo>
                    <a:pt x="2417" y="14978"/>
                  </a:lnTo>
                  <a:lnTo>
                    <a:pt x="2417" y="14954"/>
                  </a:lnTo>
                  <a:lnTo>
                    <a:pt x="2417" y="1214"/>
                  </a:lnTo>
                  <a:lnTo>
                    <a:pt x="2417" y="1167"/>
                  </a:lnTo>
                  <a:lnTo>
                    <a:pt x="2417" y="1119"/>
                  </a:lnTo>
                  <a:lnTo>
                    <a:pt x="2417" y="1072"/>
                  </a:lnTo>
                  <a:cubicBezTo>
                    <a:pt x="2417" y="1060"/>
                    <a:pt x="2417" y="1036"/>
                    <a:pt x="2405" y="1024"/>
                  </a:cubicBezTo>
                  <a:lnTo>
                    <a:pt x="2405" y="976"/>
                  </a:lnTo>
                  <a:cubicBezTo>
                    <a:pt x="2405" y="964"/>
                    <a:pt x="2405" y="941"/>
                    <a:pt x="2393" y="929"/>
                  </a:cubicBezTo>
                  <a:cubicBezTo>
                    <a:pt x="2393" y="917"/>
                    <a:pt x="2393" y="893"/>
                    <a:pt x="2382" y="881"/>
                  </a:cubicBezTo>
                  <a:cubicBezTo>
                    <a:pt x="2382" y="869"/>
                    <a:pt x="2370" y="845"/>
                    <a:pt x="2370" y="833"/>
                  </a:cubicBezTo>
                  <a:lnTo>
                    <a:pt x="2346" y="786"/>
                  </a:lnTo>
                  <a:lnTo>
                    <a:pt x="2334" y="738"/>
                  </a:lnTo>
                  <a:cubicBezTo>
                    <a:pt x="2322" y="714"/>
                    <a:pt x="2310" y="703"/>
                    <a:pt x="2310" y="691"/>
                  </a:cubicBezTo>
                  <a:cubicBezTo>
                    <a:pt x="2298" y="667"/>
                    <a:pt x="2298" y="655"/>
                    <a:pt x="2286" y="643"/>
                  </a:cubicBezTo>
                  <a:lnTo>
                    <a:pt x="2251" y="595"/>
                  </a:lnTo>
                  <a:lnTo>
                    <a:pt x="2227" y="548"/>
                  </a:lnTo>
                  <a:cubicBezTo>
                    <a:pt x="2215" y="524"/>
                    <a:pt x="2203" y="512"/>
                    <a:pt x="2191" y="500"/>
                  </a:cubicBezTo>
                  <a:cubicBezTo>
                    <a:pt x="2179" y="476"/>
                    <a:pt x="2167" y="464"/>
                    <a:pt x="2155" y="452"/>
                  </a:cubicBezTo>
                  <a:lnTo>
                    <a:pt x="2108" y="393"/>
                  </a:lnTo>
                  <a:lnTo>
                    <a:pt x="2072" y="345"/>
                  </a:lnTo>
                  <a:lnTo>
                    <a:pt x="2012" y="298"/>
                  </a:lnTo>
                  <a:cubicBezTo>
                    <a:pt x="2001" y="286"/>
                    <a:pt x="1977" y="274"/>
                    <a:pt x="1953" y="250"/>
                  </a:cubicBezTo>
                  <a:lnTo>
                    <a:pt x="1893" y="202"/>
                  </a:lnTo>
                  <a:lnTo>
                    <a:pt x="1810" y="155"/>
                  </a:lnTo>
                  <a:cubicBezTo>
                    <a:pt x="1774" y="143"/>
                    <a:pt x="1739" y="119"/>
                    <a:pt x="1715" y="107"/>
                  </a:cubicBezTo>
                  <a:cubicBezTo>
                    <a:pt x="1667" y="95"/>
                    <a:pt x="1631" y="71"/>
                    <a:pt x="1584" y="60"/>
                  </a:cubicBezTo>
                  <a:cubicBezTo>
                    <a:pt x="1500" y="36"/>
                    <a:pt x="1417" y="12"/>
                    <a:pt x="1346" y="12"/>
                  </a:cubicBezTo>
                  <a:cubicBezTo>
                    <a:pt x="1298" y="0"/>
                    <a:pt x="1250"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5312662" y="-169612"/>
              <a:ext cx="142572" cy="125041"/>
            </a:xfrm>
            <a:custGeom>
              <a:avLst/>
              <a:gdLst/>
              <a:ahLst/>
              <a:cxnLst/>
              <a:rect l="l" t="t" r="r" b="b"/>
              <a:pathLst>
                <a:path w="4359" h="3823" extrusionOk="0">
                  <a:moveTo>
                    <a:pt x="1132" y="0"/>
                  </a:moveTo>
                  <a:cubicBezTo>
                    <a:pt x="501" y="0"/>
                    <a:pt x="1" y="500"/>
                    <a:pt x="1" y="1131"/>
                  </a:cubicBezTo>
                  <a:lnTo>
                    <a:pt x="1" y="2679"/>
                  </a:lnTo>
                  <a:cubicBezTo>
                    <a:pt x="1" y="3310"/>
                    <a:pt x="501" y="3822"/>
                    <a:pt x="1132" y="3822"/>
                  </a:cubicBezTo>
                  <a:lnTo>
                    <a:pt x="3227" y="3822"/>
                  </a:lnTo>
                  <a:cubicBezTo>
                    <a:pt x="3846" y="3822"/>
                    <a:pt x="4358" y="3310"/>
                    <a:pt x="4358" y="2679"/>
                  </a:cubicBezTo>
                  <a:lnTo>
                    <a:pt x="4358" y="1131"/>
                  </a:lnTo>
                  <a:cubicBezTo>
                    <a:pt x="4358" y="500"/>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312662" y="277825"/>
              <a:ext cx="142572" cy="124648"/>
            </a:xfrm>
            <a:custGeom>
              <a:avLst/>
              <a:gdLst/>
              <a:ahLst/>
              <a:cxnLst/>
              <a:rect l="l" t="t" r="r" b="b"/>
              <a:pathLst>
                <a:path w="4359" h="3811" extrusionOk="0">
                  <a:moveTo>
                    <a:pt x="1144" y="0"/>
                  </a:moveTo>
                  <a:cubicBezTo>
                    <a:pt x="513" y="0"/>
                    <a:pt x="1" y="512"/>
                    <a:pt x="1" y="1132"/>
                  </a:cubicBezTo>
                  <a:lnTo>
                    <a:pt x="1" y="2679"/>
                  </a:lnTo>
                  <a:cubicBezTo>
                    <a:pt x="1" y="3310"/>
                    <a:pt x="513" y="3810"/>
                    <a:pt x="1144" y="3810"/>
                  </a:cubicBezTo>
                  <a:lnTo>
                    <a:pt x="3227" y="3810"/>
                  </a:lnTo>
                  <a:cubicBezTo>
                    <a:pt x="3846" y="3810"/>
                    <a:pt x="4358" y="3310"/>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335655" y="-148189"/>
              <a:ext cx="79839" cy="529240"/>
            </a:xfrm>
            <a:custGeom>
              <a:avLst/>
              <a:gdLst/>
              <a:ahLst/>
              <a:cxnLst/>
              <a:rect l="l" t="t" r="r" b="b"/>
              <a:pathLst>
                <a:path w="2441" h="16181" extrusionOk="0">
                  <a:moveTo>
                    <a:pt x="1215" y="0"/>
                  </a:moveTo>
                  <a:cubicBezTo>
                    <a:pt x="917" y="0"/>
                    <a:pt x="631" y="119"/>
                    <a:pt x="405" y="310"/>
                  </a:cubicBezTo>
                  <a:lnTo>
                    <a:pt x="393" y="333"/>
                  </a:lnTo>
                  <a:cubicBezTo>
                    <a:pt x="357" y="369"/>
                    <a:pt x="322" y="393"/>
                    <a:pt x="298" y="429"/>
                  </a:cubicBezTo>
                  <a:cubicBezTo>
                    <a:pt x="274" y="452"/>
                    <a:pt x="262" y="476"/>
                    <a:pt x="238" y="500"/>
                  </a:cubicBezTo>
                  <a:cubicBezTo>
                    <a:pt x="214" y="524"/>
                    <a:pt x="191" y="560"/>
                    <a:pt x="179" y="595"/>
                  </a:cubicBezTo>
                  <a:cubicBezTo>
                    <a:pt x="155" y="631"/>
                    <a:pt x="143" y="655"/>
                    <a:pt x="119" y="691"/>
                  </a:cubicBezTo>
                  <a:cubicBezTo>
                    <a:pt x="107" y="726"/>
                    <a:pt x="95"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15" y="16181"/>
                  </a:cubicBezTo>
                  <a:lnTo>
                    <a:pt x="1227" y="16181"/>
                  </a:lnTo>
                  <a:cubicBezTo>
                    <a:pt x="1310" y="16181"/>
                    <a:pt x="1393" y="16169"/>
                    <a:pt x="1477" y="16157"/>
                  </a:cubicBezTo>
                  <a:lnTo>
                    <a:pt x="1512" y="16145"/>
                  </a:lnTo>
                  <a:cubicBezTo>
                    <a:pt x="1584" y="16121"/>
                    <a:pt x="1655" y="16097"/>
                    <a:pt x="1715" y="16073"/>
                  </a:cubicBezTo>
                  <a:lnTo>
                    <a:pt x="1727" y="16073"/>
                  </a:lnTo>
                  <a:cubicBezTo>
                    <a:pt x="1881" y="16002"/>
                    <a:pt x="2012" y="15907"/>
                    <a:pt x="2119" y="15788"/>
                  </a:cubicBezTo>
                  <a:cubicBezTo>
                    <a:pt x="2322" y="15561"/>
                    <a:pt x="2441" y="15276"/>
                    <a:pt x="2441" y="14966"/>
                  </a:cubicBezTo>
                  <a:lnTo>
                    <a:pt x="2441" y="1226"/>
                  </a:lnTo>
                  <a:cubicBezTo>
                    <a:pt x="2441" y="548"/>
                    <a:pt x="1893" y="0"/>
                    <a:pt x="1215"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346939" y="-148189"/>
              <a:ext cx="79872" cy="529240"/>
            </a:xfrm>
            <a:custGeom>
              <a:avLst/>
              <a:gdLst/>
              <a:ahLst/>
              <a:cxnLst/>
              <a:rect l="l" t="t" r="r" b="b"/>
              <a:pathLst>
                <a:path w="2442" h="16181" extrusionOk="0">
                  <a:moveTo>
                    <a:pt x="1143" y="0"/>
                  </a:moveTo>
                  <a:cubicBezTo>
                    <a:pt x="1060" y="0"/>
                    <a:pt x="965" y="24"/>
                    <a:pt x="882" y="48"/>
                  </a:cubicBezTo>
                  <a:cubicBezTo>
                    <a:pt x="846" y="60"/>
                    <a:pt x="798" y="71"/>
                    <a:pt x="751" y="83"/>
                  </a:cubicBezTo>
                  <a:cubicBezTo>
                    <a:pt x="715" y="107"/>
                    <a:pt x="691" y="119"/>
                    <a:pt x="655" y="131"/>
                  </a:cubicBezTo>
                  <a:cubicBezTo>
                    <a:pt x="620" y="155"/>
                    <a:pt x="596" y="167"/>
                    <a:pt x="572" y="179"/>
                  </a:cubicBezTo>
                  <a:cubicBezTo>
                    <a:pt x="548" y="202"/>
                    <a:pt x="524" y="214"/>
                    <a:pt x="501" y="226"/>
                  </a:cubicBezTo>
                  <a:lnTo>
                    <a:pt x="441" y="274"/>
                  </a:lnTo>
                  <a:lnTo>
                    <a:pt x="393" y="322"/>
                  </a:lnTo>
                  <a:cubicBezTo>
                    <a:pt x="370" y="333"/>
                    <a:pt x="358" y="357"/>
                    <a:pt x="346" y="369"/>
                  </a:cubicBezTo>
                  <a:cubicBezTo>
                    <a:pt x="334" y="381"/>
                    <a:pt x="310" y="393"/>
                    <a:pt x="298" y="417"/>
                  </a:cubicBezTo>
                  <a:cubicBezTo>
                    <a:pt x="286" y="429"/>
                    <a:pt x="274" y="441"/>
                    <a:pt x="262" y="464"/>
                  </a:cubicBezTo>
                  <a:lnTo>
                    <a:pt x="227" y="512"/>
                  </a:lnTo>
                  <a:lnTo>
                    <a:pt x="191" y="560"/>
                  </a:lnTo>
                  <a:lnTo>
                    <a:pt x="167" y="607"/>
                  </a:lnTo>
                  <a:lnTo>
                    <a:pt x="131" y="655"/>
                  </a:lnTo>
                  <a:lnTo>
                    <a:pt x="120" y="703"/>
                  </a:lnTo>
                  <a:cubicBezTo>
                    <a:pt x="120"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2" y="1072"/>
                  </a:cubicBezTo>
                  <a:cubicBezTo>
                    <a:pt x="0" y="1095"/>
                    <a:pt x="12" y="1107"/>
                    <a:pt x="12" y="1119"/>
                  </a:cubicBezTo>
                  <a:lnTo>
                    <a:pt x="12" y="1167"/>
                  </a:lnTo>
                  <a:lnTo>
                    <a:pt x="12" y="1214"/>
                  </a:lnTo>
                  <a:lnTo>
                    <a:pt x="12" y="14954"/>
                  </a:lnTo>
                  <a:cubicBezTo>
                    <a:pt x="12" y="14966"/>
                    <a:pt x="12" y="14978"/>
                    <a:pt x="12" y="14990"/>
                  </a:cubicBezTo>
                  <a:lnTo>
                    <a:pt x="12" y="15050"/>
                  </a:lnTo>
                  <a:cubicBezTo>
                    <a:pt x="12" y="15061"/>
                    <a:pt x="12" y="15073"/>
                    <a:pt x="12" y="15097"/>
                  </a:cubicBezTo>
                  <a:cubicBezTo>
                    <a:pt x="12" y="15109"/>
                    <a:pt x="12" y="15121"/>
                    <a:pt x="24" y="15145"/>
                  </a:cubicBezTo>
                  <a:cubicBezTo>
                    <a:pt x="24" y="15157"/>
                    <a:pt x="24" y="15169"/>
                    <a:pt x="24" y="15192"/>
                  </a:cubicBezTo>
                  <a:cubicBezTo>
                    <a:pt x="24" y="15204"/>
                    <a:pt x="24" y="15216"/>
                    <a:pt x="36" y="15240"/>
                  </a:cubicBezTo>
                  <a:cubicBezTo>
                    <a:pt x="36" y="15252"/>
                    <a:pt x="36" y="15276"/>
                    <a:pt x="48" y="15288"/>
                  </a:cubicBezTo>
                  <a:cubicBezTo>
                    <a:pt x="60" y="15300"/>
                    <a:pt x="48" y="15323"/>
                    <a:pt x="60" y="15335"/>
                  </a:cubicBezTo>
                  <a:lnTo>
                    <a:pt x="72" y="15383"/>
                  </a:lnTo>
                  <a:lnTo>
                    <a:pt x="96" y="15431"/>
                  </a:lnTo>
                  <a:cubicBezTo>
                    <a:pt x="96" y="15454"/>
                    <a:pt x="108" y="15466"/>
                    <a:pt x="120" y="15478"/>
                  </a:cubicBezTo>
                  <a:cubicBezTo>
                    <a:pt x="120" y="15502"/>
                    <a:pt x="131" y="15514"/>
                    <a:pt x="143" y="15526"/>
                  </a:cubicBezTo>
                  <a:cubicBezTo>
                    <a:pt x="143" y="15550"/>
                    <a:pt x="155" y="15561"/>
                    <a:pt x="167" y="15585"/>
                  </a:cubicBezTo>
                  <a:cubicBezTo>
                    <a:pt x="179" y="15597"/>
                    <a:pt x="191" y="15609"/>
                    <a:pt x="203" y="15633"/>
                  </a:cubicBezTo>
                  <a:cubicBezTo>
                    <a:pt x="203" y="15645"/>
                    <a:pt x="227" y="15657"/>
                    <a:pt x="239" y="15681"/>
                  </a:cubicBezTo>
                  <a:cubicBezTo>
                    <a:pt x="250" y="15692"/>
                    <a:pt x="262" y="15716"/>
                    <a:pt x="274"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5" y="16050"/>
                    <a:pt x="691" y="16062"/>
                    <a:pt x="727" y="16073"/>
                  </a:cubicBezTo>
                  <a:cubicBezTo>
                    <a:pt x="774" y="16097"/>
                    <a:pt x="810" y="16109"/>
                    <a:pt x="858" y="16121"/>
                  </a:cubicBezTo>
                  <a:cubicBezTo>
                    <a:pt x="977" y="16157"/>
                    <a:pt x="1096" y="16181"/>
                    <a:pt x="1215" y="16181"/>
                  </a:cubicBezTo>
                  <a:lnTo>
                    <a:pt x="1227" y="16181"/>
                  </a:lnTo>
                  <a:cubicBezTo>
                    <a:pt x="1334" y="16181"/>
                    <a:pt x="1441" y="16169"/>
                    <a:pt x="1548" y="16133"/>
                  </a:cubicBezTo>
                  <a:cubicBezTo>
                    <a:pt x="1584" y="16121"/>
                    <a:pt x="1632" y="16109"/>
                    <a:pt x="1679" y="16085"/>
                  </a:cubicBezTo>
                  <a:cubicBezTo>
                    <a:pt x="1715" y="16073"/>
                    <a:pt x="1751" y="16062"/>
                    <a:pt x="1786" y="16038"/>
                  </a:cubicBezTo>
                  <a:cubicBezTo>
                    <a:pt x="1822" y="16026"/>
                    <a:pt x="1834" y="16014"/>
                    <a:pt x="1870" y="15990"/>
                  </a:cubicBezTo>
                  <a:lnTo>
                    <a:pt x="1941" y="15942"/>
                  </a:lnTo>
                  <a:cubicBezTo>
                    <a:pt x="1953" y="15931"/>
                    <a:pt x="1977" y="15919"/>
                    <a:pt x="2001" y="15907"/>
                  </a:cubicBezTo>
                  <a:cubicBezTo>
                    <a:pt x="2025" y="15883"/>
                    <a:pt x="2036" y="15871"/>
                    <a:pt x="2048" y="15859"/>
                  </a:cubicBezTo>
                  <a:lnTo>
                    <a:pt x="2108" y="15812"/>
                  </a:lnTo>
                  <a:lnTo>
                    <a:pt x="2144" y="15752"/>
                  </a:lnTo>
                  <a:cubicBezTo>
                    <a:pt x="2155" y="15740"/>
                    <a:pt x="2167" y="15728"/>
                    <a:pt x="2179" y="15704"/>
                  </a:cubicBezTo>
                  <a:lnTo>
                    <a:pt x="2215" y="15657"/>
                  </a:lnTo>
                  <a:lnTo>
                    <a:pt x="2251" y="15609"/>
                  </a:lnTo>
                  <a:cubicBezTo>
                    <a:pt x="2263" y="15597"/>
                    <a:pt x="2275" y="15585"/>
                    <a:pt x="2286" y="15561"/>
                  </a:cubicBezTo>
                  <a:cubicBezTo>
                    <a:pt x="2286" y="15550"/>
                    <a:pt x="2298" y="15538"/>
                    <a:pt x="2310" y="15514"/>
                  </a:cubicBezTo>
                  <a:cubicBezTo>
                    <a:pt x="2310" y="15502"/>
                    <a:pt x="2322" y="15478"/>
                    <a:pt x="2334" y="15466"/>
                  </a:cubicBezTo>
                  <a:lnTo>
                    <a:pt x="2358" y="15419"/>
                  </a:lnTo>
                  <a:cubicBezTo>
                    <a:pt x="2358" y="15407"/>
                    <a:pt x="2370" y="15383"/>
                    <a:pt x="2370" y="15371"/>
                  </a:cubicBezTo>
                  <a:cubicBezTo>
                    <a:pt x="2370" y="15359"/>
                    <a:pt x="2382" y="15335"/>
                    <a:pt x="2394" y="15323"/>
                  </a:cubicBezTo>
                  <a:cubicBezTo>
                    <a:pt x="2394" y="15311"/>
                    <a:pt x="2394" y="15288"/>
                    <a:pt x="2406" y="15276"/>
                  </a:cubicBezTo>
                  <a:cubicBezTo>
                    <a:pt x="2406" y="15264"/>
                    <a:pt x="2406" y="15240"/>
                    <a:pt x="2417" y="15228"/>
                  </a:cubicBezTo>
                  <a:cubicBezTo>
                    <a:pt x="2417" y="15204"/>
                    <a:pt x="2417" y="15192"/>
                    <a:pt x="2417" y="15180"/>
                  </a:cubicBezTo>
                  <a:cubicBezTo>
                    <a:pt x="2429" y="15157"/>
                    <a:pt x="2417" y="15145"/>
                    <a:pt x="2429" y="15133"/>
                  </a:cubicBezTo>
                  <a:cubicBezTo>
                    <a:pt x="2441" y="15109"/>
                    <a:pt x="2429" y="15097"/>
                    <a:pt x="2429" y="15085"/>
                  </a:cubicBezTo>
                  <a:lnTo>
                    <a:pt x="2429" y="15026"/>
                  </a:lnTo>
                  <a:lnTo>
                    <a:pt x="2429" y="14978"/>
                  </a:lnTo>
                  <a:lnTo>
                    <a:pt x="2429" y="1214"/>
                  </a:lnTo>
                  <a:lnTo>
                    <a:pt x="2429" y="1167"/>
                  </a:lnTo>
                  <a:lnTo>
                    <a:pt x="2429" y="1119"/>
                  </a:lnTo>
                  <a:cubicBezTo>
                    <a:pt x="2429" y="1107"/>
                    <a:pt x="2429" y="1084"/>
                    <a:pt x="2429" y="1072"/>
                  </a:cubicBezTo>
                  <a:cubicBezTo>
                    <a:pt x="2417" y="1060"/>
                    <a:pt x="2417" y="1036"/>
                    <a:pt x="2417" y="1024"/>
                  </a:cubicBezTo>
                  <a:cubicBezTo>
                    <a:pt x="2417" y="1012"/>
                    <a:pt x="2417" y="988"/>
                    <a:pt x="2417" y="976"/>
                  </a:cubicBezTo>
                  <a:cubicBezTo>
                    <a:pt x="2417" y="964"/>
                    <a:pt x="2406" y="941"/>
                    <a:pt x="2406" y="929"/>
                  </a:cubicBezTo>
                  <a:cubicBezTo>
                    <a:pt x="2406" y="905"/>
                    <a:pt x="2406" y="893"/>
                    <a:pt x="2394" y="881"/>
                  </a:cubicBezTo>
                  <a:cubicBezTo>
                    <a:pt x="2394" y="869"/>
                    <a:pt x="2382" y="845"/>
                    <a:pt x="2382" y="833"/>
                  </a:cubicBezTo>
                  <a:cubicBezTo>
                    <a:pt x="2382" y="810"/>
                    <a:pt x="2370" y="798"/>
                    <a:pt x="2358" y="786"/>
                  </a:cubicBezTo>
                  <a:cubicBezTo>
                    <a:pt x="2358" y="762"/>
                    <a:pt x="2346" y="750"/>
                    <a:pt x="2346" y="738"/>
                  </a:cubicBezTo>
                  <a:cubicBezTo>
                    <a:pt x="2346" y="714"/>
                    <a:pt x="2322" y="703"/>
                    <a:pt x="2322" y="691"/>
                  </a:cubicBezTo>
                  <a:lnTo>
                    <a:pt x="2298" y="643"/>
                  </a:lnTo>
                  <a:cubicBezTo>
                    <a:pt x="2286" y="619"/>
                    <a:pt x="2275" y="607"/>
                    <a:pt x="2263" y="595"/>
                  </a:cubicBezTo>
                  <a:cubicBezTo>
                    <a:pt x="2263" y="572"/>
                    <a:pt x="2251" y="560"/>
                    <a:pt x="2239" y="548"/>
                  </a:cubicBezTo>
                  <a:lnTo>
                    <a:pt x="2203" y="500"/>
                  </a:lnTo>
                  <a:lnTo>
                    <a:pt x="2167" y="452"/>
                  </a:lnTo>
                  <a:lnTo>
                    <a:pt x="2120" y="393"/>
                  </a:lnTo>
                  <a:cubicBezTo>
                    <a:pt x="2108" y="381"/>
                    <a:pt x="2096" y="369"/>
                    <a:pt x="2072" y="345"/>
                  </a:cubicBezTo>
                  <a:lnTo>
                    <a:pt x="2025" y="298"/>
                  </a:lnTo>
                  <a:cubicBezTo>
                    <a:pt x="2001" y="286"/>
                    <a:pt x="1989" y="274"/>
                    <a:pt x="1965" y="250"/>
                  </a:cubicBezTo>
                  <a:lnTo>
                    <a:pt x="1894" y="202"/>
                  </a:lnTo>
                  <a:lnTo>
                    <a:pt x="1822" y="155"/>
                  </a:lnTo>
                  <a:cubicBezTo>
                    <a:pt x="1786"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4941924" y="-169612"/>
              <a:ext cx="142964" cy="125041"/>
            </a:xfrm>
            <a:custGeom>
              <a:avLst/>
              <a:gdLst/>
              <a:ahLst/>
              <a:cxnLst/>
              <a:rect l="l" t="t" r="r" b="b"/>
              <a:pathLst>
                <a:path w="4371" h="3823" extrusionOk="0">
                  <a:moveTo>
                    <a:pt x="1144" y="0"/>
                  </a:moveTo>
                  <a:cubicBezTo>
                    <a:pt x="513" y="0"/>
                    <a:pt x="1" y="512"/>
                    <a:pt x="1" y="1131"/>
                  </a:cubicBezTo>
                  <a:lnTo>
                    <a:pt x="1" y="2679"/>
                  </a:lnTo>
                  <a:cubicBezTo>
                    <a:pt x="1" y="3310"/>
                    <a:pt x="513" y="3822"/>
                    <a:pt x="1144" y="3822"/>
                  </a:cubicBezTo>
                  <a:lnTo>
                    <a:pt x="3228" y="3822"/>
                  </a:lnTo>
                  <a:cubicBezTo>
                    <a:pt x="3859" y="3810"/>
                    <a:pt x="4371" y="3310"/>
                    <a:pt x="4371" y="2679"/>
                  </a:cubicBezTo>
                  <a:lnTo>
                    <a:pt x="4359" y="1131"/>
                  </a:lnTo>
                  <a:cubicBezTo>
                    <a:pt x="4359" y="512"/>
                    <a:pt x="3847" y="0"/>
                    <a:pt x="3228"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4942316" y="277825"/>
              <a:ext cx="142572" cy="124648"/>
            </a:xfrm>
            <a:custGeom>
              <a:avLst/>
              <a:gdLst/>
              <a:ahLst/>
              <a:cxnLst/>
              <a:rect l="l" t="t" r="r" b="b"/>
              <a:pathLst>
                <a:path w="4359" h="3811" extrusionOk="0">
                  <a:moveTo>
                    <a:pt x="1132" y="0"/>
                  </a:moveTo>
                  <a:cubicBezTo>
                    <a:pt x="513" y="0"/>
                    <a:pt x="1" y="512"/>
                    <a:pt x="1" y="1132"/>
                  </a:cubicBezTo>
                  <a:lnTo>
                    <a:pt x="1" y="2679"/>
                  </a:lnTo>
                  <a:cubicBezTo>
                    <a:pt x="1" y="3310"/>
                    <a:pt x="513"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4965309" y="-148189"/>
              <a:ext cx="79872" cy="529240"/>
            </a:xfrm>
            <a:custGeom>
              <a:avLst/>
              <a:gdLst/>
              <a:ahLst/>
              <a:cxnLst/>
              <a:rect l="l" t="t" r="r" b="b"/>
              <a:pathLst>
                <a:path w="2442" h="16181" extrusionOk="0">
                  <a:moveTo>
                    <a:pt x="1227" y="0"/>
                  </a:moveTo>
                  <a:cubicBezTo>
                    <a:pt x="917" y="0"/>
                    <a:pt x="631" y="119"/>
                    <a:pt x="405" y="310"/>
                  </a:cubicBezTo>
                  <a:lnTo>
                    <a:pt x="393" y="333"/>
                  </a:lnTo>
                  <a:cubicBezTo>
                    <a:pt x="358" y="369"/>
                    <a:pt x="322" y="393"/>
                    <a:pt x="298" y="429"/>
                  </a:cubicBezTo>
                  <a:cubicBezTo>
                    <a:pt x="274" y="452"/>
                    <a:pt x="262" y="476"/>
                    <a:pt x="238" y="500"/>
                  </a:cubicBezTo>
                  <a:cubicBezTo>
                    <a:pt x="215" y="524"/>
                    <a:pt x="191" y="560"/>
                    <a:pt x="179" y="595"/>
                  </a:cubicBezTo>
                  <a:cubicBezTo>
                    <a:pt x="155" y="631"/>
                    <a:pt x="143" y="655"/>
                    <a:pt x="119" y="691"/>
                  </a:cubicBezTo>
                  <a:cubicBezTo>
                    <a:pt x="107" y="726"/>
                    <a:pt x="96" y="750"/>
                    <a:pt x="84" y="786"/>
                  </a:cubicBezTo>
                  <a:cubicBezTo>
                    <a:pt x="72" y="833"/>
                    <a:pt x="48" y="869"/>
                    <a:pt x="36" y="917"/>
                  </a:cubicBezTo>
                  <a:cubicBezTo>
                    <a:pt x="36" y="941"/>
                    <a:pt x="24" y="964"/>
                    <a:pt x="24" y="1000"/>
                  </a:cubicBezTo>
                  <a:cubicBezTo>
                    <a:pt x="0" y="1072"/>
                    <a:pt x="0" y="1143"/>
                    <a:pt x="0" y="1226"/>
                  </a:cubicBezTo>
                  <a:lnTo>
                    <a:pt x="0" y="14954"/>
                  </a:lnTo>
                  <a:cubicBezTo>
                    <a:pt x="0" y="15633"/>
                    <a:pt x="548" y="16181"/>
                    <a:pt x="1227" y="16181"/>
                  </a:cubicBezTo>
                  <a:cubicBezTo>
                    <a:pt x="1310" y="16181"/>
                    <a:pt x="1393" y="16169"/>
                    <a:pt x="1477" y="16157"/>
                  </a:cubicBezTo>
                  <a:lnTo>
                    <a:pt x="1512" y="16145"/>
                  </a:lnTo>
                  <a:cubicBezTo>
                    <a:pt x="1584" y="16121"/>
                    <a:pt x="1643" y="16097"/>
                    <a:pt x="1715" y="16073"/>
                  </a:cubicBezTo>
                  <a:lnTo>
                    <a:pt x="1727" y="16073"/>
                  </a:lnTo>
                  <a:cubicBezTo>
                    <a:pt x="1882" y="16002"/>
                    <a:pt x="2012" y="15907"/>
                    <a:pt x="2120" y="15788"/>
                  </a:cubicBezTo>
                  <a:cubicBezTo>
                    <a:pt x="2322" y="15561"/>
                    <a:pt x="2441" y="15276"/>
                    <a:pt x="2441" y="14966"/>
                  </a:cubicBezTo>
                  <a:lnTo>
                    <a:pt x="2441" y="1226"/>
                  </a:lnTo>
                  <a:cubicBezTo>
                    <a:pt x="2441" y="548"/>
                    <a:pt x="1893"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4977378" y="-148189"/>
              <a:ext cx="78694" cy="529240"/>
            </a:xfrm>
            <a:custGeom>
              <a:avLst/>
              <a:gdLst/>
              <a:ahLst/>
              <a:cxnLst/>
              <a:rect l="l" t="t" r="r" b="b"/>
              <a:pathLst>
                <a:path w="2406" h="16181" extrusionOk="0">
                  <a:moveTo>
                    <a:pt x="1132" y="0"/>
                  </a:moveTo>
                  <a:cubicBezTo>
                    <a:pt x="1036" y="0"/>
                    <a:pt x="953" y="24"/>
                    <a:pt x="870" y="48"/>
                  </a:cubicBezTo>
                  <a:cubicBezTo>
                    <a:pt x="822" y="60"/>
                    <a:pt x="774" y="71"/>
                    <a:pt x="739" y="83"/>
                  </a:cubicBezTo>
                  <a:cubicBezTo>
                    <a:pt x="703" y="107"/>
                    <a:pt x="667" y="119"/>
                    <a:pt x="631" y="131"/>
                  </a:cubicBezTo>
                  <a:cubicBezTo>
                    <a:pt x="608" y="155"/>
                    <a:pt x="584" y="167"/>
                    <a:pt x="560" y="179"/>
                  </a:cubicBezTo>
                  <a:cubicBezTo>
                    <a:pt x="536" y="202"/>
                    <a:pt x="512" y="214"/>
                    <a:pt x="489" y="226"/>
                  </a:cubicBezTo>
                  <a:cubicBezTo>
                    <a:pt x="465" y="238"/>
                    <a:pt x="441" y="262"/>
                    <a:pt x="429" y="274"/>
                  </a:cubicBezTo>
                  <a:lnTo>
                    <a:pt x="370" y="322"/>
                  </a:lnTo>
                  <a:lnTo>
                    <a:pt x="322" y="369"/>
                  </a:lnTo>
                  <a:cubicBezTo>
                    <a:pt x="310" y="381"/>
                    <a:pt x="298" y="393"/>
                    <a:pt x="286" y="417"/>
                  </a:cubicBezTo>
                  <a:lnTo>
                    <a:pt x="239" y="464"/>
                  </a:lnTo>
                  <a:lnTo>
                    <a:pt x="203" y="512"/>
                  </a:lnTo>
                  <a:lnTo>
                    <a:pt x="179" y="560"/>
                  </a:lnTo>
                  <a:cubicBezTo>
                    <a:pt x="167" y="572"/>
                    <a:pt x="155" y="583"/>
                    <a:pt x="143" y="607"/>
                  </a:cubicBezTo>
                  <a:cubicBezTo>
                    <a:pt x="131" y="619"/>
                    <a:pt x="131" y="631"/>
                    <a:pt x="119" y="655"/>
                  </a:cubicBezTo>
                  <a:cubicBezTo>
                    <a:pt x="108" y="667"/>
                    <a:pt x="108" y="679"/>
                    <a:pt x="96" y="703"/>
                  </a:cubicBezTo>
                  <a:lnTo>
                    <a:pt x="72" y="750"/>
                  </a:lnTo>
                  <a:cubicBezTo>
                    <a:pt x="72" y="762"/>
                    <a:pt x="60" y="774"/>
                    <a:pt x="60" y="786"/>
                  </a:cubicBezTo>
                  <a:lnTo>
                    <a:pt x="36" y="833"/>
                  </a:lnTo>
                  <a:lnTo>
                    <a:pt x="24" y="881"/>
                  </a:lnTo>
                  <a:cubicBezTo>
                    <a:pt x="24" y="905"/>
                    <a:pt x="12" y="917"/>
                    <a:pt x="12" y="929"/>
                  </a:cubicBezTo>
                  <a:cubicBezTo>
                    <a:pt x="12" y="953"/>
                    <a:pt x="0" y="964"/>
                    <a:pt x="0" y="976"/>
                  </a:cubicBezTo>
                  <a:lnTo>
                    <a:pt x="0" y="1024"/>
                  </a:lnTo>
                  <a:lnTo>
                    <a:pt x="0" y="1072"/>
                  </a:lnTo>
                  <a:lnTo>
                    <a:pt x="0" y="1119"/>
                  </a:lnTo>
                  <a:lnTo>
                    <a:pt x="0" y="1167"/>
                  </a:lnTo>
                  <a:lnTo>
                    <a:pt x="0" y="1214"/>
                  </a:lnTo>
                  <a:lnTo>
                    <a:pt x="0" y="14954"/>
                  </a:lnTo>
                  <a:lnTo>
                    <a:pt x="0" y="14990"/>
                  </a:lnTo>
                  <a:lnTo>
                    <a:pt x="0" y="15050"/>
                  </a:lnTo>
                  <a:lnTo>
                    <a:pt x="0" y="15097"/>
                  </a:lnTo>
                  <a:lnTo>
                    <a:pt x="0" y="15145"/>
                  </a:lnTo>
                  <a:lnTo>
                    <a:pt x="0" y="15192"/>
                  </a:lnTo>
                  <a:cubicBezTo>
                    <a:pt x="0" y="15204"/>
                    <a:pt x="12" y="15216"/>
                    <a:pt x="12" y="15240"/>
                  </a:cubicBezTo>
                  <a:cubicBezTo>
                    <a:pt x="24" y="15252"/>
                    <a:pt x="12" y="15276"/>
                    <a:pt x="24" y="15288"/>
                  </a:cubicBezTo>
                  <a:cubicBezTo>
                    <a:pt x="36" y="15300"/>
                    <a:pt x="36" y="15323"/>
                    <a:pt x="36" y="15335"/>
                  </a:cubicBezTo>
                  <a:cubicBezTo>
                    <a:pt x="48" y="15347"/>
                    <a:pt x="48" y="15371"/>
                    <a:pt x="60" y="15383"/>
                  </a:cubicBezTo>
                  <a:cubicBezTo>
                    <a:pt x="60" y="15407"/>
                    <a:pt x="72" y="15419"/>
                    <a:pt x="72" y="15431"/>
                  </a:cubicBezTo>
                  <a:cubicBezTo>
                    <a:pt x="84" y="15454"/>
                    <a:pt x="96" y="15466"/>
                    <a:pt x="96" y="15478"/>
                  </a:cubicBezTo>
                  <a:cubicBezTo>
                    <a:pt x="108" y="15502"/>
                    <a:pt x="119" y="15514"/>
                    <a:pt x="119" y="15526"/>
                  </a:cubicBezTo>
                  <a:cubicBezTo>
                    <a:pt x="131" y="15550"/>
                    <a:pt x="143" y="15561"/>
                    <a:pt x="155" y="15585"/>
                  </a:cubicBezTo>
                  <a:cubicBezTo>
                    <a:pt x="167" y="15597"/>
                    <a:pt x="167" y="15609"/>
                    <a:pt x="179" y="15633"/>
                  </a:cubicBezTo>
                  <a:cubicBezTo>
                    <a:pt x="191" y="15645"/>
                    <a:pt x="203" y="15669"/>
                    <a:pt x="215" y="15681"/>
                  </a:cubicBezTo>
                  <a:lnTo>
                    <a:pt x="250" y="15728"/>
                  </a:lnTo>
                  <a:lnTo>
                    <a:pt x="298" y="15776"/>
                  </a:lnTo>
                  <a:lnTo>
                    <a:pt x="346" y="15823"/>
                  </a:lnTo>
                  <a:lnTo>
                    <a:pt x="393" y="15871"/>
                  </a:lnTo>
                  <a:cubicBezTo>
                    <a:pt x="417" y="15895"/>
                    <a:pt x="441" y="15907"/>
                    <a:pt x="453" y="15931"/>
                  </a:cubicBezTo>
                  <a:lnTo>
                    <a:pt x="524" y="15978"/>
                  </a:lnTo>
                  <a:cubicBezTo>
                    <a:pt x="584" y="16014"/>
                    <a:pt x="643" y="16050"/>
                    <a:pt x="715" y="16073"/>
                  </a:cubicBezTo>
                  <a:cubicBezTo>
                    <a:pt x="751" y="16097"/>
                    <a:pt x="798" y="16109"/>
                    <a:pt x="846" y="16121"/>
                  </a:cubicBezTo>
                  <a:cubicBezTo>
                    <a:pt x="953" y="16157"/>
                    <a:pt x="1072" y="16181"/>
                    <a:pt x="1191" y="16181"/>
                  </a:cubicBezTo>
                  <a:lnTo>
                    <a:pt x="1203" y="16181"/>
                  </a:lnTo>
                  <a:cubicBezTo>
                    <a:pt x="1310" y="16181"/>
                    <a:pt x="1417" y="16169"/>
                    <a:pt x="1524" y="16133"/>
                  </a:cubicBezTo>
                  <a:cubicBezTo>
                    <a:pt x="1572" y="16121"/>
                    <a:pt x="1620" y="16109"/>
                    <a:pt x="1667" y="16085"/>
                  </a:cubicBezTo>
                  <a:cubicBezTo>
                    <a:pt x="1703" y="16073"/>
                    <a:pt x="1739" y="16062"/>
                    <a:pt x="1763" y="16038"/>
                  </a:cubicBezTo>
                  <a:lnTo>
                    <a:pt x="1846" y="15990"/>
                  </a:lnTo>
                  <a:lnTo>
                    <a:pt x="1917" y="15942"/>
                  </a:lnTo>
                  <a:cubicBezTo>
                    <a:pt x="1941" y="15931"/>
                    <a:pt x="1965" y="15919"/>
                    <a:pt x="1989" y="15907"/>
                  </a:cubicBezTo>
                  <a:lnTo>
                    <a:pt x="2036" y="15859"/>
                  </a:lnTo>
                  <a:lnTo>
                    <a:pt x="2084" y="15812"/>
                  </a:lnTo>
                  <a:lnTo>
                    <a:pt x="2132" y="15752"/>
                  </a:lnTo>
                  <a:cubicBezTo>
                    <a:pt x="2144" y="15740"/>
                    <a:pt x="2155" y="15728"/>
                    <a:pt x="2167" y="15704"/>
                  </a:cubicBezTo>
                  <a:cubicBezTo>
                    <a:pt x="2179" y="15692"/>
                    <a:pt x="2191" y="15681"/>
                    <a:pt x="2203" y="15657"/>
                  </a:cubicBezTo>
                  <a:lnTo>
                    <a:pt x="2239" y="15609"/>
                  </a:lnTo>
                  <a:lnTo>
                    <a:pt x="2263" y="15561"/>
                  </a:lnTo>
                  <a:cubicBezTo>
                    <a:pt x="2275" y="15550"/>
                    <a:pt x="2286" y="15538"/>
                    <a:pt x="2286" y="15514"/>
                  </a:cubicBezTo>
                  <a:cubicBezTo>
                    <a:pt x="2298" y="15502"/>
                    <a:pt x="2310" y="15478"/>
                    <a:pt x="2310" y="15466"/>
                  </a:cubicBezTo>
                  <a:cubicBezTo>
                    <a:pt x="2310" y="15454"/>
                    <a:pt x="2334" y="15431"/>
                    <a:pt x="2334" y="15419"/>
                  </a:cubicBezTo>
                  <a:cubicBezTo>
                    <a:pt x="2346" y="15407"/>
                    <a:pt x="2346" y="15383"/>
                    <a:pt x="2358" y="15371"/>
                  </a:cubicBezTo>
                  <a:cubicBezTo>
                    <a:pt x="2358" y="15359"/>
                    <a:pt x="2370" y="15335"/>
                    <a:pt x="2370" y="15323"/>
                  </a:cubicBezTo>
                  <a:lnTo>
                    <a:pt x="2382" y="15276"/>
                  </a:lnTo>
                  <a:cubicBezTo>
                    <a:pt x="2382" y="15264"/>
                    <a:pt x="2394" y="15240"/>
                    <a:pt x="2394" y="15228"/>
                  </a:cubicBezTo>
                  <a:lnTo>
                    <a:pt x="2405" y="15180"/>
                  </a:lnTo>
                  <a:cubicBezTo>
                    <a:pt x="2405" y="15157"/>
                    <a:pt x="2405" y="15145"/>
                    <a:pt x="2405" y="15133"/>
                  </a:cubicBezTo>
                  <a:lnTo>
                    <a:pt x="2405" y="15085"/>
                  </a:lnTo>
                  <a:lnTo>
                    <a:pt x="2405" y="15026"/>
                  </a:lnTo>
                  <a:lnTo>
                    <a:pt x="2405" y="14978"/>
                  </a:lnTo>
                  <a:lnTo>
                    <a:pt x="2405" y="14954"/>
                  </a:lnTo>
                  <a:lnTo>
                    <a:pt x="2405" y="1214"/>
                  </a:lnTo>
                  <a:lnTo>
                    <a:pt x="2405" y="1167"/>
                  </a:lnTo>
                  <a:lnTo>
                    <a:pt x="2405" y="1119"/>
                  </a:lnTo>
                  <a:lnTo>
                    <a:pt x="2405" y="1072"/>
                  </a:lnTo>
                  <a:cubicBezTo>
                    <a:pt x="2405" y="1060"/>
                    <a:pt x="2405" y="1036"/>
                    <a:pt x="2405" y="1024"/>
                  </a:cubicBezTo>
                  <a:lnTo>
                    <a:pt x="2405" y="976"/>
                  </a:lnTo>
                  <a:cubicBezTo>
                    <a:pt x="2405" y="964"/>
                    <a:pt x="2394" y="941"/>
                    <a:pt x="2394" y="929"/>
                  </a:cubicBezTo>
                  <a:cubicBezTo>
                    <a:pt x="2382" y="917"/>
                    <a:pt x="2382" y="893"/>
                    <a:pt x="2370" y="881"/>
                  </a:cubicBezTo>
                  <a:cubicBezTo>
                    <a:pt x="2370" y="869"/>
                    <a:pt x="2370" y="845"/>
                    <a:pt x="2358" y="833"/>
                  </a:cubicBezTo>
                  <a:lnTo>
                    <a:pt x="2346" y="786"/>
                  </a:lnTo>
                  <a:lnTo>
                    <a:pt x="2322" y="738"/>
                  </a:lnTo>
                  <a:cubicBezTo>
                    <a:pt x="2322" y="714"/>
                    <a:pt x="2310" y="703"/>
                    <a:pt x="2298" y="691"/>
                  </a:cubicBezTo>
                  <a:lnTo>
                    <a:pt x="2275" y="643"/>
                  </a:lnTo>
                  <a:lnTo>
                    <a:pt x="2251" y="595"/>
                  </a:lnTo>
                  <a:lnTo>
                    <a:pt x="2215" y="548"/>
                  </a:lnTo>
                  <a:cubicBezTo>
                    <a:pt x="2203" y="524"/>
                    <a:pt x="2191" y="512"/>
                    <a:pt x="2179" y="500"/>
                  </a:cubicBezTo>
                  <a:cubicBezTo>
                    <a:pt x="2167" y="476"/>
                    <a:pt x="2155" y="464"/>
                    <a:pt x="2144" y="452"/>
                  </a:cubicBezTo>
                  <a:lnTo>
                    <a:pt x="2108" y="393"/>
                  </a:lnTo>
                  <a:lnTo>
                    <a:pt x="2060" y="345"/>
                  </a:lnTo>
                  <a:lnTo>
                    <a:pt x="2001" y="298"/>
                  </a:lnTo>
                  <a:cubicBezTo>
                    <a:pt x="1989" y="286"/>
                    <a:pt x="1965" y="274"/>
                    <a:pt x="1941" y="250"/>
                  </a:cubicBezTo>
                  <a:lnTo>
                    <a:pt x="1882" y="202"/>
                  </a:lnTo>
                  <a:lnTo>
                    <a:pt x="1798" y="155"/>
                  </a:lnTo>
                  <a:cubicBezTo>
                    <a:pt x="1763" y="143"/>
                    <a:pt x="1739" y="119"/>
                    <a:pt x="1703" y="107"/>
                  </a:cubicBezTo>
                  <a:cubicBezTo>
                    <a:pt x="1655" y="95"/>
                    <a:pt x="1620" y="71"/>
                    <a:pt x="1572" y="60"/>
                  </a:cubicBezTo>
                  <a:cubicBezTo>
                    <a:pt x="1489" y="36"/>
                    <a:pt x="1417" y="12"/>
                    <a:pt x="1334" y="12"/>
                  </a:cubicBezTo>
                  <a:cubicBezTo>
                    <a:pt x="1286"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6566206" y="-169612"/>
              <a:ext cx="142572" cy="125041"/>
            </a:xfrm>
            <a:custGeom>
              <a:avLst/>
              <a:gdLst/>
              <a:ahLst/>
              <a:cxnLst/>
              <a:rect l="l" t="t" r="r" b="b"/>
              <a:pathLst>
                <a:path w="4359" h="3823" extrusionOk="0">
                  <a:moveTo>
                    <a:pt x="1132" y="0"/>
                  </a:moveTo>
                  <a:cubicBezTo>
                    <a:pt x="501" y="0"/>
                    <a:pt x="1" y="512"/>
                    <a:pt x="1" y="1131"/>
                  </a:cubicBezTo>
                  <a:lnTo>
                    <a:pt x="1" y="2679"/>
                  </a:lnTo>
                  <a:cubicBezTo>
                    <a:pt x="1" y="3310"/>
                    <a:pt x="501" y="3810"/>
                    <a:pt x="1132" y="3822"/>
                  </a:cubicBezTo>
                  <a:lnTo>
                    <a:pt x="3216" y="3822"/>
                  </a:lnTo>
                  <a:cubicBezTo>
                    <a:pt x="3847" y="3810"/>
                    <a:pt x="4359" y="3310"/>
                    <a:pt x="4359" y="2679"/>
                  </a:cubicBezTo>
                  <a:lnTo>
                    <a:pt x="4359" y="1131"/>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6566206" y="277825"/>
              <a:ext cx="142572" cy="124648"/>
            </a:xfrm>
            <a:custGeom>
              <a:avLst/>
              <a:gdLst/>
              <a:ahLst/>
              <a:cxnLst/>
              <a:rect l="l" t="t" r="r" b="b"/>
              <a:pathLst>
                <a:path w="4359" h="3811" extrusionOk="0">
                  <a:moveTo>
                    <a:pt x="1132" y="0"/>
                  </a:moveTo>
                  <a:cubicBezTo>
                    <a:pt x="501" y="0"/>
                    <a:pt x="1" y="512"/>
                    <a:pt x="1" y="1132"/>
                  </a:cubicBezTo>
                  <a:lnTo>
                    <a:pt x="1" y="2679"/>
                  </a:lnTo>
                  <a:cubicBezTo>
                    <a:pt x="1" y="3310"/>
                    <a:pt x="501" y="3810"/>
                    <a:pt x="1132" y="3810"/>
                  </a:cubicBezTo>
                  <a:lnTo>
                    <a:pt x="3216" y="3810"/>
                  </a:lnTo>
                  <a:cubicBezTo>
                    <a:pt x="3847" y="3810"/>
                    <a:pt x="4359" y="3310"/>
                    <a:pt x="4359" y="2679"/>
                  </a:cubicBezTo>
                  <a:lnTo>
                    <a:pt x="4359" y="1132"/>
                  </a:lnTo>
                  <a:cubicBezTo>
                    <a:pt x="4359" y="512"/>
                    <a:pt x="3847" y="0"/>
                    <a:pt x="3216"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6588806" y="-148189"/>
              <a:ext cx="80264" cy="529240"/>
            </a:xfrm>
            <a:custGeom>
              <a:avLst/>
              <a:gdLst/>
              <a:ahLst/>
              <a:cxnLst/>
              <a:rect l="l" t="t" r="r" b="b"/>
              <a:pathLst>
                <a:path w="2454" h="16181" extrusionOk="0">
                  <a:moveTo>
                    <a:pt x="1227" y="0"/>
                  </a:moveTo>
                  <a:cubicBezTo>
                    <a:pt x="929" y="0"/>
                    <a:pt x="643" y="119"/>
                    <a:pt x="417" y="310"/>
                  </a:cubicBezTo>
                  <a:lnTo>
                    <a:pt x="393" y="333"/>
                  </a:lnTo>
                  <a:cubicBezTo>
                    <a:pt x="370" y="369"/>
                    <a:pt x="334" y="393"/>
                    <a:pt x="298" y="429"/>
                  </a:cubicBezTo>
                  <a:cubicBezTo>
                    <a:pt x="286" y="452"/>
                    <a:pt x="262" y="476"/>
                    <a:pt x="251" y="500"/>
                  </a:cubicBezTo>
                  <a:cubicBezTo>
                    <a:pt x="227" y="524"/>
                    <a:pt x="203" y="560"/>
                    <a:pt x="179" y="595"/>
                  </a:cubicBezTo>
                  <a:cubicBezTo>
                    <a:pt x="167" y="631"/>
                    <a:pt x="143" y="655"/>
                    <a:pt x="131" y="691"/>
                  </a:cubicBezTo>
                  <a:cubicBezTo>
                    <a:pt x="120" y="726"/>
                    <a:pt x="108" y="750"/>
                    <a:pt x="96" y="786"/>
                  </a:cubicBezTo>
                  <a:cubicBezTo>
                    <a:pt x="72" y="833"/>
                    <a:pt x="60" y="869"/>
                    <a:pt x="48" y="917"/>
                  </a:cubicBezTo>
                  <a:cubicBezTo>
                    <a:pt x="36" y="941"/>
                    <a:pt x="36" y="964"/>
                    <a:pt x="24" y="1000"/>
                  </a:cubicBezTo>
                  <a:cubicBezTo>
                    <a:pt x="12" y="1072"/>
                    <a:pt x="0" y="1143"/>
                    <a:pt x="0" y="1226"/>
                  </a:cubicBezTo>
                  <a:lnTo>
                    <a:pt x="0" y="14954"/>
                  </a:lnTo>
                  <a:cubicBezTo>
                    <a:pt x="0" y="15633"/>
                    <a:pt x="548" y="16181"/>
                    <a:pt x="1227" y="16181"/>
                  </a:cubicBezTo>
                  <a:cubicBezTo>
                    <a:pt x="1322" y="16181"/>
                    <a:pt x="1405" y="16169"/>
                    <a:pt x="1489" y="16157"/>
                  </a:cubicBezTo>
                  <a:lnTo>
                    <a:pt x="1524" y="16145"/>
                  </a:lnTo>
                  <a:cubicBezTo>
                    <a:pt x="1596" y="16121"/>
                    <a:pt x="1655" y="16097"/>
                    <a:pt x="1727" y="16073"/>
                  </a:cubicBezTo>
                  <a:lnTo>
                    <a:pt x="1739" y="16073"/>
                  </a:lnTo>
                  <a:cubicBezTo>
                    <a:pt x="1882" y="16002"/>
                    <a:pt x="2013" y="15907"/>
                    <a:pt x="2132" y="15788"/>
                  </a:cubicBezTo>
                  <a:cubicBezTo>
                    <a:pt x="2334" y="15561"/>
                    <a:pt x="2453" y="15276"/>
                    <a:pt x="2453" y="14966"/>
                  </a:cubicBezTo>
                  <a:lnTo>
                    <a:pt x="2453" y="1226"/>
                  </a:lnTo>
                  <a:cubicBezTo>
                    <a:pt x="2453" y="548"/>
                    <a:pt x="1905"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600483" y="-148189"/>
              <a:ext cx="79872" cy="529240"/>
            </a:xfrm>
            <a:custGeom>
              <a:avLst/>
              <a:gdLst/>
              <a:ahLst/>
              <a:cxnLst/>
              <a:rect l="l" t="t" r="r" b="b"/>
              <a:pathLst>
                <a:path w="2442" h="16181" extrusionOk="0">
                  <a:moveTo>
                    <a:pt x="1144" y="0"/>
                  </a:moveTo>
                  <a:cubicBezTo>
                    <a:pt x="1060" y="0"/>
                    <a:pt x="965" y="24"/>
                    <a:pt x="882" y="48"/>
                  </a:cubicBezTo>
                  <a:cubicBezTo>
                    <a:pt x="834" y="60"/>
                    <a:pt x="798" y="71"/>
                    <a:pt x="751" y="83"/>
                  </a:cubicBezTo>
                  <a:cubicBezTo>
                    <a:pt x="715" y="107"/>
                    <a:pt x="691" y="119"/>
                    <a:pt x="656" y="131"/>
                  </a:cubicBezTo>
                  <a:cubicBezTo>
                    <a:pt x="620" y="155"/>
                    <a:pt x="596" y="167"/>
                    <a:pt x="572" y="179"/>
                  </a:cubicBezTo>
                  <a:cubicBezTo>
                    <a:pt x="548" y="202"/>
                    <a:pt x="525" y="214"/>
                    <a:pt x="501" y="226"/>
                  </a:cubicBezTo>
                  <a:lnTo>
                    <a:pt x="441" y="274"/>
                  </a:lnTo>
                  <a:lnTo>
                    <a:pt x="394" y="322"/>
                  </a:lnTo>
                  <a:cubicBezTo>
                    <a:pt x="370" y="333"/>
                    <a:pt x="358" y="357"/>
                    <a:pt x="346" y="369"/>
                  </a:cubicBezTo>
                  <a:cubicBezTo>
                    <a:pt x="322" y="381"/>
                    <a:pt x="310" y="393"/>
                    <a:pt x="298" y="417"/>
                  </a:cubicBezTo>
                  <a:cubicBezTo>
                    <a:pt x="286" y="429"/>
                    <a:pt x="275" y="441"/>
                    <a:pt x="263" y="464"/>
                  </a:cubicBezTo>
                  <a:lnTo>
                    <a:pt x="227" y="512"/>
                  </a:lnTo>
                  <a:lnTo>
                    <a:pt x="191" y="560"/>
                  </a:lnTo>
                  <a:lnTo>
                    <a:pt x="167" y="607"/>
                  </a:lnTo>
                  <a:lnTo>
                    <a:pt x="132" y="655"/>
                  </a:lnTo>
                  <a:lnTo>
                    <a:pt x="108" y="703"/>
                  </a:lnTo>
                  <a:cubicBezTo>
                    <a:pt x="108" y="714"/>
                    <a:pt x="96" y="726"/>
                    <a:pt x="96" y="750"/>
                  </a:cubicBezTo>
                  <a:cubicBezTo>
                    <a:pt x="84" y="762"/>
                    <a:pt x="84" y="774"/>
                    <a:pt x="72" y="786"/>
                  </a:cubicBezTo>
                  <a:lnTo>
                    <a:pt x="60" y="833"/>
                  </a:lnTo>
                  <a:lnTo>
                    <a:pt x="48" y="881"/>
                  </a:lnTo>
                  <a:cubicBezTo>
                    <a:pt x="48" y="905"/>
                    <a:pt x="36" y="917"/>
                    <a:pt x="36" y="929"/>
                  </a:cubicBezTo>
                  <a:cubicBezTo>
                    <a:pt x="24" y="953"/>
                    <a:pt x="24" y="964"/>
                    <a:pt x="24" y="976"/>
                  </a:cubicBezTo>
                  <a:lnTo>
                    <a:pt x="24" y="1024"/>
                  </a:lnTo>
                  <a:cubicBezTo>
                    <a:pt x="24" y="1048"/>
                    <a:pt x="24" y="1060"/>
                    <a:pt x="13" y="1072"/>
                  </a:cubicBezTo>
                  <a:cubicBezTo>
                    <a:pt x="1" y="1095"/>
                    <a:pt x="13" y="1107"/>
                    <a:pt x="13" y="1119"/>
                  </a:cubicBezTo>
                  <a:lnTo>
                    <a:pt x="13" y="1167"/>
                  </a:lnTo>
                  <a:lnTo>
                    <a:pt x="13" y="1214"/>
                  </a:lnTo>
                  <a:lnTo>
                    <a:pt x="13" y="14954"/>
                  </a:lnTo>
                  <a:cubicBezTo>
                    <a:pt x="13" y="14966"/>
                    <a:pt x="13" y="14978"/>
                    <a:pt x="13" y="14990"/>
                  </a:cubicBezTo>
                  <a:lnTo>
                    <a:pt x="13" y="15050"/>
                  </a:lnTo>
                  <a:cubicBezTo>
                    <a:pt x="13" y="15061"/>
                    <a:pt x="13" y="15073"/>
                    <a:pt x="13" y="15097"/>
                  </a:cubicBezTo>
                  <a:cubicBezTo>
                    <a:pt x="13" y="15109"/>
                    <a:pt x="13" y="15121"/>
                    <a:pt x="24" y="15145"/>
                  </a:cubicBezTo>
                  <a:lnTo>
                    <a:pt x="24" y="15192"/>
                  </a:lnTo>
                  <a:cubicBezTo>
                    <a:pt x="24" y="15204"/>
                    <a:pt x="24" y="15216"/>
                    <a:pt x="24" y="15240"/>
                  </a:cubicBezTo>
                  <a:cubicBezTo>
                    <a:pt x="36" y="15252"/>
                    <a:pt x="24" y="15276"/>
                    <a:pt x="36" y="15288"/>
                  </a:cubicBezTo>
                  <a:cubicBezTo>
                    <a:pt x="48" y="15300"/>
                    <a:pt x="48" y="15323"/>
                    <a:pt x="60" y="15335"/>
                  </a:cubicBezTo>
                  <a:lnTo>
                    <a:pt x="72" y="15383"/>
                  </a:lnTo>
                  <a:lnTo>
                    <a:pt x="96" y="15431"/>
                  </a:lnTo>
                  <a:cubicBezTo>
                    <a:pt x="96" y="15454"/>
                    <a:pt x="108" y="15466"/>
                    <a:pt x="120" y="15478"/>
                  </a:cubicBezTo>
                  <a:cubicBezTo>
                    <a:pt x="120" y="15502"/>
                    <a:pt x="132" y="15514"/>
                    <a:pt x="144" y="15526"/>
                  </a:cubicBezTo>
                  <a:cubicBezTo>
                    <a:pt x="144" y="15550"/>
                    <a:pt x="155" y="15561"/>
                    <a:pt x="167" y="15585"/>
                  </a:cubicBezTo>
                  <a:cubicBezTo>
                    <a:pt x="179" y="15597"/>
                    <a:pt x="191" y="15609"/>
                    <a:pt x="203" y="15633"/>
                  </a:cubicBezTo>
                  <a:cubicBezTo>
                    <a:pt x="203" y="15645"/>
                    <a:pt x="227" y="15657"/>
                    <a:pt x="239" y="15681"/>
                  </a:cubicBezTo>
                  <a:cubicBezTo>
                    <a:pt x="239" y="15692"/>
                    <a:pt x="263" y="15716"/>
                    <a:pt x="275" y="15728"/>
                  </a:cubicBezTo>
                  <a:cubicBezTo>
                    <a:pt x="286" y="15740"/>
                    <a:pt x="298" y="15764"/>
                    <a:pt x="310" y="15776"/>
                  </a:cubicBezTo>
                  <a:lnTo>
                    <a:pt x="358" y="15823"/>
                  </a:lnTo>
                  <a:lnTo>
                    <a:pt x="417" y="15871"/>
                  </a:lnTo>
                  <a:cubicBezTo>
                    <a:pt x="429" y="15895"/>
                    <a:pt x="453" y="15907"/>
                    <a:pt x="477" y="15931"/>
                  </a:cubicBezTo>
                  <a:lnTo>
                    <a:pt x="536" y="15978"/>
                  </a:lnTo>
                  <a:cubicBezTo>
                    <a:pt x="572" y="15990"/>
                    <a:pt x="596" y="16014"/>
                    <a:pt x="620" y="16026"/>
                  </a:cubicBezTo>
                  <a:cubicBezTo>
                    <a:pt x="656" y="16050"/>
                    <a:pt x="691" y="16062"/>
                    <a:pt x="727" y="16073"/>
                  </a:cubicBezTo>
                  <a:cubicBezTo>
                    <a:pt x="763" y="16097"/>
                    <a:pt x="810" y="16109"/>
                    <a:pt x="858" y="16121"/>
                  </a:cubicBezTo>
                  <a:cubicBezTo>
                    <a:pt x="977" y="16157"/>
                    <a:pt x="1096" y="16181"/>
                    <a:pt x="1215" y="16181"/>
                  </a:cubicBezTo>
                  <a:lnTo>
                    <a:pt x="1227" y="16181"/>
                  </a:lnTo>
                  <a:cubicBezTo>
                    <a:pt x="1334" y="16181"/>
                    <a:pt x="1441" y="16169"/>
                    <a:pt x="1537" y="16133"/>
                  </a:cubicBezTo>
                  <a:cubicBezTo>
                    <a:pt x="1584" y="16121"/>
                    <a:pt x="1632" y="16109"/>
                    <a:pt x="1679" y="16085"/>
                  </a:cubicBezTo>
                  <a:lnTo>
                    <a:pt x="1787" y="16038"/>
                  </a:lnTo>
                  <a:cubicBezTo>
                    <a:pt x="1810" y="16026"/>
                    <a:pt x="1834" y="16014"/>
                    <a:pt x="1870" y="15990"/>
                  </a:cubicBezTo>
                  <a:lnTo>
                    <a:pt x="1941" y="15942"/>
                  </a:lnTo>
                  <a:cubicBezTo>
                    <a:pt x="1953" y="15931"/>
                    <a:pt x="1977" y="15919"/>
                    <a:pt x="2001" y="15907"/>
                  </a:cubicBezTo>
                  <a:cubicBezTo>
                    <a:pt x="2013" y="15883"/>
                    <a:pt x="2037" y="15871"/>
                    <a:pt x="2049" y="15859"/>
                  </a:cubicBezTo>
                  <a:lnTo>
                    <a:pt x="2096" y="15812"/>
                  </a:lnTo>
                  <a:lnTo>
                    <a:pt x="2144" y="15752"/>
                  </a:lnTo>
                  <a:lnTo>
                    <a:pt x="2180" y="15704"/>
                  </a:lnTo>
                  <a:lnTo>
                    <a:pt x="2215" y="15657"/>
                  </a:lnTo>
                  <a:lnTo>
                    <a:pt x="2251" y="15609"/>
                  </a:lnTo>
                  <a:cubicBezTo>
                    <a:pt x="2263" y="15597"/>
                    <a:pt x="2275" y="15585"/>
                    <a:pt x="2287" y="15561"/>
                  </a:cubicBezTo>
                  <a:cubicBezTo>
                    <a:pt x="2287" y="15550"/>
                    <a:pt x="2299" y="15538"/>
                    <a:pt x="2310" y="15514"/>
                  </a:cubicBezTo>
                  <a:cubicBezTo>
                    <a:pt x="2310" y="15502"/>
                    <a:pt x="2322" y="15478"/>
                    <a:pt x="2334" y="15466"/>
                  </a:cubicBezTo>
                  <a:lnTo>
                    <a:pt x="2358" y="15419"/>
                  </a:lnTo>
                  <a:cubicBezTo>
                    <a:pt x="2358" y="15407"/>
                    <a:pt x="2358" y="15383"/>
                    <a:pt x="2370" y="15371"/>
                  </a:cubicBezTo>
                  <a:cubicBezTo>
                    <a:pt x="2370" y="15359"/>
                    <a:pt x="2382" y="15335"/>
                    <a:pt x="2382" y="15323"/>
                  </a:cubicBezTo>
                  <a:cubicBezTo>
                    <a:pt x="2394" y="15311"/>
                    <a:pt x="2394" y="15288"/>
                    <a:pt x="2406" y="15276"/>
                  </a:cubicBezTo>
                  <a:cubicBezTo>
                    <a:pt x="2406" y="15264"/>
                    <a:pt x="2406" y="15240"/>
                    <a:pt x="2406" y="15228"/>
                  </a:cubicBezTo>
                  <a:cubicBezTo>
                    <a:pt x="2418" y="15204"/>
                    <a:pt x="2406" y="15192"/>
                    <a:pt x="2418" y="15180"/>
                  </a:cubicBezTo>
                  <a:cubicBezTo>
                    <a:pt x="2430" y="15157"/>
                    <a:pt x="2418" y="15145"/>
                    <a:pt x="2430" y="15133"/>
                  </a:cubicBezTo>
                  <a:cubicBezTo>
                    <a:pt x="2441" y="15109"/>
                    <a:pt x="2430" y="15097"/>
                    <a:pt x="2430" y="15085"/>
                  </a:cubicBezTo>
                  <a:lnTo>
                    <a:pt x="2430" y="15026"/>
                  </a:lnTo>
                  <a:lnTo>
                    <a:pt x="2430" y="14978"/>
                  </a:lnTo>
                  <a:lnTo>
                    <a:pt x="2430" y="1214"/>
                  </a:lnTo>
                  <a:lnTo>
                    <a:pt x="2430" y="1167"/>
                  </a:lnTo>
                  <a:lnTo>
                    <a:pt x="2430" y="1119"/>
                  </a:lnTo>
                  <a:cubicBezTo>
                    <a:pt x="2430" y="1107"/>
                    <a:pt x="2430" y="1084"/>
                    <a:pt x="2430" y="1072"/>
                  </a:cubicBezTo>
                  <a:cubicBezTo>
                    <a:pt x="2418" y="1060"/>
                    <a:pt x="2418" y="1036"/>
                    <a:pt x="2418" y="1024"/>
                  </a:cubicBezTo>
                  <a:cubicBezTo>
                    <a:pt x="2418" y="1012"/>
                    <a:pt x="2418" y="988"/>
                    <a:pt x="2418" y="976"/>
                  </a:cubicBezTo>
                  <a:cubicBezTo>
                    <a:pt x="2418" y="964"/>
                    <a:pt x="2406" y="941"/>
                    <a:pt x="2406" y="929"/>
                  </a:cubicBezTo>
                  <a:cubicBezTo>
                    <a:pt x="2406" y="905"/>
                    <a:pt x="2406" y="893"/>
                    <a:pt x="2394" y="881"/>
                  </a:cubicBezTo>
                  <a:cubicBezTo>
                    <a:pt x="2382" y="869"/>
                    <a:pt x="2382" y="845"/>
                    <a:pt x="2382" y="833"/>
                  </a:cubicBezTo>
                  <a:cubicBezTo>
                    <a:pt x="2382" y="810"/>
                    <a:pt x="2370" y="798"/>
                    <a:pt x="2358" y="786"/>
                  </a:cubicBezTo>
                  <a:cubicBezTo>
                    <a:pt x="2358" y="762"/>
                    <a:pt x="2346" y="750"/>
                    <a:pt x="2346" y="738"/>
                  </a:cubicBezTo>
                  <a:cubicBezTo>
                    <a:pt x="2346" y="714"/>
                    <a:pt x="2322" y="703"/>
                    <a:pt x="2322" y="691"/>
                  </a:cubicBezTo>
                  <a:lnTo>
                    <a:pt x="2299" y="643"/>
                  </a:lnTo>
                  <a:cubicBezTo>
                    <a:pt x="2287" y="619"/>
                    <a:pt x="2275" y="607"/>
                    <a:pt x="2263" y="595"/>
                  </a:cubicBezTo>
                  <a:cubicBezTo>
                    <a:pt x="2251" y="572"/>
                    <a:pt x="2251" y="560"/>
                    <a:pt x="2239" y="548"/>
                  </a:cubicBezTo>
                  <a:lnTo>
                    <a:pt x="2203" y="500"/>
                  </a:lnTo>
                  <a:lnTo>
                    <a:pt x="2168" y="452"/>
                  </a:lnTo>
                  <a:lnTo>
                    <a:pt x="2120" y="393"/>
                  </a:lnTo>
                  <a:cubicBezTo>
                    <a:pt x="2108" y="381"/>
                    <a:pt x="2096" y="369"/>
                    <a:pt x="2072" y="345"/>
                  </a:cubicBezTo>
                  <a:lnTo>
                    <a:pt x="2025" y="298"/>
                  </a:lnTo>
                  <a:cubicBezTo>
                    <a:pt x="2001" y="286"/>
                    <a:pt x="1989" y="274"/>
                    <a:pt x="1965" y="250"/>
                  </a:cubicBezTo>
                  <a:lnTo>
                    <a:pt x="1894" y="202"/>
                  </a:lnTo>
                  <a:lnTo>
                    <a:pt x="1822" y="155"/>
                  </a:lnTo>
                  <a:cubicBezTo>
                    <a:pt x="1787" y="143"/>
                    <a:pt x="1751" y="119"/>
                    <a:pt x="1715" y="107"/>
                  </a:cubicBezTo>
                  <a:cubicBezTo>
                    <a:pt x="1679" y="95"/>
                    <a:pt x="1632" y="71"/>
                    <a:pt x="1596" y="60"/>
                  </a:cubicBezTo>
                  <a:cubicBezTo>
                    <a:pt x="1513" y="36"/>
                    <a:pt x="1429" y="12"/>
                    <a:pt x="1346" y="12"/>
                  </a:cubicBezTo>
                  <a:cubicBezTo>
                    <a:pt x="1310" y="0"/>
                    <a:pt x="1263"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195500" y="-169612"/>
              <a:ext cx="142932" cy="125041"/>
            </a:xfrm>
            <a:custGeom>
              <a:avLst/>
              <a:gdLst/>
              <a:ahLst/>
              <a:cxnLst/>
              <a:rect l="l" t="t" r="r" b="b"/>
              <a:pathLst>
                <a:path w="4370" h="3823" extrusionOk="0">
                  <a:moveTo>
                    <a:pt x="1143" y="0"/>
                  </a:moveTo>
                  <a:cubicBezTo>
                    <a:pt x="512" y="0"/>
                    <a:pt x="12" y="512"/>
                    <a:pt x="0" y="1131"/>
                  </a:cubicBezTo>
                  <a:lnTo>
                    <a:pt x="0" y="2679"/>
                  </a:lnTo>
                  <a:cubicBezTo>
                    <a:pt x="12" y="3310"/>
                    <a:pt x="512" y="3810"/>
                    <a:pt x="1143" y="3822"/>
                  </a:cubicBezTo>
                  <a:lnTo>
                    <a:pt x="3227" y="3822"/>
                  </a:lnTo>
                  <a:cubicBezTo>
                    <a:pt x="3858" y="3810"/>
                    <a:pt x="4358" y="3310"/>
                    <a:pt x="4370" y="2679"/>
                  </a:cubicBezTo>
                  <a:lnTo>
                    <a:pt x="4370"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195500" y="277825"/>
              <a:ext cx="142932" cy="124648"/>
            </a:xfrm>
            <a:custGeom>
              <a:avLst/>
              <a:gdLst/>
              <a:ahLst/>
              <a:cxnLst/>
              <a:rect l="l" t="t" r="r" b="b"/>
              <a:pathLst>
                <a:path w="4370" h="3811" extrusionOk="0">
                  <a:moveTo>
                    <a:pt x="1143" y="0"/>
                  </a:moveTo>
                  <a:cubicBezTo>
                    <a:pt x="512" y="0"/>
                    <a:pt x="12" y="512"/>
                    <a:pt x="0" y="1132"/>
                  </a:cubicBezTo>
                  <a:lnTo>
                    <a:pt x="0" y="2679"/>
                  </a:lnTo>
                  <a:cubicBezTo>
                    <a:pt x="12" y="3310"/>
                    <a:pt x="512" y="3810"/>
                    <a:pt x="1143" y="3810"/>
                  </a:cubicBezTo>
                  <a:lnTo>
                    <a:pt x="3227" y="3810"/>
                  </a:lnTo>
                  <a:cubicBezTo>
                    <a:pt x="3858" y="3810"/>
                    <a:pt x="4358" y="3310"/>
                    <a:pt x="4370" y="2679"/>
                  </a:cubicBezTo>
                  <a:lnTo>
                    <a:pt x="4370" y="1132"/>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218461"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34" y="393"/>
                    <a:pt x="298" y="429"/>
                  </a:cubicBezTo>
                  <a:cubicBezTo>
                    <a:pt x="286" y="452"/>
                    <a:pt x="263" y="476"/>
                    <a:pt x="251" y="500"/>
                  </a:cubicBezTo>
                  <a:cubicBezTo>
                    <a:pt x="227" y="524"/>
                    <a:pt x="203" y="560"/>
                    <a:pt x="179" y="595"/>
                  </a:cubicBezTo>
                  <a:cubicBezTo>
                    <a:pt x="167" y="631"/>
                    <a:pt x="144" y="655"/>
                    <a:pt x="132" y="691"/>
                  </a:cubicBezTo>
                  <a:cubicBezTo>
                    <a:pt x="120" y="726"/>
                    <a:pt x="96" y="750"/>
                    <a:pt x="84" y="786"/>
                  </a:cubicBezTo>
                  <a:cubicBezTo>
                    <a:pt x="72" y="833"/>
                    <a:pt x="60" y="869"/>
                    <a:pt x="48" y="917"/>
                  </a:cubicBezTo>
                  <a:cubicBezTo>
                    <a:pt x="48" y="941"/>
                    <a:pt x="36" y="964"/>
                    <a:pt x="24" y="1000"/>
                  </a:cubicBezTo>
                  <a:cubicBezTo>
                    <a:pt x="13" y="1072"/>
                    <a:pt x="1" y="1143"/>
                    <a:pt x="1" y="1226"/>
                  </a:cubicBezTo>
                  <a:lnTo>
                    <a:pt x="1" y="14954"/>
                  </a:lnTo>
                  <a:cubicBezTo>
                    <a:pt x="1" y="15633"/>
                    <a:pt x="548" y="16181"/>
                    <a:pt x="1227" y="16181"/>
                  </a:cubicBezTo>
                  <a:cubicBezTo>
                    <a:pt x="1310" y="16181"/>
                    <a:pt x="1406" y="16169"/>
                    <a:pt x="1489" y="16157"/>
                  </a:cubicBezTo>
                  <a:lnTo>
                    <a:pt x="1525" y="16145"/>
                  </a:lnTo>
                  <a:cubicBezTo>
                    <a:pt x="1596"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230922" y="-148189"/>
              <a:ext cx="78694" cy="529240"/>
            </a:xfrm>
            <a:custGeom>
              <a:avLst/>
              <a:gdLst/>
              <a:ahLst/>
              <a:cxnLst/>
              <a:rect l="l" t="t" r="r" b="b"/>
              <a:pathLst>
                <a:path w="2406" h="16181" extrusionOk="0">
                  <a:moveTo>
                    <a:pt x="1120" y="0"/>
                  </a:moveTo>
                  <a:cubicBezTo>
                    <a:pt x="1036" y="0"/>
                    <a:pt x="941" y="24"/>
                    <a:pt x="858" y="48"/>
                  </a:cubicBezTo>
                  <a:cubicBezTo>
                    <a:pt x="822" y="60"/>
                    <a:pt x="775" y="71"/>
                    <a:pt x="727" y="83"/>
                  </a:cubicBezTo>
                  <a:cubicBezTo>
                    <a:pt x="703" y="107"/>
                    <a:pt x="667" y="119"/>
                    <a:pt x="632" y="131"/>
                  </a:cubicBezTo>
                  <a:cubicBezTo>
                    <a:pt x="596" y="155"/>
                    <a:pt x="584" y="167"/>
                    <a:pt x="548" y="179"/>
                  </a:cubicBezTo>
                  <a:cubicBezTo>
                    <a:pt x="525" y="202"/>
                    <a:pt x="501" y="214"/>
                    <a:pt x="489" y="226"/>
                  </a:cubicBezTo>
                  <a:lnTo>
                    <a:pt x="417" y="274"/>
                  </a:lnTo>
                  <a:lnTo>
                    <a:pt x="370" y="322"/>
                  </a:lnTo>
                  <a:lnTo>
                    <a:pt x="322" y="369"/>
                  </a:lnTo>
                  <a:cubicBezTo>
                    <a:pt x="310" y="381"/>
                    <a:pt x="286" y="393"/>
                    <a:pt x="274" y="417"/>
                  </a:cubicBezTo>
                  <a:lnTo>
                    <a:pt x="239" y="464"/>
                  </a:lnTo>
                  <a:lnTo>
                    <a:pt x="203" y="512"/>
                  </a:lnTo>
                  <a:lnTo>
                    <a:pt x="167" y="560"/>
                  </a:lnTo>
                  <a:cubicBezTo>
                    <a:pt x="155" y="572"/>
                    <a:pt x="155" y="583"/>
                    <a:pt x="144" y="607"/>
                  </a:cubicBezTo>
                  <a:lnTo>
                    <a:pt x="120" y="655"/>
                  </a:lnTo>
                  <a:cubicBezTo>
                    <a:pt x="108" y="667"/>
                    <a:pt x="96" y="679"/>
                    <a:pt x="96" y="703"/>
                  </a:cubicBezTo>
                  <a:cubicBezTo>
                    <a:pt x="84" y="714"/>
                    <a:pt x="72" y="726"/>
                    <a:pt x="72" y="750"/>
                  </a:cubicBezTo>
                  <a:cubicBezTo>
                    <a:pt x="60" y="762"/>
                    <a:pt x="60" y="774"/>
                    <a:pt x="48" y="786"/>
                  </a:cubicBezTo>
                  <a:lnTo>
                    <a:pt x="36" y="833"/>
                  </a:lnTo>
                  <a:lnTo>
                    <a:pt x="24" y="881"/>
                  </a:lnTo>
                  <a:cubicBezTo>
                    <a:pt x="24" y="905"/>
                    <a:pt x="13" y="917"/>
                    <a:pt x="13" y="929"/>
                  </a:cubicBezTo>
                  <a:cubicBezTo>
                    <a:pt x="1" y="953"/>
                    <a:pt x="1"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 y="15216"/>
                    <a:pt x="13" y="15240"/>
                  </a:cubicBezTo>
                  <a:cubicBezTo>
                    <a:pt x="13" y="15252"/>
                    <a:pt x="13" y="15276"/>
                    <a:pt x="24" y="15288"/>
                  </a:cubicBezTo>
                  <a:cubicBezTo>
                    <a:pt x="36" y="15300"/>
                    <a:pt x="36" y="15323"/>
                    <a:pt x="36" y="15335"/>
                  </a:cubicBezTo>
                  <a:cubicBezTo>
                    <a:pt x="36" y="15347"/>
                    <a:pt x="48" y="15371"/>
                    <a:pt x="60" y="15383"/>
                  </a:cubicBezTo>
                  <a:cubicBezTo>
                    <a:pt x="60" y="15407"/>
                    <a:pt x="60" y="15419"/>
                    <a:pt x="72" y="15431"/>
                  </a:cubicBezTo>
                  <a:cubicBezTo>
                    <a:pt x="84" y="15454"/>
                    <a:pt x="84" y="15466"/>
                    <a:pt x="96" y="15478"/>
                  </a:cubicBezTo>
                  <a:cubicBezTo>
                    <a:pt x="108" y="15502"/>
                    <a:pt x="108" y="15514"/>
                    <a:pt x="120" y="15526"/>
                  </a:cubicBezTo>
                  <a:cubicBezTo>
                    <a:pt x="132" y="15550"/>
                    <a:pt x="144" y="15561"/>
                    <a:pt x="144" y="15585"/>
                  </a:cubicBezTo>
                  <a:cubicBezTo>
                    <a:pt x="155" y="15597"/>
                    <a:pt x="167" y="15609"/>
                    <a:pt x="179" y="15633"/>
                  </a:cubicBezTo>
                  <a:cubicBezTo>
                    <a:pt x="191" y="15645"/>
                    <a:pt x="203" y="15669"/>
                    <a:pt x="215" y="15681"/>
                  </a:cubicBezTo>
                  <a:lnTo>
                    <a:pt x="251" y="15728"/>
                  </a:lnTo>
                  <a:lnTo>
                    <a:pt x="298" y="15776"/>
                  </a:lnTo>
                  <a:lnTo>
                    <a:pt x="334" y="15823"/>
                  </a:lnTo>
                  <a:lnTo>
                    <a:pt x="394" y="15871"/>
                  </a:lnTo>
                  <a:cubicBezTo>
                    <a:pt x="417" y="15895"/>
                    <a:pt x="429" y="15907"/>
                    <a:pt x="453" y="15931"/>
                  </a:cubicBezTo>
                  <a:cubicBezTo>
                    <a:pt x="477" y="15942"/>
                    <a:pt x="501" y="15966"/>
                    <a:pt x="525" y="15978"/>
                  </a:cubicBezTo>
                  <a:cubicBezTo>
                    <a:pt x="584" y="16014"/>
                    <a:pt x="644" y="16050"/>
                    <a:pt x="703" y="16073"/>
                  </a:cubicBezTo>
                  <a:cubicBezTo>
                    <a:pt x="751" y="16097"/>
                    <a:pt x="798" y="16109"/>
                    <a:pt x="834" y="16121"/>
                  </a:cubicBezTo>
                  <a:cubicBezTo>
                    <a:pt x="953" y="16157"/>
                    <a:pt x="1072" y="16181"/>
                    <a:pt x="1191" y="16181"/>
                  </a:cubicBezTo>
                  <a:lnTo>
                    <a:pt x="1203" y="16181"/>
                  </a:lnTo>
                  <a:cubicBezTo>
                    <a:pt x="1310" y="16181"/>
                    <a:pt x="1417" y="16169"/>
                    <a:pt x="1525" y="16133"/>
                  </a:cubicBezTo>
                  <a:cubicBezTo>
                    <a:pt x="1572" y="16121"/>
                    <a:pt x="1620" y="16109"/>
                    <a:pt x="1656" y="16085"/>
                  </a:cubicBezTo>
                  <a:cubicBezTo>
                    <a:pt x="1691" y="16073"/>
                    <a:pt x="1727" y="16062"/>
                    <a:pt x="1763" y="16038"/>
                  </a:cubicBezTo>
                  <a:lnTo>
                    <a:pt x="1846" y="15990"/>
                  </a:lnTo>
                  <a:lnTo>
                    <a:pt x="1918" y="15942"/>
                  </a:lnTo>
                  <a:cubicBezTo>
                    <a:pt x="1941" y="15931"/>
                    <a:pt x="1953" y="15919"/>
                    <a:pt x="1977" y="15907"/>
                  </a:cubicBezTo>
                  <a:lnTo>
                    <a:pt x="2037" y="15859"/>
                  </a:lnTo>
                  <a:lnTo>
                    <a:pt x="2084" y="15812"/>
                  </a:lnTo>
                  <a:lnTo>
                    <a:pt x="2120" y="15752"/>
                  </a:lnTo>
                  <a:cubicBezTo>
                    <a:pt x="2144" y="15740"/>
                    <a:pt x="2156" y="15728"/>
                    <a:pt x="2168" y="15704"/>
                  </a:cubicBezTo>
                  <a:cubicBezTo>
                    <a:pt x="2179" y="15692"/>
                    <a:pt x="2191" y="15681"/>
                    <a:pt x="2203" y="15657"/>
                  </a:cubicBezTo>
                  <a:lnTo>
                    <a:pt x="2227" y="15609"/>
                  </a:lnTo>
                  <a:lnTo>
                    <a:pt x="2263" y="15561"/>
                  </a:lnTo>
                  <a:cubicBezTo>
                    <a:pt x="2275" y="15550"/>
                    <a:pt x="2275" y="15538"/>
                    <a:pt x="2287" y="15514"/>
                  </a:cubicBezTo>
                  <a:cubicBezTo>
                    <a:pt x="2299" y="15502"/>
                    <a:pt x="2299" y="15478"/>
                    <a:pt x="2310" y="15466"/>
                  </a:cubicBezTo>
                  <a:cubicBezTo>
                    <a:pt x="2310" y="15454"/>
                    <a:pt x="2322" y="15431"/>
                    <a:pt x="2334" y="15419"/>
                  </a:cubicBezTo>
                  <a:cubicBezTo>
                    <a:pt x="2334" y="15407"/>
                    <a:pt x="2346" y="15383"/>
                    <a:pt x="2346" y="15371"/>
                  </a:cubicBezTo>
                  <a:cubicBezTo>
                    <a:pt x="2346" y="15359"/>
                    <a:pt x="2358" y="15335"/>
                    <a:pt x="2370" y="15323"/>
                  </a:cubicBezTo>
                  <a:lnTo>
                    <a:pt x="2382" y="15276"/>
                  </a:lnTo>
                  <a:cubicBezTo>
                    <a:pt x="2382" y="15264"/>
                    <a:pt x="2394" y="15240"/>
                    <a:pt x="2394"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394" y="1214"/>
                  </a:lnTo>
                  <a:lnTo>
                    <a:pt x="2394" y="1167"/>
                  </a:lnTo>
                  <a:lnTo>
                    <a:pt x="2394" y="1119"/>
                  </a:lnTo>
                  <a:lnTo>
                    <a:pt x="2394" y="1072"/>
                  </a:lnTo>
                  <a:cubicBezTo>
                    <a:pt x="2394" y="1060"/>
                    <a:pt x="2394" y="1036"/>
                    <a:pt x="2394" y="1024"/>
                  </a:cubicBezTo>
                  <a:lnTo>
                    <a:pt x="2394" y="976"/>
                  </a:lnTo>
                  <a:cubicBezTo>
                    <a:pt x="2394" y="964"/>
                    <a:pt x="2382" y="941"/>
                    <a:pt x="2382" y="929"/>
                  </a:cubicBezTo>
                  <a:cubicBezTo>
                    <a:pt x="2382" y="917"/>
                    <a:pt x="2382" y="893"/>
                    <a:pt x="2370" y="881"/>
                  </a:cubicBezTo>
                  <a:cubicBezTo>
                    <a:pt x="2370" y="869"/>
                    <a:pt x="2358" y="845"/>
                    <a:pt x="2358" y="833"/>
                  </a:cubicBezTo>
                  <a:lnTo>
                    <a:pt x="2334" y="786"/>
                  </a:lnTo>
                  <a:lnTo>
                    <a:pt x="2322" y="738"/>
                  </a:lnTo>
                  <a:cubicBezTo>
                    <a:pt x="2322" y="714"/>
                    <a:pt x="2299" y="703"/>
                    <a:pt x="2299" y="691"/>
                  </a:cubicBezTo>
                  <a:lnTo>
                    <a:pt x="2275" y="643"/>
                  </a:lnTo>
                  <a:cubicBezTo>
                    <a:pt x="2263" y="619"/>
                    <a:pt x="2251" y="607"/>
                    <a:pt x="2239" y="595"/>
                  </a:cubicBezTo>
                  <a:lnTo>
                    <a:pt x="2215" y="548"/>
                  </a:lnTo>
                  <a:cubicBezTo>
                    <a:pt x="2203" y="524"/>
                    <a:pt x="2191" y="512"/>
                    <a:pt x="2179" y="500"/>
                  </a:cubicBezTo>
                  <a:cubicBezTo>
                    <a:pt x="2168" y="476"/>
                    <a:pt x="2156" y="464"/>
                    <a:pt x="2144" y="452"/>
                  </a:cubicBezTo>
                  <a:lnTo>
                    <a:pt x="2096" y="393"/>
                  </a:lnTo>
                  <a:lnTo>
                    <a:pt x="2060" y="345"/>
                  </a:lnTo>
                  <a:lnTo>
                    <a:pt x="2001" y="298"/>
                  </a:lnTo>
                  <a:cubicBezTo>
                    <a:pt x="1977" y="286"/>
                    <a:pt x="1965" y="274"/>
                    <a:pt x="1941" y="250"/>
                  </a:cubicBezTo>
                  <a:lnTo>
                    <a:pt x="1882" y="202"/>
                  </a:lnTo>
                  <a:lnTo>
                    <a:pt x="1798" y="155"/>
                  </a:lnTo>
                  <a:cubicBezTo>
                    <a:pt x="1763" y="143"/>
                    <a:pt x="1727" y="119"/>
                    <a:pt x="1703" y="107"/>
                  </a:cubicBezTo>
                  <a:cubicBezTo>
                    <a:pt x="1656" y="95"/>
                    <a:pt x="1608" y="71"/>
                    <a:pt x="1572" y="60"/>
                  </a:cubicBezTo>
                  <a:cubicBezTo>
                    <a:pt x="1489" y="36"/>
                    <a:pt x="1406" y="12"/>
                    <a:pt x="1322" y="12"/>
                  </a:cubicBezTo>
                  <a:cubicBezTo>
                    <a:pt x="1287" y="0"/>
                    <a:pt x="1239"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819390" y="-169612"/>
              <a:ext cx="142539" cy="125041"/>
            </a:xfrm>
            <a:custGeom>
              <a:avLst/>
              <a:gdLst/>
              <a:ahLst/>
              <a:cxnLst/>
              <a:rect l="l" t="t" r="r" b="b"/>
              <a:pathLst>
                <a:path w="4358" h="3823" extrusionOk="0">
                  <a:moveTo>
                    <a:pt x="1143" y="0"/>
                  </a:moveTo>
                  <a:cubicBezTo>
                    <a:pt x="512" y="0"/>
                    <a:pt x="0" y="512"/>
                    <a:pt x="0" y="1131"/>
                  </a:cubicBezTo>
                  <a:lnTo>
                    <a:pt x="0" y="2679"/>
                  </a:lnTo>
                  <a:cubicBezTo>
                    <a:pt x="0" y="3310"/>
                    <a:pt x="512" y="3810"/>
                    <a:pt x="1143" y="3822"/>
                  </a:cubicBezTo>
                  <a:lnTo>
                    <a:pt x="3227" y="3822"/>
                  </a:lnTo>
                  <a:cubicBezTo>
                    <a:pt x="3858" y="3810"/>
                    <a:pt x="4358" y="3310"/>
                    <a:pt x="4358" y="2679"/>
                  </a:cubicBezTo>
                  <a:lnTo>
                    <a:pt x="4358" y="1131"/>
                  </a:lnTo>
                  <a:cubicBezTo>
                    <a:pt x="4358"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7819390" y="277825"/>
              <a:ext cx="142539" cy="124648"/>
            </a:xfrm>
            <a:custGeom>
              <a:avLst/>
              <a:gdLst/>
              <a:ahLst/>
              <a:cxnLst/>
              <a:rect l="l" t="t" r="r" b="b"/>
              <a:pathLst>
                <a:path w="4358" h="3811" extrusionOk="0">
                  <a:moveTo>
                    <a:pt x="1143" y="0"/>
                  </a:moveTo>
                  <a:cubicBezTo>
                    <a:pt x="512" y="0"/>
                    <a:pt x="0" y="512"/>
                    <a:pt x="0" y="1132"/>
                  </a:cubicBezTo>
                  <a:lnTo>
                    <a:pt x="0" y="2679"/>
                  </a:lnTo>
                  <a:cubicBezTo>
                    <a:pt x="0" y="3298"/>
                    <a:pt x="512" y="3810"/>
                    <a:pt x="1143" y="3810"/>
                  </a:cubicBezTo>
                  <a:lnTo>
                    <a:pt x="3227" y="3810"/>
                  </a:lnTo>
                  <a:cubicBezTo>
                    <a:pt x="3846" y="3810"/>
                    <a:pt x="4358" y="3298"/>
                    <a:pt x="4358" y="2679"/>
                  </a:cubicBezTo>
                  <a:lnTo>
                    <a:pt x="4358" y="1132"/>
                  </a:lnTo>
                  <a:cubicBezTo>
                    <a:pt x="4358" y="512"/>
                    <a:pt x="3846"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842350" y="-148189"/>
              <a:ext cx="80264" cy="529240"/>
            </a:xfrm>
            <a:custGeom>
              <a:avLst/>
              <a:gdLst/>
              <a:ahLst/>
              <a:cxnLst/>
              <a:rect l="l" t="t" r="r" b="b"/>
              <a:pathLst>
                <a:path w="2454" h="16181" extrusionOk="0">
                  <a:moveTo>
                    <a:pt x="1227" y="0"/>
                  </a:moveTo>
                  <a:cubicBezTo>
                    <a:pt x="929" y="0"/>
                    <a:pt x="632" y="119"/>
                    <a:pt x="417" y="310"/>
                  </a:cubicBezTo>
                  <a:lnTo>
                    <a:pt x="394" y="333"/>
                  </a:lnTo>
                  <a:cubicBezTo>
                    <a:pt x="358" y="369"/>
                    <a:pt x="322" y="393"/>
                    <a:pt x="298" y="429"/>
                  </a:cubicBezTo>
                  <a:cubicBezTo>
                    <a:pt x="275" y="452"/>
                    <a:pt x="263" y="476"/>
                    <a:pt x="239" y="500"/>
                  </a:cubicBezTo>
                  <a:cubicBezTo>
                    <a:pt x="227" y="524"/>
                    <a:pt x="203" y="560"/>
                    <a:pt x="179" y="595"/>
                  </a:cubicBezTo>
                  <a:cubicBezTo>
                    <a:pt x="155" y="631"/>
                    <a:pt x="144" y="655"/>
                    <a:pt x="132" y="691"/>
                  </a:cubicBezTo>
                  <a:cubicBezTo>
                    <a:pt x="108" y="726"/>
                    <a:pt x="96" y="750"/>
                    <a:pt x="84" y="786"/>
                  </a:cubicBezTo>
                  <a:cubicBezTo>
                    <a:pt x="72" y="833"/>
                    <a:pt x="60" y="869"/>
                    <a:pt x="48" y="917"/>
                  </a:cubicBezTo>
                  <a:cubicBezTo>
                    <a:pt x="36" y="941"/>
                    <a:pt x="25" y="964"/>
                    <a:pt x="25" y="1000"/>
                  </a:cubicBezTo>
                  <a:cubicBezTo>
                    <a:pt x="13" y="1072"/>
                    <a:pt x="1" y="1143"/>
                    <a:pt x="1" y="1226"/>
                  </a:cubicBezTo>
                  <a:lnTo>
                    <a:pt x="1" y="14954"/>
                  </a:lnTo>
                  <a:cubicBezTo>
                    <a:pt x="1" y="15633"/>
                    <a:pt x="548" y="16181"/>
                    <a:pt x="1227" y="16181"/>
                  </a:cubicBezTo>
                  <a:cubicBezTo>
                    <a:pt x="1310" y="16181"/>
                    <a:pt x="1394" y="16169"/>
                    <a:pt x="1477" y="16157"/>
                  </a:cubicBezTo>
                  <a:lnTo>
                    <a:pt x="1525" y="16145"/>
                  </a:lnTo>
                  <a:cubicBezTo>
                    <a:pt x="1584" y="16121"/>
                    <a:pt x="1656" y="16097"/>
                    <a:pt x="1727" y="16073"/>
                  </a:cubicBezTo>
                  <a:lnTo>
                    <a:pt x="1739" y="16073"/>
                  </a:lnTo>
                  <a:cubicBezTo>
                    <a:pt x="1882" y="16002"/>
                    <a:pt x="2013" y="15907"/>
                    <a:pt x="2120" y="15788"/>
                  </a:cubicBezTo>
                  <a:cubicBezTo>
                    <a:pt x="2334" y="15561"/>
                    <a:pt x="2453" y="15276"/>
                    <a:pt x="2453" y="14966"/>
                  </a:cubicBezTo>
                  <a:lnTo>
                    <a:pt x="2453" y="1226"/>
                  </a:lnTo>
                  <a:cubicBezTo>
                    <a:pt x="2453"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854027" y="-148189"/>
              <a:ext cx="79087" cy="529240"/>
            </a:xfrm>
            <a:custGeom>
              <a:avLst/>
              <a:gdLst/>
              <a:ahLst/>
              <a:cxnLst/>
              <a:rect l="l" t="t" r="r" b="b"/>
              <a:pathLst>
                <a:path w="2418" h="16181" extrusionOk="0">
                  <a:moveTo>
                    <a:pt x="1132" y="0"/>
                  </a:moveTo>
                  <a:cubicBezTo>
                    <a:pt x="1049" y="0"/>
                    <a:pt x="965" y="24"/>
                    <a:pt x="882" y="48"/>
                  </a:cubicBezTo>
                  <a:cubicBezTo>
                    <a:pt x="834" y="60"/>
                    <a:pt x="787" y="71"/>
                    <a:pt x="739" y="83"/>
                  </a:cubicBezTo>
                  <a:cubicBezTo>
                    <a:pt x="715" y="107"/>
                    <a:pt x="680" y="119"/>
                    <a:pt x="644" y="131"/>
                  </a:cubicBezTo>
                  <a:cubicBezTo>
                    <a:pt x="620" y="155"/>
                    <a:pt x="596" y="167"/>
                    <a:pt x="572" y="179"/>
                  </a:cubicBezTo>
                  <a:cubicBezTo>
                    <a:pt x="537" y="202"/>
                    <a:pt x="525" y="214"/>
                    <a:pt x="501" y="226"/>
                  </a:cubicBezTo>
                  <a:lnTo>
                    <a:pt x="430" y="274"/>
                  </a:lnTo>
                  <a:lnTo>
                    <a:pt x="382" y="322"/>
                  </a:lnTo>
                  <a:cubicBezTo>
                    <a:pt x="370" y="333"/>
                    <a:pt x="346" y="357"/>
                    <a:pt x="334" y="369"/>
                  </a:cubicBezTo>
                  <a:lnTo>
                    <a:pt x="287" y="417"/>
                  </a:lnTo>
                  <a:cubicBezTo>
                    <a:pt x="275" y="429"/>
                    <a:pt x="263" y="441"/>
                    <a:pt x="251" y="464"/>
                  </a:cubicBezTo>
                  <a:lnTo>
                    <a:pt x="215" y="512"/>
                  </a:lnTo>
                  <a:lnTo>
                    <a:pt x="179" y="560"/>
                  </a:lnTo>
                  <a:lnTo>
                    <a:pt x="156" y="607"/>
                  </a:lnTo>
                  <a:lnTo>
                    <a:pt x="132" y="655"/>
                  </a:lnTo>
                  <a:lnTo>
                    <a:pt x="108" y="703"/>
                  </a:lnTo>
                  <a:cubicBezTo>
                    <a:pt x="108" y="714"/>
                    <a:pt x="96" y="726"/>
                    <a:pt x="84" y="750"/>
                  </a:cubicBezTo>
                  <a:cubicBezTo>
                    <a:pt x="72" y="762"/>
                    <a:pt x="72" y="774"/>
                    <a:pt x="60" y="786"/>
                  </a:cubicBezTo>
                  <a:lnTo>
                    <a:pt x="49" y="833"/>
                  </a:lnTo>
                  <a:lnTo>
                    <a:pt x="37" y="881"/>
                  </a:lnTo>
                  <a:cubicBezTo>
                    <a:pt x="37" y="905"/>
                    <a:pt x="25" y="917"/>
                    <a:pt x="25" y="929"/>
                  </a:cubicBezTo>
                  <a:cubicBezTo>
                    <a:pt x="13" y="953"/>
                    <a:pt x="13" y="964"/>
                    <a:pt x="13" y="976"/>
                  </a:cubicBezTo>
                  <a:lnTo>
                    <a:pt x="13" y="1024"/>
                  </a:lnTo>
                  <a:cubicBezTo>
                    <a:pt x="13" y="1048"/>
                    <a:pt x="13" y="1060"/>
                    <a:pt x="1" y="1072"/>
                  </a:cubicBezTo>
                  <a:cubicBezTo>
                    <a:pt x="1" y="1095"/>
                    <a:pt x="1" y="1107"/>
                    <a:pt x="1" y="1119"/>
                  </a:cubicBezTo>
                  <a:lnTo>
                    <a:pt x="1" y="1167"/>
                  </a:lnTo>
                  <a:lnTo>
                    <a:pt x="1" y="1214"/>
                  </a:lnTo>
                  <a:lnTo>
                    <a:pt x="1" y="14954"/>
                  </a:lnTo>
                  <a:cubicBezTo>
                    <a:pt x="1" y="14966"/>
                    <a:pt x="1" y="14978"/>
                    <a:pt x="1" y="14990"/>
                  </a:cubicBezTo>
                  <a:lnTo>
                    <a:pt x="1" y="15050"/>
                  </a:lnTo>
                  <a:cubicBezTo>
                    <a:pt x="1" y="15061"/>
                    <a:pt x="1" y="15073"/>
                    <a:pt x="1" y="15097"/>
                  </a:cubicBezTo>
                  <a:cubicBezTo>
                    <a:pt x="1" y="15109"/>
                    <a:pt x="13" y="15121"/>
                    <a:pt x="13" y="15145"/>
                  </a:cubicBezTo>
                  <a:lnTo>
                    <a:pt x="13" y="15192"/>
                  </a:lnTo>
                  <a:cubicBezTo>
                    <a:pt x="13" y="15204"/>
                    <a:pt x="13" y="15216"/>
                    <a:pt x="25" y="15240"/>
                  </a:cubicBezTo>
                  <a:cubicBezTo>
                    <a:pt x="37" y="15252"/>
                    <a:pt x="25" y="15276"/>
                    <a:pt x="37" y="15288"/>
                  </a:cubicBezTo>
                  <a:cubicBezTo>
                    <a:pt x="49" y="15300"/>
                    <a:pt x="49" y="15323"/>
                    <a:pt x="49" y="15335"/>
                  </a:cubicBezTo>
                  <a:lnTo>
                    <a:pt x="60" y="15383"/>
                  </a:lnTo>
                  <a:lnTo>
                    <a:pt x="84" y="15431"/>
                  </a:lnTo>
                  <a:cubicBezTo>
                    <a:pt x="84" y="15454"/>
                    <a:pt x="96" y="15466"/>
                    <a:pt x="108" y="15478"/>
                  </a:cubicBezTo>
                  <a:cubicBezTo>
                    <a:pt x="120" y="15502"/>
                    <a:pt x="120" y="15514"/>
                    <a:pt x="132" y="15526"/>
                  </a:cubicBezTo>
                  <a:cubicBezTo>
                    <a:pt x="144" y="15550"/>
                    <a:pt x="156" y="15561"/>
                    <a:pt x="156" y="15585"/>
                  </a:cubicBezTo>
                  <a:cubicBezTo>
                    <a:pt x="168" y="15597"/>
                    <a:pt x="179" y="15609"/>
                    <a:pt x="191" y="15633"/>
                  </a:cubicBezTo>
                  <a:cubicBezTo>
                    <a:pt x="203" y="15645"/>
                    <a:pt x="215" y="15657"/>
                    <a:pt x="227" y="15681"/>
                  </a:cubicBezTo>
                  <a:cubicBezTo>
                    <a:pt x="239" y="15692"/>
                    <a:pt x="251" y="15716"/>
                    <a:pt x="263" y="15728"/>
                  </a:cubicBezTo>
                  <a:cubicBezTo>
                    <a:pt x="275" y="15740"/>
                    <a:pt x="287" y="15764"/>
                    <a:pt x="310" y="15776"/>
                  </a:cubicBezTo>
                  <a:lnTo>
                    <a:pt x="358" y="15823"/>
                  </a:lnTo>
                  <a:lnTo>
                    <a:pt x="406" y="15871"/>
                  </a:lnTo>
                  <a:cubicBezTo>
                    <a:pt x="430" y="15895"/>
                    <a:pt x="441" y="15907"/>
                    <a:pt x="465" y="15931"/>
                  </a:cubicBezTo>
                  <a:lnTo>
                    <a:pt x="537" y="15978"/>
                  </a:lnTo>
                  <a:cubicBezTo>
                    <a:pt x="560" y="15990"/>
                    <a:pt x="584" y="16014"/>
                    <a:pt x="620" y="16026"/>
                  </a:cubicBezTo>
                  <a:cubicBezTo>
                    <a:pt x="644" y="16050"/>
                    <a:pt x="680" y="16062"/>
                    <a:pt x="715" y="16073"/>
                  </a:cubicBezTo>
                  <a:cubicBezTo>
                    <a:pt x="763" y="16097"/>
                    <a:pt x="811" y="16109"/>
                    <a:pt x="846" y="16121"/>
                  </a:cubicBezTo>
                  <a:cubicBezTo>
                    <a:pt x="965" y="16157"/>
                    <a:pt x="1084" y="16181"/>
                    <a:pt x="1203" y="16181"/>
                  </a:cubicBezTo>
                  <a:lnTo>
                    <a:pt x="1215" y="16181"/>
                  </a:lnTo>
                  <a:cubicBezTo>
                    <a:pt x="1322" y="16181"/>
                    <a:pt x="1430" y="16169"/>
                    <a:pt x="1537" y="16133"/>
                  </a:cubicBezTo>
                  <a:cubicBezTo>
                    <a:pt x="1584" y="16121"/>
                    <a:pt x="1632" y="16109"/>
                    <a:pt x="1680" y="16085"/>
                  </a:cubicBezTo>
                  <a:lnTo>
                    <a:pt x="1751" y="16050"/>
                  </a:lnTo>
                  <a:cubicBezTo>
                    <a:pt x="1775" y="16026"/>
                    <a:pt x="1811" y="16014"/>
                    <a:pt x="1834" y="16002"/>
                  </a:cubicBezTo>
                  <a:lnTo>
                    <a:pt x="1906" y="15954"/>
                  </a:lnTo>
                  <a:cubicBezTo>
                    <a:pt x="1930" y="15931"/>
                    <a:pt x="1954" y="15919"/>
                    <a:pt x="1965" y="15907"/>
                  </a:cubicBezTo>
                  <a:cubicBezTo>
                    <a:pt x="1989" y="15883"/>
                    <a:pt x="2001" y="15871"/>
                    <a:pt x="2025" y="15859"/>
                  </a:cubicBezTo>
                  <a:lnTo>
                    <a:pt x="2073" y="15812"/>
                  </a:lnTo>
                  <a:lnTo>
                    <a:pt x="2108" y="15752"/>
                  </a:lnTo>
                  <a:lnTo>
                    <a:pt x="2156" y="15704"/>
                  </a:lnTo>
                  <a:lnTo>
                    <a:pt x="2192" y="15657"/>
                  </a:lnTo>
                  <a:lnTo>
                    <a:pt x="2215" y="15609"/>
                  </a:lnTo>
                  <a:cubicBezTo>
                    <a:pt x="2227" y="15597"/>
                    <a:pt x="2239" y="15585"/>
                    <a:pt x="2251" y="15561"/>
                  </a:cubicBezTo>
                  <a:cubicBezTo>
                    <a:pt x="2263" y="15550"/>
                    <a:pt x="2263" y="15538"/>
                    <a:pt x="2275" y="15514"/>
                  </a:cubicBezTo>
                  <a:cubicBezTo>
                    <a:pt x="2287" y="15502"/>
                    <a:pt x="2287" y="15478"/>
                    <a:pt x="2299" y="15466"/>
                  </a:cubicBezTo>
                  <a:lnTo>
                    <a:pt x="2323" y="15419"/>
                  </a:lnTo>
                  <a:cubicBezTo>
                    <a:pt x="2323" y="15407"/>
                    <a:pt x="2335" y="15383"/>
                    <a:pt x="2335" y="15371"/>
                  </a:cubicBezTo>
                  <a:cubicBezTo>
                    <a:pt x="2335" y="15359"/>
                    <a:pt x="2346" y="15335"/>
                    <a:pt x="2358" y="15323"/>
                  </a:cubicBezTo>
                  <a:cubicBezTo>
                    <a:pt x="2358" y="15311"/>
                    <a:pt x="2370" y="15288"/>
                    <a:pt x="2370" y="15276"/>
                  </a:cubicBezTo>
                  <a:cubicBezTo>
                    <a:pt x="2370" y="15264"/>
                    <a:pt x="2382" y="15240"/>
                    <a:pt x="2382" y="15228"/>
                  </a:cubicBezTo>
                  <a:cubicBezTo>
                    <a:pt x="2382" y="15204"/>
                    <a:pt x="2382" y="15192"/>
                    <a:pt x="2394" y="15180"/>
                  </a:cubicBezTo>
                  <a:cubicBezTo>
                    <a:pt x="2406" y="15157"/>
                    <a:pt x="2394" y="15145"/>
                    <a:pt x="2394" y="15133"/>
                  </a:cubicBezTo>
                  <a:cubicBezTo>
                    <a:pt x="2406" y="15109"/>
                    <a:pt x="2394" y="15097"/>
                    <a:pt x="2394" y="15085"/>
                  </a:cubicBezTo>
                  <a:lnTo>
                    <a:pt x="2394" y="15026"/>
                  </a:lnTo>
                  <a:lnTo>
                    <a:pt x="2394" y="14978"/>
                  </a:lnTo>
                  <a:lnTo>
                    <a:pt x="2394" y="14954"/>
                  </a:lnTo>
                  <a:lnTo>
                    <a:pt x="2394" y="1226"/>
                  </a:lnTo>
                  <a:cubicBezTo>
                    <a:pt x="2394" y="1226"/>
                    <a:pt x="2418" y="1214"/>
                    <a:pt x="2418" y="1214"/>
                  </a:cubicBezTo>
                  <a:lnTo>
                    <a:pt x="2418" y="1167"/>
                  </a:lnTo>
                  <a:lnTo>
                    <a:pt x="2418" y="1119"/>
                  </a:lnTo>
                  <a:cubicBezTo>
                    <a:pt x="2418" y="1107"/>
                    <a:pt x="2418" y="1084"/>
                    <a:pt x="2418" y="1072"/>
                  </a:cubicBezTo>
                  <a:cubicBezTo>
                    <a:pt x="2418" y="1060"/>
                    <a:pt x="2418" y="1036"/>
                    <a:pt x="2406" y="1024"/>
                  </a:cubicBezTo>
                  <a:cubicBezTo>
                    <a:pt x="2406" y="1012"/>
                    <a:pt x="2406" y="988"/>
                    <a:pt x="2406" y="976"/>
                  </a:cubicBezTo>
                  <a:cubicBezTo>
                    <a:pt x="2406" y="964"/>
                    <a:pt x="2406" y="941"/>
                    <a:pt x="2394" y="929"/>
                  </a:cubicBezTo>
                  <a:cubicBezTo>
                    <a:pt x="2394" y="905"/>
                    <a:pt x="2394" y="893"/>
                    <a:pt x="2382" y="881"/>
                  </a:cubicBezTo>
                  <a:cubicBezTo>
                    <a:pt x="2382" y="869"/>
                    <a:pt x="2370" y="845"/>
                    <a:pt x="2370" y="833"/>
                  </a:cubicBezTo>
                  <a:cubicBezTo>
                    <a:pt x="2370" y="810"/>
                    <a:pt x="2358" y="798"/>
                    <a:pt x="2358" y="786"/>
                  </a:cubicBezTo>
                  <a:cubicBezTo>
                    <a:pt x="2346" y="762"/>
                    <a:pt x="2346" y="750"/>
                    <a:pt x="2335" y="738"/>
                  </a:cubicBezTo>
                  <a:cubicBezTo>
                    <a:pt x="2323" y="714"/>
                    <a:pt x="2323" y="703"/>
                    <a:pt x="2311" y="691"/>
                  </a:cubicBezTo>
                  <a:lnTo>
                    <a:pt x="2287" y="643"/>
                  </a:lnTo>
                  <a:cubicBezTo>
                    <a:pt x="2275" y="619"/>
                    <a:pt x="2263" y="607"/>
                    <a:pt x="2263" y="595"/>
                  </a:cubicBezTo>
                  <a:cubicBezTo>
                    <a:pt x="2251" y="572"/>
                    <a:pt x="2239" y="560"/>
                    <a:pt x="2227" y="548"/>
                  </a:cubicBezTo>
                  <a:lnTo>
                    <a:pt x="2192" y="500"/>
                  </a:lnTo>
                  <a:lnTo>
                    <a:pt x="2156" y="452"/>
                  </a:lnTo>
                  <a:lnTo>
                    <a:pt x="2108" y="393"/>
                  </a:lnTo>
                  <a:cubicBezTo>
                    <a:pt x="2096" y="381"/>
                    <a:pt x="2084" y="369"/>
                    <a:pt x="2073" y="345"/>
                  </a:cubicBezTo>
                  <a:lnTo>
                    <a:pt x="2013" y="298"/>
                  </a:lnTo>
                  <a:cubicBezTo>
                    <a:pt x="2001" y="286"/>
                    <a:pt x="1977" y="274"/>
                    <a:pt x="1954" y="250"/>
                  </a:cubicBezTo>
                  <a:lnTo>
                    <a:pt x="1894" y="202"/>
                  </a:lnTo>
                  <a:lnTo>
                    <a:pt x="1811" y="155"/>
                  </a:lnTo>
                  <a:cubicBezTo>
                    <a:pt x="1775" y="143"/>
                    <a:pt x="1739" y="119"/>
                    <a:pt x="1715" y="107"/>
                  </a:cubicBezTo>
                  <a:cubicBezTo>
                    <a:pt x="1668" y="95"/>
                    <a:pt x="1632" y="71"/>
                    <a:pt x="1584" y="60"/>
                  </a:cubicBezTo>
                  <a:cubicBezTo>
                    <a:pt x="1501" y="36"/>
                    <a:pt x="1418" y="12"/>
                    <a:pt x="1346" y="12"/>
                  </a:cubicBezTo>
                  <a:cubicBezTo>
                    <a:pt x="1299" y="0"/>
                    <a:pt x="1251" y="0"/>
                    <a:pt x="1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7449044" y="-169612"/>
              <a:ext cx="142572" cy="125041"/>
            </a:xfrm>
            <a:custGeom>
              <a:avLst/>
              <a:gdLst/>
              <a:ahLst/>
              <a:cxnLst/>
              <a:rect l="l" t="t" r="r" b="b"/>
              <a:pathLst>
                <a:path w="4359" h="3823" extrusionOk="0">
                  <a:moveTo>
                    <a:pt x="1131" y="0"/>
                  </a:moveTo>
                  <a:cubicBezTo>
                    <a:pt x="500" y="0"/>
                    <a:pt x="0" y="512"/>
                    <a:pt x="0" y="1131"/>
                  </a:cubicBezTo>
                  <a:lnTo>
                    <a:pt x="0" y="2679"/>
                  </a:lnTo>
                  <a:cubicBezTo>
                    <a:pt x="0" y="3310"/>
                    <a:pt x="512" y="3822"/>
                    <a:pt x="1143" y="3822"/>
                  </a:cubicBezTo>
                  <a:lnTo>
                    <a:pt x="3227" y="3822"/>
                  </a:lnTo>
                  <a:cubicBezTo>
                    <a:pt x="3846" y="3810"/>
                    <a:pt x="4358" y="3310"/>
                    <a:pt x="4358" y="2679"/>
                  </a:cubicBezTo>
                  <a:lnTo>
                    <a:pt x="4358" y="1131"/>
                  </a:lnTo>
                  <a:cubicBezTo>
                    <a:pt x="4346" y="512"/>
                    <a:pt x="3846" y="0"/>
                    <a:pt x="3215"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7448651" y="277825"/>
              <a:ext cx="142964" cy="124648"/>
            </a:xfrm>
            <a:custGeom>
              <a:avLst/>
              <a:gdLst/>
              <a:ahLst/>
              <a:cxnLst/>
              <a:rect l="l" t="t" r="r" b="b"/>
              <a:pathLst>
                <a:path w="4371" h="3811" extrusionOk="0">
                  <a:moveTo>
                    <a:pt x="1143" y="0"/>
                  </a:moveTo>
                  <a:cubicBezTo>
                    <a:pt x="512" y="0"/>
                    <a:pt x="0" y="501"/>
                    <a:pt x="12" y="1132"/>
                  </a:cubicBezTo>
                  <a:lnTo>
                    <a:pt x="12" y="2679"/>
                  </a:lnTo>
                  <a:cubicBezTo>
                    <a:pt x="12" y="3310"/>
                    <a:pt x="524" y="3810"/>
                    <a:pt x="1143" y="3810"/>
                  </a:cubicBezTo>
                  <a:lnTo>
                    <a:pt x="3227" y="3810"/>
                  </a:lnTo>
                  <a:cubicBezTo>
                    <a:pt x="3858" y="3810"/>
                    <a:pt x="4370" y="3298"/>
                    <a:pt x="4370" y="2679"/>
                  </a:cubicBezTo>
                  <a:lnTo>
                    <a:pt x="4370" y="1132"/>
                  </a:lnTo>
                  <a:cubicBezTo>
                    <a:pt x="4370" y="512"/>
                    <a:pt x="3858" y="0"/>
                    <a:pt x="3227" y="0"/>
                  </a:cubicBezTo>
                  <a:close/>
                </a:path>
              </a:pathLst>
            </a:custGeom>
            <a:solidFill>
              <a:srgbClr val="821B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472004" y="-148189"/>
              <a:ext cx="80264" cy="529240"/>
            </a:xfrm>
            <a:custGeom>
              <a:avLst/>
              <a:gdLst/>
              <a:ahLst/>
              <a:cxnLst/>
              <a:rect l="l" t="t" r="r" b="b"/>
              <a:pathLst>
                <a:path w="2454" h="16181" extrusionOk="0">
                  <a:moveTo>
                    <a:pt x="1227" y="0"/>
                  </a:moveTo>
                  <a:cubicBezTo>
                    <a:pt x="930" y="0"/>
                    <a:pt x="632" y="119"/>
                    <a:pt x="418" y="310"/>
                  </a:cubicBezTo>
                  <a:lnTo>
                    <a:pt x="394" y="333"/>
                  </a:lnTo>
                  <a:cubicBezTo>
                    <a:pt x="358" y="369"/>
                    <a:pt x="334" y="393"/>
                    <a:pt x="299" y="429"/>
                  </a:cubicBezTo>
                  <a:cubicBezTo>
                    <a:pt x="287" y="452"/>
                    <a:pt x="263" y="476"/>
                    <a:pt x="251" y="500"/>
                  </a:cubicBezTo>
                  <a:cubicBezTo>
                    <a:pt x="227" y="524"/>
                    <a:pt x="203" y="560"/>
                    <a:pt x="179" y="595"/>
                  </a:cubicBezTo>
                  <a:cubicBezTo>
                    <a:pt x="168" y="631"/>
                    <a:pt x="144" y="655"/>
                    <a:pt x="132" y="691"/>
                  </a:cubicBezTo>
                  <a:cubicBezTo>
                    <a:pt x="120" y="726"/>
                    <a:pt x="96" y="750"/>
                    <a:pt x="84" y="786"/>
                  </a:cubicBezTo>
                  <a:cubicBezTo>
                    <a:pt x="72" y="833"/>
                    <a:pt x="60" y="869"/>
                    <a:pt x="48" y="917"/>
                  </a:cubicBezTo>
                  <a:cubicBezTo>
                    <a:pt x="48" y="941"/>
                    <a:pt x="37" y="964"/>
                    <a:pt x="25" y="1000"/>
                  </a:cubicBezTo>
                  <a:cubicBezTo>
                    <a:pt x="13" y="1072"/>
                    <a:pt x="1" y="1143"/>
                    <a:pt x="1" y="1226"/>
                  </a:cubicBezTo>
                  <a:lnTo>
                    <a:pt x="1" y="14954"/>
                  </a:lnTo>
                  <a:cubicBezTo>
                    <a:pt x="1" y="15633"/>
                    <a:pt x="549" y="16181"/>
                    <a:pt x="1227" y="16181"/>
                  </a:cubicBezTo>
                  <a:cubicBezTo>
                    <a:pt x="1311" y="16181"/>
                    <a:pt x="1394" y="16169"/>
                    <a:pt x="1477" y="16157"/>
                  </a:cubicBezTo>
                  <a:lnTo>
                    <a:pt x="1525" y="16145"/>
                  </a:lnTo>
                  <a:cubicBezTo>
                    <a:pt x="1584" y="16121"/>
                    <a:pt x="1656" y="16097"/>
                    <a:pt x="1715" y="16073"/>
                  </a:cubicBezTo>
                  <a:lnTo>
                    <a:pt x="1739" y="16073"/>
                  </a:lnTo>
                  <a:cubicBezTo>
                    <a:pt x="1882" y="16002"/>
                    <a:pt x="2013" y="15907"/>
                    <a:pt x="2120" y="15788"/>
                  </a:cubicBezTo>
                  <a:cubicBezTo>
                    <a:pt x="2334" y="15561"/>
                    <a:pt x="2442" y="15276"/>
                    <a:pt x="2442" y="14966"/>
                  </a:cubicBezTo>
                  <a:lnTo>
                    <a:pt x="2442" y="1226"/>
                  </a:lnTo>
                  <a:cubicBezTo>
                    <a:pt x="2454" y="548"/>
                    <a:pt x="1906" y="0"/>
                    <a:pt x="1227" y="0"/>
                  </a:cubicBezTo>
                  <a:close/>
                </a:path>
              </a:pathLst>
            </a:custGeom>
            <a:solidFill>
              <a:srgbClr val="272425">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484073" y="-148189"/>
              <a:ext cx="78694" cy="529240"/>
            </a:xfrm>
            <a:custGeom>
              <a:avLst/>
              <a:gdLst/>
              <a:ahLst/>
              <a:cxnLst/>
              <a:rect l="l" t="t" r="r" b="b"/>
              <a:pathLst>
                <a:path w="2406" h="16181" extrusionOk="0">
                  <a:moveTo>
                    <a:pt x="1132" y="0"/>
                  </a:moveTo>
                  <a:cubicBezTo>
                    <a:pt x="1037" y="0"/>
                    <a:pt x="953" y="24"/>
                    <a:pt x="870" y="48"/>
                  </a:cubicBezTo>
                  <a:cubicBezTo>
                    <a:pt x="822" y="60"/>
                    <a:pt x="787" y="71"/>
                    <a:pt x="739" y="83"/>
                  </a:cubicBezTo>
                  <a:cubicBezTo>
                    <a:pt x="703" y="107"/>
                    <a:pt x="668" y="119"/>
                    <a:pt x="644" y="131"/>
                  </a:cubicBezTo>
                  <a:cubicBezTo>
                    <a:pt x="608" y="155"/>
                    <a:pt x="584" y="167"/>
                    <a:pt x="561" y="179"/>
                  </a:cubicBezTo>
                  <a:cubicBezTo>
                    <a:pt x="537" y="202"/>
                    <a:pt x="513" y="214"/>
                    <a:pt x="489" y="226"/>
                  </a:cubicBezTo>
                  <a:lnTo>
                    <a:pt x="430" y="274"/>
                  </a:lnTo>
                  <a:lnTo>
                    <a:pt x="382" y="322"/>
                  </a:lnTo>
                  <a:cubicBezTo>
                    <a:pt x="358" y="333"/>
                    <a:pt x="346" y="357"/>
                    <a:pt x="334" y="369"/>
                  </a:cubicBezTo>
                  <a:cubicBezTo>
                    <a:pt x="311" y="381"/>
                    <a:pt x="299" y="393"/>
                    <a:pt x="287" y="417"/>
                  </a:cubicBezTo>
                  <a:lnTo>
                    <a:pt x="251" y="464"/>
                  </a:lnTo>
                  <a:lnTo>
                    <a:pt x="215" y="512"/>
                  </a:lnTo>
                  <a:lnTo>
                    <a:pt x="180" y="560"/>
                  </a:lnTo>
                  <a:cubicBezTo>
                    <a:pt x="168" y="572"/>
                    <a:pt x="156" y="583"/>
                    <a:pt x="156" y="607"/>
                  </a:cubicBezTo>
                  <a:lnTo>
                    <a:pt x="120" y="655"/>
                  </a:lnTo>
                  <a:cubicBezTo>
                    <a:pt x="120" y="667"/>
                    <a:pt x="108" y="679"/>
                    <a:pt x="96" y="703"/>
                  </a:cubicBezTo>
                  <a:cubicBezTo>
                    <a:pt x="96" y="714"/>
                    <a:pt x="84" y="726"/>
                    <a:pt x="72" y="750"/>
                  </a:cubicBezTo>
                  <a:cubicBezTo>
                    <a:pt x="72" y="762"/>
                    <a:pt x="72" y="774"/>
                    <a:pt x="60" y="786"/>
                  </a:cubicBezTo>
                  <a:lnTo>
                    <a:pt x="49" y="833"/>
                  </a:lnTo>
                  <a:lnTo>
                    <a:pt x="25" y="881"/>
                  </a:lnTo>
                  <a:cubicBezTo>
                    <a:pt x="25" y="905"/>
                    <a:pt x="25" y="917"/>
                    <a:pt x="13" y="929"/>
                  </a:cubicBezTo>
                  <a:cubicBezTo>
                    <a:pt x="13" y="953"/>
                    <a:pt x="13" y="964"/>
                    <a:pt x="1" y="976"/>
                  </a:cubicBezTo>
                  <a:lnTo>
                    <a:pt x="1" y="1024"/>
                  </a:lnTo>
                  <a:lnTo>
                    <a:pt x="1" y="1072"/>
                  </a:lnTo>
                  <a:lnTo>
                    <a:pt x="1" y="1119"/>
                  </a:lnTo>
                  <a:lnTo>
                    <a:pt x="1" y="1167"/>
                  </a:lnTo>
                  <a:lnTo>
                    <a:pt x="1" y="1214"/>
                  </a:lnTo>
                  <a:lnTo>
                    <a:pt x="1" y="14954"/>
                  </a:lnTo>
                  <a:lnTo>
                    <a:pt x="1" y="14990"/>
                  </a:lnTo>
                  <a:lnTo>
                    <a:pt x="1" y="15050"/>
                  </a:lnTo>
                  <a:lnTo>
                    <a:pt x="1" y="15097"/>
                  </a:lnTo>
                  <a:lnTo>
                    <a:pt x="1" y="15145"/>
                  </a:lnTo>
                  <a:lnTo>
                    <a:pt x="1" y="15192"/>
                  </a:lnTo>
                  <a:cubicBezTo>
                    <a:pt x="1" y="15204"/>
                    <a:pt x="13" y="15216"/>
                    <a:pt x="13" y="15240"/>
                  </a:cubicBezTo>
                  <a:cubicBezTo>
                    <a:pt x="25" y="15252"/>
                    <a:pt x="13" y="15276"/>
                    <a:pt x="25" y="15288"/>
                  </a:cubicBezTo>
                  <a:cubicBezTo>
                    <a:pt x="37" y="15300"/>
                    <a:pt x="37" y="15323"/>
                    <a:pt x="49" y="15335"/>
                  </a:cubicBezTo>
                  <a:cubicBezTo>
                    <a:pt x="49" y="15347"/>
                    <a:pt x="60" y="15371"/>
                    <a:pt x="60" y="15383"/>
                  </a:cubicBezTo>
                  <a:cubicBezTo>
                    <a:pt x="72" y="15407"/>
                    <a:pt x="72" y="15419"/>
                    <a:pt x="84" y="15431"/>
                  </a:cubicBezTo>
                  <a:cubicBezTo>
                    <a:pt x="84" y="15454"/>
                    <a:pt x="96" y="15466"/>
                    <a:pt x="108" y="15478"/>
                  </a:cubicBezTo>
                  <a:cubicBezTo>
                    <a:pt x="108" y="15502"/>
                    <a:pt x="120" y="15514"/>
                    <a:pt x="132" y="15526"/>
                  </a:cubicBezTo>
                  <a:cubicBezTo>
                    <a:pt x="132" y="15550"/>
                    <a:pt x="144" y="15561"/>
                    <a:pt x="156" y="15585"/>
                  </a:cubicBezTo>
                  <a:cubicBezTo>
                    <a:pt x="168" y="15597"/>
                    <a:pt x="180" y="15609"/>
                    <a:pt x="191" y="15633"/>
                  </a:cubicBezTo>
                  <a:cubicBezTo>
                    <a:pt x="191" y="15645"/>
                    <a:pt x="203" y="15669"/>
                    <a:pt x="227" y="15681"/>
                  </a:cubicBezTo>
                  <a:lnTo>
                    <a:pt x="263" y="15728"/>
                  </a:lnTo>
                  <a:lnTo>
                    <a:pt x="299" y="15776"/>
                  </a:lnTo>
                  <a:lnTo>
                    <a:pt x="346" y="15823"/>
                  </a:lnTo>
                  <a:lnTo>
                    <a:pt x="406" y="15871"/>
                  </a:lnTo>
                  <a:cubicBezTo>
                    <a:pt x="418" y="15895"/>
                    <a:pt x="441" y="15907"/>
                    <a:pt x="465" y="15931"/>
                  </a:cubicBezTo>
                  <a:cubicBezTo>
                    <a:pt x="489" y="15942"/>
                    <a:pt x="501" y="15966"/>
                    <a:pt x="525" y="15978"/>
                  </a:cubicBezTo>
                  <a:cubicBezTo>
                    <a:pt x="584" y="16014"/>
                    <a:pt x="644" y="16050"/>
                    <a:pt x="715" y="16073"/>
                  </a:cubicBezTo>
                  <a:cubicBezTo>
                    <a:pt x="751" y="16097"/>
                    <a:pt x="799" y="16109"/>
                    <a:pt x="846" y="16121"/>
                  </a:cubicBezTo>
                  <a:cubicBezTo>
                    <a:pt x="965" y="16157"/>
                    <a:pt x="1084" y="16181"/>
                    <a:pt x="1203" y="16181"/>
                  </a:cubicBezTo>
                  <a:lnTo>
                    <a:pt x="1215" y="16181"/>
                  </a:lnTo>
                  <a:cubicBezTo>
                    <a:pt x="1323" y="16181"/>
                    <a:pt x="1430" y="16169"/>
                    <a:pt x="1525" y="16133"/>
                  </a:cubicBezTo>
                  <a:cubicBezTo>
                    <a:pt x="1573" y="16121"/>
                    <a:pt x="1620" y="16109"/>
                    <a:pt x="1668" y="16085"/>
                  </a:cubicBezTo>
                  <a:cubicBezTo>
                    <a:pt x="1704" y="16073"/>
                    <a:pt x="1739" y="16062"/>
                    <a:pt x="1775" y="16038"/>
                  </a:cubicBezTo>
                  <a:lnTo>
                    <a:pt x="1858" y="15990"/>
                  </a:lnTo>
                  <a:lnTo>
                    <a:pt x="1918" y="15942"/>
                  </a:lnTo>
                  <a:cubicBezTo>
                    <a:pt x="1942" y="15931"/>
                    <a:pt x="1965" y="15919"/>
                    <a:pt x="1989" y="15907"/>
                  </a:cubicBezTo>
                  <a:lnTo>
                    <a:pt x="2037" y="15859"/>
                  </a:lnTo>
                  <a:lnTo>
                    <a:pt x="2085" y="15812"/>
                  </a:lnTo>
                  <a:lnTo>
                    <a:pt x="2132" y="15752"/>
                  </a:lnTo>
                  <a:cubicBezTo>
                    <a:pt x="2144" y="15740"/>
                    <a:pt x="2156" y="15728"/>
                    <a:pt x="2168" y="15704"/>
                  </a:cubicBezTo>
                  <a:cubicBezTo>
                    <a:pt x="2180" y="15692"/>
                    <a:pt x="2192" y="15681"/>
                    <a:pt x="2204" y="15657"/>
                  </a:cubicBezTo>
                  <a:lnTo>
                    <a:pt x="2239" y="15609"/>
                  </a:lnTo>
                  <a:lnTo>
                    <a:pt x="2275" y="15561"/>
                  </a:lnTo>
                  <a:cubicBezTo>
                    <a:pt x="2275" y="15550"/>
                    <a:pt x="2287" y="15538"/>
                    <a:pt x="2299" y="15514"/>
                  </a:cubicBezTo>
                  <a:cubicBezTo>
                    <a:pt x="2299" y="15502"/>
                    <a:pt x="2311" y="15478"/>
                    <a:pt x="2323" y="15466"/>
                  </a:cubicBezTo>
                  <a:cubicBezTo>
                    <a:pt x="2323" y="15454"/>
                    <a:pt x="2335" y="15431"/>
                    <a:pt x="2335" y="15419"/>
                  </a:cubicBezTo>
                  <a:cubicBezTo>
                    <a:pt x="2346" y="15407"/>
                    <a:pt x="2346" y="15383"/>
                    <a:pt x="2358" y="15371"/>
                  </a:cubicBezTo>
                  <a:cubicBezTo>
                    <a:pt x="2358" y="15359"/>
                    <a:pt x="2370" y="15335"/>
                    <a:pt x="2370" y="15323"/>
                  </a:cubicBezTo>
                  <a:lnTo>
                    <a:pt x="2394" y="15276"/>
                  </a:lnTo>
                  <a:cubicBezTo>
                    <a:pt x="2394" y="15264"/>
                    <a:pt x="2394" y="15240"/>
                    <a:pt x="2406" y="15228"/>
                  </a:cubicBezTo>
                  <a:lnTo>
                    <a:pt x="2406" y="15180"/>
                  </a:lnTo>
                  <a:cubicBezTo>
                    <a:pt x="2406" y="15157"/>
                    <a:pt x="2406" y="15145"/>
                    <a:pt x="2406" y="15133"/>
                  </a:cubicBezTo>
                  <a:lnTo>
                    <a:pt x="2406" y="15085"/>
                  </a:lnTo>
                  <a:lnTo>
                    <a:pt x="2406" y="15026"/>
                  </a:lnTo>
                  <a:lnTo>
                    <a:pt x="2406" y="14978"/>
                  </a:lnTo>
                  <a:cubicBezTo>
                    <a:pt x="2406" y="14978"/>
                    <a:pt x="2406" y="14966"/>
                    <a:pt x="2406" y="14954"/>
                  </a:cubicBezTo>
                  <a:lnTo>
                    <a:pt x="2406" y="1214"/>
                  </a:lnTo>
                  <a:lnTo>
                    <a:pt x="2406" y="1167"/>
                  </a:lnTo>
                  <a:lnTo>
                    <a:pt x="2406" y="1119"/>
                  </a:lnTo>
                  <a:lnTo>
                    <a:pt x="2406" y="1072"/>
                  </a:lnTo>
                  <a:cubicBezTo>
                    <a:pt x="2406" y="1060"/>
                    <a:pt x="2406" y="1036"/>
                    <a:pt x="2406" y="1024"/>
                  </a:cubicBezTo>
                  <a:lnTo>
                    <a:pt x="2406" y="976"/>
                  </a:lnTo>
                  <a:cubicBezTo>
                    <a:pt x="2406" y="964"/>
                    <a:pt x="2394" y="941"/>
                    <a:pt x="2394" y="929"/>
                  </a:cubicBezTo>
                  <a:cubicBezTo>
                    <a:pt x="2394" y="917"/>
                    <a:pt x="2382" y="893"/>
                    <a:pt x="2382" y="881"/>
                  </a:cubicBezTo>
                  <a:cubicBezTo>
                    <a:pt x="2370" y="869"/>
                    <a:pt x="2370" y="845"/>
                    <a:pt x="2358" y="833"/>
                  </a:cubicBezTo>
                  <a:cubicBezTo>
                    <a:pt x="2358" y="822"/>
                    <a:pt x="2358" y="798"/>
                    <a:pt x="2346" y="786"/>
                  </a:cubicBezTo>
                  <a:lnTo>
                    <a:pt x="2323" y="738"/>
                  </a:lnTo>
                  <a:cubicBezTo>
                    <a:pt x="2323" y="714"/>
                    <a:pt x="2311" y="703"/>
                    <a:pt x="2299" y="691"/>
                  </a:cubicBezTo>
                  <a:lnTo>
                    <a:pt x="2287" y="643"/>
                  </a:lnTo>
                  <a:cubicBezTo>
                    <a:pt x="2275" y="619"/>
                    <a:pt x="2263" y="607"/>
                    <a:pt x="2251" y="595"/>
                  </a:cubicBezTo>
                  <a:lnTo>
                    <a:pt x="2227" y="548"/>
                  </a:lnTo>
                  <a:cubicBezTo>
                    <a:pt x="2216" y="524"/>
                    <a:pt x="2204" y="512"/>
                    <a:pt x="2192" y="500"/>
                  </a:cubicBezTo>
                  <a:cubicBezTo>
                    <a:pt x="2180" y="476"/>
                    <a:pt x="2168" y="464"/>
                    <a:pt x="2156" y="452"/>
                  </a:cubicBezTo>
                  <a:lnTo>
                    <a:pt x="2108" y="393"/>
                  </a:lnTo>
                  <a:lnTo>
                    <a:pt x="2061" y="345"/>
                  </a:lnTo>
                  <a:lnTo>
                    <a:pt x="2013" y="298"/>
                  </a:lnTo>
                  <a:cubicBezTo>
                    <a:pt x="1989" y="286"/>
                    <a:pt x="1965" y="274"/>
                    <a:pt x="1954" y="250"/>
                  </a:cubicBezTo>
                  <a:lnTo>
                    <a:pt x="1882" y="202"/>
                  </a:lnTo>
                  <a:lnTo>
                    <a:pt x="1799" y="155"/>
                  </a:lnTo>
                  <a:cubicBezTo>
                    <a:pt x="1775" y="143"/>
                    <a:pt x="1739" y="119"/>
                    <a:pt x="1704" y="107"/>
                  </a:cubicBezTo>
                  <a:cubicBezTo>
                    <a:pt x="1668" y="95"/>
                    <a:pt x="1620" y="71"/>
                    <a:pt x="1573" y="60"/>
                  </a:cubicBezTo>
                  <a:cubicBezTo>
                    <a:pt x="1501" y="36"/>
                    <a:pt x="1418" y="12"/>
                    <a:pt x="1334" y="12"/>
                  </a:cubicBezTo>
                  <a:cubicBezTo>
                    <a:pt x="1287" y="0"/>
                    <a:pt x="1251" y="0"/>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9735372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1pPr>
            <a:lvl2pPr lvl="1">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2pPr>
            <a:lvl3pPr lvl="2">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3pPr>
            <a:lvl4pPr lvl="3">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4pPr>
            <a:lvl5pPr lvl="4">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5pPr>
            <a:lvl6pPr lvl="5">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6pPr>
            <a:lvl7pPr lvl="6">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7pPr>
            <a:lvl8pPr lvl="7">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8pPr>
            <a:lvl9pPr lvl="8">
              <a:lnSpc>
                <a:spcPct val="100000"/>
              </a:lnSpc>
              <a:spcBef>
                <a:spcPts val="0"/>
              </a:spcBef>
              <a:spcAft>
                <a:spcPts val="0"/>
              </a:spcAft>
              <a:buClr>
                <a:schemeClr val="dk1"/>
              </a:buClr>
              <a:buSzPts val="3500"/>
              <a:buFont typeface="Grand Hotel" panose="02000606000000020003"/>
              <a:buNone/>
              <a:defRPr sz="3500">
                <a:solidFill>
                  <a:schemeClr val="dk1"/>
                </a:solidFill>
                <a:latin typeface="Grand Hotel" panose="02000606000000020003"/>
                <a:ea typeface="Grand Hotel" panose="02000606000000020003"/>
                <a:cs typeface="Grand Hotel" panose="02000606000000020003"/>
                <a:sym typeface="Grand Hotel" panose="02000606000000020003"/>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1pPr>
            <a:lvl2pPr marL="914400" lvl="1"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marL="1371600" lvl="2"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marL="1828800" lvl="3"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marL="2286000" lvl="4"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marL="2743200" lvl="5"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marL="3200400" lvl="6"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marL="3657600" lvl="7"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marL="4114800" lvl="8"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712" r:id="rId2"/>
    <p:sldLayoutId id="2147483692" r:id="rId3"/>
    <p:sldLayoutId id="2147483675" r:id="rId4"/>
    <p:sldLayoutId id="2147483650" r:id="rId5"/>
    <p:sldLayoutId id="2147483711" r:id="rId6"/>
    <p:sldLayoutId id="2147483710" r:id="rId7"/>
    <p:sldLayoutId id="2147483709" r:id="rId8"/>
    <p:sldLayoutId id="2147483708" r:id="rId9"/>
    <p:sldLayoutId id="2147483707" r:id="rId10"/>
    <p:sldLayoutId id="2147483706" r:id="rId11"/>
    <p:sldLayoutId id="2147483705" r:id="rId12"/>
    <p:sldLayoutId id="2147483704" r:id="rId13"/>
    <p:sldLayoutId id="2147483703" r:id="rId14"/>
    <p:sldLayoutId id="2147483702" r:id="rId15"/>
    <p:sldLayoutId id="2147483701" r:id="rId16"/>
    <p:sldLayoutId id="2147483700" r:id="rId17"/>
    <p:sldLayoutId id="2147483699" r:id="rId18"/>
    <p:sldLayoutId id="2147483693" r:id="rId19"/>
    <p:sldLayoutId id="2147483691" r:id="rId20"/>
    <p:sldLayoutId id="2147483690" r:id="rId21"/>
    <p:sldLayoutId id="2147483689" r:id="rId22"/>
    <p:sldLayoutId id="2147483688" r:id="rId23"/>
    <p:sldLayoutId id="2147483687" r:id="rId24"/>
    <p:sldLayoutId id="2147483685" r:id="rId25"/>
    <p:sldLayoutId id="2147483684" r:id="rId26"/>
    <p:sldLayoutId id="2147483683" r:id="rId27"/>
    <p:sldLayoutId id="2147483682" r:id="rId28"/>
    <p:sldLayoutId id="2147483676" r:id="rId29"/>
    <p:sldLayoutId id="2147483651" r:id="rId30"/>
    <p:sldLayoutId id="2147483654" r:id="rId31"/>
    <p:sldLayoutId id="2147483698" r:id="rId32"/>
    <p:sldLayoutId id="2147483697" r:id="rId33"/>
    <p:sldLayoutId id="2147483696" r:id="rId34"/>
    <p:sldLayoutId id="2147483695" r:id="rId35"/>
    <p:sldLayoutId id="2147483694" r:id="rId36"/>
    <p:sldLayoutId id="2147483686" r:id="rId37"/>
    <p:sldLayoutId id="2147483681" r:id="rId38"/>
    <p:sldLayoutId id="2147483680" r:id="rId39"/>
    <p:sldLayoutId id="2147483679" r:id="rId40"/>
    <p:sldLayoutId id="2147483678" r:id="rId41"/>
    <p:sldLayoutId id="2147483677" r:id="rId42"/>
    <p:sldLayoutId id="2147483655" r:id="rId43"/>
    <p:sldLayoutId id="2147483657" r:id="rId44"/>
    <p:sldLayoutId id="2147483658" r:id="rId45"/>
    <p:sldLayoutId id="2147483659" r:id="rId46"/>
    <p:sldLayoutId id="2147483660" r:id="rId47"/>
    <p:sldLayoutId id="2147483661" r:id="rId48"/>
    <p:sldLayoutId id="2147483670" r:id="rId49"/>
    <p:sldLayoutId id="2147483671" r:id="rId50"/>
    <p:sldLayoutId id="2147483672" r:id="rId51"/>
    <p:sldLayoutId id="2147483673" r:id="rId52"/>
    <p:sldLayoutId id="2147483674" r:id="rId5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5.sv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notesSlide" Target="../notesSlides/notesSlide3.xml"/><Relationship Id="rId1" Type="http://schemas.openxmlformats.org/officeDocument/2006/relationships/slideLayout" Target="../slideLayouts/slideLayout48.xml"/><Relationship Id="rId4" Type="http://schemas.openxmlformats.org/officeDocument/2006/relationships/image" Target="../media/image40.png"/></Relationships>
</file>

<file path=ppt/slides/_rels/slide21.xml.rels><?xml version="1.0" encoding="UTF-8" standalone="yes"?>
<Relationships xmlns="http://schemas.openxmlformats.org/package/2006/relationships"><Relationship Id="rId3" Type="http://schemas.openxmlformats.org/officeDocument/2006/relationships/image" Target="../media/image42.svg"/><Relationship Id="rId2" Type="http://schemas.openxmlformats.org/officeDocument/2006/relationships/image" Target="../media/image41.png"/><Relationship Id="rId1" Type="http://schemas.openxmlformats.org/officeDocument/2006/relationships/slideLayout" Target="../slideLayouts/slideLayout1.xml"/><Relationship Id="rId5" Type="http://schemas.openxmlformats.org/officeDocument/2006/relationships/image" Target="../media/image44.svg"/><Relationship Id="rId4" Type="http://schemas.openxmlformats.org/officeDocument/2006/relationships/image" Target="../media/image43.png"/></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xml"/><Relationship Id="rId1" Type="http://schemas.openxmlformats.org/officeDocument/2006/relationships/slideLayout" Target="../slideLayouts/slideLayout44.xml"/><Relationship Id="rId4" Type="http://schemas.openxmlformats.org/officeDocument/2006/relationships/slide" Target="slide1.xml"/></Relationships>
</file>

<file path=ppt/slides/_rels/slide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Layout" Target="../slideLayouts/slideLayout31.xml"/><Relationship Id="rId5" Type="http://schemas.openxmlformats.org/officeDocument/2006/relationships/image" Target="../media/image10.svg"/><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31.xml"/><Relationship Id="rId6" Type="http://schemas.openxmlformats.org/officeDocument/2006/relationships/image" Target="../media/image17.png"/><Relationship Id="rId5" Type="http://schemas.openxmlformats.org/officeDocument/2006/relationships/image" Target="../media/image16.svg"/><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31.xml"/><Relationship Id="rId4" Type="http://schemas.openxmlformats.org/officeDocument/2006/relationships/image" Target="../media/image20.png"/></Relationships>
</file>

<file path=ppt/slides/_rels/slide8.xml.rels><?xml version="1.0" encoding="UTF-8" standalone="yes"?>
<Relationships xmlns="http://schemas.openxmlformats.org/package/2006/relationships"><Relationship Id="rId3" Type="http://schemas.openxmlformats.org/officeDocument/2006/relationships/image" Target="../media/image22.svg"/><Relationship Id="rId7" Type="http://schemas.openxmlformats.org/officeDocument/2006/relationships/image" Target="../media/image26.svg"/><Relationship Id="rId2" Type="http://schemas.openxmlformats.org/officeDocument/2006/relationships/image" Target="../media/image21.png"/><Relationship Id="rId1" Type="http://schemas.openxmlformats.org/officeDocument/2006/relationships/slideLayout" Target="../slideLayouts/slideLayout31.xml"/><Relationship Id="rId6" Type="http://schemas.openxmlformats.org/officeDocument/2006/relationships/image" Target="../media/image25.png"/><Relationship Id="rId5" Type="http://schemas.openxmlformats.org/officeDocument/2006/relationships/image" Target="../media/image24.svg"/><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048"/>
        <p:cNvGrpSpPr/>
        <p:nvPr/>
      </p:nvGrpSpPr>
      <p:grpSpPr>
        <a:xfrm>
          <a:off x="0" y="0"/>
          <a:ext cx="0" cy="0"/>
          <a:chOff x="0" y="0"/>
          <a:chExt cx="0" cy="0"/>
        </a:xfrm>
      </p:grpSpPr>
      <p:sp>
        <p:nvSpPr>
          <p:cNvPr id="3051" name="Google Shape;3051;p29"/>
          <p:cNvSpPr/>
          <p:nvPr/>
        </p:nvSpPr>
        <p:spPr>
          <a:xfrm rot="517218">
            <a:off x="660879" y="570950"/>
            <a:ext cx="794686" cy="68674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9"/>
          <p:cNvSpPr/>
          <p:nvPr/>
        </p:nvSpPr>
        <p:spPr>
          <a:xfrm rot="2822828">
            <a:off x="738572" y="645754"/>
            <a:ext cx="794725" cy="68672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Subtitle 4"/>
          <p:cNvSpPr>
            <a:spLocks noGrp="1"/>
          </p:cNvSpPr>
          <p:nvPr>
            <p:ph type="subTitle" idx="1"/>
          </p:nvPr>
        </p:nvSpPr>
        <p:spPr>
          <a:xfrm rot="331">
            <a:off x="2916239" y="733560"/>
            <a:ext cx="3113400" cy="608700"/>
          </a:xfrm>
        </p:spPr>
        <p:txBody>
          <a:bodyPr/>
          <a:lstStyle/>
          <a:p>
            <a:r>
              <a:rPr lang="en-GB" altLang="en-US" sz="3600" dirty="0" err="1">
                <a:solidFill>
                  <a:schemeClr val="tx1"/>
                </a:solidFill>
                <a:effectLst>
                  <a:outerShdw blurRad="38100" dist="19050" dir="2700000" algn="tl" rotWithShape="0">
                    <a:schemeClr val="dk1">
                      <a:alpha val="40000"/>
                    </a:schemeClr>
                  </a:outerShdw>
                </a:effectLst>
                <a:latin typeface="Segoe UI Black" panose="020B0A02040204020203" pitchFamily="34" charset="0"/>
                <a:ea typeface="Segoe UI Black" panose="020B0A02040204020203" pitchFamily="34" charset="0"/>
              </a:rPr>
              <a:t>Tiếng</a:t>
            </a:r>
            <a:r>
              <a:rPr lang="en-GB" altLang="en-US" sz="3600" dirty="0">
                <a:solidFill>
                  <a:schemeClr val="tx1"/>
                </a:solidFill>
                <a:effectLst>
                  <a:outerShdw blurRad="38100" dist="19050" dir="2700000" algn="tl" rotWithShape="0">
                    <a:schemeClr val="dk1">
                      <a:alpha val="40000"/>
                    </a:schemeClr>
                  </a:outerShdw>
                </a:effectLst>
                <a:latin typeface="Segoe UI Black" panose="020B0A02040204020203" pitchFamily="34" charset="0"/>
                <a:ea typeface="Segoe UI Black" panose="020B0A02040204020203" pitchFamily="34" charset="0"/>
              </a:rPr>
              <a:t> </a:t>
            </a:r>
            <a:r>
              <a:rPr lang="en-GB" altLang="en-US" sz="3600" dirty="0" err="1">
                <a:solidFill>
                  <a:schemeClr val="tx1"/>
                </a:solidFill>
                <a:effectLst>
                  <a:outerShdw blurRad="38100" dist="19050" dir="2700000" algn="tl" rotWithShape="0">
                    <a:schemeClr val="dk1">
                      <a:alpha val="40000"/>
                    </a:schemeClr>
                  </a:outerShdw>
                </a:effectLst>
                <a:latin typeface="Segoe UI Black" panose="020B0A02040204020203" pitchFamily="34" charset="0"/>
                <a:ea typeface="Segoe UI Black" panose="020B0A02040204020203" pitchFamily="34" charset="0"/>
              </a:rPr>
              <a:t>Việt</a:t>
            </a:r>
            <a:endParaRPr lang="en-GB" altLang="en-US" sz="3600" dirty="0">
              <a:solidFill>
                <a:schemeClr val="tx1"/>
              </a:solidFill>
              <a:effectLst>
                <a:outerShdw blurRad="38100" dist="19050" dir="2700000" algn="tl" rotWithShape="0">
                  <a:schemeClr val="dk1">
                    <a:alpha val="40000"/>
                  </a:schemeClr>
                </a:outerShdw>
              </a:effectLst>
              <a:latin typeface="Segoe UI Black" panose="020B0A02040204020203" pitchFamily="34" charset="0"/>
              <a:ea typeface="Segoe UI Black" panose="020B0A02040204020203" pitchFamily="34" charset="0"/>
            </a:endParaRPr>
          </a:p>
        </p:txBody>
      </p:sp>
      <p:sp>
        <p:nvSpPr>
          <p:cNvPr id="2" name="Text Box 1"/>
          <p:cNvSpPr txBox="1"/>
          <p:nvPr/>
        </p:nvSpPr>
        <p:spPr>
          <a:xfrm>
            <a:off x="559117" y="1424228"/>
            <a:ext cx="8025765" cy="1323439"/>
          </a:xfrm>
          <a:prstGeom prst="rect">
            <a:avLst/>
          </a:prstGeom>
          <a:noFill/>
        </p:spPr>
        <p:txBody>
          <a:bodyPr wrap="square" rtlCol="0" anchor="t">
            <a:spAutoFit/>
          </a:bodyPr>
          <a:lstStyle/>
          <a:p>
            <a:pPr algn="ctr"/>
            <a:r>
              <a:rPr lang="en-GB" altLang="en-US" sz="4000" dirty="0" err="1">
                <a:latin typeface="Segoe UI Black" panose="020B0A02040204020203" pitchFamily="34" charset="0"/>
                <a:ea typeface="Segoe UI Black" panose="020B0A02040204020203" pitchFamily="34" charset="0"/>
                <a:cs typeface="SVN-Caprica Script" charset="0"/>
              </a:rPr>
              <a:t>Ôn</a:t>
            </a:r>
            <a:r>
              <a:rPr lang="en-GB" altLang="en-US" sz="4000" dirty="0">
                <a:latin typeface="Segoe UI Black" panose="020B0A02040204020203" pitchFamily="34" charset="0"/>
                <a:ea typeface="Segoe UI Black" panose="020B0A02040204020203" pitchFamily="34" charset="0"/>
                <a:cs typeface="SVN-Caprica Script" charset="0"/>
              </a:rPr>
              <a:t> </a:t>
            </a:r>
            <a:r>
              <a:rPr lang="en-GB" altLang="en-US" sz="4000" dirty="0" err="1">
                <a:latin typeface="Segoe UI Black" panose="020B0A02040204020203" pitchFamily="34" charset="0"/>
                <a:ea typeface="Segoe UI Black" panose="020B0A02040204020203" pitchFamily="34" charset="0"/>
                <a:cs typeface="SVN-Caprica Script" charset="0"/>
              </a:rPr>
              <a:t>tập</a:t>
            </a:r>
            <a:r>
              <a:rPr lang="en-GB" altLang="en-US" sz="4000" dirty="0">
                <a:latin typeface="Segoe UI Black" panose="020B0A02040204020203" pitchFamily="34" charset="0"/>
                <a:ea typeface="Segoe UI Black" panose="020B0A02040204020203" pitchFamily="34" charset="0"/>
                <a:cs typeface="SVN-Caprica Script" charset="0"/>
              </a:rPr>
              <a:t>: </a:t>
            </a:r>
            <a:r>
              <a:rPr lang="en-GB" altLang="en-US" sz="4000" dirty="0" err="1">
                <a:latin typeface="Segoe UI Black" panose="020B0A02040204020203" pitchFamily="34" charset="0"/>
                <a:ea typeface="Segoe UI Black" panose="020B0A02040204020203" pitchFamily="34" charset="0"/>
                <a:cs typeface="SVN-Caprica Script" charset="0"/>
              </a:rPr>
              <a:t>Giữa</a:t>
            </a:r>
            <a:r>
              <a:rPr lang="en-GB" altLang="en-US" sz="4000" dirty="0">
                <a:latin typeface="Segoe UI Black" panose="020B0A02040204020203" pitchFamily="34" charset="0"/>
                <a:ea typeface="Segoe UI Black" panose="020B0A02040204020203" pitchFamily="34" charset="0"/>
                <a:cs typeface="SVN-Caprica Script" charset="0"/>
              </a:rPr>
              <a:t> </a:t>
            </a:r>
            <a:r>
              <a:rPr lang="en-GB" altLang="en-US" sz="4000" dirty="0" err="1">
                <a:latin typeface="Segoe UI Black" panose="020B0A02040204020203" pitchFamily="34" charset="0"/>
                <a:ea typeface="Segoe UI Black" panose="020B0A02040204020203" pitchFamily="34" charset="0"/>
                <a:cs typeface="SVN-Caprica Script" charset="0"/>
              </a:rPr>
              <a:t>học</a:t>
            </a:r>
            <a:r>
              <a:rPr lang="en-GB" altLang="en-US" sz="4000" dirty="0">
                <a:latin typeface="Segoe UI Black" panose="020B0A02040204020203" pitchFamily="34" charset="0"/>
                <a:ea typeface="Segoe UI Black" panose="020B0A02040204020203" pitchFamily="34" charset="0"/>
                <a:cs typeface="SVN-Caprica Script" charset="0"/>
              </a:rPr>
              <a:t> </a:t>
            </a:r>
            <a:r>
              <a:rPr lang="en-GB" altLang="en-US" sz="4000" dirty="0" err="1">
                <a:latin typeface="Segoe UI Black" panose="020B0A02040204020203" pitchFamily="34" charset="0"/>
                <a:ea typeface="Segoe UI Black" panose="020B0A02040204020203" pitchFamily="34" charset="0"/>
                <a:cs typeface="SVN-Caprica Script" charset="0"/>
              </a:rPr>
              <a:t>kì</a:t>
            </a:r>
            <a:r>
              <a:rPr lang="en-GB" altLang="en-US" sz="4000" dirty="0">
                <a:latin typeface="Segoe UI Black" panose="020B0A02040204020203" pitchFamily="34" charset="0"/>
                <a:ea typeface="Segoe UI Black" panose="020B0A02040204020203" pitchFamily="34" charset="0"/>
                <a:cs typeface="SVN-Caprica Script" charset="0"/>
              </a:rPr>
              <a:t> I </a:t>
            </a:r>
          </a:p>
          <a:p>
            <a:pPr algn="ctr"/>
            <a:r>
              <a:rPr lang="en-GB" altLang="en-US" sz="4000" dirty="0">
                <a:latin typeface="Segoe UI Black" panose="020B0A02040204020203" pitchFamily="34" charset="0"/>
                <a:ea typeface="Segoe UI Black" panose="020B0A02040204020203" pitchFamily="34" charset="0"/>
                <a:cs typeface="SVN-Caprica Script" charset="0"/>
                <a:sym typeface="+mn-ea"/>
              </a:rPr>
              <a:t>(</a:t>
            </a:r>
            <a:r>
              <a:rPr lang="en-GB" altLang="en-US" sz="4000" dirty="0" err="1">
                <a:latin typeface="Segoe UI Black" panose="020B0A02040204020203" pitchFamily="34" charset="0"/>
                <a:ea typeface="Segoe UI Black" panose="020B0A02040204020203" pitchFamily="34" charset="0"/>
                <a:cs typeface="SVN-Caprica Script" charset="0"/>
                <a:sym typeface="+mn-ea"/>
              </a:rPr>
              <a:t>Tiết</a:t>
            </a:r>
            <a:r>
              <a:rPr lang="en-GB" altLang="en-US" sz="4000" dirty="0">
                <a:latin typeface="Segoe UI Black" panose="020B0A02040204020203" pitchFamily="34" charset="0"/>
                <a:ea typeface="Segoe UI Black" panose="020B0A02040204020203" pitchFamily="34" charset="0"/>
                <a:cs typeface="SVN-Caprica Script" charset="0"/>
                <a:sym typeface="+mn-ea"/>
              </a:rPr>
              <a:t> 7)</a:t>
            </a:r>
            <a:endParaRPr lang="en-GB" altLang="en-US" sz="4000" dirty="0">
              <a:latin typeface="Segoe UI Black" panose="020B0A02040204020203" pitchFamily="34" charset="0"/>
              <a:ea typeface="Segoe UI Black" panose="020B0A02040204020203" pitchFamily="34" charset="0"/>
              <a:cs typeface="SVN-Caprica Script" charset="0"/>
            </a:endParaRPr>
          </a:p>
        </p:txBody>
      </p:sp>
      <p:sp>
        <p:nvSpPr>
          <p:cNvPr id="3" name="Subtitle 0"/>
          <p:cNvSpPr/>
          <p:nvPr/>
        </p:nvSpPr>
        <p:spPr>
          <a:xfrm rot="331">
            <a:off x="2204563" y="2969480"/>
            <a:ext cx="4279818" cy="608700"/>
          </a:xfrm>
          <a:prstGeom prst="rect">
            <a:avLst/>
          </a:prstGeom>
          <a:noFill/>
          <a:ln>
            <a:noFill/>
          </a:ln>
        </p:spPr>
        <p:txBody>
          <a:bodyPr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800"/>
              <a:buFont typeface="Open Sans"/>
              <a:buNone/>
              <a:defRPr sz="1600" b="0" i="0" u="none" strike="noStrike" cap="none">
                <a:solidFill>
                  <a:schemeClr val="dk1"/>
                </a:solidFill>
                <a:latin typeface="Open Sans"/>
                <a:ea typeface="Open Sans"/>
                <a:cs typeface="Open Sans"/>
                <a:sym typeface="Open Sans"/>
              </a:defRPr>
            </a:lvl1pPr>
            <a:lvl2pPr marL="914400" marR="0" lvl="1"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2pPr>
            <a:lvl3pPr marL="1371600" marR="0" lvl="2"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3pPr>
            <a:lvl4pPr marL="1828800" marR="0" lvl="3"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4pPr>
            <a:lvl5pPr marL="2286000" marR="0" lvl="4"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5pPr>
            <a:lvl6pPr marL="2743200" marR="0" lvl="5"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6pPr>
            <a:lvl7pPr marL="3200400" marR="0" lvl="6"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7pPr>
            <a:lvl8pPr marL="3657600" marR="0" lvl="7"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8pPr>
            <a:lvl9pPr marL="4114800" marR="0" lvl="8"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9pPr>
          </a:lstStyle>
          <a:p>
            <a:pPr algn="r"/>
            <a:r>
              <a:rPr lang="en-GB" altLang="en-US" sz="2400" b="1" dirty="0" err="1"/>
              <a:t>Thực</a:t>
            </a:r>
            <a:r>
              <a:rPr lang="en-GB" altLang="en-US" sz="2400" b="1" dirty="0"/>
              <a:t> </a:t>
            </a:r>
            <a:r>
              <a:rPr lang="en-GB" altLang="en-US" sz="2400" b="1" dirty="0" err="1"/>
              <a:t>hiện</a:t>
            </a:r>
            <a:r>
              <a:rPr lang="en-GB" altLang="en-US" sz="2400" b="1" dirty="0"/>
              <a:t>: </a:t>
            </a:r>
            <a:r>
              <a:rPr lang="en-GB" altLang="en-US" sz="2400" b="1" dirty="0" err="1"/>
              <a:t>EduFive</a:t>
            </a:r>
            <a:endParaRPr lang="en-GB" altLang="en-US" sz="2400" b="1" dirty="0"/>
          </a:p>
          <a:p>
            <a:pPr algn="r"/>
            <a:endParaRPr lang="en-GB" altLang="en-US" sz="2400" b="1" dirty="0"/>
          </a:p>
        </p:txBody>
      </p:sp>
      <p:sp>
        <p:nvSpPr>
          <p:cNvPr id="4" name="Subtitle 0"/>
          <p:cNvSpPr/>
          <p:nvPr/>
        </p:nvSpPr>
        <p:spPr>
          <a:xfrm rot="331">
            <a:off x="4731776" y="2858677"/>
            <a:ext cx="3113400" cy="608700"/>
          </a:xfrm>
          <a:prstGeom prst="rect">
            <a:avLst/>
          </a:prstGeom>
          <a:noFill/>
          <a:ln>
            <a:noFill/>
          </a:ln>
        </p:spPr>
        <p:txBody>
          <a:bodyPr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800"/>
              <a:buFont typeface="Open Sans"/>
              <a:buNone/>
              <a:defRPr sz="1600" b="0" i="0" u="none" strike="noStrike" cap="none">
                <a:solidFill>
                  <a:schemeClr val="dk1"/>
                </a:solidFill>
                <a:latin typeface="Open Sans"/>
                <a:ea typeface="Open Sans"/>
                <a:cs typeface="Open Sans"/>
                <a:sym typeface="Open Sans"/>
              </a:defRPr>
            </a:lvl1pPr>
            <a:lvl2pPr marL="914400" marR="0" lvl="1"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2pPr>
            <a:lvl3pPr marL="1371600" marR="0" lvl="2"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3pPr>
            <a:lvl4pPr marL="1828800" marR="0" lvl="3"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4pPr>
            <a:lvl5pPr marL="2286000" marR="0" lvl="4"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5pPr>
            <a:lvl6pPr marL="2743200" marR="0" lvl="5"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6pPr>
            <a:lvl7pPr marL="3200400" marR="0" lvl="6"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7pPr>
            <a:lvl8pPr marL="3657600" marR="0" lvl="7"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8pPr>
            <a:lvl9pPr marL="4114800" marR="0" lvl="8" indent="-317500" algn="ctr" rtl="0">
              <a:lnSpc>
                <a:spcPct val="100000"/>
              </a:lnSpc>
              <a:spcBef>
                <a:spcPts val="0"/>
              </a:spcBef>
              <a:spcAft>
                <a:spcPts val="0"/>
              </a:spcAft>
              <a:buClr>
                <a:schemeClr val="dk1"/>
              </a:buClr>
              <a:buSzPts val="2800"/>
              <a:buFont typeface="Open Sans"/>
              <a:buNone/>
              <a:defRPr sz="2800" b="0" i="0" u="none" strike="noStrike" cap="none">
                <a:solidFill>
                  <a:schemeClr val="dk1"/>
                </a:solidFill>
                <a:latin typeface="Open Sans"/>
                <a:ea typeface="Open Sans"/>
                <a:cs typeface="Open Sans"/>
                <a:sym typeface="Open Sans"/>
              </a:defRPr>
            </a:lvl9pPr>
          </a:lstStyle>
          <a:p>
            <a:pPr algn="l"/>
            <a:endParaRPr lang="en-GB" altLang="en-US" dirty="0"/>
          </a:p>
        </p:txBody>
      </p:sp>
      <p:pic>
        <p:nvPicPr>
          <p:cNvPr id="10" name="Picture 3">
            <a:extLst>
              <a:ext uri="{FF2B5EF4-FFF2-40B4-BE49-F238E27FC236}">
                <a16:creationId xmlns:a16="http://schemas.microsoft.com/office/drawing/2014/main" id="{98B5D0FA-322C-441E-A324-3BFC10D2A58E}"/>
              </a:ext>
            </a:extLst>
          </p:cNvPr>
          <p:cNvPicPr>
            <a:picLocks noChangeAspect="1"/>
          </p:cNvPicPr>
          <p:nvPr/>
        </p:nvPicPr>
        <p:blipFill>
          <a:blip r:embed="rId3"/>
          <a:srcRect l="13786" r="5189" b="67699"/>
          <a:stretch>
            <a:fillRect/>
          </a:stretch>
        </p:blipFill>
        <p:spPr>
          <a:xfrm>
            <a:off x="460044" y="3867439"/>
            <a:ext cx="8124838" cy="863271"/>
          </a:xfrm>
          <a:prstGeom prst="rect">
            <a:avLst/>
          </a:prstGeom>
        </p:spPr>
      </p:pic>
      <p:pic>
        <p:nvPicPr>
          <p:cNvPr id="13" name="Picture 10">
            <a:extLst>
              <a:ext uri="{FF2B5EF4-FFF2-40B4-BE49-F238E27FC236}">
                <a16:creationId xmlns:a16="http://schemas.microsoft.com/office/drawing/2014/main" id="{D177AAB7-7624-494A-A2F1-66A9C5693DFB}"/>
              </a:ext>
            </a:extLst>
          </p:cNvPr>
          <p:cNvPicPr>
            <a:picLocks noChangeAspect="1"/>
          </p:cNvPicPr>
          <p:nvPr/>
        </p:nvPicPr>
        <p:blipFill>
          <a:blip r:embed="rId4"/>
          <a:srcRect/>
          <a:stretch>
            <a:fillRect/>
          </a:stretch>
        </p:blipFill>
        <p:spPr>
          <a:xfrm rot="2892677">
            <a:off x="7023141" y="2385256"/>
            <a:ext cx="1755822" cy="1844593"/>
          </a:xfrm>
          <a:prstGeom prst="rect">
            <a:avLst/>
          </a:prstGeom>
        </p:spPr>
      </p:pic>
      <p:pic>
        <p:nvPicPr>
          <p:cNvPr id="9" name="Picture 5">
            <a:extLst>
              <a:ext uri="{FF2B5EF4-FFF2-40B4-BE49-F238E27FC236}">
                <a16:creationId xmlns:a16="http://schemas.microsoft.com/office/drawing/2014/main" id="{AA7F7BC3-DA76-44B7-9724-885B3AB0788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613862" y="1149223"/>
            <a:ext cx="2198938" cy="3312901"/>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1780619" y="1969515"/>
            <a:ext cx="2416669" cy="1785104"/>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sz="2000" dirty="0"/>
              <a:t>a</a:t>
            </a:r>
            <a:r>
              <a:rPr lang="en-US" sz="2000" dirty="0"/>
              <a:t>.</a:t>
            </a:r>
            <a:r>
              <a:rPr sz="2000" dirty="0"/>
              <a:t> Mùa xuân.</a:t>
            </a:r>
          </a:p>
          <a:p>
            <a:pPr>
              <a:spcBef>
                <a:spcPct val="50000"/>
              </a:spcBef>
            </a:pPr>
            <a:r>
              <a:rPr sz="2000" dirty="0"/>
              <a:t>b</a:t>
            </a:r>
            <a:r>
              <a:rPr lang="en-US" sz="2000" dirty="0"/>
              <a:t>.</a:t>
            </a:r>
            <a:r>
              <a:rPr sz="2000" dirty="0"/>
              <a:t> Mùa hè.</a:t>
            </a:r>
          </a:p>
          <a:p>
            <a:pPr>
              <a:spcBef>
                <a:spcPct val="50000"/>
              </a:spcBef>
            </a:pPr>
            <a:r>
              <a:rPr sz="2000" dirty="0"/>
              <a:t>c</a:t>
            </a:r>
            <a:r>
              <a:rPr lang="en-US" sz="2000" dirty="0"/>
              <a:t>.</a:t>
            </a:r>
            <a:r>
              <a:rPr sz="2000" dirty="0"/>
              <a:t> Mùa thu. </a:t>
            </a:r>
          </a:p>
          <a:p>
            <a:pPr>
              <a:spcBef>
                <a:spcPct val="50000"/>
              </a:spcBef>
            </a:pPr>
            <a:r>
              <a:rPr lang="en-US" sz="2000" dirty="0"/>
              <a:t>d.</a:t>
            </a:r>
            <a:r>
              <a:rPr sz="2000" dirty="0"/>
              <a:t> Mùa đông.</a:t>
            </a:r>
          </a:p>
        </p:txBody>
      </p:sp>
      <p:sp>
        <p:nvSpPr>
          <p:cNvPr id="6" name="Text Box 5"/>
          <p:cNvSpPr txBox="1"/>
          <p:nvPr/>
        </p:nvSpPr>
        <p:spPr>
          <a:xfrm>
            <a:off x="1064754" y="576863"/>
            <a:ext cx="5916764"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1</a:t>
            </a:r>
            <a:r>
              <a:rPr lang="en-GB" altLang="en-US" sz="2800" b="1" dirty="0"/>
              <a:t>: </a:t>
            </a:r>
            <a:r>
              <a:rPr lang="en-GB" altLang="en-US" sz="2800" dirty="0" err="1"/>
              <a:t>Mầm</a:t>
            </a:r>
            <a:r>
              <a:rPr lang="en-GB" altLang="en-US" sz="2800" dirty="0"/>
              <a:t> non </a:t>
            </a:r>
            <a:r>
              <a:rPr lang="en-GB" altLang="en-US" sz="2800" dirty="0" err="1"/>
              <a:t>nép</a:t>
            </a:r>
            <a:r>
              <a:rPr lang="en-GB" altLang="en-US" sz="2800" dirty="0"/>
              <a:t> </a:t>
            </a:r>
            <a:r>
              <a:rPr lang="en-GB" altLang="en-US" sz="2800" dirty="0" err="1"/>
              <a:t>mình</a:t>
            </a:r>
            <a:r>
              <a:rPr lang="en-GB" altLang="en-US" sz="2800" dirty="0"/>
              <a:t> </a:t>
            </a:r>
            <a:r>
              <a:rPr lang="en-GB" altLang="en-US" sz="2800" dirty="0" err="1"/>
              <a:t>nằm</a:t>
            </a:r>
            <a:r>
              <a:rPr lang="en-GB" altLang="en-US" sz="2800" dirty="0"/>
              <a:t> </a:t>
            </a:r>
            <a:r>
              <a:rPr lang="en-GB" altLang="en-US" sz="2800" dirty="0" err="1"/>
              <a:t>im</a:t>
            </a:r>
            <a:r>
              <a:rPr lang="en-GB" altLang="en-US" sz="2800" dirty="0"/>
              <a:t> </a:t>
            </a:r>
            <a:r>
              <a:rPr lang="en-GB" altLang="en-US" sz="2800" dirty="0" err="1"/>
              <a:t>trong</a:t>
            </a:r>
            <a:r>
              <a:rPr lang="en-GB" altLang="en-US" sz="2800" dirty="0"/>
              <a:t> </a:t>
            </a:r>
            <a:r>
              <a:rPr lang="en-GB" altLang="en-US" sz="2800" dirty="0" err="1"/>
              <a:t>mùa</a:t>
            </a:r>
            <a:r>
              <a:rPr lang="en-GB" altLang="en-US" sz="2800" dirty="0"/>
              <a:t> </a:t>
            </a:r>
            <a:r>
              <a:rPr lang="en-GB" altLang="en-US" sz="2800" dirty="0" err="1"/>
              <a:t>nào</a:t>
            </a:r>
            <a:r>
              <a:rPr lang="en-GB" altLang="en-US" sz="2800" dirty="0"/>
              <a:t>?</a:t>
            </a:r>
          </a:p>
        </p:txBody>
      </p:sp>
      <p:sp>
        <p:nvSpPr>
          <p:cNvPr id="2" name="Oval 1">
            <a:extLst>
              <a:ext uri="{FF2B5EF4-FFF2-40B4-BE49-F238E27FC236}">
                <a16:creationId xmlns:a16="http://schemas.microsoft.com/office/drawing/2014/main" id="{E5DD03BA-4C36-4C30-B185-A964CF28B5B3}"/>
              </a:ext>
            </a:extLst>
          </p:cNvPr>
          <p:cNvSpPr/>
          <p:nvPr/>
        </p:nvSpPr>
        <p:spPr>
          <a:xfrm>
            <a:off x="1780619" y="3395660"/>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8D35F933-9CEC-4133-A8BF-26BC17D9D316}"/>
              </a:ext>
            </a:extLst>
          </p:cNvPr>
          <p:cNvSpPr txBox="1"/>
          <p:nvPr/>
        </p:nvSpPr>
        <p:spPr>
          <a:xfrm>
            <a:off x="4572000" y="1517368"/>
            <a:ext cx="4572000" cy="3046988"/>
          </a:xfrm>
          <a:prstGeom prst="rect">
            <a:avLst/>
          </a:prstGeom>
          <a:noFill/>
        </p:spPr>
        <p:txBody>
          <a:bodyPr wrap="square">
            <a:spAutoFit/>
          </a:bodyPr>
          <a:lstStyle/>
          <a:p>
            <a:pPr algn="just"/>
            <a:r>
              <a:rPr lang="vi-VN" sz="2400" b="0" i="1" dirty="0">
                <a:solidFill>
                  <a:srgbClr val="000000"/>
                </a:solidFill>
                <a:effectLst/>
                <a:latin typeface="OpenSans"/>
              </a:rPr>
              <a:t>Dưới vỏ một cành bàng</a:t>
            </a:r>
            <a:endParaRPr lang="en-US" sz="2400" b="0" i="1" dirty="0">
              <a:solidFill>
                <a:srgbClr val="000000"/>
              </a:solidFill>
              <a:effectLst/>
              <a:latin typeface="OpenSans"/>
            </a:endParaRPr>
          </a:p>
          <a:p>
            <a:pPr algn="just"/>
            <a:r>
              <a:rPr lang="vi-VN" sz="2400" b="0" i="1" dirty="0">
                <a:solidFill>
                  <a:srgbClr val="000000"/>
                </a:solidFill>
                <a:effectLst/>
                <a:latin typeface="OpenSans"/>
              </a:rPr>
              <a:t>Còn một vài lá đỏ</a:t>
            </a:r>
            <a:endParaRPr lang="vi-VN" sz="2400" b="0" i="0" dirty="0">
              <a:solidFill>
                <a:srgbClr val="000000"/>
              </a:solidFill>
              <a:effectLst/>
              <a:latin typeface="OpenSans"/>
            </a:endParaRPr>
          </a:p>
          <a:p>
            <a:pPr algn="just"/>
            <a:r>
              <a:rPr lang="vi-VN" sz="2400" b="0" i="1" dirty="0">
                <a:solidFill>
                  <a:srgbClr val="000000"/>
                </a:solidFill>
                <a:effectLst/>
                <a:latin typeface="OpenSans"/>
              </a:rPr>
              <a:t>Thấy mây bay hối hả</a:t>
            </a:r>
            <a:endParaRPr lang="en-US" sz="2400" b="0" i="1" dirty="0">
              <a:solidFill>
                <a:srgbClr val="000000"/>
              </a:solidFill>
              <a:effectLst/>
              <a:latin typeface="OpenSans"/>
            </a:endParaRPr>
          </a:p>
          <a:p>
            <a:pPr algn="just"/>
            <a:r>
              <a:rPr lang="vi-VN" sz="2400" b="0" i="1" dirty="0">
                <a:solidFill>
                  <a:srgbClr val="000000"/>
                </a:solidFill>
                <a:effectLst/>
                <a:latin typeface="OpenSans"/>
              </a:rPr>
              <a:t>Thấy lất phất mưa phùn</a:t>
            </a:r>
            <a:endParaRPr lang="en-US" sz="2400" b="0" i="1" dirty="0">
              <a:solidFill>
                <a:srgbClr val="000000"/>
              </a:solidFill>
              <a:effectLst/>
              <a:latin typeface="OpenSans"/>
            </a:endParaRPr>
          </a:p>
          <a:p>
            <a:pPr algn="just"/>
            <a:r>
              <a:rPr lang="vi-VN" sz="2400" b="0" i="1" dirty="0">
                <a:solidFill>
                  <a:srgbClr val="000000"/>
                </a:solidFill>
                <a:effectLst/>
                <a:latin typeface="OpenSans"/>
              </a:rPr>
              <a:t>Rào rào trận lá tuôn</a:t>
            </a:r>
            <a:endParaRPr lang="en-US" sz="2400" b="0" i="1" dirty="0">
              <a:solidFill>
                <a:srgbClr val="000000"/>
              </a:solidFill>
              <a:effectLst/>
              <a:latin typeface="OpenSans"/>
            </a:endParaRPr>
          </a:p>
          <a:p>
            <a:pPr algn="just"/>
            <a:r>
              <a:rPr lang="vi-VN" sz="2400" b="0" i="1" dirty="0">
                <a:solidFill>
                  <a:srgbClr val="000000"/>
                </a:solidFill>
                <a:effectLst/>
                <a:latin typeface="OpenSans"/>
              </a:rPr>
              <a:t>Rải vàng đầy mặt đất</a:t>
            </a:r>
            <a:endParaRPr lang="en-US" sz="2400" b="0" i="1" dirty="0">
              <a:solidFill>
                <a:srgbClr val="000000"/>
              </a:solidFill>
              <a:effectLst/>
              <a:latin typeface="OpenSans"/>
            </a:endParaRPr>
          </a:p>
          <a:p>
            <a:pPr algn="just"/>
            <a:r>
              <a:rPr lang="vi-VN" sz="2400" b="0" i="1" dirty="0">
                <a:solidFill>
                  <a:srgbClr val="000000"/>
                </a:solidFill>
                <a:effectLst/>
                <a:latin typeface="OpenSans"/>
              </a:rPr>
              <a:t>Rừng cây trông thưa thớt</a:t>
            </a:r>
            <a:endParaRPr lang="en-US" sz="2400" b="0" i="1" dirty="0">
              <a:solidFill>
                <a:srgbClr val="000000"/>
              </a:solidFill>
              <a:effectLst/>
              <a:latin typeface="OpenSans"/>
            </a:endParaRPr>
          </a:p>
          <a:p>
            <a:pPr algn="just"/>
            <a:r>
              <a:rPr lang="vi-VN" sz="2400" b="0" i="1" dirty="0">
                <a:solidFill>
                  <a:srgbClr val="000000"/>
                </a:solidFill>
                <a:effectLst/>
                <a:latin typeface="OpenSans"/>
              </a:rPr>
              <a:t>Như chỉ cội với cành…</a:t>
            </a:r>
            <a:endParaRPr lang="en-US" sz="2400" dirty="0"/>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5" name="Picture 18">
            <a:extLst>
              <a:ext uri="{FF2B5EF4-FFF2-40B4-BE49-F238E27FC236}">
                <a16:creationId xmlns:a16="http://schemas.microsoft.com/office/drawing/2014/main" id="{4909BE17-C84F-4E2D-A107-0CE7D5BB5B5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452114" y="2600874"/>
            <a:ext cx="1225279" cy="2096047"/>
          </a:xfrm>
          <a:prstGeom prst="rect">
            <a:avLst/>
          </a:prstGeom>
        </p:spPr>
      </p:pic>
    </p:spTree>
    <p:extLst>
      <p:ext uri="{BB962C8B-B14F-4D97-AF65-F5344CB8AC3E}">
        <p14:creationId xmlns:p14="http://schemas.microsoft.com/office/powerpoint/2010/main" val="29680342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3" y="1800633"/>
            <a:ext cx="3631818" cy="3323987"/>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Dùng những động từ chỉ hành động của người để kể</a:t>
            </a:r>
            <a:r>
              <a:rPr lang="en-US" sz="2000" dirty="0"/>
              <a:t>, </a:t>
            </a:r>
            <a:r>
              <a:rPr lang="vi-VN" sz="2000" dirty="0"/>
              <a:t>tả về mầm non.</a:t>
            </a:r>
          </a:p>
          <a:p>
            <a:pPr>
              <a:spcBef>
                <a:spcPct val="50000"/>
              </a:spcBef>
            </a:pPr>
            <a:r>
              <a:rPr lang="vi-VN" sz="2000" dirty="0"/>
              <a:t>b</a:t>
            </a:r>
            <a:r>
              <a:rPr lang="en-US" sz="2000" dirty="0"/>
              <a:t>.</a:t>
            </a:r>
            <a:r>
              <a:rPr lang="vi-VN" sz="2000" dirty="0"/>
              <a:t> Dùng những tính từ chỉ đặc điểm của ng</a:t>
            </a:r>
            <a:r>
              <a:rPr lang="en-US" sz="2000" dirty="0" err="1"/>
              <a:t>ười</a:t>
            </a:r>
            <a:r>
              <a:rPr lang="vi-VN" sz="2000" dirty="0"/>
              <a:t> để miêu tả mầm non.</a:t>
            </a:r>
          </a:p>
          <a:p>
            <a:pPr>
              <a:spcBef>
                <a:spcPct val="50000"/>
              </a:spcBef>
            </a:pPr>
            <a:r>
              <a:rPr lang="vi-VN" sz="2000" dirty="0"/>
              <a:t>c</a:t>
            </a:r>
            <a:r>
              <a:rPr lang="en-US" sz="2000" dirty="0"/>
              <a:t>.</a:t>
            </a:r>
            <a:r>
              <a:rPr lang="vi-VN" sz="2000" dirty="0"/>
              <a:t> Dùng đại từ chỉ người để </a:t>
            </a:r>
            <a:r>
              <a:rPr lang="en-US" sz="2000" dirty="0" err="1"/>
              <a:t>chỉ</a:t>
            </a:r>
            <a:r>
              <a:rPr lang="en-US" sz="2000" dirty="0"/>
              <a:t> </a:t>
            </a:r>
            <a:r>
              <a:rPr lang="vi-VN" sz="2000" dirty="0"/>
              <a:t>mầm non.</a:t>
            </a:r>
          </a:p>
          <a:p>
            <a:pPr>
              <a:spcBef>
                <a:spcPct val="50000"/>
              </a:spcBef>
            </a:pPr>
            <a:endParaRPr lang="vi-VN" sz="2000" dirty="0"/>
          </a:p>
        </p:txBody>
      </p:sp>
      <p:sp>
        <p:nvSpPr>
          <p:cNvPr id="6" name="Text Box 5"/>
          <p:cNvSpPr txBox="1"/>
          <p:nvPr/>
        </p:nvSpPr>
        <p:spPr>
          <a:xfrm>
            <a:off x="1064754" y="576863"/>
            <a:ext cx="6117912"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2</a:t>
            </a:r>
            <a:r>
              <a:rPr lang="en-GB" altLang="en-US" sz="2800" b="1" dirty="0"/>
              <a:t>: </a:t>
            </a:r>
            <a:r>
              <a:rPr lang="vi-VN" sz="2800" b="1" dirty="0"/>
              <a:t>Trong bài thơ mầm non được nhân hóa bằng cách nào?</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700887" y="1815961"/>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TextBox 145">
            <a:extLst>
              <a:ext uri="{FF2B5EF4-FFF2-40B4-BE49-F238E27FC236}">
                <a16:creationId xmlns:a16="http://schemas.microsoft.com/office/drawing/2014/main" id="{5FE12CE9-21C9-42B4-8CF2-F5195E56EA7C}"/>
              </a:ext>
            </a:extLst>
          </p:cNvPr>
          <p:cNvSpPr txBox="1"/>
          <p:nvPr/>
        </p:nvSpPr>
        <p:spPr>
          <a:xfrm>
            <a:off x="4805024" y="1624696"/>
            <a:ext cx="3315339" cy="3046988"/>
          </a:xfrm>
          <a:prstGeom prst="rect">
            <a:avLst/>
          </a:prstGeom>
          <a:noFill/>
        </p:spPr>
        <p:txBody>
          <a:bodyPr wrap="square">
            <a:spAutoFit/>
          </a:bodyPr>
          <a:lstStyle/>
          <a:p>
            <a:pPr algn="just"/>
            <a:r>
              <a:rPr lang="vi-VN" sz="2400" b="0" i="1" dirty="0">
                <a:solidFill>
                  <a:srgbClr val="000000"/>
                </a:solidFill>
                <a:effectLst/>
                <a:latin typeface="OpenSans"/>
              </a:rPr>
              <a:t>Một mầm non nho nhỏ</a:t>
            </a:r>
            <a:endParaRPr lang="en-US" sz="2400" b="0" i="1" dirty="0">
              <a:solidFill>
                <a:srgbClr val="000000"/>
              </a:solidFill>
              <a:effectLst/>
              <a:latin typeface="OpenSans"/>
            </a:endParaRPr>
          </a:p>
          <a:p>
            <a:pPr algn="just"/>
            <a:r>
              <a:rPr lang="vi-VN" sz="2400" b="0" i="1" dirty="0">
                <a:solidFill>
                  <a:srgbClr val="000000"/>
                </a:solidFill>
                <a:effectLst/>
                <a:latin typeface="OpenSans"/>
              </a:rPr>
              <a:t>Còn </a:t>
            </a:r>
            <a:r>
              <a:rPr lang="vi-VN" sz="2400" b="0" i="1" u="sng" dirty="0">
                <a:solidFill>
                  <a:srgbClr val="000000"/>
                </a:solidFill>
                <a:effectLst/>
                <a:latin typeface="OpenSans"/>
              </a:rPr>
              <a:t>nằm ép lặng im</a:t>
            </a:r>
            <a:endParaRPr lang="vi-VN" sz="2400" b="0" i="0" dirty="0">
              <a:solidFill>
                <a:srgbClr val="000000"/>
              </a:solidFill>
              <a:effectLst/>
              <a:latin typeface="OpenSans"/>
            </a:endParaRPr>
          </a:p>
          <a:p>
            <a:pPr algn="just"/>
            <a:r>
              <a:rPr lang="vi-VN" sz="2400" b="0" i="1" dirty="0">
                <a:solidFill>
                  <a:srgbClr val="000000"/>
                </a:solidFill>
                <a:effectLst/>
                <a:latin typeface="OpenSans"/>
              </a:rPr>
              <a:t>Mầm non </a:t>
            </a:r>
            <a:r>
              <a:rPr lang="vi-VN" sz="2400" b="0" i="1" u="sng" dirty="0">
                <a:solidFill>
                  <a:srgbClr val="000000"/>
                </a:solidFill>
                <a:effectLst/>
                <a:latin typeface="OpenSans"/>
              </a:rPr>
              <a:t>mắt lim dim</a:t>
            </a:r>
            <a:endParaRPr lang="en-US" sz="2400" i="1" u="sng" dirty="0">
              <a:latin typeface="OpenSans"/>
            </a:endParaRPr>
          </a:p>
          <a:p>
            <a:pPr algn="just"/>
            <a:r>
              <a:rPr lang="vi-VN" sz="2400" b="0" i="1" u="sng" dirty="0">
                <a:solidFill>
                  <a:srgbClr val="000000"/>
                </a:solidFill>
                <a:effectLst/>
                <a:latin typeface="OpenSans"/>
              </a:rPr>
              <a:t>Cố nhìn</a:t>
            </a:r>
            <a:r>
              <a:rPr lang="vi-VN" sz="2400" b="0" i="1" dirty="0">
                <a:solidFill>
                  <a:srgbClr val="000000"/>
                </a:solidFill>
                <a:effectLst/>
                <a:latin typeface="OpenSans"/>
              </a:rPr>
              <a:t> qua kẽ lá</a:t>
            </a:r>
            <a:endParaRPr lang="vi-VN" sz="2400" b="0" i="0" dirty="0">
              <a:solidFill>
                <a:srgbClr val="000000"/>
              </a:solidFill>
              <a:effectLst/>
              <a:latin typeface="OpenSans"/>
            </a:endParaRPr>
          </a:p>
          <a:p>
            <a:pPr algn="just"/>
            <a:r>
              <a:rPr lang="vi-VN" sz="2400" b="0" i="1" dirty="0">
                <a:solidFill>
                  <a:srgbClr val="000000"/>
                </a:solidFill>
                <a:effectLst/>
                <a:latin typeface="OpenSans"/>
              </a:rPr>
              <a:t>Mầm non vừa </a:t>
            </a:r>
            <a:r>
              <a:rPr lang="vi-VN" sz="2400" b="0" i="1" u="sng" dirty="0">
                <a:solidFill>
                  <a:srgbClr val="000000"/>
                </a:solidFill>
                <a:effectLst/>
                <a:latin typeface="OpenSans"/>
              </a:rPr>
              <a:t>nghe thấy</a:t>
            </a:r>
            <a:endParaRPr lang="en-US" sz="2400" i="1" u="sng" dirty="0">
              <a:latin typeface="OpenSans"/>
            </a:endParaRPr>
          </a:p>
          <a:p>
            <a:pPr algn="just"/>
            <a:r>
              <a:rPr lang="vi-VN" sz="2400" b="0" i="1" u="sng" dirty="0">
                <a:solidFill>
                  <a:srgbClr val="000000"/>
                </a:solidFill>
                <a:effectLst/>
                <a:latin typeface="OpenSans"/>
              </a:rPr>
              <a:t>Vội bật</a:t>
            </a:r>
            <a:r>
              <a:rPr lang="vi-VN" sz="2400" b="0" i="1" dirty="0">
                <a:solidFill>
                  <a:srgbClr val="000000"/>
                </a:solidFill>
                <a:effectLst/>
                <a:latin typeface="OpenSans"/>
              </a:rPr>
              <a:t> chiếc vỏ rơi</a:t>
            </a:r>
            <a:endParaRPr lang="en-US" sz="2400" b="0" i="1" dirty="0">
              <a:solidFill>
                <a:srgbClr val="000000"/>
              </a:solidFill>
              <a:effectLst/>
              <a:latin typeface="OpenSans"/>
            </a:endParaRPr>
          </a:p>
          <a:p>
            <a:pPr algn="just"/>
            <a:r>
              <a:rPr lang="vi-VN" sz="2400" b="0" i="1" dirty="0">
                <a:solidFill>
                  <a:srgbClr val="000000"/>
                </a:solidFill>
                <a:effectLst/>
                <a:latin typeface="OpenSans"/>
              </a:rPr>
              <a:t>Nó </a:t>
            </a:r>
            <a:r>
              <a:rPr lang="vi-VN" sz="2400" b="0" i="1" u="sng" dirty="0">
                <a:solidFill>
                  <a:srgbClr val="000000"/>
                </a:solidFill>
                <a:effectLst/>
                <a:latin typeface="OpenSans"/>
              </a:rPr>
              <a:t>đứng dậy</a:t>
            </a:r>
            <a:r>
              <a:rPr lang="vi-VN" sz="2400" b="0" i="1" dirty="0">
                <a:solidFill>
                  <a:srgbClr val="000000"/>
                </a:solidFill>
                <a:effectLst/>
                <a:latin typeface="OpenSans"/>
              </a:rPr>
              <a:t> giữa trời</a:t>
            </a:r>
            <a:endParaRPr lang="en-US" sz="2400" b="0" i="1" dirty="0">
              <a:solidFill>
                <a:srgbClr val="000000"/>
              </a:solidFill>
              <a:effectLst/>
              <a:latin typeface="OpenSans"/>
            </a:endParaRPr>
          </a:p>
          <a:p>
            <a:pPr algn="just"/>
            <a:r>
              <a:rPr lang="vi-VN" sz="2400" b="0" i="1" u="sng" dirty="0">
                <a:solidFill>
                  <a:srgbClr val="000000"/>
                </a:solidFill>
                <a:effectLst/>
                <a:latin typeface="OpenSans"/>
              </a:rPr>
              <a:t>Khoác áo</a:t>
            </a:r>
            <a:r>
              <a:rPr lang="vi-VN" sz="2400" b="0" i="1" dirty="0">
                <a:solidFill>
                  <a:srgbClr val="000000"/>
                </a:solidFill>
                <a:effectLst/>
                <a:latin typeface="OpenSans"/>
              </a:rPr>
              <a:t> màu xanh biếc</a:t>
            </a:r>
            <a:endParaRPr lang="en-US" sz="2400" dirty="0"/>
          </a:p>
        </p:txBody>
      </p:sp>
      <p:pic>
        <p:nvPicPr>
          <p:cNvPr id="147" name="Google Shape;5822;p65">
            <a:extLst>
              <a:ext uri="{FF2B5EF4-FFF2-40B4-BE49-F238E27FC236}">
                <a16:creationId xmlns:a16="http://schemas.microsoft.com/office/drawing/2014/main" id="{20E3CA1F-9DF4-470F-B70B-AF5D9964CACC}"/>
              </a:ext>
            </a:extLst>
          </p:cNvPr>
          <p:cNvPicPr preferRelativeResize="0"/>
          <p:nvPr/>
        </p:nvPicPr>
        <p:blipFill>
          <a:blip r:embed="rId2"/>
          <a:stretch>
            <a:fillRect/>
          </a:stretch>
        </p:blipFill>
        <p:spPr>
          <a:xfrm>
            <a:off x="3658139" y="3282879"/>
            <a:ext cx="1361675" cy="138880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3" y="1800633"/>
            <a:ext cx="3631818" cy="2554545"/>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Nhờ những âm thanh rộn ràng, náo nức của cảnh vật mùa xuân.</a:t>
            </a:r>
          </a:p>
          <a:p>
            <a:pPr>
              <a:spcBef>
                <a:spcPct val="50000"/>
              </a:spcBef>
            </a:pPr>
            <a:r>
              <a:rPr lang="vi-VN" sz="2000" dirty="0"/>
              <a:t>b</a:t>
            </a:r>
            <a:r>
              <a:rPr lang="en-US" sz="2000" dirty="0"/>
              <a:t>.</a:t>
            </a:r>
            <a:r>
              <a:rPr lang="vi-VN" sz="2000" dirty="0"/>
              <a:t> Nhờ sự im ắng của mọi vật trong mùa xuân</a:t>
            </a:r>
          </a:p>
          <a:p>
            <a:pPr>
              <a:spcBef>
                <a:spcPct val="50000"/>
              </a:spcBef>
            </a:pPr>
            <a:r>
              <a:rPr lang="vi-VN" sz="2000" dirty="0"/>
              <a:t>c</a:t>
            </a:r>
            <a:r>
              <a:rPr lang="en-US" sz="2000" dirty="0"/>
              <a:t>.</a:t>
            </a:r>
            <a:r>
              <a:rPr lang="vi-VN" sz="2000" dirty="0"/>
              <a:t> Nhờ màu sắc tươi tắn của cỏ cây, hoa lá trong mùa xuân</a:t>
            </a:r>
          </a:p>
        </p:txBody>
      </p:sp>
      <p:sp>
        <p:nvSpPr>
          <p:cNvPr id="6" name="Text Box 5"/>
          <p:cNvSpPr txBox="1"/>
          <p:nvPr/>
        </p:nvSpPr>
        <p:spPr>
          <a:xfrm>
            <a:off x="1064754" y="576863"/>
            <a:ext cx="6117912"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3</a:t>
            </a:r>
            <a:r>
              <a:rPr lang="en-GB" altLang="en-US" sz="2800" b="1" dirty="0"/>
              <a:t>: </a:t>
            </a:r>
            <a:r>
              <a:rPr lang="vi-VN" sz="2800" b="1" dirty="0"/>
              <a:t>Nhờ đâu mầm non nhận ra mùa xuân về?</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700887" y="1815961"/>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TextBox 145">
            <a:extLst>
              <a:ext uri="{FF2B5EF4-FFF2-40B4-BE49-F238E27FC236}">
                <a16:creationId xmlns:a16="http://schemas.microsoft.com/office/drawing/2014/main" id="{5FE12CE9-21C9-42B4-8CF2-F5195E56EA7C}"/>
              </a:ext>
            </a:extLst>
          </p:cNvPr>
          <p:cNvSpPr txBox="1"/>
          <p:nvPr/>
        </p:nvSpPr>
        <p:spPr>
          <a:xfrm>
            <a:off x="5373187" y="2604058"/>
            <a:ext cx="3618958" cy="1938992"/>
          </a:xfrm>
          <a:prstGeom prst="rect">
            <a:avLst/>
          </a:prstGeom>
          <a:noFill/>
        </p:spPr>
        <p:txBody>
          <a:bodyPr wrap="square">
            <a:spAutoFit/>
          </a:bodyPr>
          <a:lstStyle/>
          <a:p>
            <a:pPr algn="just"/>
            <a:r>
              <a:rPr lang="vi-VN" sz="2000" i="1" dirty="0">
                <a:latin typeface="OpenSans"/>
              </a:rPr>
              <a:t>Chợt một tiếng chim kêu:</a:t>
            </a:r>
          </a:p>
          <a:p>
            <a:pPr algn="just"/>
            <a:r>
              <a:rPr lang="vi-VN" sz="2000" i="1" dirty="0">
                <a:latin typeface="OpenSans"/>
              </a:rPr>
              <a:t>- Chiếp, chiu, chiu! Xuân tới!</a:t>
            </a:r>
          </a:p>
          <a:p>
            <a:pPr algn="just"/>
            <a:r>
              <a:rPr lang="vi-VN" sz="2000" i="1" dirty="0">
                <a:latin typeface="OpenSans"/>
              </a:rPr>
              <a:t>Tức thì trăm ngọn suối</a:t>
            </a:r>
          </a:p>
          <a:p>
            <a:pPr algn="just"/>
            <a:r>
              <a:rPr lang="vi-VN" sz="2000" i="1" dirty="0">
                <a:latin typeface="OpenSans"/>
              </a:rPr>
              <a:t>Nổi róc rách reo mừng</a:t>
            </a:r>
          </a:p>
          <a:p>
            <a:pPr algn="just"/>
            <a:r>
              <a:rPr lang="vi-VN" sz="2000" i="1" dirty="0">
                <a:latin typeface="OpenSans"/>
              </a:rPr>
              <a:t>Tức thì ngàn chim muông</a:t>
            </a:r>
          </a:p>
          <a:p>
            <a:pPr algn="just"/>
            <a:r>
              <a:rPr lang="vi-VN" sz="2000" i="1" dirty="0">
                <a:latin typeface="OpenSans"/>
              </a:rPr>
              <a:t>Nổi hát ca vang dậy…</a:t>
            </a:r>
          </a:p>
        </p:txBody>
      </p:sp>
      <p:pic>
        <p:nvPicPr>
          <p:cNvPr id="78" name="Picture 8">
            <a:extLst>
              <a:ext uri="{FF2B5EF4-FFF2-40B4-BE49-F238E27FC236}">
                <a16:creationId xmlns:a16="http://schemas.microsoft.com/office/drawing/2014/main" id="{2D32B9C3-0850-4C7F-A5E5-1539584182EA}"/>
              </a:ext>
            </a:extLst>
          </p:cNvPr>
          <p:cNvPicPr>
            <a:picLocks noChangeAspect="1"/>
          </p:cNvPicPr>
          <p:nvPr/>
        </p:nvPicPr>
        <p:blipFill>
          <a:blip r:embed="rId2"/>
          <a:srcRect/>
          <a:stretch>
            <a:fillRect/>
          </a:stretch>
        </p:blipFill>
        <p:spPr>
          <a:xfrm rot="1552391">
            <a:off x="4086121" y="1195450"/>
            <a:ext cx="1906971" cy="1674558"/>
          </a:xfrm>
          <a:prstGeom prst="rect">
            <a:avLst/>
          </a:prstGeom>
        </p:spPr>
      </p:pic>
    </p:spTree>
    <p:extLst>
      <p:ext uri="{BB962C8B-B14F-4D97-AF65-F5344CB8AC3E}">
        <p14:creationId xmlns:p14="http://schemas.microsoft.com/office/powerpoint/2010/main" val="6233757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3" y="1800633"/>
            <a:ext cx="3631818" cy="2246769"/>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Rừng cây thưa thớt vì rất ít cây.</a:t>
            </a:r>
          </a:p>
          <a:p>
            <a:pPr>
              <a:spcBef>
                <a:spcPct val="50000"/>
              </a:spcBef>
            </a:pPr>
            <a:r>
              <a:rPr lang="vi-VN" sz="2000" dirty="0"/>
              <a:t>b</a:t>
            </a:r>
            <a:r>
              <a:rPr lang="en-US" sz="2000" dirty="0"/>
              <a:t>.</a:t>
            </a:r>
            <a:r>
              <a:rPr lang="vi-VN" sz="2000" dirty="0"/>
              <a:t> Rừng cây thưa thớt vì  cây không lá.</a:t>
            </a:r>
          </a:p>
          <a:p>
            <a:pPr>
              <a:spcBef>
                <a:spcPct val="50000"/>
              </a:spcBef>
            </a:pPr>
            <a:r>
              <a:rPr lang="vi-VN" sz="2000" dirty="0"/>
              <a:t>c</a:t>
            </a:r>
            <a:r>
              <a:rPr lang="en-US" sz="2000" dirty="0"/>
              <a:t>.</a:t>
            </a:r>
            <a:r>
              <a:rPr lang="vi-VN" sz="2000" dirty="0"/>
              <a:t> Rừng cây thưa thớt vì toàn lá vàng.</a:t>
            </a:r>
          </a:p>
        </p:txBody>
      </p:sp>
      <p:sp>
        <p:nvSpPr>
          <p:cNvPr id="6" name="Text Box 5"/>
          <p:cNvSpPr txBox="1"/>
          <p:nvPr/>
        </p:nvSpPr>
        <p:spPr>
          <a:xfrm>
            <a:off x="1064754" y="576863"/>
            <a:ext cx="6117912"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4</a:t>
            </a:r>
            <a:r>
              <a:rPr lang="en-GB" altLang="en-US" sz="2800" b="1" dirty="0"/>
              <a:t>: </a:t>
            </a:r>
            <a:r>
              <a:rPr lang="vi-VN" sz="2800" b="1" dirty="0"/>
              <a:t>Em hiểu rừng cây  trông thưa thớt nghĩa là thế nào?</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646853" y="2615643"/>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TextBox 145">
            <a:extLst>
              <a:ext uri="{FF2B5EF4-FFF2-40B4-BE49-F238E27FC236}">
                <a16:creationId xmlns:a16="http://schemas.microsoft.com/office/drawing/2014/main" id="{5FE12CE9-21C9-42B4-8CF2-F5195E56EA7C}"/>
              </a:ext>
            </a:extLst>
          </p:cNvPr>
          <p:cNvSpPr txBox="1"/>
          <p:nvPr/>
        </p:nvSpPr>
        <p:spPr>
          <a:xfrm>
            <a:off x="5209621" y="2303449"/>
            <a:ext cx="3618958" cy="1938992"/>
          </a:xfrm>
          <a:prstGeom prst="rect">
            <a:avLst/>
          </a:prstGeom>
          <a:noFill/>
        </p:spPr>
        <p:txBody>
          <a:bodyPr wrap="square">
            <a:spAutoFit/>
          </a:bodyPr>
          <a:lstStyle/>
          <a:p>
            <a:pPr algn="just"/>
            <a:r>
              <a:rPr lang="vi-VN" sz="2400" i="1" dirty="0">
                <a:latin typeface="OpenSans"/>
              </a:rPr>
              <a:t>Rào rào trận lá tuôn</a:t>
            </a:r>
          </a:p>
          <a:p>
            <a:pPr algn="just"/>
            <a:r>
              <a:rPr lang="vi-VN" sz="2400" i="1" dirty="0">
                <a:latin typeface="OpenSans"/>
              </a:rPr>
              <a:t>Rải vàng đầy mặt đất</a:t>
            </a:r>
          </a:p>
          <a:p>
            <a:pPr algn="just"/>
            <a:r>
              <a:rPr lang="vi-VN" sz="2400" i="1" dirty="0">
                <a:latin typeface="OpenSans"/>
              </a:rPr>
              <a:t>Rừng cây trông thưa thớt.</a:t>
            </a:r>
          </a:p>
          <a:p>
            <a:pPr algn="just"/>
            <a:br>
              <a:rPr lang="vi-VN" sz="2400" i="1" dirty="0">
                <a:latin typeface="OpenSans"/>
              </a:rPr>
            </a:br>
            <a:endParaRPr lang="vi-VN" sz="2400" i="1" dirty="0">
              <a:latin typeface="OpenSans"/>
            </a:endParaRPr>
          </a:p>
        </p:txBody>
      </p:sp>
      <p:grpSp>
        <p:nvGrpSpPr>
          <p:cNvPr id="78" name="Google Shape;3200;p34">
            <a:extLst>
              <a:ext uri="{FF2B5EF4-FFF2-40B4-BE49-F238E27FC236}">
                <a16:creationId xmlns:a16="http://schemas.microsoft.com/office/drawing/2014/main" id="{5C2340DD-8C4D-4C75-B885-D0012DC3CB25}"/>
              </a:ext>
            </a:extLst>
          </p:cNvPr>
          <p:cNvGrpSpPr/>
          <p:nvPr/>
        </p:nvGrpSpPr>
        <p:grpSpPr>
          <a:xfrm rot="16711624">
            <a:off x="4128893" y="3167456"/>
            <a:ext cx="1374180" cy="1112763"/>
            <a:chOff x="647774" y="580156"/>
            <a:chExt cx="698011" cy="569395"/>
          </a:xfrm>
        </p:grpSpPr>
        <p:sp>
          <p:nvSpPr>
            <p:cNvPr id="79" name="Google Shape;3201;p34">
              <a:extLst>
                <a:ext uri="{FF2B5EF4-FFF2-40B4-BE49-F238E27FC236}">
                  <a16:creationId xmlns:a16="http://schemas.microsoft.com/office/drawing/2014/main" id="{7EC849AC-4C31-416D-A3C4-3FD28B0CCFA7}"/>
                </a:ext>
              </a:extLst>
            </p:cNvPr>
            <p:cNvSpPr/>
            <p:nvPr/>
          </p:nvSpPr>
          <p:spPr>
            <a:xfrm rot="5189938" flipH="1">
              <a:off x="1066854" y="612099"/>
              <a:ext cx="251925" cy="286696"/>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202;p34">
              <a:extLst>
                <a:ext uri="{FF2B5EF4-FFF2-40B4-BE49-F238E27FC236}">
                  <a16:creationId xmlns:a16="http://schemas.microsoft.com/office/drawing/2014/main" id="{4F6F52A8-50C3-4DEA-BC31-22F410507981}"/>
                </a:ext>
              </a:extLst>
            </p:cNvPr>
            <p:cNvSpPr/>
            <p:nvPr/>
          </p:nvSpPr>
          <p:spPr>
            <a:xfrm rot="5189938" flipH="1">
              <a:off x="1075694" y="600540"/>
              <a:ext cx="158518" cy="321459"/>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203;p34">
              <a:extLst>
                <a:ext uri="{FF2B5EF4-FFF2-40B4-BE49-F238E27FC236}">
                  <a16:creationId xmlns:a16="http://schemas.microsoft.com/office/drawing/2014/main" id="{DF38E0D9-991F-4F0D-BE91-78130BF67874}"/>
                </a:ext>
              </a:extLst>
            </p:cNvPr>
            <p:cNvSpPr/>
            <p:nvPr/>
          </p:nvSpPr>
          <p:spPr>
            <a:xfrm rot="5189938" flipH="1">
              <a:off x="1081532" y="646460"/>
              <a:ext cx="200962" cy="26212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204;p34">
              <a:extLst>
                <a:ext uri="{FF2B5EF4-FFF2-40B4-BE49-F238E27FC236}">
                  <a16:creationId xmlns:a16="http://schemas.microsoft.com/office/drawing/2014/main" id="{FF734E7F-47D7-4E42-B3D7-3502978BC348}"/>
                </a:ext>
              </a:extLst>
            </p:cNvPr>
            <p:cNvSpPr/>
            <p:nvPr/>
          </p:nvSpPr>
          <p:spPr>
            <a:xfrm rot="5189938" flipH="1">
              <a:off x="1082452" y="615733"/>
              <a:ext cx="224086" cy="289435"/>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205;p34">
              <a:extLst>
                <a:ext uri="{FF2B5EF4-FFF2-40B4-BE49-F238E27FC236}">
                  <a16:creationId xmlns:a16="http://schemas.microsoft.com/office/drawing/2014/main" id="{6BF58311-0043-41FD-A917-6A617D45F0DF}"/>
                </a:ext>
              </a:extLst>
            </p:cNvPr>
            <p:cNvSpPr/>
            <p:nvPr/>
          </p:nvSpPr>
          <p:spPr>
            <a:xfrm rot="5189938" flipH="1">
              <a:off x="968070" y="852267"/>
              <a:ext cx="122236" cy="210705"/>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206;p34">
              <a:extLst>
                <a:ext uri="{FF2B5EF4-FFF2-40B4-BE49-F238E27FC236}">
                  <a16:creationId xmlns:a16="http://schemas.microsoft.com/office/drawing/2014/main" id="{3DA32B3C-2AFD-4921-B974-0FA018F2D7E1}"/>
                </a:ext>
              </a:extLst>
            </p:cNvPr>
            <p:cNvSpPr/>
            <p:nvPr/>
          </p:nvSpPr>
          <p:spPr>
            <a:xfrm rot="5189938" flipH="1">
              <a:off x="831030" y="1000467"/>
              <a:ext cx="219750" cy="66254"/>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207;p34">
              <a:extLst>
                <a:ext uri="{FF2B5EF4-FFF2-40B4-BE49-F238E27FC236}">
                  <a16:creationId xmlns:a16="http://schemas.microsoft.com/office/drawing/2014/main" id="{85EAA834-AE3E-456D-A492-0564376F0506}"/>
                </a:ext>
              </a:extLst>
            </p:cNvPr>
            <p:cNvSpPr/>
            <p:nvPr/>
          </p:nvSpPr>
          <p:spPr>
            <a:xfrm rot="5189938" flipH="1">
              <a:off x="977314" y="969310"/>
              <a:ext cx="175253" cy="174878"/>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208;p34">
              <a:extLst>
                <a:ext uri="{FF2B5EF4-FFF2-40B4-BE49-F238E27FC236}">
                  <a16:creationId xmlns:a16="http://schemas.microsoft.com/office/drawing/2014/main" id="{844FC7C4-C870-4EF8-9BCF-904C43658449}"/>
                </a:ext>
              </a:extLst>
            </p:cNvPr>
            <p:cNvSpPr/>
            <p:nvPr/>
          </p:nvSpPr>
          <p:spPr>
            <a:xfrm rot="5189938" flipH="1">
              <a:off x="888760" y="778229"/>
              <a:ext cx="122844" cy="210097"/>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209;p34">
              <a:extLst>
                <a:ext uri="{FF2B5EF4-FFF2-40B4-BE49-F238E27FC236}">
                  <a16:creationId xmlns:a16="http://schemas.microsoft.com/office/drawing/2014/main" id="{1381E8B9-0BED-488D-B91C-B88FACB9A60C}"/>
                </a:ext>
              </a:extLst>
            </p:cNvPr>
            <p:cNvSpPr/>
            <p:nvPr/>
          </p:nvSpPr>
          <p:spPr>
            <a:xfrm rot="5189938" flipH="1">
              <a:off x="752228" y="925730"/>
              <a:ext cx="219750" cy="66254"/>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210;p34">
              <a:extLst>
                <a:ext uri="{FF2B5EF4-FFF2-40B4-BE49-F238E27FC236}">
                  <a16:creationId xmlns:a16="http://schemas.microsoft.com/office/drawing/2014/main" id="{3F8C51A8-2DCE-4058-843A-0007E349DD0C}"/>
                </a:ext>
              </a:extLst>
            </p:cNvPr>
            <p:cNvSpPr/>
            <p:nvPr/>
          </p:nvSpPr>
          <p:spPr>
            <a:xfrm rot="5189938" flipH="1">
              <a:off x="808199" y="703885"/>
              <a:ext cx="130831" cy="206370"/>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211;p34">
              <a:extLst>
                <a:ext uri="{FF2B5EF4-FFF2-40B4-BE49-F238E27FC236}">
                  <a16:creationId xmlns:a16="http://schemas.microsoft.com/office/drawing/2014/main" id="{DAEE590C-54C6-487F-B29C-AE40CFA2D09B}"/>
                </a:ext>
              </a:extLst>
            </p:cNvPr>
            <p:cNvSpPr/>
            <p:nvPr/>
          </p:nvSpPr>
          <p:spPr>
            <a:xfrm rot="5189938" flipH="1">
              <a:off x="661247" y="833924"/>
              <a:ext cx="216632" cy="63592"/>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212;p34">
              <a:extLst>
                <a:ext uri="{FF2B5EF4-FFF2-40B4-BE49-F238E27FC236}">
                  <a16:creationId xmlns:a16="http://schemas.microsoft.com/office/drawing/2014/main" id="{18F13FB6-6D76-4AB2-A1D3-8274596C66C0}"/>
                </a:ext>
              </a:extLst>
            </p:cNvPr>
            <p:cNvSpPr/>
            <p:nvPr/>
          </p:nvSpPr>
          <p:spPr>
            <a:xfrm rot="5189938" flipH="1">
              <a:off x="732579" y="623248"/>
              <a:ext cx="145283" cy="199676"/>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213;p34">
              <a:extLst>
                <a:ext uri="{FF2B5EF4-FFF2-40B4-BE49-F238E27FC236}">
                  <a16:creationId xmlns:a16="http://schemas.microsoft.com/office/drawing/2014/main" id="{7E09D088-D38E-4267-AA0E-B69ADB1A763A}"/>
                </a:ext>
              </a:extLst>
            </p:cNvPr>
            <p:cNvSpPr/>
            <p:nvPr/>
          </p:nvSpPr>
          <p:spPr>
            <a:xfrm rot="5189938" flipH="1">
              <a:off x="581602" y="735825"/>
              <a:ext cx="212296" cy="65494"/>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214;p34">
              <a:extLst>
                <a:ext uri="{FF2B5EF4-FFF2-40B4-BE49-F238E27FC236}">
                  <a16:creationId xmlns:a16="http://schemas.microsoft.com/office/drawing/2014/main" id="{805928ED-D8D2-4D88-91C0-CAE36A17ADF4}"/>
                </a:ext>
              </a:extLst>
            </p:cNvPr>
            <p:cNvSpPr/>
            <p:nvPr/>
          </p:nvSpPr>
          <p:spPr>
            <a:xfrm rot="5189938" flipH="1">
              <a:off x="990798" y="949363"/>
              <a:ext cx="143990" cy="177008"/>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215;p34">
              <a:extLst>
                <a:ext uri="{FF2B5EF4-FFF2-40B4-BE49-F238E27FC236}">
                  <a16:creationId xmlns:a16="http://schemas.microsoft.com/office/drawing/2014/main" id="{D1CD3A1B-722E-4A57-A8DA-E335B532C10D}"/>
                </a:ext>
              </a:extLst>
            </p:cNvPr>
            <p:cNvSpPr/>
            <p:nvPr/>
          </p:nvSpPr>
          <p:spPr>
            <a:xfrm rot="5189938" flipH="1">
              <a:off x="991589" y="835964"/>
              <a:ext cx="71348" cy="21283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216;p34">
              <a:extLst>
                <a:ext uri="{FF2B5EF4-FFF2-40B4-BE49-F238E27FC236}">
                  <a16:creationId xmlns:a16="http://schemas.microsoft.com/office/drawing/2014/main" id="{B3BD1412-499F-41CE-A962-DF3C7439C4AF}"/>
                </a:ext>
              </a:extLst>
            </p:cNvPr>
            <p:cNvSpPr/>
            <p:nvPr/>
          </p:nvSpPr>
          <p:spPr>
            <a:xfrm rot="5189938" flipH="1">
              <a:off x="834083" y="995852"/>
              <a:ext cx="213893" cy="69601"/>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217;p34">
              <a:extLst>
                <a:ext uri="{FF2B5EF4-FFF2-40B4-BE49-F238E27FC236}">
                  <a16:creationId xmlns:a16="http://schemas.microsoft.com/office/drawing/2014/main" id="{D8175C89-5419-4B74-BBB7-FDB919EC60A0}"/>
                </a:ext>
              </a:extLst>
            </p:cNvPr>
            <p:cNvSpPr/>
            <p:nvPr/>
          </p:nvSpPr>
          <p:spPr>
            <a:xfrm rot="5189938" flipH="1">
              <a:off x="913286" y="762828"/>
              <a:ext cx="74087" cy="212151"/>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218;p34">
              <a:extLst>
                <a:ext uri="{FF2B5EF4-FFF2-40B4-BE49-F238E27FC236}">
                  <a16:creationId xmlns:a16="http://schemas.microsoft.com/office/drawing/2014/main" id="{190FE959-41AA-4B19-ADF7-BA52C74F3D3C}"/>
                </a:ext>
              </a:extLst>
            </p:cNvPr>
            <p:cNvSpPr/>
            <p:nvPr/>
          </p:nvSpPr>
          <p:spPr>
            <a:xfrm rot="5189938" flipH="1">
              <a:off x="754694" y="921207"/>
              <a:ext cx="214578" cy="70134"/>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219;p34">
              <a:extLst>
                <a:ext uri="{FF2B5EF4-FFF2-40B4-BE49-F238E27FC236}">
                  <a16:creationId xmlns:a16="http://schemas.microsoft.com/office/drawing/2014/main" id="{A5923CCD-6B40-4390-91E1-C722970C838A}"/>
                </a:ext>
              </a:extLst>
            </p:cNvPr>
            <p:cNvSpPr/>
            <p:nvPr/>
          </p:nvSpPr>
          <p:spPr>
            <a:xfrm rot="5189938" flipH="1">
              <a:off x="831039" y="686558"/>
              <a:ext cx="84888" cy="208119"/>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220;p34">
              <a:extLst>
                <a:ext uri="{FF2B5EF4-FFF2-40B4-BE49-F238E27FC236}">
                  <a16:creationId xmlns:a16="http://schemas.microsoft.com/office/drawing/2014/main" id="{CF10F51E-E8DC-4C4E-92A7-DAA23EF53159}"/>
                </a:ext>
              </a:extLst>
            </p:cNvPr>
            <p:cNvSpPr/>
            <p:nvPr/>
          </p:nvSpPr>
          <p:spPr>
            <a:xfrm rot="5189938" flipH="1">
              <a:off x="662401" y="831404"/>
              <a:ext cx="214578" cy="66559"/>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221;p34">
              <a:extLst>
                <a:ext uri="{FF2B5EF4-FFF2-40B4-BE49-F238E27FC236}">
                  <a16:creationId xmlns:a16="http://schemas.microsoft.com/office/drawing/2014/main" id="{1FE50830-1BB9-4A59-A792-3E10BA7FBCDB}"/>
                </a:ext>
              </a:extLst>
            </p:cNvPr>
            <p:cNvSpPr/>
            <p:nvPr/>
          </p:nvSpPr>
          <p:spPr>
            <a:xfrm rot="5189938" flipH="1">
              <a:off x="755610" y="605151"/>
              <a:ext cx="99188" cy="201730"/>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222;p34">
              <a:extLst>
                <a:ext uri="{FF2B5EF4-FFF2-40B4-BE49-F238E27FC236}">
                  <a16:creationId xmlns:a16="http://schemas.microsoft.com/office/drawing/2014/main" id="{B75EC61F-1878-4AA5-BB08-2F1A984AECAF}"/>
                </a:ext>
              </a:extLst>
            </p:cNvPr>
            <p:cNvSpPr/>
            <p:nvPr/>
          </p:nvSpPr>
          <p:spPr>
            <a:xfrm rot="5189938" flipH="1">
              <a:off x="580993" y="733605"/>
              <a:ext cx="213893" cy="67395"/>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223;p34">
              <a:extLst>
                <a:ext uri="{FF2B5EF4-FFF2-40B4-BE49-F238E27FC236}">
                  <a16:creationId xmlns:a16="http://schemas.microsoft.com/office/drawing/2014/main" id="{02288525-6103-4BE6-A066-3DBDE7F030E1}"/>
                </a:ext>
              </a:extLst>
            </p:cNvPr>
            <p:cNvSpPr/>
            <p:nvPr/>
          </p:nvSpPr>
          <p:spPr>
            <a:xfrm rot="5189938" flipH="1">
              <a:off x="631610" y="637488"/>
              <a:ext cx="454409" cy="360938"/>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224;p34">
              <a:extLst>
                <a:ext uri="{FF2B5EF4-FFF2-40B4-BE49-F238E27FC236}">
                  <a16:creationId xmlns:a16="http://schemas.microsoft.com/office/drawing/2014/main" id="{45A55603-ABD2-4BAF-83B7-47A7967CFFD6}"/>
                </a:ext>
              </a:extLst>
            </p:cNvPr>
            <p:cNvSpPr/>
            <p:nvPr/>
          </p:nvSpPr>
          <p:spPr>
            <a:xfrm rot="5189938" flipH="1">
              <a:off x="871339" y="726134"/>
              <a:ext cx="92418" cy="141941"/>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225;p34">
              <a:extLst>
                <a:ext uri="{FF2B5EF4-FFF2-40B4-BE49-F238E27FC236}">
                  <a16:creationId xmlns:a16="http://schemas.microsoft.com/office/drawing/2014/main" id="{EB0AAD91-7E80-467D-9A9D-A760BA7CACDE}"/>
                </a:ext>
              </a:extLst>
            </p:cNvPr>
            <p:cNvSpPr/>
            <p:nvPr/>
          </p:nvSpPr>
          <p:spPr>
            <a:xfrm rot="5189938" flipH="1">
              <a:off x="851099" y="802812"/>
              <a:ext cx="289958" cy="332032"/>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226;p34">
              <a:extLst>
                <a:ext uri="{FF2B5EF4-FFF2-40B4-BE49-F238E27FC236}">
                  <a16:creationId xmlns:a16="http://schemas.microsoft.com/office/drawing/2014/main" id="{45F8A6B3-D18D-46E2-9D3D-011C9CAC06A8}"/>
                </a:ext>
              </a:extLst>
            </p:cNvPr>
            <p:cNvSpPr/>
            <p:nvPr/>
          </p:nvSpPr>
          <p:spPr>
            <a:xfrm rot="5189938" flipH="1">
              <a:off x="878722" y="721155"/>
              <a:ext cx="26546" cy="2791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832105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3" y="1800633"/>
            <a:ext cx="3631818" cy="1785104"/>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Miêu tả mầm non.</a:t>
            </a:r>
            <a:br>
              <a:rPr lang="vi-VN" sz="2000" dirty="0"/>
            </a:br>
            <a:r>
              <a:rPr lang="vi-VN" sz="2000" dirty="0"/>
              <a:t>b</a:t>
            </a:r>
            <a:r>
              <a:rPr lang="en-US" sz="2000" dirty="0"/>
              <a:t>.</a:t>
            </a:r>
            <a:r>
              <a:rPr lang="vi-VN" sz="2000" dirty="0"/>
              <a:t> Ca ngợi vẻ đẹp của mùa xuân. </a:t>
            </a:r>
            <a:endParaRPr lang="en-US" sz="2000" dirty="0"/>
          </a:p>
          <a:p>
            <a:pPr>
              <a:spcBef>
                <a:spcPct val="50000"/>
              </a:spcBef>
            </a:pPr>
            <a:r>
              <a:rPr lang="en-US" sz="2000" dirty="0"/>
              <a:t>c.</a:t>
            </a:r>
            <a:r>
              <a:rPr lang="vi-VN" sz="2000" dirty="0"/>
              <a:t> Miêu tả sự chuyển mùa kỳ diệu của thiên nhiên</a:t>
            </a:r>
          </a:p>
        </p:txBody>
      </p:sp>
      <p:sp>
        <p:nvSpPr>
          <p:cNvPr id="6" name="Text Box 5"/>
          <p:cNvSpPr txBox="1"/>
          <p:nvPr/>
        </p:nvSpPr>
        <p:spPr>
          <a:xfrm>
            <a:off x="1064754" y="576863"/>
            <a:ext cx="5801675" cy="523220"/>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5</a:t>
            </a:r>
            <a:r>
              <a:rPr lang="en-GB" altLang="en-US" sz="2800" b="1" dirty="0"/>
              <a:t>: </a:t>
            </a:r>
            <a:r>
              <a:rPr lang="vi-VN" sz="2800" b="1" dirty="0"/>
              <a:t>Ý chính của bài thơ là gì?</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694972" y="2958782"/>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TextBox 145">
            <a:extLst>
              <a:ext uri="{FF2B5EF4-FFF2-40B4-BE49-F238E27FC236}">
                <a16:creationId xmlns:a16="http://schemas.microsoft.com/office/drawing/2014/main" id="{5FE12CE9-21C9-42B4-8CF2-F5195E56EA7C}"/>
              </a:ext>
            </a:extLst>
          </p:cNvPr>
          <p:cNvSpPr txBox="1"/>
          <p:nvPr/>
        </p:nvSpPr>
        <p:spPr>
          <a:xfrm>
            <a:off x="4453434" y="1856352"/>
            <a:ext cx="3618958" cy="2308324"/>
          </a:xfrm>
          <a:prstGeom prst="rect">
            <a:avLst/>
          </a:prstGeom>
          <a:noFill/>
        </p:spPr>
        <p:txBody>
          <a:bodyPr wrap="square">
            <a:spAutoFit/>
          </a:bodyPr>
          <a:lstStyle/>
          <a:p>
            <a:pPr algn="just"/>
            <a:r>
              <a:rPr lang="vi-VN" sz="2400" i="1" dirty="0">
                <a:latin typeface="OpenSans"/>
              </a:rPr>
              <a:t>Ý chính của bài thơ là miêu tả sự chuyển mùa kì diệu của thiên nhiên thông qua hình ảnh mầm cây cùng các sự vật từ khi mùa đông cho tới khi xuân sang</a:t>
            </a:r>
            <a:r>
              <a:rPr lang="en-US" sz="2400" i="1" dirty="0">
                <a:latin typeface="OpenSans"/>
              </a:rPr>
              <a:t>.</a:t>
            </a:r>
            <a:endParaRPr lang="vi-VN" sz="2400" i="1" dirty="0">
              <a:latin typeface="OpenSans"/>
            </a:endParaRPr>
          </a:p>
        </p:txBody>
      </p:sp>
      <p:pic>
        <p:nvPicPr>
          <p:cNvPr id="78" name="Google Shape;5821;p65">
            <a:extLst>
              <a:ext uri="{FF2B5EF4-FFF2-40B4-BE49-F238E27FC236}">
                <a16:creationId xmlns:a16="http://schemas.microsoft.com/office/drawing/2014/main" id="{77788B82-186C-4BB0-BCE4-2FD4AB404279}"/>
              </a:ext>
            </a:extLst>
          </p:cNvPr>
          <p:cNvPicPr preferRelativeResize="0"/>
          <p:nvPr/>
        </p:nvPicPr>
        <p:blipFill>
          <a:blip r:embed="rId2"/>
          <a:stretch>
            <a:fillRect/>
          </a:stretch>
        </p:blipFill>
        <p:spPr>
          <a:xfrm>
            <a:off x="3156999" y="3213713"/>
            <a:ext cx="1326500" cy="1352924"/>
          </a:xfrm>
          <a:prstGeom prst="rect">
            <a:avLst/>
          </a:prstGeom>
          <a:noFill/>
          <a:ln>
            <a:noFill/>
          </a:ln>
        </p:spPr>
      </p:pic>
    </p:spTree>
    <p:extLst>
      <p:ext uri="{BB962C8B-B14F-4D97-AF65-F5344CB8AC3E}">
        <p14:creationId xmlns:p14="http://schemas.microsoft.com/office/powerpoint/2010/main" val="27495167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3" y="1800633"/>
            <a:ext cx="3631818" cy="2246769"/>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 Bé đang học ở trường mầm non.</a:t>
            </a:r>
          </a:p>
          <a:p>
            <a:pPr>
              <a:spcBef>
                <a:spcPct val="50000"/>
              </a:spcBef>
            </a:pPr>
            <a:r>
              <a:rPr lang="vi-VN" sz="2000" dirty="0"/>
              <a:t>b. Thiếu niên, nhi đồng là mầm non của đất nước.</a:t>
            </a:r>
          </a:p>
          <a:p>
            <a:pPr>
              <a:spcBef>
                <a:spcPct val="50000"/>
              </a:spcBef>
            </a:pPr>
            <a:r>
              <a:rPr lang="vi-VN" sz="2000" dirty="0"/>
              <a:t>c. Trên cành cây có những mầm non mới nhú.</a:t>
            </a:r>
          </a:p>
        </p:txBody>
      </p:sp>
      <p:sp>
        <p:nvSpPr>
          <p:cNvPr id="6" name="Text Box 5"/>
          <p:cNvSpPr txBox="1"/>
          <p:nvPr/>
        </p:nvSpPr>
        <p:spPr>
          <a:xfrm>
            <a:off x="1064754" y="576863"/>
            <a:ext cx="6425155"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6</a:t>
            </a:r>
            <a:r>
              <a:rPr lang="en-GB" altLang="en-US" sz="2800" b="1" dirty="0"/>
              <a:t>: </a:t>
            </a:r>
            <a:r>
              <a:rPr lang="vi-VN" sz="2800" b="1" dirty="0"/>
              <a:t>Câu nào dưới đây, từ mầm non được dùng theo nghĩa gốc?</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715593" y="3391919"/>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TextBox 145">
            <a:extLst>
              <a:ext uri="{FF2B5EF4-FFF2-40B4-BE49-F238E27FC236}">
                <a16:creationId xmlns:a16="http://schemas.microsoft.com/office/drawing/2014/main" id="{5FE12CE9-21C9-42B4-8CF2-F5195E56EA7C}"/>
              </a:ext>
            </a:extLst>
          </p:cNvPr>
          <p:cNvSpPr txBox="1"/>
          <p:nvPr/>
        </p:nvSpPr>
        <p:spPr>
          <a:xfrm>
            <a:off x="5413346" y="2615643"/>
            <a:ext cx="2794341" cy="1569660"/>
          </a:xfrm>
          <a:prstGeom prst="rect">
            <a:avLst/>
          </a:prstGeom>
          <a:noFill/>
        </p:spPr>
        <p:txBody>
          <a:bodyPr wrap="square">
            <a:spAutoFit/>
          </a:bodyPr>
          <a:lstStyle/>
          <a:p>
            <a:pPr algn="just"/>
            <a:r>
              <a:rPr lang="vi-VN" sz="2400" i="1" dirty="0">
                <a:latin typeface="OpenSans"/>
              </a:rPr>
              <a:t>Những câu còn lại là mượn tính chất non nớt của mầm cây để chỉ sự vật khác</a:t>
            </a:r>
            <a:r>
              <a:rPr lang="en-US" sz="2400" i="1" dirty="0">
                <a:latin typeface="OpenSans"/>
              </a:rPr>
              <a:t>.</a:t>
            </a:r>
            <a:endParaRPr lang="vi-VN" sz="2400" i="1" dirty="0">
              <a:latin typeface="OpenSans"/>
            </a:endParaRPr>
          </a:p>
        </p:txBody>
      </p:sp>
      <p:grpSp>
        <p:nvGrpSpPr>
          <p:cNvPr id="78" name="Google Shape;3251;p34">
            <a:extLst>
              <a:ext uri="{FF2B5EF4-FFF2-40B4-BE49-F238E27FC236}">
                <a16:creationId xmlns:a16="http://schemas.microsoft.com/office/drawing/2014/main" id="{CFFD1DA3-3EAC-478D-AD77-C016DFE45D17}"/>
              </a:ext>
            </a:extLst>
          </p:cNvPr>
          <p:cNvGrpSpPr/>
          <p:nvPr/>
        </p:nvGrpSpPr>
        <p:grpSpPr>
          <a:xfrm>
            <a:off x="3986882" y="2664679"/>
            <a:ext cx="1422215" cy="1813438"/>
            <a:chOff x="6759200" y="1702037"/>
            <a:chExt cx="540503" cy="606588"/>
          </a:xfrm>
        </p:grpSpPr>
        <p:sp>
          <p:nvSpPr>
            <p:cNvPr id="79" name="Google Shape;3252;p34">
              <a:extLst>
                <a:ext uri="{FF2B5EF4-FFF2-40B4-BE49-F238E27FC236}">
                  <a16:creationId xmlns:a16="http://schemas.microsoft.com/office/drawing/2014/main" id="{7C213488-F68A-42A3-A35E-80EFDA4933AC}"/>
                </a:ext>
              </a:extLst>
            </p:cNvPr>
            <p:cNvSpPr/>
            <p:nvPr/>
          </p:nvSpPr>
          <p:spPr>
            <a:xfrm>
              <a:off x="7071318" y="2072748"/>
              <a:ext cx="216561" cy="141384"/>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253;p34">
              <a:extLst>
                <a:ext uri="{FF2B5EF4-FFF2-40B4-BE49-F238E27FC236}">
                  <a16:creationId xmlns:a16="http://schemas.microsoft.com/office/drawing/2014/main" id="{CA6C85F6-AE55-4446-9815-44960CD8B2ED}"/>
                </a:ext>
              </a:extLst>
            </p:cNvPr>
            <p:cNvSpPr/>
            <p:nvPr/>
          </p:nvSpPr>
          <p:spPr>
            <a:xfrm>
              <a:off x="7071318" y="2072748"/>
              <a:ext cx="214945" cy="108791"/>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254;p34">
              <a:extLst>
                <a:ext uri="{FF2B5EF4-FFF2-40B4-BE49-F238E27FC236}">
                  <a16:creationId xmlns:a16="http://schemas.microsoft.com/office/drawing/2014/main" id="{B41A4694-8626-48A7-866E-E157A44CFEEC}"/>
                </a:ext>
              </a:extLst>
            </p:cNvPr>
            <p:cNvSpPr/>
            <p:nvPr/>
          </p:nvSpPr>
          <p:spPr>
            <a:xfrm>
              <a:off x="6964954" y="1715470"/>
              <a:ext cx="109043" cy="139050"/>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255;p34">
              <a:extLst>
                <a:ext uri="{FF2B5EF4-FFF2-40B4-BE49-F238E27FC236}">
                  <a16:creationId xmlns:a16="http://schemas.microsoft.com/office/drawing/2014/main" id="{F73C2D23-183C-49AA-826D-FA0FEBEC9A06}"/>
                </a:ext>
              </a:extLst>
            </p:cNvPr>
            <p:cNvSpPr/>
            <p:nvPr/>
          </p:nvSpPr>
          <p:spPr>
            <a:xfrm>
              <a:off x="6995159" y="1715515"/>
              <a:ext cx="78838" cy="138477"/>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256;p34">
              <a:extLst>
                <a:ext uri="{FF2B5EF4-FFF2-40B4-BE49-F238E27FC236}">
                  <a16:creationId xmlns:a16="http://schemas.microsoft.com/office/drawing/2014/main" id="{F7839A1D-E812-43C7-8015-E93012C20E36}"/>
                </a:ext>
              </a:extLst>
            </p:cNvPr>
            <p:cNvSpPr/>
            <p:nvPr/>
          </p:nvSpPr>
          <p:spPr>
            <a:xfrm>
              <a:off x="6772825" y="1999108"/>
              <a:ext cx="243811" cy="148608"/>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257;p34">
              <a:extLst>
                <a:ext uri="{FF2B5EF4-FFF2-40B4-BE49-F238E27FC236}">
                  <a16:creationId xmlns:a16="http://schemas.microsoft.com/office/drawing/2014/main" id="{93FA1A36-824C-4898-A563-01F12220188E}"/>
                </a:ext>
              </a:extLst>
            </p:cNvPr>
            <p:cNvSpPr/>
            <p:nvPr/>
          </p:nvSpPr>
          <p:spPr>
            <a:xfrm>
              <a:off x="6773656" y="1999108"/>
              <a:ext cx="242979" cy="101920"/>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258;p34">
              <a:extLst>
                <a:ext uri="{FF2B5EF4-FFF2-40B4-BE49-F238E27FC236}">
                  <a16:creationId xmlns:a16="http://schemas.microsoft.com/office/drawing/2014/main" id="{8CA30C3E-D70E-479F-9363-898D041E6A81}"/>
                </a:ext>
              </a:extLst>
            </p:cNvPr>
            <p:cNvSpPr/>
            <p:nvPr/>
          </p:nvSpPr>
          <p:spPr>
            <a:xfrm>
              <a:off x="6877757" y="1862795"/>
              <a:ext cx="137447" cy="99057"/>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259;p34">
              <a:extLst>
                <a:ext uri="{FF2B5EF4-FFF2-40B4-BE49-F238E27FC236}">
                  <a16:creationId xmlns:a16="http://schemas.microsoft.com/office/drawing/2014/main" id="{13019939-5D84-4E5A-BD4B-ED1BAED028B2}"/>
                </a:ext>
              </a:extLst>
            </p:cNvPr>
            <p:cNvSpPr/>
            <p:nvPr/>
          </p:nvSpPr>
          <p:spPr>
            <a:xfrm>
              <a:off x="6879512" y="1862795"/>
              <a:ext cx="135692" cy="8271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260;p34">
              <a:extLst>
                <a:ext uri="{FF2B5EF4-FFF2-40B4-BE49-F238E27FC236}">
                  <a16:creationId xmlns:a16="http://schemas.microsoft.com/office/drawing/2014/main" id="{5CD027C0-3060-4E56-8092-BBA04A5B1664}"/>
                </a:ext>
              </a:extLst>
            </p:cNvPr>
            <p:cNvSpPr/>
            <p:nvPr/>
          </p:nvSpPr>
          <p:spPr>
            <a:xfrm>
              <a:off x="7083511" y="1900716"/>
              <a:ext cx="144605" cy="94917"/>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261;p34">
              <a:extLst>
                <a:ext uri="{FF2B5EF4-FFF2-40B4-BE49-F238E27FC236}">
                  <a16:creationId xmlns:a16="http://schemas.microsoft.com/office/drawing/2014/main" id="{5E4F2AA8-DFC2-4C4F-B57D-03A5963C2CE3}"/>
                </a:ext>
              </a:extLst>
            </p:cNvPr>
            <p:cNvSpPr/>
            <p:nvPr/>
          </p:nvSpPr>
          <p:spPr>
            <a:xfrm>
              <a:off x="7083511" y="1900716"/>
              <a:ext cx="143451" cy="76110"/>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262;p34">
              <a:extLst>
                <a:ext uri="{FF2B5EF4-FFF2-40B4-BE49-F238E27FC236}">
                  <a16:creationId xmlns:a16="http://schemas.microsoft.com/office/drawing/2014/main" id="{F8ADB2EA-8BAD-4620-9E2A-569FA40B2EC5}"/>
                </a:ext>
              </a:extLst>
            </p:cNvPr>
            <p:cNvSpPr/>
            <p:nvPr/>
          </p:nvSpPr>
          <p:spPr>
            <a:xfrm>
              <a:off x="6837253" y="2041522"/>
              <a:ext cx="35332" cy="18631"/>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263;p34">
              <a:extLst>
                <a:ext uri="{FF2B5EF4-FFF2-40B4-BE49-F238E27FC236}">
                  <a16:creationId xmlns:a16="http://schemas.microsoft.com/office/drawing/2014/main" id="{E7AC147B-4BBB-4EED-A247-EAF62631376F}"/>
                </a:ext>
              </a:extLst>
            </p:cNvPr>
            <p:cNvSpPr/>
            <p:nvPr/>
          </p:nvSpPr>
          <p:spPr>
            <a:xfrm>
              <a:off x="7132560" y="1932559"/>
              <a:ext cx="37225" cy="21009"/>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264;p34">
              <a:extLst>
                <a:ext uri="{FF2B5EF4-FFF2-40B4-BE49-F238E27FC236}">
                  <a16:creationId xmlns:a16="http://schemas.microsoft.com/office/drawing/2014/main" id="{74581549-F890-4671-844C-1F876C06465D}"/>
                </a:ext>
              </a:extLst>
            </p:cNvPr>
            <p:cNvSpPr/>
            <p:nvPr/>
          </p:nvSpPr>
          <p:spPr>
            <a:xfrm>
              <a:off x="6759200" y="1702037"/>
              <a:ext cx="540503" cy="606588"/>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401558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2" y="1800633"/>
            <a:ext cx="5765419" cy="2246769"/>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Rất vội vã muốn làm việc gì đó cho thật nhanh.</a:t>
            </a:r>
          </a:p>
          <a:p>
            <a:pPr>
              <a:spcBef>
                <a:spcPct val="50000"/>
              </a:spcBef>
            </a:pPr>
            <a:r>
              <a:rPr lang="vi-VN" sz="2000" dirty="0"/>
              <a:t>b</a:t>
            </a:r>
            <a:r>
              <a:rPr lang="en-US" sz="2000" dirty="0"/>
              <a:t>.</a:t>
            </a:r>
            <a:r>
              <a:rPr lang="vi-VN" sz="2000" dirty="0"/>
              <a:t> Vui mừng, phấn khởi vì được như ý.</a:t>
            </a:r>
          </a:p>
          <a:p>
            <a:pPr>
              <a:spcBef>
                <a:spcPct val="50000"/>
              </a:spcBef>
            </a:pPr>
            <a:r>
              <a:rPr lang="vi-VN" sz="2000" dirty="0"/>
              <a:t>c</a:t>
            </a:r>
            <a:r>
              <a:rPr lang="en-US" sz="2000" dirty="0"/>
              <a:t>.</a:t>
            </a:r>
            <a:r>
              <a:rPr lang="vi-VN" sz="2000" dirty="0"/>
              <a:t> Vất vả vì dốc sức để làm cho thật nhanh.</a:t>
            </a:r>
          </a:p>
          <a:p>
            <a:pPr>
              <a:spcBef>
                <a:spcPct val="50000"/>
              </a:spcBef>
            </a:pPr>
            <a:endParaRPr lang="vi-VN" sz="2000" dirty="0"/>
          </a:p>
          <a:p>
            <a:pPr>
              <a:spcBef>
                <a:spcPct val="50000"/>
              </a:spcBef>
            </a:pPr>
            <a:endParaRPr lang="vi-VN" sz="2000" dirty="0"/>
          </a:p>
        </p:txBody>
      </p:sp>
      <p:sp>
        <p:nvSpPr>
          <p:cNvPr id="6" name="Text Box 5"/>
          <p:cNvSpPr txBox="1"/>
          <p:nvPr/>
        </p:nvSpPr>
        <p:spPr>
          <a:xfrm>
            <a:off x="1064754" y="576863"/>
            <a:ext cx="5642183" cy="523220"/>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7</a:t>
            </a:r>
            <a:r>
              <a:rPr lang="en-GB" altLang="en-US" sz="2800" b="1" dirty="0"/>
              <a:t>: </a:t>
            </a:r>
            <a:r>
              <a:rPr lang="vi-VN" sz="2800" b="1" dirty="0"/>
              <a:t>Hối hả có nghĩa là gì?</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667271" y="1820879"/>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 name="Google Shape;5033;p55">
            <a:extLst>
              <a:ext uri="{FF2B5EF4-FFF2-40B4-BE49-F238E27FC236}">
                <a16:creationId xmlns:a16="http://schemas.microsoft.com/office/drawing/2014/main" id="{514784BE-E772-4FE2-85CA-82F35AA9EC44}"/>
              </a:ext>
            </a:extLst>
          </p:cNvPr>
          <p:cNvPicPr preferRelativeResize="0"/>
          <p:nvPr/>
        </p:nvPicPr>
        <p:blipFill rotWithShape="1">
          <a:blip r:embed="rId2"/>
          <a:srcRect l="13419" t="5116" r="9503" b="4172"/>
          <a:stretch>
            <a:fillRect/>
          </a:stretch>
        </p:blipFill>
        <p:spPr>
          <a:xfrm>
            <a:off x="5999626" y="1968465"/>
            <a:ext cx="2182796" cy="2620032"/>
          </a:xfrm>
          <a:prstGeom prst="rect">
            <a:avLst/>
          </a:prstGeom>
          <a:noFill/>
          <a:ln>
            <a:noFill/>
          </a:ln>
        </p:spPr>
      </p:pic>
    </p:spTree>
    <p:extLst>
      <p:ext uri="{BB962C8B-B14F-4D97-AF65-F5344CB8AC3E}">
        <p14:creationId xmlns:p14="http://schemas.microsoft.com/office/powerpoint/2010/main" val="23342541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3567914" y="1713119"/>
            <a:ext cx="2829713" cy="1323439"/>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Danh từ</a:t>
            </a:r>
          </a:p>
          <a:p>
            <a:pPr>
              <a:spcBef>
                <a:spcPct val="50000"/>
              </a:spcBef>
            </a:pPr>
            <a:r>
              <a:rPr lang="vi-VN" sz="2000" dirty="0"/>
              <a:t>b</a:t>
            </a:r>
            <a:r>
              <a:rPr lang="en-US" sz="2000" dirty="0"/>
              <a:t>.</a:t>
            </a:r>
            <a:r>
              <a:rPr lang="vi-VN" sz="2000" dirty="0"/>
              <a:t> Tính từ</a:t>
            </a:r>
          </a:p>
          <a:p>
            <a:pPr>
              <a:spcBef>
                <a:spcPct val="50000"/>
              </a:spcBef>
            </a:pPr>
            <a:r>
              <a:rPr lang="vi-VN" sz="2000" dirty="0"/>
              <a:t>c</a:t>
            </a:r>
            <a:r>
              <a:rPr lang="en-US" sz="2000" dirty="0"/>
              <a:t>.</a:t>
            </a:r>
            <a:r>
              <a:rPr lang="vi-VN" sz="2000" dirty="0"/>
              <a:t> Động từ</a:t>
            </a:r>
          </a:p>
        </p:txBody>
      </p:sp>
      <p:sp>
        <p:nvSpPr>
          <p:cNvPr id="6" name="Text Box 5"/>
          <p:cNvSpPr txBox="1"/>
          <p:nvPr/>
        </p:nvSpPr>
        <p:spPr>
          <a:xfrm>
            <a:off x="1064754" y="576863"/>
            <a:ext cx="5833616"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8</a:t>
            </a:r>
            <a:r>
              <a:rPr lang="en-GB" altLang="en-US" sz="2800" b="1" dirty="0"/>
              <a:t>: </a:t>
            </a:r>
            <a:r>
              <a:rPr lang="vi-VN" sz="2800" b="1" dirty="0"/>
              <a:t>Từ thưa thớt thuộc loại từ nào?</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3527991" y="2190456"/>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 name="Picture 7">
            <a:extLst>
              <a:ext uri="{FF2B5EF4-FFF2-40B4-BE49-F238E27FC236}">
                <a16:creationId xmlns:a16="http://schemas.microsoft.com/office/drawing/2014/main" id="{FFE9FF47-6F12-462C-AF5A-A2F6AB305B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324537" y="2190456"/>
            <a:ext cx="5314050" cy="2358110"/>
          </a:xfrm>
          <a:prstGeom prst="rect">
            <a:avLst/>
          </a:prstGeom>
        </p:spPr>
      </p:pic>
    </p:spTree>
    <p:extLst>
      <p:ext uri="{BB962C8B-B14F-4D97-AF65-F5344CB8AC3E}">
        <p14:creationId xmlns:p14="http://schemas.microsoft.com/office/powerpoint/2010/main" val="27697528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715592" y="1800633"/>
            <a:ext cx="7530514" cy="1785104"/>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Nho nhỏ, lim dim, mặt đất, hối hả, lất phất, rào rào, thưa thớt.</a:t>
            </a:r>
          </a:p>
          <a:p>
            <a:pPr>
              <a:spcBef>
                <a:spcPct val="50000"/>
              </a:spcBef>
            </a:pPr>
            <a:r>
              <a:rPr lang="vi-VN" sz="2000" dirty="0"/>
              <a:t>b</a:t>
            </a:r>
            <a:r>
              <a:rPr lang="en-US" sz="2000" dirty="0"/>
              <a:t>. </a:t>
            </a:r>
            <a:r>
              <a:rPr lang="vi-VN" sz="2000" dirty="0"/>
              <a:t>Nho nhỏ, lim dim, hối hả, lất phất, im lặng, thưa thớt, rào rào.</a:t>
            </a:r>
          </a:p>
          <a:p>
            <a:pPr>
              <a:spcBef>
                <a:spcPct val="50000"/>
              </a:spcBef>
            </a:pPr>
            <a:r>
              <a:rPr lang="vi-VN" sz="2000" dirty="0"/>
              <a:t>c</a:t>
            </a:r>
            <a:r>
              <a:rPr lang="en-US" sz="2000" dirty="0"/>
              <a:t>.</a:t>
            </a:r>
            <a:r>
              <a:rPr lang="vi-VN" sz="2000" dirty="0"/>
              <a:t> Nho nhỏ, lim dim, hối hả, lất phất, rào rào, thưa thớt, róc rách.</a:t>
            </a:r>
          </a:p>
          <a:p>
            <a:pPr>
              <a:spcBef>
                <a:spcPct val="50000"/>
              </a:spcBef>
            </a:pPr>
            <a:endParaRPr lang="vi-VN" sz="2000" dirty="0"/>
          </a:p>
        </p:txBody>
      </p:sp>
      <p:sp>
        <p:nvSpPr>
          <p:cNvPr id="6" name="Text Box 5"/>
          <p:cNvSpPr txBox="1"/>
          <p:nvPr/>
        </p:nvSpPr>
        <p:spPr>
          <a:xfrm>
            <a:off x="1064754" y="576863"/>
            <a:ext cx="5833616"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9</a:t>
            </a:r>
            <a:r>
              <a:rPr lang="en-GB" altLang="en-US" sz="2800" b="1" dirty="0"/>
              <a:t>: </a:t>
            </a:r>
            <a:r>
              <a:rPr lang="en-US" altLang="en-US" sz="2800" b="1" dirty="0"/>
              <a:t>D</a:t>
            </a:r>
            <a:r>
              <a:rPr lang="vi-VN" sz="2800" b="1" dirty="0"/>
              <a:t>òng nào dưới đây chỉ gồm các từ láy?</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713003" y="2717746"/>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 name="Google Shape;4054;p42">
            <a:extLst>
              <a:ext uri="{FF2B5EF4-FFF2-40B4-BE49-F238E27FC236}">
                <a16:creationId xmlns:a16="http://schemas.microsoft.com/office/drawing/2014/main" id="{C3CF5703-F31A-4BDE-97B4-AE65065BB576}"/>
              </a:ext>
            </a:extLst>
          </p:cNvPr>
          <p:cNvPicPr preferRelativeResize="0"/>
          <p:nvPr/>
        </p:nvPicPr>
        <p:blipFill rotWithShape="1">
          <a:blip r:embed="rId2"/>
          <a:srcRect/>
          <a:stretch>
            <a:fillRect/>
          </a:stretch>
        </p:blipFill>
        <p:spPr>
          <a:xfrm>
            <a:off x="533291" y="3526788"/>
            <a:ext cx="996646" cy="1016494"/>
          </a:xfrm>
          <a:prstGeom prst="rect">
            <a:avLst/>
          </a:prstGeom>
          <a:noFill/>
          <a:ln>
            <a:noFill/>
          </a:ln>
        </p:spPr>
      </p:pic>
      <p:pic>
        <p:nvPicPr>
          <p:cNvPr id="79" name="Google Shape;5495;p63">
            <a:extLst>
              <a:ext uri="{FF2B5EF4-FFF2-40B4-BE49-F238E27FC236}">
                <a16:creationId xmlns:a16="http://schemas.microsoft.com/office/drawing/2014/main" id="{F107922D-B492-4FC1-8C15-5D5DD4206AFC}"/>
              </a:ext>
            </a:extLst>
          </p:cNvPr>
          <p:cNvPicPr preferRelativeResize="0"/>
          <p:nvPr/>
        </p:nvPicPr>
        <p:blipFill rotWithShape="1">
          <a:blip r:embed="rId3"/>
          <a:srcRect t="13548" b="14844"/>
          <a:stretch>
            <a:fillRect/>
          </a:stretch>
        </p:blipFill>
        <p:spPr>
          <a:xfrm>
            <a:off x="4572000" y="2951863"/>
            <a:ext cx="2474393" cy="1807073"/>
          </a:xfrm>
          <a:prstGeom prst="rect">
            <a:avLst/>
          </a:prstGeom>
          <a:noFill/>
          <a:ln>
            <a:noFill/>
          </a:ln>
        </p:spPr>
      </p:pic>
    </p:spTree>
    <p:extLst>
      <p:ext uri="{BB962C8B-B14F-4D97-AF65-F5344CB8AC3E}">
        <p14:creationId xmlns:p14="http://schemas.microsoft.com/office/powerpoint/2010/main" val="26986664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5"/>
          <p:cNvSpPr txBox="1"/>
          <p:nvPr/>
        </p:nvSpPr>
        <p:spPr>
          <a:xfrm>
            <a:off x="2890588" y="1978481"/>
            <a:ext cx="7530514" cy="1323439"/>
          </a:xfrm>
          <a:prstGeom prst="rect">
            <a:avLst/>
          </a:prstGeom>
          <a:noFill/>
          <a:ln w="9525" cap="flat" cmpd="sng">
            <a:noFill/>
            <a:prstDash val="solid"/>
            <a:miter/>
            <a:headEnd type="none" w="med" len="med"/>
            <a:tailEnd type="none" w="med" len="med"/>
          </a:ln>
        </p:spPr>
        <p:txBody>
          <a:bodyPr wrap="square">
            <a:spAutoFit/>
          </a:bodyPr>
          <a:lstStyle/>
          <a:p>
            <a:pPr>
              <a:spcBef>
                <a:spcPct val="50000"/>
              </a:spcBef>
            </a:pPr>
            <a:r>
              <a:rPr lang="vi-VN" sz="2000" dirty="0"/>
              <a:t>a</a:t>
            </a:r>
            <a:r>
              <a:rPr lang="en-US" sz="2000" dirty="0"/>
              <a:t>.</a:t>
            </a:r>
            <a:r>
              <a:rPr lang="vi-VN" sz="2000" dirty="0"/>
              <a:t> Lặng im</a:t>
            </a:r>
          </a:p>
          <a:p>
            <a:pPr>
              <a:spcBef>
                <a:spcPct val="50000"/>
              </a:spcBef>
            </a:pPr>
            <a:r>
              <a:rPr lang="vi-VN" sz="2000" dirty="0"/>
              <a:t>b</a:t>
            </a:r>
            <a:r>
              <a:rPr lang="en-US" sz="2000" dirty="0"/>
              <a:t>.</a:t>
            </a:r>
            <a:r>
              <a:rPr lang="vi-VN" sz="2000" dirty="0"/>
              <a:t> Nho nhỏ</a:t>
            </a:r>
          </a:p>
          <a:p>
            <a:pPr>
              <a:spcBef>
                <a:spcPct val="50000"/>
              </a:spcBef>
            </a:pPr>
            <a:r>
              <a:rPr lang="vi-VN" sz="2000" dirty="0"/>
              <a:t>c</a:t>
            </a:r>
            <a:r>
              <a:rPr lang="en-US" sz="2000" dirty="0"/>
              <a:t>.</a:t>
            </a:r>
            <a:r>
              <a:rPr lang="vi-VN" sz="2000" dirty="0"/>
              <a:t> Lim dim</a:t>
            </a:r>
          </a:p>
        </p:txBody>
      </p:sp>
      <p:sp>
        <p:nvSpPr>
          <p:cNvPr id="6" name="Text Box 5"/>
          <p:cNvSpPr txBox="1"/>
          <p:nvPr/>
        </p:nvSpPr>
        <p:spPr>
          <a:xfrm>
            <a:off x="1064754" y="576863"/>
            <a:ext cx="5833616" cy="954107"/>
          </a:xfrm>
          <a:prstGeom prst="rect">
            <a:avLst/>
          </a:prstGeom>
          <a:solidFill>
            <a:schemeClr val="accent6">
              <a:lumMod val="20000"/>
              <a:lumOff val="80000"/>
            </a:schemeClr>
          </a:solidFill>
          <a:ln w="9525"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2"/>
          </a:fontRef>
        </p:style>
        <p:txBody>
          <a:bodyPr wrap="square" rtlCol="0" anchor="t">
            <a:spAutoFit/>
          </a:bodyPr>
          <a:lstStyle/>
          <a:p>
            <a:r>
              <a:rPr lang="en-GB" altLang="en-US" sz="2800" b="1" u="sng" dirty="0" err="1"/>
              <a:t>Câu</a:t>
            </a:r>
            <a:r>
              <a:rPr lang="en-GB" altLang="en-US" sz="2800" b="1" u="sng" dirty="0"/>
              <a:t> 10</a:t>
            </a:r>
            <a:r>
              <a:rPr lang="en-GB" altLang="en-US" sz="2800" b="1" dirty="0"/>
              <a:t>: </a:t>
            </a:r>
            <a:r>
              <a:rPr lang="en-US" altLang="en-US" sz="2800" b="1" dirty="0" err="1"/>
              <a:t>Từ</a:t>
            </a:r>
            <a:r>
              <a:rPr lang="en-US" altLang="en-US" sz="2800" b="1" dirty="0"/>
              <a:t> </a:t>
            </a:r>
            <a:r>
              <a:rPr lang="en-US" altLang="en-US" sz="2800" b="1" dirty="0" err="1"/>
              <a:t>nào</a:t>
            </a:r>
            <a:r>
              <a:rPr lang="en-US" altLang="en-US" sz="2800" b="1" dirty="0"/>
              <a:t> </a:t>
            </a:r>
            <a:r>
              <a:rPr lang="en-US" altLang="en-US" sz="2800" b="1" dirty="0" err="1"/>
              <a:t>đồng</a:t>
            </a:r>
            <a:r>
              <a:rPr lang="en-US" altLang="en-US" sz="2800" b="1" dirty="0"/>
              <a:t> </a:t>
            </a:r>
            <a:r>
              <a:rPr lang="en-US" altLang="en-US" sz="2800" b="1" dirty="0" err="1"/>
              <a:t>nghĩa</a:t>
            </a:r>
            <a:r>
              <a:rPr lang="en-US" altLang="en-US" sz="2800" b="1" dirty="0"/>
              <a:t> </a:t>
            </a:r>
            <a:r>
              <a:rPr lang="en-US" altLang="en-US" sz="2800" b="1" dirty="0" err="1"/>
              <a:t>với</a:t>
            </a:r>
            <a:r>
              <a:rPr lang="en-US" altLang="en-US" sz="2800" b="1" dirty="0"/>
              <a:t> </a:t>
            </a:r>
            <a:br>
              <a:rPr lang="en-US" altLang="en-US" sz="2800" b="1" dirty="0"/>
            </a:br>
            <a:r>
              <a:rPr lang="en-US" altLang="en-US" sz="2800" b="1" dirty="0" err="1"/>
              <a:t>im</a:t>
            </a:r>
            <a:r>
              <a:rPr lang="en-US" altLang="en-US" sz="2800" b="1" dirty="0"/>
              <a:t> </a:t>
            </a:r>
            <a:r>
              <a:rPr lang="en-US" altLang="en-US" sz="2800" b="1" dirty="0" err="1"/>
              <a:t>ắng</a:t>
            </a:r>
            <a:r>
              <a:rPr lang="vi-VN" sz="2800" b="1" dirty="0"/>
              <a:t>?</a:t>
            </a:r>
            <a:endParaRPr lang="en-GB" altLang="en-US" sz="2800" dirty="0"/>
          </a:p>
        </p:txBody>
      </p:sp>
      <p:sp>
        <p:nvSpPr>
          <p:cNvPr id="2" name="Oval 1">
            <a:extLst>
              <a:ext uri="{FF2B5EF4-FFF2-40B4-BE49-F238E27FC236}">
                <a16:creationId xmlns:a16="http://schemas.microsoft.com/office/drawing/2014/main" id="{E5DD03BA-4C36-4C30-B185-A964CF28B5B3}"/>
              </a:ext>
            </a:extLst>
          </p:cNvPr>
          <p:cNvSpPr/>
          <p:nvPr/>
        </p:nvSpPr>
        <p:spPr>
          <a:xfrm>
            <a:off x="2890588" y="1982313"/>
            <a:ext cx="369782" cy="3589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0">
            <a:extLst>
              <a:ext uri="{FF2B5EF4-FFF2-40B4-BE49-F238E27FC236}">
                <a16:creationId xmlns:a16="http://schemas.microsoft.com/office/drawing/2014/main" id="{2E44CA8D-83B9-4332-9926-922BBCE14668}"/>
              </a:ext>
            </a:extLst>
          </p:cNvPr>
          <p:cNvGrpSpPr/>
          <p:nvPr/>
        </p:nvGrpSpPr>
        <p:grpSpPr>
          <a:xfrm>
            <a:off x="7126004" y="438150"/>
            <a:ext cx="1459865" cy="2133600"/>
            <a:chOff x="11121" y="938"/>
            <a:chExt cx="2299" cy="3360"/>
          </a:xfrm>
        </p:grpSpPr>
        <p:sp>
          <p:nvSpPr>
            <p:cNvPr id="9" name="Google Shape;65;p2">
              <a:extLst>
                <a:ext uri="{FF2B5EF4-FFF2-40B4-BE49-F238E27FC236}">
                  <a16:creationId xmlns:a16="http://schemas.microsoft.com/office/drawing/2014/main" id="{CDE4DD24-48AC-4F6F-A92C-AE1D67BC27B0}"/>
                </a:ext>
              </a:extLst>
            </p:cNvPr>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66;p2">
              <a:extLst>
                <a:ext uri="{FF2B5EF4-FFF2-40B4-BE49-F238E27FC236}">
                  <a16:creationId xmlns:a16="http://schemas.microsoft.com/office/drawing/2014/main" id="{6A8E80A2-BEB5-49A7-848E-1EF41B899662}"/>
                </a:ext>
              </a:extLst>
            </p:cNvPr>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67;p2">
              <a:extLst>
                <a:ext uri="{FF2B5EF4-FFF2-40B4-BE49-F238E27FC236}">
                  <a16:creationId xmlns:a16="http://schemas.microsoft.com/office/drawing/2014/main" id="{0C2DCD1F-7C68-4797-AD9D-299EAE928368}"/>
                </a:ext>
              </a:extLst>
            </p:cNvPr>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68;p2">
              <a:extLst>
                <a:ext uri="{FF2B5EF4-FFF2-40B4-BE49-F238E27FC236}">
                  <a16:creationId xmlns:a16="http://schemas.microsoft.com/office/drawing/2014/main" id="{3D7211DD-0E1E-47E4-AC66-152608641105}"/>
                </a:ext>
              </a:extLst>
            </p:cNvPr>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9;p2">
              <a:extLst>
                <a:ext uri="{FF2B5EF4-FFF2-40B4-BE49-F238E27FC236}">
                  <a16:creationId xmlns:a16="http://schemas.microsoft.com/office/drawing/2014/main" id="{F9B4C21A-CA8C-40D2-9980-84E39149A655}"/>
                </a:ext>
              </a:extLst>
            </p:cNvPr>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0;p2">
              <a:extLst>
                <a:ext uri="{FF2B5EF4-FFF2-40B4-BE49-F238E27FC236}">
                  <a16:creationId xmlns:a16="http://schemas.microsoft.com/office/drawing/2014/main" id="{622C1BE4-B552-4964-A99A-8953E0C0DB22}"/>
                </a:ext>
              </a:extLst>
            </p:cNvPr>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1;p2">
              <a:extLst>
                <a:ext uri="{FF2B5EF4-FFF2-40B4-BE49-F238E27FC236}">
                  <a16:creationId xmlns:a16="http://schemas.microsoft.com/office/drawing/2014/main" id="{88B15430-BFA8-4F95-911A-8D4D23113320}"/>
                </a:ext>
              </a:extLst>
            </p:cNvPr>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2;p2">
              <a:extLst>
                <a:ext uri="{FF2B5EF4-FFF2-40B4-BE49-F238E27FC236}">
                  <a16:creationId xmlns:a16="http://schemas.microsoft.com/office/drawing/2014/main" id="{DF3199DC-4CF4-477C-85F4-7D2C3C9C1224}"/>
                </a:ext>
              </a:extLst>
            </p:cNvPr>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3;p2">
              <a:extLst>
                <a:ext uri="{FF2B5EF4-FFF2-40B4-BE49-F238E27FC236}">
                  <a16:creationId xmlns:a16="http://schemas.microsoft.com/office/drawing/2014/main" id="{36280FA4-8D88-40AF-8A41-FA53D77FC90D}"/>
                </a:ext>
              </a:extLst>
            </p:cNvPr>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4;p2">
              <a:extLst>
                <a:ext uri="{FF2B5EF4-FFF2-40B4-BE49-F238E27FC236}">
                  <a16:creationId xmlns:a16="http://schemas.microsoft.com/office/drawing/2014/main" id="{FFC9450E-C104-4D62-9811-49B3B88D97D1}"/>
                </a:ext>
              </a:extLst>
            </p:cNvPr>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5;p2">
              <a:extLst>
                <a:ext uri="{FF2B5EF4-FFF2-40B4-BE49-F238E27FC236}">
                  <a16:creationId xmlns:a16="http://schemas.microsoft.com/office/drawing/2014/main" id="{ABE3AF35-ED8E-45BF-A98B-9B183FFC91C2}"/>
                </a:ext>
              </a:extLst>
            </p:cNvPr>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p2">
              <a:extLst>
                <a:ext uri="{FF2B5EF4-FFF2-40B4-BE49-F238E27FC236}">
                  <a16:creationId xmlns:a16="http://schemas.microsoft.com/office/drawing/2014/main" id="{A1C50A3C-E399-4CE8-A718-D199D5F6C3EB}"/>
                </a:ext>
              </a:extLst>
            </p:cNvPr>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7;p2">
              <a:extLst>
                <a:ext uri="{FF2B5EF4-FFF2-40B4-BE49-F238E27FC236}">
                  <a16:creationId xmlns:a16="http://schemas.microsoft.com/office/drawing/2014/main" id="{7B3EDF96-818C-43F5-B36A-631FCD9AFAF7}"/>
                </a:ext>
              </a:extLst>
            </p:cNvPr>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p2">
              <a:extLst>
                <a:ext uri="{FF2B5EF4-FFF2-40B4-BE49-F238E27FC236}">
                  <a16:creationId xmlns:a16="http://schemas.microsoft.com/office/drawing/2014/main" id="{2B85F672-17F8-4BED-8649-92E757D693FC}"/>
                </a:ext>
              </a:extLst>
            </p:cNvPr>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9;p2">
              <a:extLst>
                <a:ext uri="{FF2B5EF4-FFF2-40B4-BE49-F238E27FC236}">
                  <a16:creationId xmlns:a16="http://schemas.microsoft.com/office/drawing/2014/main" id="{E9C6C4EB-9485-424B-AAE4-E77FE02E774A}"/>
                </a:ext>
              </a:extLst>
            </p:cNvPr>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p2">
              <a:extLst>
                <a:ext uri="{FF2B5EF4-FFF2-40B4-BE49-F238E27FC236}">
                  <a16:creationId xmlns:a16="http://schemas.microsoft.com/office/drawing/2014/main" id="{193BE83D-F596-4F50-8619-6D3EA02C66D6}"/>
                </a:ext>
              </a:extLst>
            </p:cNvPr>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p2">
              <a:extLst>
                <a:ext uri="{FF2B5EF4-FFF2-40B4-BE49-F238E27FC236}">
                  <a16:creationId xmlns:a16="http://schemas.microsoft.com/office/drawing/2014/main" id="{F4405C75-91C5-4D04-B644-296C32164D77}"/>
                </a:ext>
              </a:extLst>
            </p:cNvPr>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p2">
              <a:extLst>
                <a:ext uri="{FF2B5EF4-FFF2-40B4-BE49-F238E27FC236}">
                  <a16:creationId xmlns:a16="http://schemas.microsoft.com/office/drawing/2014/main" id="{7A29CCDA-7DB0-405A-A1D8-7C1055DEC010}"/>
                </a:ext>
              </a:extLst>
            </p:cNvPr>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p2">
              <a:extLst>
                <a:ext uri="{FF2B5EF4-FFF2-40B4-BE49-F238E27FC236}">
                  <a16:creationId xmlns:a16="http://schemas.microsoft.com/office/drawing/2014/main" id="{F6B50EB1-19D1-4985-87BB-B53662067BE0}"/>
                </a:ext>
              </a:extLst>
            </p:cNvPr>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p2">
              <a:extLst>
                <a:ext uri="{FF2B5EF4-FFF2-40B4-BE49-F238E27FC236}">
                  <a16:creationId xmlns:a16="http://schemas.microsoft.com/office/drawing/2014/main" id="{304B4AB3-D33E-4780-81E7-A13CDE393356}"/>
                </a:ext>
              </a:extLst>
            </p:cNvPr>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p2">
              <a:extLst>
                <a:ext uri="{FF2B5EF4-FFF2-40B4-BE49-F238E27FC236}">
                  <a16:creationId xmlns:a16="http://schemas.microsoft.com/office/drawing/2014/main" id="{2CC41AC0-6324-4C29-A4C2-68F511C5CDBD}"/>
                </a:ext>
              </a:extLst>
            </p:cNvPr>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6;p2">
              <a:extLst>
                <a:ext uri="{FF2B5EF4-FFF2-40B4-BE49-F238E27FC236}">
                  <a16:creationId xmlns:a16="http://schemas.microsoft.com/office/drawing/2014/main" id="{76A35D90-35BF-4975-ACF5-9E93493E86BA}"/>
                </a:ext>
              </a:extLst>
            </p:cNvPr>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p2">
              <a:extLst>
                <a:ext uri="{FF2B5EF4-FFF2-40B4-BE49-F238E27FC236}">
                  <a16:creationId xmlns:a16="http://schemas.microsoft.com/office/drawing/2014/main" id="{660053D8-E094-4240-B2CF-BDE9CC90E516}"/>
                </a:ext>
              </a:extLst>
            </p:cNvPr>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8;p2">
              <a:extLst>
                <a:ext uri="{FF2B5EF4-FFF2-40B4-BE49-F238E27FC236}">
                  <a16:creationId xmlns:a16="http://schemas.microsoft.com/office/drawing/2014/main" id="{C7A5A36F-7F1B-4D98-9636-F975DF80F290}"/>
                </a:ext>
              </a:extLst>
            </p:cNvPr>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p2">
              <a:extLst>
                <a:ext uri="{FF2B5EF4-FFF2-40B4-BE49-F238E27FC236}">
                  <a16:creationId xmlns:a16="http://schemas.microsoft.com/office/drawing/2014/main" id="{A9374678-B524-4F73-AE0F-F59AB47EFEC9}"/>
                </a:ext>
              </a:extLst>
            </p:cNvPr>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0;p2">
              <a:extLst>
                <a:ext uri="{FF2B5EF4-FFF2-40B4-BE49-F238E27FC236}">
                  <a16:creationId xmlns:a16="http://schemas.microsoft.com/office/drawing/2014/main" id="{B38E6BC0-1434-44AE-AC9B-373978ED30B3}"/>
                </a:ext>
              </a:extLst>
            </p:cNvPr>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1;p2">
              <a:extLst>
                <a:ext uri="{FF2B5EF4-FFF2-40B4-BE49-F238E27FC236}">
                  <a16:creationId xmlns:a16="http://schemas.microsoft.com/office/drawing/2014/main" id="{0BCDFF27-BCB6-417E-AFC2-4A7268CA7CF3}"/>
                </a:ext>
              </a:extLst>
            </p:cNvPr>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2;p2">
              <a:extLst>
                <a:ext uri="{FF2B5EF4-FFF2-40B4-BE49-F238E27FC236}">
                  <a16:creationId xmlns:a16="http://schemas.microsoft.com/office/drawing/2014/main" id="{FAC2E5E9-9305-49CC-B31D-DBEC83E128F4}"/>
                </a:ext>
              </a:extLst>
            </p:cNvPr>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3;p2">
              <a:extLst>
                <a:ext uri="{FF2B5EF4-FFF2-40B4-BE49-F238E27FC236}">
                  <a16:creationId xmlns:a16="http://schemas.microsoft.com/office/drawing/2014/main" id="{61C8303D-3DF2-4C05-B868-54EE890413F9}"/>
                </a:ext>
              </a:extLst>
            </p:cNvPr>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4;p2">
              <a:extLst>
                <a:ext uri="{FF2B5EF4-FFF2-40B4-BE49-F238E27FC236}">
                  <a16:creationId xmlns:a16="http://schemas.microsoft.com/office/drawing/2014/main" id="{8540F810-AFED-419B-9144-01602EA4E4EC}"/>
                </a:ext>
              </a:extLst>
            </p:cNvPr>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5;p2">
              <a:extLst>
                <a:ext uri="{FF2B5EF4-FFF2-40B4-BE49-F238E27FC236}">
                  <a16:creationId xmlns:a16="http://schemas.microsoft.com/office/drawing/2014/main" id="{22CBFB47-9887-428E-8DD2-44AF455C33EE}"/>
                </a:ext>
              </a:extLst>
            </p:cNvPr>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p2">
              <a:extLst>
                <a:ext uri="{FF2B5EF4-FFF2-40B4-BE49-F238E27FC236}">
                  <a16:creationId xmlns:a16="http://schemas.microsoft.com/office/drawing/2014/main" id="{AD38375A-5EC8-4FE8-9B17-BF333E83031E}"/>
                </a:ext>
              </a:extLst>
            </p:cNvPr>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p2">
              <a:extLst>
                <a:ext uri="{FF2B5EF4-FFF2-40B4-BE49-F238E27FC236}">
                  <a16:creationId xmlns:a16="http://schemas.microsoft.com/office/drawing/2014/main" id="{483F09ED-3921-4282-AFF2-237D0CB45D3F}"/>
                </a:ext>
              </a:extLst>
            </p:cNvPr>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8;p2">
              <a:extLst>
                <a:ext uri="{FF2B5EF4-FFF2-40B4-BE49-F238E27FC236}">
                  <a16:creationId xmlns:a16="http://schemas.microsoft.com/office/drawing/2014/main" id="{E10844AF-E595-43C9-A09B-308A7C539144}"/>
                </a:ext>
              </a:extLst>
            </p:cNvPr>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9;p2">
              <a:extLst>
                <a:ext uri="{FF2B5EF4-FFF2-40B4-BE49-F238E27FC236}">
                  <a16:creationId xmlns:a16="http://schemas.microsoft.com/office/drawing/2014/main" id="{34BBCB2B-6D09-4CC1-AFF0-675690920ED6}"/>
                </a:ext>
              </a:extLst>
            </p:cNvPr>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0;p2">
              <a:extLst>
                <a:ext uri="{FF2B5EF4-FFF2-40B4-BE49-F238E27FC236}">
                  <a16:creationId xmlns:a16="http://schemas.microsoft.com/office/drawing/2014/main" id="{40474D1C-CF5E-4355-8C7F-BD82F36C2F03}"/>
                </a:ext>
              </a:extLst>
            </p:cNvPr>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1;p2">
              <a:extLst>
                <a:ext uri="{FF2B5EF4-FFF2-40B4-BE49-F238E27FC236}">
                  <a16:creationId xmlns:a16="http://schemas.microsoft.com/office/drawing/2014/main" id="{39EAAA6F-84F2-4907-9B4B-27F48134D8D9}"/>
                </a:ext>
              </a:extLst>
            </p:cNvPr>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2;p2">
              <a:extLst>
                <a:ext uri="{FF2B5EF4-FFF2-40B4-BE49-F238E27FC236}">
                  <a16:creationId xmlns:a16="http://schemas.microsoft.com/office/drawing/2014/main" id="{91CDD9D9-7751-4643-984C-4221B6A081CC}"/>
                </a:ext>
              </a:extLst>
            </p:cNvPr>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3;p2">
              <a:extLst>
                <a:ext uri="{FF2B5EF4-FFF2-40B4-BE49-F238E27FC236}">
                  <a16:creationId xmlns:a16="http://schemas.microsoft.com/office/drawing/2014/main" id="{CAF9A190-9233-4383-8B94-A83F5838C910}"/>
                </a:ext>
              </a:extLst>
            </p:cNvPr>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4;p2">
              <a:extLst>
                <a:ext uri="{FF2B5EF4-FFF2-40B4-BE49-F238E27FC236}">
                  <a16:creationId xmlns:a16="http://schemas.microsoft.com/office/drawing/2014/main" id="{C48C9795-10D4-46D6-BB7C-ECA9F0FBB807}"/>
                </a:ext>
              </a:extLst>
            </p:cNvPr>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p2">
              <a:extLst>
                <a:ext uri="{FF2B5EF4-FFF2-40B4-BE49-F238E27FC236}">
                  <a16:creationId xmlns:a16="http://schemas.microsoft.com/office/drawing/2014/main" id="{E14FD7B2-B551-465C-8B9F-D1B748F2AFB8}"/>
                </a:ext>
              </a:extLst>
            </p:cNvPr>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p2">
              <a:extLst>
                <a:ext uri="{FF2B5EF4-FFF2-40B4-BE49-F238E27FC236}">
                  <a16:creationId xmlns:a16="http://schemas.microsoft.com/office/drawing/2014/main" id="{3B94E186-D627-4030-89A9-AEAC185CC3F6}"/>
                </a:ext>
              </a:extLst>
            </p:cNvPr>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7;p2">
              <a:extLst>
                <a:ext uri="{FF2B5EF4-FFF2-40B4-BE49-F238E27FC236}">
                  <a16:creationId xmlns:a16="http://schemas.microsoft.com/office/drawing/2014/main" id="{42E83713-891A-4615-BDB7-025EA26BB32E}"/>
                </a:ext>
              </a:extLst>
            </p:cNvPr>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8;p2">
              <a:extLst>
                <a:ext uri="{FF2B5EF4-FFF2-40B4-BE49-F238E27FC236}">
                  <a16:creationId xmlns:a16="http://schemas.microsoft.com/office/drawing/2014/main" id="{245F29F8-F678-4D74-A4D9-2206D00E102A}"/>
                </a:ext>
              </a:extLst>
            </p:cNvPr>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9;p2">
              <a:extLst>
                <a:ext uri="{FF2B5EF4-FFF2-40B4-BE49-F238E27FC236}">
                  <a16:creationId xmlns:a16="http://schemas.microsoft.com/office/drawing/2014/main" id="{2B18F2B9-2D99-4F4E-B0BA-917C12E01D9A}"/>
                </a:ext>
              </a:extLst>
            </p:cNvPr>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0;p2">
              <a:extLst>
                <a:ext uri="{FF2B5EF4-FFF2-40B4-BE49-F238E27FC236}">
                  <a16:creationId xmlns:a16="http://schemas.microsoft.com/office/drawing/2014/main" id="{E3A777E0-3828-4F7D-B695-F8328302E9A7}"/>
                </a:ext>
              </a:extLst>
            </p:cNvPr>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1;p2">
              <a:extLst>
                <a:ext uri="{FF2B5EF4-FFF2-40B4-BE49-F238E27FC236}">
                  <a16:creationId xmlns:a16="http://schemas.microsoft.com/office/drawing/2014/main" id="{5F4D63E7-66D6-47D7-A9CC-2BF9411091A3}"/>
                </a:ext>
              </a:extLst>
            </p:cNvPr>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2;p2">
              <a:extLst>
                <a:ext uri="{FF2B5EF4-FFF2-40B4-BE49-F238E27FC236}">
                  <a16:creationId xmlns:a16="http://schemas.microsoft.com/office/drawing/2014/main" id="{2128E009-B98E-4F9D-8B21-6B73A9BCE562}"/>
                </a:ext>
              </a:extLst>
            </p:cNvPr>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p2">
              <a:extLst>
                <a:ext uri="{FF2B5EF4-FFF2-40B4-BE49-F238E27FC236}">
                  <a16:creationId xmlns:a16="http://schemas.microsoft.com/office/drawing/2014/main" id="{FCDD1B5D-E242-4B6A-AF83-69B51D679BB2}"/>
                </a:ext>
              </a:extLst>
            </p:cNvPr>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4;p2">
              <a:extLst>
                <a:ext uri="{FF2B5EF4-FFF2-40B4-BE49-F238E27FC236}">
                  <a16:creationId xmlns:a16="http://schemas.microsoft.com/office/drawing/2014/main" id="{FBE04D55-B2DA-46AB-A156-9B21C8491345}"/>
                </a:ext>
              </a:extLst>
            </p:cNvPr>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5;p2">
              <a:extLst>
                <a:ext uri="{FF2B5EF4-FFF2-40B4-BE49-F238E27FC236}">
                  <a16:creationId xmlns:a16="http://schemas.microsoft.com/office/drawing/2014/main" id="{C36B0265-0B32-4AF2-82D4-A4A8DC6273FE}"/>
                </a:ext>
              </a:extLst>
            </p:cNvPr>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6;p2">
              <a:extLst>
                <a:ext uri="{FF2B5EF4-FFF2-40B4-BE49-F238E27FC236}">
                  <a16:creationId xmlns:a16="http://schemas.microsoft.com/office/drawing/2014/main" id="{4CBD0A5B-2884-45E3-832E-A215B1C84DA1}"/>
                </a:ext>
              </a:extLst>
            </p:cNvPr>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p2">
              <a:extLst>
                <a:ext uri="{FF2B5EF4-FFF2-40B4-BE49-F238E27FC236}">
                  <a16:creationId xmlns:a16="http://schemas.microsoft.com/office/drawing/2014/main" id="{259F2FBC-938C-4232-8C16-85F6AE178715}"/>
                </a:ext>
              </a:extLst>
            </p:cNvPr>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8;p2">
              <a:extLst>
                <a:ext uri="{FF2B5EF4-FFF2-40B4-BE49-F238E27FC236}">
                  <a16:creationId xmlns:a16="http://schemas.microsoft.com/office/drawing/2014/main" id="{DA02F847-82BD-4408-9338-DECCDBF54669}"/>
                </a:ext>
              </a:extLst>
            </p:cNvPr>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9;p2">
              <a:extLst>
                <a:ext uri="{FF2B5EF4-FFF2-40B4-BE49-F238E27FC236}">
                  <a16:creationId xmlns:a16="http://schemas.microsoft.com/office/drawing/2014/main" id="{436FC051-F2D6-4F47-A6C0-053B6655DA8A}"/>
                </a:ext>
              </a:extLst>
            </p:cNvPr>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0;p2">
              <a:extLst>
                <a:ext uri="{FF2B5EF4-FFF2-40B4-BE49-F238E27FC236}">
                  <a16:creationId xmlns:a16="http://schemas.microsoft.com/office/drawing/2014/main" id="{216825D2-477B-44E4-B7F2-DBA345CB7A75}"/>
                </a:ext>
              </a:extLst>
            </p:cNvPr>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1;p2">
              <a:extLst>
                <a:ext uri="{FF2B5EF4-FFF2-40B4-BE49-F238E27FC236}">
                  <a16:creationId xmlns:a16="http://schemas.microsoft.com/office/drawing/2014/main" id="{1253B38B-841E-467D-BDC3-D42558CE38AA}"/>
                </a:ext>
              </a:extLst>
            </p:cNvPr>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p2">
              <a:extLst>
                <a:ext uri="{FF2B5EF4-FFF2-40B4-BE49-F238E27FC236}">
                  <a16:creationId xmlns:a16="http://schemas.microsoft.com/office/drawing/2014/main" id="{E3A6B7A5-ABCE-453A-97AF-5246B8969418}"/>
                </a:ext>
              </a:extLst>
            </p:cNvPr>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3;p2">
              <a:extLst>
                <a:ext uri="{FF2B5EF4-FFF2-40B4-BE49-F238E27FC236}">
                  <a16:creationId xmlns:a16="http://schemas.microsoft.com/office/drawing/2014/main" id="{B21DDF89-FC4B-4D06-BFD6-90BEFCF2C0C7}"/>
                </a:ext>
              </a:extLst>
            </p:cNvPr>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4;p2">
              <a:extLst>
                <a:ext uri="{FF2B5EF4-FFF2-40B4-BE49-F238E27FC236}">
                  <a16:creationId xmlns:a16="http://schemas.microsoft.com/office/drawing/2014/main" id="{55F931DF-8337-4CDD-9539-4C03B4932BBB}"/>
                </a:ext>
              </a:extLst>
            </p:cNvPr>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p2">
              <a:extLst>
                <a:ext uri="{FF2B5EF4-FFF2-40B4-BE49-F238E27FC236}">
                  <a16:creationId xmlns:a16="http://schemas.microsoft.com/office/drawing/2014/main" id="{6BD1E575-678D-4303-8BB2-6840EB67DA15}"/>
                </a:ext>
              </a:extLst>
            </p:cNvPr>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6;p2">
              <a:extLst>
                <a:ext uri="{FF2B5EF4-FFF2-40B4-BE49-F238E27FC236}">
                  <a16:creationId xmlns:a16="http://schemas.microsoft.com/office/drawing/2014/main" id="{E1723742-DCD2-43F2-AAC0-4DBAA5521EC8}"/>
                </a:ext>
              </a:extLst>
            </p:cNvPr>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7;p2">
              <a:extLst>
                <a:ext uri="{FF2B5EF4-FFF2-40B4-BE49-F238E27FC236}">
                  <a16:creationId xmlns:a16="http://schemas.microsoft.com/office/drawing/2014/main" id="{DD4D4F2B-DA61-4364-BBD8-4CA84B76C7CC}"/>
                </a:ext>
              </a:extLst>
            </p:cNvPr>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8;p2">
              <a:extLst>
                <a:ext uri="{FF2B5EF4-FFF2-40B4-BE49-F238E27FC236}">
                  <a16:creationId xmlns:a16="http://schemas.microsoft.com/office/drawing/2014/main" id="{E713F560-795F-458A-AF29-0B24D3AFEDC3}"/>
                </a:ext>
              </a:extLst>
            </p:cNvPr>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9;p2">
              <a:extLst>
                <a:ext uri="{FF2B5EF4-FFF2-40B4-BE49-F238E27FC236}">
                  <a16:creationId xmlns:a16="http://schemas.microsoft.com/office/drawing/2014/main" id="{4F466993-6A87-45F4-93B1-376E684DBE89}"/>
                </a:ext>
              </a:extLst>
            </p:cNvPr>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30;p2">
              <a:extLst>
                <a:ext uri="{FF2B5EF4-FFF2-40B4-BE49-F238E27FC236}">
                  <a16:creationId xmlns:a16="http://schemas.microsoft.com/office/drawing/2014/main" id="{DAF5A6E9-65DA-4B9A-85AC-C69072BD5AC8}"/>
                </a:ext>
              </a:extLst>
            </p:cNvPr>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31;p2">
              <a:extLst>
                <a:ext uri="{FF2B5EF4-FFF2-40B4-BE49-F238E27FC236}">
                  <a16:creationId xmlns:a16="http://schemas.microsoft.com/office/drawing/2014/main" id="{B802431F-7326-46D4-A161-BB79EF78F232}"/>
                </a:ext>
              </a:extLst>
            </p:cNvPr>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32;p2">
              <a:extLst>
                <a:ext uri="{FF2B5EF4-FFF2-40B4-BE49-F238E27FC236}">
                  <a16:creationId xmlns:a16="http://schemas.microsoft.com/office/drawing/2014/main" id="{1D502538-37C7-4238-8EA2-BD0E9ADE0651}"/>
                </a:ext>
              </a:extLst>
            </p:cNvPr>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33;p2">
              <a:extLst>
                <a:ext uri="{FF2B5EF4-FFF2-40B4-BE49-F238E27FC236}">
                  <a16:creationId xmlns:a16="http://schemas.microsoft.com/office/drawing/2014/main" id="{E28B3590-9660-48F7-8DD4-9640D7C26164}"/>
                </a:ext>
              </a:extLst>
            </p:cNvPr>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8" name="Google Shape;3725;p39">
            <a:extLst>
              <a:ext uri="{FF2B5EF4-FFF2-40B4-BE49-F238E27FC236}">
                <a16:creationId xmlns:a16="http://schemas.microsoft.com/office/drawing/2014/main" id="{B8D2CFDF-7988-44B9-BC7D-633E2C9179C0}"/>
              </a:ext>
            </a:extLst>
          </p:cNvPr>
          <p:cNvPicPr preferRelativeResize="0"/>
          <p:nvPr/>
        </p:nvPicPr>
        <p:blipFill>
          <a:blip r:embed="rId2"/>
          <a:stretch>
            <a:fillRect/>
          </a:stretch>
        </p:blipFill>
        <p:spPr>
          <a:xfrm>
            <a:off x="809192" y="2414587"/>
            <a:ext cx="1845011" cy="2225365"/>
          </a:xfrm>
          <a:prstGeom prst="rect">
            <a:avLst/>
          </a:prstGeom>
          <a:noFill/>
          <a:ln>
            <a:noFill/>
          </a:ln>
        </p:spPr>
      </p:pic>
      <p:pic>
        <p:nvPicPr>
          <p:cNvPr id="79" name="Google Shape;5504;p64">
            <a:extLst>
              <a:ext uri="{FF2B5EF4-FFF2-40B4-BE49-F238E27FC236}">
                <a16:creationId xmlns:a16="http://schemas.microsoft.com/office/drawing/2014/main" id="{298A4C98-839A-435D-85DA-C656C857BC3C}"/>
              </a:ext>
            </a:extLst>
          </p:cNvPr>
          <p:cNvPicPr preferRelativeResize="0"/>
          <p:nvPr/>
        </p:nvPicPr>
        <p:blipFill>
          <a:blip r:embed="rId3"/>
          <a:stretch>
            <a:fillRect/>
          </a:stretch>
        </p:blipFill>
        <p:spPr>
          <a:xfrm flipH="1">
            <a:off x="4840242" y="1774574"/>
            <a:ext cx="3825727" cy="3901952"/>
          </a:xfrm>
          <a:prstGeom prst="rect">
            <a:avLst/>
          </a:prstGeom>
          <a:noFill/>
          <a:ln>
            <a:noFill/>
          </a:ln>
        </p:spPr>
      </p:pic>
    </p:spTree>
    <p:extLst>
      <p:ext uri="{BB962C8B-B14F-4D97-AF65-F5344CB8AC3E}">
        <p14:creationId xmlns:p14="http://schemas.microsoft.com/office/powerpoint/2010/main" val="35660104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Google Shape;881;p43"/>
          <p:cNvSpPr/>
          <p:nvPr/>
        </p:nvSpPr>
        <p:spPr>
          <a:xfrm rot="-260877" flipH="1">
            <a:off x="1403350" y="1515745"/>
            <a:ext cx="6860540" cy="2163445"/>
          </a:xfrm>
          <a:custGeom>
            <a:avLst/>
            <a:gdLst/>
            <a:ahLst/>
            <a:cxnLst/>
            <a:rect l="l" t="t" r="r" b="b"/>
            <a:pathLst>
              <a:path w="93726" h="45607" extrusionOk="0">
                <a:moveTo>
                  <a:pt x="61426" y="1232"/>
                </a:moveTo>
                <a:cubicBezTo>
                  <a:pt x="73102" y="1232"/>
                  <a:pt x="90461" y="3706"/>
                  <a:pt x="89626" y="15515"/>
                </a:cubicBezTo>
                <a:lnTo>
                  <a:pt x="89626" y="15515"/>
                </a:lnTo>
                <a:cubicBezTo>
                  <a:pt x="89128" y="15001"/>
                  <a:pt x="88611" y="14521"/>
                  <a:pt x="88097" y="14079"/>
                </a:cubicBezTo>
                <a:cubicBezTo>
                  <a:pt x="84924" y="11259"/>
                  <a:pt x="81145" y="9146"/>
                  <a:pt x="77223" y="7510"/>
                </a:cubicBezTo>
                <a:lnTo>
                  <a:pt x="77223" y="7510"/>
                </a:lnTo>
                <a:cubicBezTo>
                  <a:pt x="71422" y="4153"/>
                  <a:pt x="64333" y="3084"/>
                  <a:pt x="57753" y="2771"/>
                </a:cubicBezTo>
                <a:lnTo>
                  <a:pt x="57753" y="2771"/>
                </a:lnTo>
                <a:cubicBezTo>
                  <a:pt x="55996" y="2625"/>
                  <a:pt x="54235" y="2551"/>
                  <a:pt x="52483" y="2551"/>
                </a:cubicBezTo>
                <a:cubicBezTo>
                  <a:pt x="49921" y="2551"/>
                  <a:pt x="47380" y="2710"/>
                  <a:pt x="44907" y="3035"/>
                </a:cubicBezTo>
                <a:lnTo>
                  <a:pt x="44907" y="3035"/>
                </a:lnTo>
                <a:cubicBezTo>
                  <a:pt x="44665" y="3052"/>
                  <a:pt x="44423" y="3070"/>
                  <a:pt x="44181" y="3088"/>
                </a:cubicBezTo>
                <a:lnTo>
                  <a:pt x="44181" y="3088"/>
                </a:lnTo>
                <a:cubicBezTo>
                  <a:pt x="47695" y="2372"/>
                  <a:pt x="51248" y="1857"/>
                  <a:pt x="54795" y="1519"/>
                </a:cubicBezTo>
                <a:cubicBezTo>
                  <a:pt x="56560" y="1352"/>
                  <a:pt x="58855" y="1232"/>
                  <a:pt x="61426" y="1232"/>
                </a:cubicBezTo>
                <a:close/>
                <a:moveTo>
                  <a:pt x="81860" y="11048"/>
                </a:moveTo>
                <a:cubicBezTo>
                  <a:pt x="82945" y="11668"/>
                  <a:pt x="84007" y="12332"/>
                  <a:pt x="85044" y="13042"/>
                </a:cubicBezTo>
                <a:cubicBezTo>
                  <a:pt x="86564" y="14062"/>
                  <a:pt x="88161" y="15340"/>
                  <a:pt x="89468" y="16805"/>
                </a:cubicBezTo>
                <a:lnTo>
                  <a:pt x="89468" y="16805"/>
                </a:lnTo>
                <a:cubicBezTo>
                  <a:pt x="89385" y="17284"/>
                  <a:pt x="89275" y="17777"/>
                  <a:pt x="89134" y="18285"/>
                </a:cubicBezTo>
                <a:cubicBezTo>
                  <a:pt x="88766" y="19679"/>
                  <a:pt x="88179" y="20974"/>
                  <a:pt x="87423" y="22179"/>
                </a:cubicBezTo>
                <a:lnTo>
                  <a:pt x="87423" y="22179"/>
                </a:lnTo>
                <a:cubicBezTo>
                  <a:pt x="87329" y="18104"/>
                  <a:pt x="84808" y="13997"/>
                  <a:pt x="81860" y="11048"/>
                </a:cubicBezTo>
                <a:close/>
                <a:moveTo>
                  <a:pt x="85882" y="25341"/>
                </a:moveTo>
                <a:cubicBezTo>
                  <a:pt x="83973" y="30471"/>
                  <a:pt x="77174" y="33359"/>
                  <a:pt x="72138" y="34994"/>
                </a:cubicBezTo>
                <a:cubicBezTo>
                  <a:pt x="71486" y="35214"/>
                  <a:pt x="70829" y="35426"/>
                  <a:pt x="70170" y="35631"/>
                </a:cubicBezTo>
                <a:lnTo>
                  <a:pt x="70170" y="35631"/>
                </a:lnTo>
                <a:cubicBezTo>
                  <a:pt x="75908" y="32996"/>
                  <a:pt x="81545" y="29884"/>
                  <a:pt x="85882" y="25341"/>
                </a:cubicBezTo>
                <a:close/>
                <a:moveTo>
                  <a:pt x="5271" y="24853"/>
                </a:moveTo>
                <a:lnTo>
                  <a:pt x="5271" y="24853"/>
                </a:lnTo>
                <a:cubicBezTo>
                  <a:pt x="3329" y="28413"/>
                  <a:pt x="3124" y="32283"/>
                  <a:pt x="6340" y="36146"/>
                </a:cubicBezTo>
                <a:cubicBezTo>
                  <a:pt x="6830" y="36744"/>
                  <a:pt x="7374" y="37297"/>
                  <a:pt x="7960" y="37811"/>
                </a:cubicBezTo>
                <a:lnTo>
                  <a:pt x="7960" y="37811"/>
                </a:lnTo>
                <a:cubicBezTo>
                  <a:pt x="3462" y="35852"/>
                  <a:pt x="1318" y="32730"/>
                  <a:pt x="3517" y="27907"/>
                </a:cubicBezTo>
                <a:cubicBezTo>
                  <a:pt x="3991" y="26825"/>
                  <a:pt x="4591" y="25811"/>
                  <a:pt x="5271" y="24853"/>
                </a:cubicBezTo>
                <a:close/>
                <a:moveTo>
                  <a:pt x="19484" y="13729"/>
                </a:moveTo>
                <a:cubicBezTo>
                  <a:pt x="16127" y="16051"/>
                  <a:pt x="13147" y="18982"/>
                  <a:pt x="11583" y="22722"/>
                </a:cubicBezTo>
                <a:cubicBezTo>
                  <a:pt x="9221" y="28310"/>
                  <a:pt x="11352" y="34879"/>
                  <a:pt x="16019" y="38624"/>
                </a:cubicBezTo>
                <a:cubicBezTo>
                  <a:pt x="16774" y="39218"/>
                  <a:pt x="17571" y="39748"/>
                  <a:pt x="18403" y="40222"/>
                </a:cubicBezTo>
                <a:lnTo>
                  <a:pt x="18403" y="40222"/>
                </a:lnTo>
                <a:cubicBezTo>
                  <a:pt x="15804" y="39934"/>
                  <a:pt x="13380" y="39517"/>
                  <a:pt x="11249" y="38940"/>
                </a:cubicBezTo>
                <a:lnTo>
                  <a:pt x="11249" y="38940"/>
                </a:lnTo>
                <a:cubicBezTo>
                  <a:pt x="10095" y="38161"/>
                  <a:pt x="9010" y="37290"/>
                  <a:pt x="8011" y="36319"/>
                </a:cubicBezTo>
                <a:cubicBezTo>
                  <a:pt x="3171" y="31652"/>
                  <a:pt x="5476" y="25890"/>
                  <a:pt x="9451" y="21569"/>
                </a:cubicBezTo>
                <a:cubicBezTo>
                  <a:pt x="12320" y="18467"/>
                  <a:pt x="15787" y="15906"/>
                  <a:pt x="19484" y="13729"/>
                </a:cubicBezTo>
                <a:close/>
                <a:moveTo>
                  <a:pt x="54697" y="4374"/>
                </a:moveTo>
                <a:cubicBezTo>
                  <a:pt x="57004" y="4374"/>
                  <a:pt x="59294" y="4622"/>
                  <a:pt x="61421" y="5321"/>
                </a:cubicBezTo>
                <a:cubicBezTo>
                  <a:pt x="61456" y="5335"/>
                  <a:pt x="61490" y="5341"/>
                  <a:pt x="61523" y="5341"/>
                </a:cubicBezTo>
                <a:cubicBezTo>
                  <a:pt x="61820" y="5341"/>
                  <a:pt x="62005" y="4839"/>
                  <a:pt x="61812" y="4519"/>
                </a:cubicBezTo>
                <a:lnTo>
                  <a:pt x="61812" y="4519"/>
                </a:lnTo>
                <a:cubicBezTo>
                  <a:pt x="66844" y="5191"/>
                  <a:pt x="71789" y="6447"/>
                  <a:pt x="76445" y="8390"/>
                </a:cubicBezTo>
                <a:lnTo>
                  <a:pt x="76445" y="8390"/>
                </a:lnTo>
                <a:cubicBezTo>
                  <a:pt x="80994" y="10909"/>
                  <a:pt x="84687" y="14681"/>
                  <a:pt x="86081" y="20014"/>
                </a:cubicBezTo>
                <a:cubicBezTo>
                  <a:pt x="86426" y="21368"/>
                  <a:pt x="86479" y="22614"/>
                  <a:pt x="86297" y="23762"/>
                </a:cubicBezTo>
                <a:lnTo>
                  <a:pt x="86297" y="23762"/>
                </a:lnTo>
                <a:cubicBezTo>
                  <a:pt x="82255" y="28830"/>
                  <a:pt x="75262" y="32180"/>
                  <a:pt x="69948" y="34706"/>
                </a:cubicBezTo>
                <a:cubicBezTo>
                  <a:pt x="68121" y="35570"/>
                  <a:pt x="66284" y="36411"/>
                  <a:pt x="64433" y="37215"/>
                </a:cubicBezTo>
                <a:lnTo>
                  <a:pt x="64433" y="37215"/>
                </a:lnTo>
                <a:cubicBezTo>
                  <a:pt x="62092" y="37786"/>
                  <a:pt x="59733" y="38272"/>
                  <a:pt x="57388" y="38681"/>
                </a:cubicBezTo>
                <a:cubicBezTo>
                  <a:pt x="53947" y="39259"/>
                  <a:pt x="41681" y="40767"/>
                  <a:pt x="29630" y="40767"/>
                </a:cubicBezTo>
                <a:cubicBezTo>
                  <a:pt x="27018" y="40767"/>
                  <a:pt x="24415" y="40696"/>
                  <a:pt x="21915" y="40530"/>
                </a:cubicBezTo>
                <a:lnTo>
                  <a:pt x="21915" y="40530"/>
                </a:lnTo>
                <a:cubicBezTo>
                  <a:pt x="21026" y="40173"/>
                  <a:pt x="20154" y="39770"/>
                  <a:pt x="19304" y="39315"/>
                </a:cubicBezTo>
                <a:cubicBezTo>
                  <a:pt x="12908" y="35973"/>
                  <a:pt x="9912" y="28310"/>
                  <a:pt x="13484" y="21857"/>
                </a:cubicBezTo>
                <a:cubicBezTo>
                  <a:pt x="16653" y="15923"/>
                  <a:pt x="23394" y="12351"/>
                  <a:pt x="29329" y="9873"/>
                </a:cubicBezTo>
                <a:cubicBezTo>
                  <a:pt x="34917" y="7511"/>
                  <a:pt x="40910" y="6013"/>
                  <a:pt x="46959" y="5033"/>
                </a:cubicBezTo>
                <a:cubicBezTo>
                  <a:pt x="49415" y="4696"/>
                  <a:pt x="52067" y="4374"/>
                  <a:pt x="54697" y="4374"/>
                </a:cubicBezTo>
                <a:close/>
                <a:moveTo>
                  <a:pt x="90154" y="17627"/>
                </a:moveTo>
                <a:cubicBezTo>
                  <a:pt x="92170" y="20224"/>
                  <a:pt x="93157" y="23323"/>
                  <a:pt x="91324" y="26582"/>
                </a:cubicBezTo>
                <a:cubicBezTo>
                  <a:pt x="89826" y="29232"/>
                  <a:pt x="87003" y="31076"/>
                  <a:pt x="84467" y="32574"/>
                </a:cubicBezTo>
                <a:cubicBezTo>
                  <a:pt x="82048" y="34072"/>
                  <a:pt x="79455" y="35397"/>
                  <a:pt x="76862" y="36549"/>
                </a:cubicBezTo>
                <a:cubicBezTo>
                  <a:pt x="68716" y="40099"/>
                  <a:pt x="59960" y="42247"/>
                  <a:pt x="51103" y="42993"/>
                </a:cubicBezTo>
                <a:lnTo>
                  <a:pt x="51103" y="42993"/>
                </a:lnTo>
                <a:cubicBezTo>
                  <a:pt x="55639" y="41696"/>
                  <a:pt x="60083" y="40009"/>
                  <a:pt x="64430" y="38149"/>
                </a:cubicBezTo>
                <a:lnTo>
                  <a:pt x="64430" y="38149"/>
                </a:lnTo>
                <a:cubicBezTo>
                  <a:pt x="65786" y="37823"/>
                  <a:pt x="67144" y="37480"/>
                  <a:pt x="68508" y="37126"/>
                </a:cubicBezTo>
                <a:cubicBezTo>
                  <a:pt x="74730" y="35455"/>
                  <a:pt x="82624" y="33150"/>
                  <a:pt x="86138" y="27158"/>
                </a:cubicBezTo>
                <a:cubicBezTo>
                  <a:pt x="86818" y="26007"/>
                  <a:pt x="87206" y="24809"/>
                  <a:pt x="87354" y="23596"/>
                </a:cubicBezTo>
                <a:lnTo>
                  <a:pt x="87354" y="23596"/>
                </a:lnTo>
                <a:cubicBezTo>
                  <a:pt x="88703" y="21777"/>
                  <a:pt x="89686" y="19732"/>
                  <a:pt x="90154" y="17627"/>
                </a:cubicBezTo>
                <a:close/>
                <a:moveTo>
                  <a:pt x="59509" y="39242"/>
                </a:moveTo>
                <a:lnTo>
                  <a:pt x="59509" y="39242"/>
                </a:lnTo>
                <a:cubicBezTo>
                  <a:pt x="55225" y="40901"/>
                  <a:pt x="50857" y="42297"/>
                  <a:pt x="46366" y="43258"/>
                </a:cubicBezTo>
                <a:lnTo>
                  <a:pt x="46366" y="43258"/>
                </a:lnTo>
                <a:cubicBezTo>
                  <a:pt x="45585" y="43280"/>
                  <a:pt x="44803" y="43291"/>
                  <a:pt x="44021" y="43291"/>
                </a:cubicBezTo>
                <a:cubicBezTo>
                  <a:pt x="38237" y="43291"/>
                  <a:pt x="32056" y="43291"/>
                  <a:pt x="26314" y="41915"/>
                </a:cubicBezTo>
                <a:lnTo>
                  <a:pt x="26314" y="41915"/>
                </a:lnTo>
                <a:cubicBezTo>
                  <a:pt x="27793" y="41971"/>
                  <a:pt x="29275" y="41997"/>
                  <a:pt x="30758" y="41997"/>
                </a:cubicBezTo>
                <a:cubicBezTo>
                  <a:pt x="38953" y="41997"/>
                  <a:pt x="47199" y="41191"/>
                  <a:pt x="55256" y="40006"/>
                </a:cubicBezTo>
                <a:cubicBezTo>
                  <a:pt x="56678" y="39785"/>
                  <a:pt x="58095" y="39528"/>
                  <a:pt x="59509" y="39242"/>
                </a:cubicBezTo>
                <a:close/>
                <a:moveTo>
                  <a:pt x="14276" y="40705"/>
                </a:moveTo>
                <a:cubicBezTo>
                  <a:pt x="16245" y="41067"/>
                  <a:pt x="18096" y="41289"/>
                  <a:pt x="19534" y="41447"/>
                </a:cubicBezTo>
                <a:cubicBezTo>
                  <a:pt x="20131" y="41508"/>
                  <a:pt x="20728" y="41564"/>
                  <a:pt x="21327" y="41614"/>
                </a:cubicBezTo>
                <a:lnTo>
                  <a:pt x="21327" y="41614"/>
                </a:lnTo>
                <a:cubicBezTo>
                  <a:pt x="26833" y="43787"/>
                  <a:pt x="33304" y="44127"/>
                  <a:pt x="38951" y="44212"/>
                </a:cubicBezTo>
                <a:cubicBezTo>
                  <a:pt x="39457" y="44227"/>
                  <a:pt x="39962" y="44239"/>
                  <a:pt x="40467" y="44247"/>
                </a:cubicBezTo>
                <a:lnTo>
                  <a:pt x="40467" y="44247"/>
                </a:lnTo>
                <a:cubicBezTo>
                  <a:pt x="40231" y="44275"/>
                  <a:pt x="39994" y="44302"/>
                  <a:pt x="39757" y="44328"/>
                </a:cubicBezTo>
                <a:cubicBezTo>
                  <a:pt x="37722" y="44553"/>
                  <a:pt x="35575" y="44679"/>
                  <a:pt x="33378" y="44679"/>
                </a:cubicBezTo>
                <a:cubicBezTo>
                  <a:pt x="26915" y="44679"/>
                  <a:pt x="20021" y="43587"/>
                  <a:pt x="14276" y="40705"/>
                </a:cubicBezTo>
                <a:close/>
                <a:moveTo>
                  <a:pt x="61579" y="1"/>
                </a:moveTo>
                <a:cubicBezTo>
                  <a:pt x="55890" y="1"/>
                  <a:pt x="50214" y="686"/>
                  <a:pt x="44655" y="1749"/>
                </a:cubicBezTo>
                <a:cubicBezTo>
                  <a:pt x="34341" y="3766"/>
                  <a:pt x="24201" y="7511"/>
                  <a:pt x="15501" y="13503"/>
                </a:cubicBezTo>
                <a:cubicBezTo>
                  <a:pt x="11583" y="16153"/>
                  <a:pt x="8068" y="19322"/>
                  <a:pt x="5188" y="23010"/>
                </a:cubicBezTo>
                <a:cubicBezTo>
                  <a:pt x="3690" y="24853"/>
                  <a:pt x="2307" y="26928"/>
                  <a:pt x="1673" y="29347"/>
                </a:cubicBezTo>
                <a:cubicBezTo>
                  <a:pt x="0" y="35480"/>
                  <a:pt x="5305" y="38448"/>
                  <a:pt x="10967" y="39967"/>
                </a:cubicBezTo>
                <a:lnTo>
                  <a:pt x="10967" y="39967"/>
                </a:lnTo>
                <a:cubicBezTo>
                  <a:pt x="12493" y="40879"/>
                  <a:pt x="14115" y="41639"/>
                  <a:pt x="15674" y="42311"/>
                </a:cubicBezTo>
                <a:cubicBezTo>
                  <a:pt x="21090" y="44616"/>
                  <a:pt x="27024" y="45538"/>
                  <a:pt x="32786" y="45595"/>
                </a:cubicBezTo>
                <a:cubicBezTo>
                  <a:pt x="33141" y="45603"/>
                  <a:pt x="33496" y="45606"/>
                  <a:pt x="33851" y="45606"/>
                </a:cubicBezTo>
                <a:cubicBezTo>
                  <a:pt x="38111" y="45606"/>
                  <a:pt x="42302" y="45078"/>
                  <a:pt x="46421" y="44177"/>
                </a:cubicBezTo>
                <a:lnTo>
                  <a:pt x="46421" y="44177"/>
                </a:lnTo>
                <a:cubicBezTo>
                  <a:pt x="53707" y="43884"/>
                  <a:pt x="60896" y="42804"/>
                  <a:pt x="67989" y="40698"/>
                </a:cubicBezTo>
                <a:cubicBezTo>
                  <a:pt x="73232" y="39200"/>
                  <a:pt x="78360" y="37010"/>
                  <a:pt x="83085" y="34360"/>
                </a:cubicBezTo>
                <a:cubicBezTo>
                  <a:pt x="87118" y="32113"/>
                  <a:pt x="91900" y="29175"/>
                  <a:pt x="93052" y="24335"/>
                </a:cubicBezTo>
                <a:cubicBezTo>
                  <a:pt x="93725" y="21347"/>
                  <a:pt x="92309" y="18575"/>
                  <a:pt x="90374" y="16332"/>
                </a:cubicBezTo>
                <a:lnTo>
                  <a:pt x="90374" y="16332"/>
                </a:lnTo>
                <a:cubicBezTo>
                  <a:pt x="90724" y="13366"/>
                  <a:pt x="90007" y="10351"/>
                  <a:pt x="87809" y="7741"/>
                </a:cubicBezTo>
                <a:cubicBezTo>
                  <a:pt x="83315" y="2441"/>
                  <a:pt x="75018" y="1116"/>
                  <a:pt x="68565" y="366"/>
                </a:cubicBezTo>
                <a:cubicBezTo>
                  <a:pt x="66239" y="115"/>
                  <a:pt x="63908" y="1"/>
                  <a:pt x="61579" y="1"/>
                </a:cubicBezTo>
                <a:close/>
              </a:path>
            </a:pathLst>
          </a:custGeom>
          <a:solidFill>
            <a:schemeClr val="accent3">
              <a:lumMod val="75000"/>
            </a:schemeClr>
          </a:solidFill>
          <a:ln>
            <a:solidFill>
              <a:schemeClr val="accent3">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B050"/>
              </a:solidFill>
            </a:endParaRPr>
          </a:p>
        </p:txBody>
      </p:sp>
      <p:grpSp>
        <p:nvGrpSpPr>
          <p:cNvPr id="886" name="Google Shape;886;p43"/>
          <p:cNvGrpSpPr/>
          <p:nvPr/>
        </p:nvGrpSpPr>
        <p:grpSpPr>
          <a:xfrm rot="-2700000">
            <a:off x="1069340" y="1253490"/>
            <a:ext cx="1464310" cy="1735455"/>
            <a:chOff x="4475375" y="3939175"/>
            <a:chExt cx="972300" cy="1147250"/>
          </a:xfrm>
        </p:grpSpPr>
        <p:sp>
          <p:nvSpPr>
            <p:cNvPr id="887" name="Google Shape;887;p43"/>
            <p:cNvSpPr/>
            <p:nvPr/>
          </p:nvSpPr>
          <p:spPr>
            <a:xfrm>
              <a:off x="4495275" y="3939950"/>
              <a:ext cx="952400" cy="1083775"/>
            </a:xfrm>
            <a:custGeom>
              <a:avLst/>
              <a:gdLst/>
              <a:ahLst/>
              <a:cxnLst/>
              <a:rect l="l" t="t" r="r" b="b"/>
              <a:pathLst>
                <a:path w="38096" h="43351" extrusionOk="0">
                  <a:moveTo>
                    <a:pt x="31125" y="1"/>
                  </a:moveTo>
                  <a:cubicBezTo>
                    <a:pt x="29145" y="1"/>
                    <a:pt x="27155" y="895"/>
                    <a:pt x="25782" y="2595"/>
                  </a:cubicBezTo>
                  <a:lnTo>
                    <a:pt x="1692" y="32454"/>
                  </a:lnTo>
                  <a:cubicBezTo>
                    <a:pt x="498" y="33906"/>
                    <a:pt x="1" y="35716"/>
                    <a:pt x="180" y="37427"/>
                  </a:cubicBezTo>
                  <a:cubicBezTo>
                    <a:pt x="219" y="38123"/>
                    <a:pt x="398" y="38799"/>
                    <a:pt x="677" y="39436"/>
                  </a:cubicBezTo>
                  <a:cubicBezTo>
                    <a:pt x="1075" y="40391"/>
                    <a:pt x="1692" y="41266"/>
                    <a:pt x="2547" y="41922"/>
                  </a:cubicBezTo>
                  <a:cubicBezTo>
                    <a:pt x="3164" y="42460"/>
                    <a:pt x="3880" y="42818"/>
                    <a:pt x="4636" y="43056"/>
                  </a:cubicBezTo>
                  <a:cubicBezTo>
                    <a:pt x="5267" y="43254"/>
                    <a:pt x="5924" y="43351"/>
                    <a:pt x="6584" y="43351"/>
                  </a:cubicBezTo>
                  <a:cubicBezTo>
                    <a:pt x="8584" y="43351"/>
                    <a:pt x="10605" y="42459"/>
                    <a:pt x="11996" y="40769"/>
                  </a:cubicBezTo>
                  <a:lnTo>
                    <a:pt x="36106" y="10949"/>
                  </a:lnTo>
                  <a:cubicBezTo>
                    <a:pt x="37916" y="8662"/>
                    <a:pt x="38095" y="5598"/>
                    <a:pt x="36782" y="3251"/>
                  </a:cubicBezTo>
                  <a:cubicBezTo>
                    <a:pt x="36384" y="2595"/>
                    <a:pt x="35887" y="1978"/>
                    <a:pt x="35231" y="1441"/>
                  </a:cubicBezTo>
                  <a:cubicBezTo>
                    <a:pt x="34395" y="745"/>
                    <a:pt x="33420" y="327"/>
                    <a:pt x="32406" y="128"/>
                  </a:cubicBezTo>
                  <a:cubicBezTo>
                    <a:pt x="31984" y="43"/>
                    <a:pt x="31555" y="1"/>
                    <a:pt x="31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3"/>
            <p:cNvSpPr/>
            <p:nvPr/>
          </p:nvSpPr>
          <p:spPr>
            <a:xfrm>
              <a:off x="4512175" y="3942625"/>
              <a:ext cx="903175" cy="1073750"/>
            </a:xfrm>
            <a:custGeom>
              <a:avLst/>
              <a:gdLst/>
              <a:ahLst/>
              <a:cxnLst/>
              <a:rect l="l" t="t" r="r" b="b"/>
              <a:pathLst>
                <a:path w="36127" h="42950" extrusionOk="0">
                  <a:moveTo>
                    <a:pt x="31750" y="1"/>
                  </a:moveTo>
                  <a:lnTo>
                    <a:pt x="1" y="39329"/>
                  </a:lnTo>
                  <a:cubicBezTo>
                    <a:pt x="399" y="40284"/>
                    <a:pt x="1016" y="41159"/>
                    <a:pt x="1891" y="41815"/>
                  </a:cubicBezTo>
                  <a:cubicBezTo>
                    <a:pt x="2507" y="42353"/>
                    <a:pt x="3224" y="42711"/>
                    <a:pt x="3980" y="42949"/>
                  </a:cubicBezTo>
                  <a:lnTo>
                    <a:pt x="36126" y="3124"/>
                  </a:lnTo>
                  <a:cubicBezTo>
                    <a:pt x="35728" y="2468"/>
                    <a:pt x="35231" y="1831"/>
                    <a:pt x="34594" y="1314"/>
                  </a:cubicBezTo>
                  <a:cubicBezTo>
                    <a:pt x="33739" y="618"/>
                    <a:pt x="32764" y="200"/>
                    <a:pt x="31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3"/>
            <p:cNvSpPr/>
            <p:nvPr/>
          </p:nvSpPr>
          <p:spPr>
            <a:xfrm>
              <a:off x="4475375" y="4830350"/>
              <a:ext cx="250175" cy="256075"/>
            </a:xfrm>
            <a:custGeom>
              <a:avLst/>
              <a:gdLst/>
              <a:ahLst/>
              <a:cxnLst/>
              <a:rect l="l" t="t" r="r" b="b"/>
              <a:pathLst>
                <a:path w="10007" h="10243" extrusionOk="0">
                  <a:moveTo>
                    <a:pt x="976" y="0"/>
                  </a:moveTo>
                  <a:cubicBezTo>
                    <a:pt x="976" y="0"/>
                    <a:pt x="147" y="9708"/>
                    <a:pt x="15" y="10221"/>
                  </a:cubicBezTo>
                  <a:lnTo>
                    <a:pt x="15" y="10221"/>
                  </a:lnTo>
                  <a:lnTo>
                    <a:pt x="10007" y="7281"/>
                  </a:lnTo>
                  <a:lnTo>
                    <a:pt x="976" y="0"/>
                  </a:lnTo>
                  <a:close/>
                  <a:moveTo>
                    <a:pt x="15" y="10221"/>
                  </a:moveTo>
                  <a:lnTo>
                    <a:pt x="1" y="10225"/>
                  </a:lnTo>
                  <a:cubicBezTo>
                    <a:pt x="2" y="10237"/>
                    <a:pt x="4" y="10242"/>
                    <a:pt x="6" y="10242"/>
                  </a:cubicBezTo>
                  <a:cubicBezTo>
                    <a:pt x="9" y="10242"/>
                    <a:pt x="12" y="10235"/>
                    <a:pt x="15" y="102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3"/>
            <p:cNvSpPr/>
            <p:nvPr/>
          </p:nvSpPr>
          <p:spPr>
            <a:xfrm>
              <a:off x="4475375" y="4989000"/>
              <a:ext cx="95025" cy="97000"/>
            </a:xfrm>
            <a:custGeom>
              <a:avLst/>
              <a:gdLst/>
              <a:ahLst/>
              <a:cxnLst/>
              <a:rect l="l" t="t" r="r" b="b"/>
              <a:pathLst>
                <a:path w="3801" h="3880" extrusionOk="0">
                  <a:moveTo>
                    <a:pt x="399" y="0"/>
                  </a:moveTo>
                  <a:cubicBezTo>
                    <a:pt x="220" y="1950"/>
                    <a:pt x="61" y="3680"/>
                    <a:pt x="1" y="3879"/>
                  </a:cubicBezTo>
                  <a:lnTo>
                    <a:pt x="3800" y="2745"/>
                  </a:lnTo>
                  <a:lnTo>
                    <a:pt x="3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3"/>
            <p:cNvSpPr/>
            <p:nvPr/>
          </p:nvSpPr>
          <p:spPr>
            <a:xfrm>
              <a:off x="5127375" y="3939175"/>
              <a:ext cx="320300" cy="287950"/>
            </a:xfrm>
            <a:custGeom>
              <a:avLst/>
              <a:gdLst/>
              <a:ahLst/>
              <a:cxnLst/>
              <a:rect l="l" t="t" r="r" b="b"/>
              <a:pathLst>
                <a:path w="12812" h="11518" extrusionOk="0">
                  <a:moveTo>
                    <a:pt x="5846" y="0"/>
                  </a:moveTo>
                  <a:cubicBezTo>
                    <a:pt x="3845" y="0"/>
                    <a:pt x="1842" y="889"/>
                    <a:pt x="478" y="2566"/>
                  </a:cubicBezTo>
                  <a:lnTo>
                    <a:pt x="0" y="3163"/>
                  </a:lnTo>
                  <a:lnTo>
                    <a:pt x="10325" y="11518"/>
                  </a:lnTo>
                  <a:lnTo>
                    <a:pt x="10802" y="10921"/>
                  </a:lnTo>
                  <a:cubicBezTo>
                    <a:pt x="12632" y="8673"/>
                    <a:pt x="12811" y="5590"/>
                    <a:pt x="11478" y="3242"/>
                  </a:cubicBezTo>
                  <a:cubicBezTo>
                    <a:pt x="11080" y="2566"/>
                    <a:pt x="10583" y="1949"/>
                    <a:pt x="9927" y="1432"/>
                  </a:cubicBezTo>
                  <a:cubicBezTo>
                    <a:pt x="9091" y="756"/>
                    <a:pt x="8116" y="318"/>
                    <a:pt x="7102" y="119"/>
                  </a:cubicBezTo>
                  <a:cubicBezTo>
                    <a:pt x="6687" y="40"/>
                    <a:pt x="6267" y="0"/>
                    <a:pt x="5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3"/>
            <p:cNvSpPr/>
            <p:nvPr/>
          </p:nvSpPr>
          <p:spPr>
            <a:xfrm>
              <a:off x="5083600" y="3999875"/>
              <a:ext cx="317825" cy="263025"/>
            </a:xfrm>
            <a:custGeom>
              <a:avLst/>
              <a:gdLst/>
              <a:ahLst/>
              <a:cxnLst/>
              <a:rect l="l" t="t" r="r" b="b"/>
              <a:pathLst>
                <a:path w="12713" h="10521" extrusionOk="0">
                  <a:moveTo>
                    <a:pt x="1657" y="0"/>
                  </a:moveTo>
                  <a:cubicBezTo>
                    <a:pt x="1229" y="0"/>
                    <a:pt x="802" y="184"/>
                    <a:pt x="518" y="536"/>
                  </a:cubicBezTo>
                  <a:lnTo>
                    <a:pt x="498" y="575"/>
                  </a:lnTo>
                  <a:cubicBezTo>
                    <a:pt x="1" y="1192"/>
                    <a:pt x="80" y="2127"/>
                    <a:pt x="717" y="2624"/>
                  </a:cubicBezTo>
                  <a:lnTo>
                    <a:pt x="10126" y="10204"/>
                  </a:lnTo>
                  <a:cubicBezTo>
                    <a:pt x="10399" y="10417"/>
                    <a:pt x="10727" y="10520"/>
                    <a:pt x="11052" y="10520"/>
                  </a:cubicBezTo>
                  <a:cubicBezTo>
                    <a:pt x="11484" y="10520"/>
                    <a:pt x="11911" y="10337"/>
                    <a:pt x="12195" y="9985"/>
                  </a:cubicBezTo>
                  <a:lnTo>
                    <a:pt x="12215" y="9965"/>
                  </a:lnTo>
                  <a:cubicBezTo>
                    <a:pt x="12712" y="9348"/>
                    <a:pt x="12613" y="8393"/>
                    <a:pt x="11996" y="7896"/>
                  </a:cubicBezTo>
                  <a:lnTo>
                    <a:pt x="2567" y="317"/>
                  </a:lnTo>
                  <a:cubicBezTo>
                    <a:pt x="2302" y="104"/>
                    <a:pt x="1979" y="0"/>
                    <a:pt x="1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3"/>
            <p:cNvSpPr/>
            <p:nvPr/>
          </p:nvSpPr>
          <p:spPr>
            <a:xfrm>
              <a:off x="4999050" y="4110025"/>
              <a:ext cx="318325" cy="263775"/>
            </a:xfrm>
            <a:custGeom>
              <a:avLst/>
              <a:gdLst/>
              <a:ahLst/>
              <a:cxnLst/>
              <a:rect l="l" t="t" r="r" b="b"/>
              <a:pathLst>
                <a:path w="12733" h="10551" extrusionOk="0">
                  <a:moveTo>
                    <a:pt x="1651" y="1"/>
                  </a:moveTo>
                  <a:cubicBezTo>
                    <a:pt x="1222" y="1"/>
                    <a:pt x="800" y="194"/>
                    <a:pt x="518" y="566"/>
                  </a:cubicBezTo>
                  <a:lnTo>
                    <a:pt x="498" y="586"/>
                  </a:lnTo>
                  <a:cubicBezTo>
                    <a:pt x="1" y="1202"/>
                    <a:pt x="100" y="2157"/>
                    <a:pt x="717" y="2655"/>
                  </a:cubicBezTo>
                  <a:lnTo>
                    <a:pt x="10146" y="10234"/>
                  </a:lnTo>
                  <a:cubicBezTo>
                    <a:pt x="10411" y="10447"/>
                    <a:pt x="10734" y="10550"/>
                    <a:pt x="11056" y="10550"/>
                  </a:cubicBezTo>
                  <a:cubicBezTo>
                    <a:pt x="11484" y="10550"/>
                    <a:pt x="11911" y="10367"/>
                    <a:pt x="12195" y="10015"/>
                  </a:cubicBezTo>
                  <a:lnTo>
                    <a:pt x="12235" y="9995"/>
                  </a:lnTo>
                  <a:cubicBezTo>
                    <a:pt x="12732" y="9358"/>
                    <a:pt x="12633" y="8423"/>
                    <a:pt x="11996" y="7926"/>
                  </a:cubicBezTo>
                  <a:lnTo>
                    <a:pt x="2587" y="347"/>
                  </a:lnTo>
                  <a:cubicBezTo>
                    <a:pt x="2311" y="114"/>
                    <a:pt x="1979" y="1"/>
                    <a:pt x="16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3"/>
            <p:cNvSpPr/>
            <p:nvPr/>
          </p:nvSpPr>
          <p:spPr>
            <a:xfrm>
              <a:off x="5046300" y="4056775"/>
              <a:ext cx="318325" cy="263775"/>
            </a:xfrm>
            <a:custGeom>
              <a:avLst/>
              <a:gdLst/>
              <a:ahLst/>
              <a:cxnLst/>
              <a:rect l="l" t="t" r="r" b="b"/>
              <a:pathLst>
                <a:path w="12733" h="10551" extrusionOk="0">
                  <a:moveTo>
                    <a:pt x="1676" y="0"/>
                  </a:moveTo>
                  <a:cubicBezTo>
                    <a:pt x="1244" y="0"/>
                    <a:pt x="815" y="198"/>
                    <a:pt x="518" y="587"/>
                  </a:cubicBezTo>
                  <a:lnTo>
                    <a:pt x="498" y="607"/>
                  </a:lnTo>
                  <a:cubicBezTo>
                    <a:pt x="1" y="1224"/>
                    <a:pt x="100" y="2179"/>
                    <a:pt x="717" y="2676"/>
                  </a:cubicBezTo>
                  <a:lnTo>
                    <a:pt x="10146" y="10235"/>
                  </a:lnTo>
                  <a:cubicBezTo>
                    <a:pt x="10409" y="10447"/>
                    <a:pt x="10729" y="10550"/>
                    <a:pt x="11048" y="10550"/>
                  </a:cubicBezTo>
                  <a:cubicBezTo>
                    <a:pt x="11479" y="10550"/>
                    <a:pt x="11909" y="10362"/>
                    <a:pt x="12195" y="9996"/>
                  </a:cubicBezTo>
                  <a:lnTo>
                    <a:pt x="12235" y="9977"/>
                  </a:lnTo>
                  <a:cubicBezTo>
                    <a:pt x="12732" y="9360"/>
                    <a:pt x="12633" y="8405"/>
                    <a:pt x="11996" y="7908"/>
                  </a:cubicBezTo>
                  <a:lnTo>
                    <a:pt x="2587" y="329"/>
                  </a:lnTo>
                  <a:cubicBezTo>
                    <a:pt x="2316" y="109"/>
                    <a:pt x="1995" y="0"/>
                    <a:pt x="1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3"/>
            <p:cNvSpPr/>
            <p:nvPr/>
          </p:nvSpPr>
          <p:spPr>
            <a:xfrm>
              <a:off x="5342700" y="3993350"/>
              <a:ext cx="14450" cy="13950"/>
            </a:xfrm>
            <a:custGeom>
              <a:avLst/>
              <a:gdLst/>
              <a:ahLst/>
              <a:cxnLst/>
              <a:rect l="l" t="t" r="r" b="b"/>
              <a:pathLst>
                <a:path w="578" h="558" fill="none" extrusionOk="0">
                  <a:moveTo>
                    <a:pt x="1" y="1"/>
                  </a:moveTo>
                  <a:cubicBezTo>
                    <a:pt x="200" y="180"/>
                    <a:pt x="399" y="359"/>
                    <a:pt x="578" y="558"/>
                  </a:cubicBezTo>
                </a:path>
              </a:pathLst>
            </a:custGeom>
            <a:noFill/>
            <a:ln w="13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3"/>
            <p:cNvSpPr/>
            <p:nvPr/>
          </p:nvSpPr>
          <p:spPr>
            <a:xfrm>
              <a:off x="5226325" y="3970475"/>
              <a:ext cx="88550" cy="30375"/>
            </a:xfrm>
            <a:custGeom>
              <a:avLst/>
              <a:gdLst/>
              <a:ahLst/>
              <a:cxnLst/>
              <a:rect l="l" t="t" r="r" b="b"/>
              <a:pathLst>
                <a:path w="3542" h="1215" fill="none" extrusionOk="0">
                  <a:moveTo>
                    <a:pt x="1" y="1214"/>
                  </a:moveTo>
                  <a:cubicBezTo>
                    <a:pt x="976" y="478"/>
                    <a:pt x="2308" y="1"/>
                    <a:pt x="3542" y="339"/>
                  </a:cubicBezTo>
                </a:path>
              </a:pathLst>
            </a:custGeom>
            <a:noFill/>
            <a:ln w="13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3"/>
            <p:cNvSpPr/>
            <p:nvPr/>
          </p:nvSpPr>
          <p:spPr>
            <a:xfrm>
              <a:off x="5039850" y="4343975"/>
              <a:ext cx="39300" cy="35825"/>
            </a:xfrm>
            <a:custGeom>
              <a:avLst/>
              <a:gdLst/>
              <a:ahLst/>
              <a:cxnLst/>
              <a:rect l="l" t="t" r="r" b="b"/>
              <a:pathLst>
                <a:path w="1572" h="1433" fill="none" extrusionOk="0">
                  <a:moveTo>
                    <a:pt x="219" y="0"/>
                  </a:moveTo>
                  <a:cubicBezTo>
                    <a:pt x="0" y="796"/>
                    <a:pt x="856" y="1433"/>
                    <a:pt x="1572" y="1075"/>
                  </a:cubicBezTo>
                </a:path>
              </a:pathLst>
            </a:custGeom>
            <a:solidFill>
              <a:schemeClr val="lt2"/>
            </a:solidFill>
            <a:ln w="179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3"/>
            <p:cNvSpPr/>
            <p:nvPr/>
          </p:nvSpPr>
          <p:spPr>
            <a:xfrm>
              <a:off x="5025425" y="4293250"/>
              <a:ext cx="31850" cy="29000"/>
            </a:xfrm>
            <a:custGeom>
              <a:avLst/>
              <a:gdLst/>
              <a:ahLst/>
              <a:cxnLst/>
              <a:rect l="l" t="t" r="r" b="b"/>
              <a:pathLst>
                <a:path w="1274" h="1160" extrusionOk="0">
                  <a:moveTo>
                    <a:pt x="647" y="0"/>
                  </a:moveTo>
                  <a:cubicBezTo>
                    <a:pt x="498" y="0"/>
                    <a:pt x="348" y="60"/>
                    <a:pt x="239" y="179"/>
                  </a:cubicBezTo>
                  <a:cubicBezTo>
                    <a:pt x="0" y="398"/>
                    <a:pt x="0" y="776"/>
                    <a:pt x="239" y="995"/>
                  </a:cubicBezTo>
                  <a:cubicBezTo>
                    <a:pt x="348" y="1104"/>
                    <a:pt x="498" y="1159"/>
                    <a:pt x="647" y="1159"/>
                  </a:cubicBezTo>
                  <a:cubicBezTo>
                    <a:pt x="796" y="1159"/>
                    <a:pt x="945" y="1104"/>
                    <a:pt x="1055" y="995"/>
                  </a:cubicBezTo>
                  <a:cubicBezTo>
                    <a:pt x="1273" y="776"/>
                    <a:pt x="1273" y="398"/>
                    <a:pt x="1055" y="179"/>
                  </a:cubicBezTo>
                  <a:cubicBezTo>
                    <a:pt x="945" y="60"/>
                    <a:pt x="796"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3"/>
            <p:cNvSpPr/>
            <p:nvPr/>
          </p:nvSpPr>
          <p:spPr>
            <a:xfrm>
              <a:off x="5099025" y="4342975"/>
              <a:ext cx="31850" cy="29000"/>
            </a:xfrm>
            <a:custGeom>
              <a:avLst/>
              <a:gdLst/>
              <a:ahLst/>
              <a:cxnLst/>
              <a:rect l="l" t="t" r="r" b="b"/>
              <a:pathLst>
                <a:path w="1274" h="1160" extrusionOk="0">
                  <a:moveTo>
                    <a:pt x="627" y="1"/>
                  </a:moveTo>
                  <a:cubicBezTo>
                    <a:pt x="478" y="1"/>
                    <a:pt x="329" y="60"/>
                    <a:pt x="219" y="180"/>
                  </a:cubicBezTo>
                  <a:cubicBezTo>
                    <a:pt x="0" y="398"/>
                    <a:pt x="0" y="776"/>
                    <a:pt x="219" y="995"/>
                  </a:cubicBezTo>
                  <a:cubicBezTo>
                    <a:pt x="329" y="1105"/>
                    <a:pt x="478" y="1159"/>
                    <a:pt x="627" y="1159"/>
                  </a:cubicBezTo>
                  <a:cubicBezTo>
                    <a:pt x="776" y="1159"/>
                    <a:pt x="925" y="1105"/>
                    <a:pt x="1035" y="995"/>
                  </a:cubicBezTo>
                  <a:cubicBezTo>
                    <a:pt x="1273" y="776"/>
                    <a:pt x="1273" y="398"/>
                    <a:pt x="1035" y="180"/>
                  </a:cubicBezTo>
                  <a:cubicBezTo>
                    <a:pt x="925" y="60"/>
                    <a:pt x="776" y="1"/>
                    <a:pt x="6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3"/>
            <p:cNvSpPr/>
            <p:nvPr/>
          </p:nvSpPr>
          <p:spPr>
            <a:xfrm>
              <a:off x="5090575" y="4388225"/>
              <a:ext cx="76100" cy="76125"/>
            </a:xfrm>
            <a:custGeom>
              <a:avLst/>
              <a:gdLst/>
              <a:ahLst/>
              <a:cxnLst/>
              <a:rect l="l" t="t" r="r" b="b"/>
              <a:pathLst>
                <a:path w="3044" h="3045" extrusionOk="0">
                  <a:moveTo>
                    <a:pt x="1532" y="1"/>
                  </a:moveTo>
                  <a:cubicBezTo>
                    <a:pt x="677" y="1"/>
                    <a:pt x="0" y="677"/>
                    <a:pt x="0" y="1513"/>
                  </a:cubicBezTo>
                  <a:cubicBezTo>
                    <a:pt x="0" y="2368"/>
                    <a:pt x="677" y="3044"/>
                    <a:pt x="1532" y="3044"/>
                  </a:cubicBezTo>
                  <a:cubicBezTo>
                    <a:pt x="2367" y="3044"/>
                    <a:pt x="3044" y="2368"/>
                    <a:pt x="3044" y="1513"/>
                  </a:cubicBezTo>
                  <a:cubicBezTo>
                    <a:pt x="3044" y="697"/>
                    <a:pt x="2367" y="1"/>
                    <a:pt x="1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3"/>
            <p:cNvSpPr/>
            <p:nvPr/>
          </p:nvSpPr>
          <p:spPr>
            <a:xfrm>
              <a:off x="4931425" y="4282800"/>
              <a:ext cx="76125" cy="75625"/>
            </a:xfrm>
            <a:custGeom>
              <a:avLst/>
              <a:gdLst/>
              <a:ahLst/>
              <a:cxnLst/>
              <a:rect l="l" t="t" r="r" b="b"/>
              <a:pathLst>
                <a:path w="3045" h="3025" extrusionOk="0">
                  <a:moveTo>
                    <a:pt x="1532" y="1"/>
                  </a:moveTo>
                  <a:cubicBezTo>
                    <a:pt x="677" y="1"/>
                    <a:pt x="1" y="657"/>
                    <a:pt x="1" y="1512"/>
                  </a:cubicBezTo>
                  <a:cubicBezTo>
                    <a:pt x="1" y="2348"/>
                    <a:pt x="677" y="3024"/>
                    <a:pt x="1532" y="3024"/>
                  </a:cubicBezTo>
                  <a:cubicBezTo>
                    <a:pt x="2368" y="3024"/>
                    <a:pt x="3044" y="2348"/>
                    <a:pt x="3044" y="1512"/>
                  </a:cubicBezTo>
                  <a:cubicBezTo>
                    <a:pt x="3044" y="697"/>
                    <a:pt x="2368" y="1"/>
                    <a:pt x="1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 name="Google Shape;902;p43"/>
          <p:cNvSpPr/>
          <p:nvPr/>
        </p:nvSpPr>
        <p:spPr>
          <a:xfrm rot="-4214020">
            <a:off x="846146" y="1353739"/>
            <a:ext cx="215135" cy="189686"/>
          </a:xfrm>
          <a:custGeom>
            <a:avLst/>
            <a:gdLst/>
            <a:ahLst/>
            <a:cxnLst/>
            <a:rect l="l" t="t" r="r" b="b"/>
            <a:pathLst>
              <a:path w="12136" h="10699" extrusionOk="0">
                <a:moveTo>
                  <a:pt x="6069" y="1"/>
                </a:moveTo>
                <a:cubicBezTo>
                  <a:pt x="3975" y="1"/>
                  <a:pt x="1990" y="1241"/>
                  <a:pt x="1135" y="3296"/>
                </a:cubicBezTo>
                <a:cubicBezTo>
                  <a:pt x="1" y="6041"/>
                  <a:pt x="1294" y="9165"/>
                  <a:pt x="4019" y="10299"/>
                </a:cubicBezTo>
                <a:cubicBezTo>
                  <a:pt x="4682" y="10570"/>
                  <a:pt x="5371" y="10698"/>
                  <a:pt x="6048" y="10698"/>
                </a:cubicBezTo>
                <a:cubicBezTo>
                  <a:pt x="8154" y="10698"/>
                  <a:pt x="10159" y="9456"/>
                  <a:pt x="11001" y="7394"/>
                </a:cubicBezTo>
                <a:cubicBezTo>
                  <a:pt x="12135" y="4669"/>
                  <a:pt x="10842" y="1546"/>
                  <a:pt x="8117" y="412"/>
                </a:cubicBezTo>
                <a:cubicBezTo>
                  <a:pt x="7447" y="133"/>
                  <a:pt x="6752" y="1"/>
                  <a:pt x="60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3"/>
          <p:cNvSpPr/>
          <p:nvPr/>
        </p:nvSpPr>
        <p:spPr>
          <a:xfrm rot="-4214001">
            <a:off x="1054100" y="1049655"/>
            <a:ext cx="119380" cy="105410"/>
          </a:xfrm>
          <a:custGeom>
            <a:avLst/>
            <a:gdLst/>
            <a:ahLst/>
            <a:cxnLst/>
            <a:rect l="l" t="t" r="r" b="b"/>
            <a:pathLst>
              <a:path w="12136" h="10699" extrusionOk="0">
                <a:moveTo>
                  <a:pt x="6069" y="1"/>
                </a:moveTo>
                <a:cubicBezTo>
                  <a:pt x="3975" y="1"/>
                  <a:pt x="1990" y="1241"/>
                  <a:pt x="1135" y="3296"/>
                </a:cubicBezTo>
                <a:cubicBezTo>
                  <a:pt x="1" y="6041"/>
                  <a:pt x="1294" y="9165"/>
                  <a:pt x="4019" y="10299"/>
                </a:cubicBezTo>
                <a:cubicBezTo>
                  <a:pt x="4682" y="10570"/>
                  <a:pt x="5371" y="10698"/>
                  <a:pt x="6048" y="10698"/>
                </a:cubicBezTo>
                <a:cubicBezTo>
                  <a:pt x="8154" y="10698"/>
                  <a:pt x="10159" y="9456"/>
                  <a:pt x="11001" y="7394"/>
                </a:cubicBezTo>
                <a:cubicBezTo>
                  <a:pt x="12135" y="4669"/>
                  <a:pt x="10842" y="1546"/>
                  <a:pt x="8117" y="412"/>
                </a:cubicBezTo>
                <a:cubicBezTo>
                  <a:pt x="7447" y="133"/>
                  <a:pt x="6752" y="1"/>
                  <a:pt x="6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Text Box 4"/>
          <p:cNvSpPr txBox="1"/>
          <p:nvPr/>
        </p:nvSpPr>
        <p:spPr>
          <a:xfrm>
            <a:off x="1524000" y="1176655"/>
            <a:ext cx="6313805" cy="1876425"/>
          </a:xfrm>
          <a:prstGeom prst="rect">
            <a:avLst/>
          </a:prstGeom>
          <a:noFill/>
        </p:spPr>
        <p:txBody>
          <a:bodyPr wrap="square" rtlCol="0" anchor="t">
            <a:spAutoFit/>
            <a:scene3d>
              <a:camera prst="orthographicFront"/>
              <a:lightRig rig="threePt" dir="t"/>
            </a:scene3d>
          </a:bodyPr>
          <a:lstStyle/>
          <a:p>
            <a:pPr algn="ctr"/>
            <a:r>
              <a:rPr lang="en-GB" sz="36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 </a:t>
            </a:r>
          </a:p>
          <a:p>
            <a:pPr algn="ctr"/>
            <a:r>
              <a:rPr lang="en-GB" sz="80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1.</a:t>
            </a:r>
            <a:r>
              <a:rPr lang="en-GB" sz="36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 Giọng đọc oanh vàng</a:t>
            </a:r>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0 0 L 0.00833333 0.0037037 L 0.01875 0.0111111 L 0.0270833 0.0148148 L 0.03125 0.0296296 L 0.0395833 0.0407407 L 0.0479167 0.0518519 L 0.05625 0.062963 L 0.0645833 0.0703704 L 0.0729167 0.0814815 L 0.08125 0.0925926 L 0.0895833 0.1 L 0.104167 0.107407 L 0.1125 0.111111 L 0.122917 0.114815 L 0.13125 0.118519 L 0.141667 0.125926 L 0.15 0.12963 L 0.158333 0.133333 L 0.166667 0.133333 L 0.175 0.133333 L 0.183333 0.133333 L 0.191667 0.133333 L 0.2 0.137037 L 0.208333 0.140741 L 0.216667 0.140741 L 0.225 0.140741 L 0.233333 0.140741 L 0.247917 0.144444 L 0.25625 0.144444 L 0.266667 0.144444 L 0.275 0.144444 L 0.283333 0.144444 L 0.291667 0.144444 L 0.302083 0.144444 L 0.310417 0.144444 L 0.320833 0.144444 L 0.329167 0.144444 L 0.339583 0.144444 L 0.347917 0.144444 L 0.35625 0.144444 L 0.364583 0.144444 L 0.375 0.140741 L 0.383333 0.133333 L 0.391667 0.12963 L 0.402083 0.122222 L 0.410417 0.111111 L 0.41875 0.1 L 0.429167 0.0888889 L 0.4375 0.0777778 L 0.44375 0.062963 L 0.447917 0.0481481 L 0.45 0.0333333 L 0.452083 0.0185185 L 0.452083 0.0037037 L 0.452083 -0.0111111 L 0.452083 -0.0259259 L 0.452083 -0.0407407 L 0.447917 -0.0555556 L 0.445833 -0.0703704 L 0.441667 -0.0851852 L 0.4375 -0.1 L 0.429167 -0.111111 L 0.420833 -0.122222 L 0.4125 -0.133333 L 0.39375 -0.159259 L 0.385417 -0.166667 L 0.377083 -0.181481 L 0.36875 -0.188889 L 0.35625 -0.203704 L 0.347917 -0.211111 L 0.339583 -0.218519 L 0.329167 -0.22963 L 0.320833 -0.237037 L 0.3125 -0.244444 L 0.3 -0.255556 L 0.291667 -0.259259 L 0.28125 -0.262963 L 0.26875 -0.27037 L 0.260417 -0.27037 L 0.252083 -0.27037 L 0.235417 -0.27037 L 0.227083 -0.27037 L 0.21875 -0.27037 L 0.20625 -0.27037 L 0.197917 -0.27037 L 0.189583 -0.27037 L 0.18125 -0.27037 L 0.170833 -0.277778 L 0.160417 -0.277778 L 0.152083 -0.281481 L 0.141667 -0.288889 L 0.13125 -0.288889 L 0.122917 -0.288889 L 0.1125 -0.288889 L 0.102083 -0.288889 L 0.09375 -0.288889 L 0.0854167 -0.288889 L 0.075 -0.288889 L 0.0625 -0.288889 L 0.0520833 -0.288889 L 0.0395833 -0.285185 L 0.03125 -0.285185 L 0.0125 -0.281481 L 0.00208333 -0.281481 L -0.0125 -0.274074 L -0.0229167 -0.27037 L -0.0375 -0.259259 L -0.0458333 -0.255556 L -0.05625 -0.244444 L -0.0625 -0.22963 L -0.0645833 -0.211111 L -0.0645833 -0.196296 L -0.05625 -0.185185 L -0.05 -0.17037 L -0.0479167 -0.155556 L -0.0416667 -0.140741 L -0.0395833 -0.125926 L -0.0375 -0.107407 L -0.0333333 -0.0925926 L -0.0270833 -0.0740741 L -0.01875 -0.062963 L -0.0145833 -0.0481481 L -0.0125 -0.0296296 L -0.0125 -0.0148148 L -0.0104167 0 " pathEditMode="relative" ptsTypes="">
                                      <p:cBhvr>
                                        <p:cTn id="6" dur="2000" fill="hold"/>
                                        <p:tgtEl>
                                          <p:spTgt spid="88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104"/>
        <p:cNvGrpSpPr/>
        <p:nvPr/>
      </p:nvGrpSpPr>
      <p:grpSpPr>
        <a:xfrm>
          <a:off x="0" y="0"/>
          <a:ext cx="0" cy="0"/>
          <a:chOff x="0" y="0"/>
          <a:chExt cx="0" cy="0"/>
        </a:xfrm>
      </p:grpSpPr>
      <p:grpSp>
        <p:nvGrpSpPr>
          <p:cNvPr id="3106" name="Google Shape;3106;p32"/>
          <p:cNvGrpSpPr/>
          <p:nvPr/>
        </p:nvGrpSpPr>
        <p:grpSpPr>
          <a:xfrm>
            <a:off x="1187145" y="1854013"/>
            <a:ext cx="4475718" cy="1612525"/>
            <a:chOff x="2859004" y="3054200"/>
            <a:chExt cx="3740663" cy="579025"/>
          </a:xfrm>
        </p:grpSpPr>
        <p:sp>
          <p:nvSpPr>
            <p:cNvPr id="3107" name="Google Shape;3107;p32"/>
            <p:cNvSpPr/>
            <p:nvPr/>
          </p:nvSpPr>
          <p:spPr>
            <a:xfrm>
              <a:off x="2867400" y="3057825"/>
              <a:ext cx="3722100" cy="572100"/>
            </a:xfrm>
            <a:prstGeom prst="snip2DiagRect">
              <a:avLst>
                <a:gd name="adj1" fmla="val 0"/>
                <a:gd name="adj2" fmla="val 45419"/>
              </a:avLst>
            </a:prstGeom>
            <a:solidFill>
              <a:schemeClr val="lt2"/>
            </a:solidFill>
            <a:ln>
              <a:noFill/>
            </a:ln>
            <a:effectLst>
              <a:outerShdw blurRad="42863" dist="19050" dir="87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2"/>
            <p:cNvSpPr/>
            <p:nvPr/>
          </p:nvSpPr>
          <p:spPr>
            <a:xfrm rot="131816">
              <a:off x="6219964" y="3061298"/>
              <a:ext cx="375068" cy="249290"/>
            </a:xfrm>
            <a:custGeom>
              <a:avLst/>
              <a:gdLst/>
              <a:ahLst/>
              <a:cxnLst/>
              <a:rect l="l" t="t" r="r" b="b"/>
              <a:pathLst>
                <a:path w="7280" h="8105" extrusionOk="0">
                  <a:moveTo>
                    <a:pt x="514" y="5057"/>
                  </a:moveTo>
                  <a:cubicBezTo>
                    <a:pt x="155" y="4901"/>
                    <a:pt x="0" y="4483"/>
                    <a:pt x="167" y="4124"/>
                  </a:cubicBezTo>
                  <a:lnTo>
                    <a:pt x="2020" y="0"/>
                  </a:lnTo>
                  <a:lnTo>
                    <a:pt x="7280" y="8105"/>
                  </a:lnTo>
                  <a:close/>
                </a:path>
              </a:pathLst>
            </a:custGeom>
            <a:solidFill>
              <a:schemeClr val="dk2"/>
            </a:solidFill>
            <a:ln>
              <a:noFill/>
            </a:ln>
            <a:effectLst>
              <a:outerShdw blurRad="28575"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2"/>
            <p:cNvSpPr/>
            <p:nvPr/>
          </p:nvSpPr>
          <p:spPr>
            <a:xfrm rot="-10677590">
              <a:off x="2863344" y="3376131"/>
              <a:ext cx="369112" cy="250603"/>
            </a:xfrm>
            <a:custGeom>
              <a:avLst/>
              <a:gdLst/>
              <a:ahLst/>
              <a:cxnLst/>
              <a:rect l="l" t="t" r="r" b="b"/>
              <a:pathLst>
                <a:path w="7280" h="8105" extrusionOk="0">
                  <a:moveTo>
                    <a:pt x="514" y="5057"/>
                  </a:moveTo>
                  <a:cubicBezTo>
                    <a:pt x="155" y="4901"/>
                    <a:pt x="0" y="4483"/>
                    <a:pt x="167" y="4124"/>
                  </a:cubicBezTo>
                  <a:lnTo>
                    <a:pt x="2020" y="0"/>
                  </a:lnTo>
                  <a:lnTo>
                    <a:pt x="7280" y="8105"/>
                  </a:lnTo>
                  <a:close/>
                </a:path>
              </a:pathLst>
            </a:custGeom>
            <a:solidFill>
              <a:schemeClr val="dk2"/>
            </a:solidFill>
            <a:ln>
              <a:noFill/>
            </a:ln>
            <a:effectLst>
              <a:outerShdw blurRad="28575" dist="19050" dir="540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5" name="Google Shape;3105;p32"/>
          <p:cNvSpPr txBox="1">
            <a:spLocks noGrp="1"/>
          </p:cNvSpPr>
          <p:nvPr>
            <p:ph type="subTitle" idx="1"/>
          </p:nvPr>
        </p:nvSpPr>
        <p:spPr>
          <a:xfrm>
            <a:off x="1666050" y="1854013"/>
            <a:ext cx="3579718" cy="121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b="1" dirty="0" err="1">
                <a:solidFill>
                  <a:schemeClr val="accent6">
                    <a:lumMod val="20000"/>
                    <a:lumOff val="80000"/>
                  </a:schemeClr>
                </a:solidFill>
                <a:effectLst>
                  <a:outerShdw blurRad="38100" dist="38100" dir="2700000" algn="tl">
                    <a:srgbClr val="000000">
                      <a:alpha val="43137"/>
                    </a:srgbClr>
                  </a:outerShdw>
                </a:effectLst>
              </a:rPr>
              <a:t>Bạn</a:t>
            </a:r>
            <a:r>
              <a:rPr lang="en-GB" sz="3200" b="1" dirty="0">
                <a:solidFill>
                  <a:schemeClr val="accent6">
                    <a:lumMod val="20000"/>
                    <a:lumOff val="80000"/>
                  </a:schemeClr>
                </a:solidFill>
                <a:effectLst>
                  <a:outerShdw blurRad="38100" dist="38100" dir="2700000" algn="tl">
                    <a:srgbClr val="000000">
                      <a:alpha val="43137"/>
                    </a:srgbClr>
                  </a:outerShdw>
                </a:effectLst>
              </a:rPr>
              <a:t> </a:t>
            </a:r>
            <a:r>
              <a:rPr lang="en-GB" sz="3200" b="1" dirty="0" err="1">
                <a:solidFill>
                  <a:schemeClr val="accent6">
                    <a:lumMod val="20000"/>
                    <a:lumOff val="80000"/>
                  </a:schemeClr>
                </a:solidFill>
                <a:effectLst>
                  <a:outerShdw blurRad="38100" dist="38100" dir="2700000" algn="tl">
                    <a:srgbClr val="000000">
                      <a:alpha val="43137"/>
                    </a:srgbClr>
                  </a:outerShdw>
                </a:effectLst>
              </a:rPr>
              <a:t>đúng</a:t>
            </a:r>
            <a:r>
              <a:rPr lang="en-GB" sz="3200" b="1" dirty="0">
                <a:solidFill>
                  <a:schemeClr val="accent6">
                    <a:lumMod val="20000"/>
                    <a:lumOff val="80000"/>
                  </a:schemeClr>
                </a:solidFill>
                <a:effectLst>
                  <a:outerShdw blurRad="38100" dist="38100" dir="2700000" algn="tl">
                    <a:srgbClr val="000000">
                      <a:alpha val="43137"/>
                    </a:srgbClr>
                  </a:outerShdw>
                </a:effectLst>
              </a:rPr>
              <a:t> bao </a:t>
            </a:r>
          </a:p>
          <a:p>
            <a:pPr marL="0" lvl="0" indent="0" algn="ctr" rtl="0">
              <a:spcBef>
                <a:spcPts val="0"/>
              </a:spcBef>
              <a:spcAft>
                <a:spcPts val="0"/>
              </a:spcAft>
              <a:buNone/>
            </a:pPr>
            <a:r>
              <a:rPr lang="en-GB" sz="3200" b="1" dirty="0" err="1">
                <a:solidFill>
                  <a:schemeClr val="accent6">
                    <a:lumMod val="20000"/>
                    <a:lumOff val="80000"/>
                  </a:schemeClr>
                </a:solidFill>
                <a:effectLst>
                  <a:outerShdw blurRad="38100" dist="38100" dir="2700000" algn="tl">
                    <a:srgbClr val="000000">
                      <a:alpha val="43137"/>
                    </a:srgbClr>
                  </a:outerShdw>
                </a:effectLst>
              </a:rPr>
              <a:t>nhiêu</a:t>
            </a:r>
            <a:r>
              <a:rPr lang="en-GB" sz="3200" b="1" dirty="0">
                <a:solidFill>
                  <a:schemeClr val="accent6">
                    <a:lumMod val="20000"/>
                    <a:lumOff val="80000"/>
                  </a:schemeClr>
                </a:solidFill>
                <a:effectLst>
                  <a:outerShdw blurRad="38100" dist="38100" dir="2700000" algn="tl">
                    <a:srgbClr val="000000">
                      <a:alpha val="43137"/>
                    </a:srgbClr>
                  </a:outerShdw>
                </a:effectLst>
              </a:rPr>
              <a:t> </a:t>
            </a:r>
            <a:r>
              <a:rPr lang="en-GB" sz="3200" b="1" dirty="0" err="1">
                <a:solidFill>
                  <a:schemeClr val="accent6">
                    <a:lumMod val="20000"/>
                    <a:lumOff val="80000"/>
                  </a:schemeClr>
                </a:solidFill>
                <a:effectLst>
                  <a:outerShdw blurRad="38100" dist="38100" dir="2700000" algn="tl">
                    <a:srgbClr val="000000">
                      <a:alpha val="43137"/>
                    </a:srgbClr>
                  </a:outerShdw>
                </a:effectLst>
              </a:rPr>
              <a:t>câu</a:t>
            </a:r>
            <a:r>
              <a:rPr lang="en-GB" sz="3200" b="1" dirty="0">
                <a:solidFill>
                  <a:schemeClr val="accent6">
                    <a:lumMod val="20000"/>
                    <a:lumOff val="80000"/>
                  </a:schemeClr>
                </a:solidFill>
                <a:effectLst>
                  <a:outerShdw blurRad="38100" dist="38100" dir="2700000" algn="tl">
                    <a:srgbClr val="000000">
                      <a:alpha val="43137"/>
                    </a:srgbClr>
                  </a:outerShdw>
                </a:effectLst>
              </a:rPr>
              <a:t> </a:t>
            </a:r>
            <a:r>
              <a:rPr lang="en-GB" sz="3200" b="1" dirty="0" err="1">
                <a:solidFill>
                  <a:schemeClr val="accent6">
                    <a:lumMod val="20000"/>
                    <a:lumOff val="80000"/>
                  </a:schemeClr>
                </a:solidFill>
                <a:effectLst>
                  <a:outerShdw blurRad="38100" dist="38100" dir="2700000" algn="tl">
                    <a:srgbClr val="000000">
                      <a:alpha val="43137"/>
                    </a:srgbClr>
                  </a:outerShdw>
                </a:effectLst>
              </a:rPr>
              <a:t>nào</a:t>
            </a:r>
            <a:r>
              <a:rPr lang="en-GB" sz="3200" b="1" dirty="0">
                <a:solidFill>
                  <a:schemeClr val="accent6">
                    <a:lumMod val="20000"/>
                    <a:lumOff val="80000"/>
                  </a:schemeClr>
                </a:solidFill>
                <a:effectLst>
                  <a:outerShdw blurRad="38100" dist="38100" dir="2700000" algn="tl">
                    <a:srgbClr val="000000">
                      <a:alpha val="43137"/>
                    </a:srgbClr>
                  </a:outerShdw>
                </a:effectLst>
              </a:rPr>
              <a:t>?</a:t>
            </a:r>
          </a:p>
        </p:txBody>
      </p:sp>
      <p:sp>
        <p:nvSpPr>
          <p:cNvPr id="3111" name="Google Shape;3111;p32"/>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2"/>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2">
            <a:hlinkClick r:id="" action="ppaction://noaction"/>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1</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14" name="Google Shape;3114;p32"/>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2">
            <a:hlinkClick r:id="" action="ppaction://noaction"/>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2</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16" name="Google Shape;3116;p32"/>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2">
            <a:hlinkClick r:id="" action="ppaction://noaction"/>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3</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18" name="Google Shape;3118;p32"/>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2">
            <a:hlinkClick r:id="" action="ppaction://noaction"/>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4</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20" name="Google Shape;3120;p32"/>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2">
            <a:hlinkClick r:id="" action="ppaction://noaction"/>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5</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22" name="Google Shape;3122;p32"/>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2">
            <a:hlinkClick r:id="" action="ppaction://noaction"/>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6</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124" name="Google Shape;3124;p32"/>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2"/>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2"/>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2">
            <a:hlinkClick r:id="rId3"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7" name="Google Shape;3724;p39">
            <a:extLst>
              <a:ext uri="{FF2B5EF4-FFF2-40B4-BE49-F238E27FC236}">
                <a16:creationId xmlns:a16="http://schemas.microsoft.com/office/drawing/2014/main" id="{5C2F1289-DEED-498E-858B-C4828E280230}"/>
              </a:ext>
            </a:extLst>
          </p:cNvPr>
          <p:cNvPicPr preferRelativeResize="0"/>
          <p:nvPr/>
        </p:nvPicPr>
        <p:blipFill>
          <a:blip r:embed="rId4"/>
          <a:stretch>
            <a:fillRect/>
          </a:stretch>
        </p:blipFill>
        <p:spPr>
          <a:xfrm>
            <a:off x="5275630" y="1752680"/>
            <a:ext cx="2959350" cy="3018301"/>
          </a:xfrm>
          <a:prstGeom prst="rect">
            <a:avLst/>
          </a:prstGeom>
          <a:noFill/>
          <a:ln>
            <a:noFill/>
          </a:ln>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3">
            <a:extLst>
              <a:ext uri="{FF2B5EF4-FFF2-40B4-BE49-F238E27FC236}">
                <a16:creationId xmlns:a16="http://schemas.microsoft.com/office/drawing/2014/main" id="{314DC5B7-E27C-4CA6-ABB8-E262DECF4EA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4790179" y="1568116"/>
            <a:ext cx="1872016" cy="2885573"/>
          </a:xfrm>
          <a:prstGeom prst="rect">
            <a:avLst/>
          </a:prstGeom>
        </p:spPr>
      </p:pic>
      <p:pic>
        <p:nvPicPr>
          <p:cNvPr id="3" name="Picture 10">
            <a:extLst>
              <a:ext uri="{FF2B5EF4-FFF2-40B4-BE49-F238E27FC236}">
                <a16:creationId xmlns:a16="http://schemas.microsoft.com/office/drawing/2014/main" id="{746AD460-62A4-41B8-8C0E-09E8F3BC3B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6437605" y="1568116"/>
            <a:ext cx="2218118" cy="3070060"/>
          </a:xfrm>
          <a:prstGeom prst="rect">
            <a:avLst/>
          </a:prstGeom>
        </p:spPr>
      </p:pic>
      <p:sp>
        <p:nvSpPr>
          <p:cNvPr id="4" name="Rectangle 3">
            <a:extLst>
              <a:ext uri="{FF2B5EF4-FFF2-40B4-BE49-F238E27FC236}">
                <a16:creationId xmlns:a16="http://schemas.microsoft.com/office/drawing/2014/main" id="{A7F08E7F-9011-4F1C-8FE5-B30CF7EBEE4A}"/>
              </a:ext>
            </a:extLst>
          </p:cNvPr>
          <p:cNvSpPr/>
          <p:nvPr/>
        </p:nvSpPr>
        <p:spPr>
          <a:xfrm>
            <a:off x="655568" y="506466"/>
            <a:ext cx="5070619" cy="1754326"/>
          </a:xfrm>
          <a:prstGeom prst="rect">
            <a:avLst/>
          </a:prstGeom>
          <a:noFill/>
        </p:spPr>
        <p:txBody>
          <a:bodyPr wrap="none" lIns="91440" tIns="45720" rIns="91440" bIns="45720">
            <a:spAutoFit/>
          </a:bodyPr>
          <a:lstStyle/>
          <a:p>
            <a:pPr algn="ctr"/>
            <a:r>
              <a:rPr lang="en-US" sz="5400" b="1" cap="none" spc="0" dirty="0">
                <a:ln w="0"/>
                <a:solidFill>
                  <a:schemeClr val="tx1"/>
                </a:solidFill>
                <a:effectLst>
                  <a:outerShdw blurRad="38100" dist="19050" dir="2700000" algn="tl" rotWithShape="0">
                    <a:schemeClr val="dk1">
                      <a:alpha val="40000"/>
                    </a:schemeClr>
                  </a:outerShdw>
                </a:effectLst>
              </a:rPr>
              <a:t>CHÚC CÁC EM</a:t>
            </a:r>
          </a:p>
          <a:p>
            <a:pPr algn="ctr"/>
            <a:r>
              <a:rPr lang="en-US" sz="5400" b="1" dirty="0">
                <a:ln w="0"/>
                <a:solidFill>
                  <a:schemeClr val="tx1"/>
                </a:solidFill>
                <a:effectLst>
                  <a:outerShdw blurRad="38100" dist="19050" dir="2700000" algn="tl" rotWithShape="0">
                    <a:schemeClr val="dk1">
                      <a:alpha val="40000"/>
                    </a:schemeClr>
                  </a:outerShdw>
                </a:effectLst>
              </a:rPr>
              <a:t>HỌC TỐT!</a:t>
            </a:r>
            <a:endParaRPr lang="en-US" sz="5400" b="1" cap="none" spc="0" dirty="0">
              <a:ln w="0"/>
              <a:solidFill>
                <a:schemeClr val="tx1"/>
              </a:solidFill>
              <a:effectLst>
                <a:outerShdw blurRad="38100" dist="19050" dir="2700000" algn="tl" rotWithShape="0">
                  <a:schemeClr val="dk1">
                    <a:alpha val="40000"/>
                  </a:schemeClr>
                </a:outerShdw>
              </a:effectLst>
            </a:endParaRPr>
          </a:p>
        </p:txBody>
      </p:sp>
    </p:spTree>
  </p:cSld>
  <p:clrMapOvr>
    <a:masterClrMapping/>
  </p:clrMapOvr>
  <p:transition spd="slow">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32"/>
        <p:cNvGrpSpPr/>
        <p:nvPr/>
      </p:nvGrpSpPr>
      <p:grpSpPr>
        <a:xfrm>
          <a:off x="0" y="0"/>
          <a:ext cx="0" cy="0"/>
          <a:chOff x="0" y="0"/>
          <a:chExt cx="0" cy="0"/>
        </a:xfrm>
      </p:grpSpPr>
      <p:pic>
        <p:nvPicPr>
          <p:cNvPr id="8" name="Picture 8"/>
          <p:cNvPicPr>
            <a:picLocks noChangeAspect="1"/>
          </p:cNvPicPr>
          <p:nvPr/>
        </p:nvPicPr>
        <p:blipFill>
          <a:blip r:embed="rId3"/>
          <a:srcRect l="9937"/>
          <a:stretch>
            <a:fillRect/>
          </a:stretch>
        </p:blipFill>
        <p:spPr>
          <a:xfrm>
            <a:off x="1026160" y="699770"/>
            <a:ext cx="7096125" cy="3329305"/>
          </a:xfrm>
          <a:prstGeom prst="rect">
            <a:avLst/>
          </a:prstGeom>
        </p:spPr>
      </p:pic>
      <p:grpSp>
        <p:nvGrpSpPr>
          <p:cNvPr id="3334" name="Google Shape;3334;p35"/>
          <p:cNvGrpSpPr/>
          <p:nvPr/>
        </p:nvGrpSpPr>
        <p:grpSpPr>
          <a:xfrm>
            <a:off x="1429150" y="607601"/>
            <a:ext cx="3550764" cy="1412716"/>
            <a:chOff x="1352950" y="607601"/>
            <a:chExt cx="3550764" cy="1412716"/>
          </a:xfrm>
        </p:grpSpPr>
        <p:sp>
          <p:nvSpPr>
            <p:cNvPr id="3335" name="Google Shape;3335;p35"/>
            <p:cNvSpPr/>
            <p:nvPr/>
          </p:nvSpPr>
          <p:spPr>
            <a:xfrm>
              <a:off x="1352950" y="742017"/>
              <a:ext cx="3547800" cy="1278300"/>
            </a:xfrm>
            <a:prstGeom prst="snip1Rect">
              <a:avLst>
                <a:gd name="adj" fmla="val 38444"/>
              </a:avLst>
            </a:prstGeom>
            <a:solidFill>
              <a:schemeClr val="accent6"/>
            </a:solidFill>
            <a:ln>
              <a:noFill/>
            </a:ln>
            <a:effectLst>
              <a:outerShdw blurRad="28575" dist="76200" dir="8100000" algn="bl" rotWithShape="0">
                <a:srgbClr val="000000">
                  <a:alpha val="1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5"/>
            <p:cNvSpPr/>
            <p:nvPr/>
          </p:nvSpPr>
          <p:spPr>
            <a:xfrm rot="-1309764">
              <a:off x="4345982" y="691670"/>
              <a:ext cx="500229" cy="645847"/>
            </a:xfrm>
            <a:custGeom>
              <a:avLst/>
              <a:gdLst/>
              <a:ahLst/>
              <a:cxnLst/>
              <a:rect l="l" t="t" r="r" b="b"/>
              <a:pathLst>
                <a:path w="7520" h="8368" extrusionOk="0">
                  <a:moveTo>
                    <a:pt x="514" y="5248"/>
                  </a:moveTo>
                  <a:cubicBezTo>
                    <a:pt x="156" y="5081"/>
                    <a:pt x="0" y="4662"/>
                    <a:pt x="156" y="4304"/>
                  </a:cubicBezTo>
                  <a:lnTo>
                    <a:pt x="2116" y="1"/>
                  </a:lnTo>
                  <a:lnTo>
                    <a:pt x="7519" y="8368"/>
                  </a:lnTo>
                  <a:close/>
                </a:path>
              </a:pathLst>
            </a:custGeom>
            <a:solidFill>
              <a:schemeClr val="lt2"/>
            </a:solidFill>
            <a:ln>
              <a:noFill/>
            </a:ln>
            <a:effectLst>
              <a:outerShdw blurRad="71438" dist="38100" dir="9060000" algn="bl" rotWithShape="0">
                <a:srgbClr val="000000">
                  <a:alpha val="12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7" name="Google Shape;3337;p35"/>
          <p:cNvSpPr txBox="1">
            <a:spLocks noGrp="1"/>
          </p:cNvSpPr>
          <p:nvPr>
            <p:ph type="title"/>
          </p:nvPr>
        </p:nvSpPr>
        <p:spPr>
          <a:xfrm>
            <a:off x="1582420" y="628015"/>
            <a:ext cx="3442335" cy="1603375"/>
          </a:xfrm>
          <a:prstGeom prst="rect">
            <a:avLst/>
          </a:prstGeom>
        </p:spPr>
        <p:txBody>
          <a:bodyPr spcFirstLastPara="1" wrap="square" lIns="91425" tIns="91425" rIns="91425" bIns="91425" anchor="ctr" anchorCtr="0">
            <a:noAutofit/>
            <a:scene3d>
              <a:camera prst="orthographicFront"/>
              <a:lightRig rig="threePt" dir="t"/>
            </a:scene3d>
          </a:bodyPr>
          <a:lstStyle/>
          <a:p>
            <a:pPr marL="0" lvl="0" indent="0" algn="l" rtl="0">
              <a:spcBef>
                <a:spcPts val="0"/>
              </a:spcBef>
              <a:spcAft>
                <a:spcPts val="0"/>
              </a:spcAft>
              <a:buNone/>
            </a:pPr>
            <a:r>
              <a:rPr lang="en-GB" sz="5400" dirty="0" err="1">
                <a:solidFill>
                  <a:schemeClr val="tx1"/>
                </a:solidFill>
                <a:effectLst>
                  <a:outerShdw blurRad="38100" dist="19050" dir="2700000" algn="tl" rotWithShape="0">
                    <a:schemeClr val="dk1">
                      <a:alpha val="40000"/>
                    </a:schemeClr>
                  </a:outerShdw>
                </a:effectLst>
                <a:latin typeface="SVN-Caprica Script" charset="0"/>
                <a:cs typeface="SVN-Caprica Script" charset="0"/>
              </a:rPr>
              <a:t>Mầm</a:t>
            </a:r>
            <a:r>
              <a:rPr lang="en-GB" sz="5400" dirty="0">
                <a:solidFill>
                  <a:schemeClr val="tx1"/>
                </a:solidFill>
                <a:effectLst>
                  <a:outerShdw blurRad="38100" dist="19050" dir="2700000" algn="tl" rotWithShape="0">
                    <a:schemeClr val="dk1">
                      <a:alpha val="40000"/>
                    </a:schemeClr>
                  </a:outerShdw>
                </a:effectLst>
                <a:latin typeface="SVN-Caprica Script" charset="0"/>
                <a:cs typeface="SVN-Caprica Script" charset="0"/>
              </a:rPr>
              <a:t> non</a:t>
            </a:r>
          </a:p>
        </p:txBody>
      </p:sp>
      <p:sp>
        <p:nvSpPr>
          <p:cNvPr id="3338" name="Google Shape;3338;p35"/>
          <p:cNvSpPr/>
          <p:nvPr/>
        </p:nvSpPr>
        <p:spPr>
          <a:xfrm rot="213298">
            <a:off x="636270" y="483235"/>
            <a:ext cx="1241425" cy="106299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5"/>
          <p:cNvSpPr/>
          <p:nvPr/>
        </p:nvSpPr>
        <p:spPr>
          <a:xfrm rot="4215640">
            <a:off x="7127875" y="431165"/>
            <a:ext cx="1368425" cy="88392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5"/>
          <p:cNvSpPr/>
          <p:nvPr/>
        </p:nvSpPr>
        <p:spPr>
          <a:xfrm rot="517218">
            <a:off x="7191375" y="3318510"/>
            <a:ext cx="1128395" cy="114808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5"/>
          <p:cNvSpPr/>
          <p:nvPr/>
        </p:nvSpPr>
        <p:spPr>
          <a:xfrm rot="1886906">
            <a:off x="576580" y="3331845"/>
            <a:ext cx="1360805" cy="135191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2" name="Google Shape;3342;p35"/>
          <p:cNvGrpSpPr/>
          <p:nvPr/>
        </p:nvGrpSpPr>
        <p:grpSpPr>
          <a:xfrm>
            <a:off x="8151005" y="525648"/>
            <a:ext cx="435392" cy="449801"/>
            <a:chOff x="8151005" y="525648"/>
            <a:chExt cx="435392" cy="449801"/>
          </a:xfrm>
        </p:grpSpPr>
        <p:sp>
          <p:nvSpPr>
            <p:cNvPr id="3343" name="Google Shape;3343;p35"/>
            <p:cNvSpPr/>
            <p:nvPr/>
          </p:nvSpPr>
          <p:spPr>
            <a:xfrm rot="10769305">
              <a:off x="8172948" y="676793"/>
              <a:ext cx="182315" cy="295522"/>
            </a:xfrm>
            <a:custGeom>
              <a:avLst/>
              <a:gdLst/>
              <a:ahLst/>
              <a:cxnLst/>
              <a:rect l="l" t="t" r="r" b="b"/>
              <a:pathLst>
                <a:path w="2759" h="4472" extrusionOk="0">
                  <a:moveTo>
                    <a:pt x="483" y="0"/>
                  </a:moveTo>
                  <a:lnTo>
                    <a:pt x="483" y="0"/>
                  </a:lnTo>
                  <a:cubicBezTo>
                    <a:pt x="500" y="205"/>
                    <a:pt x="81" y="1464"/>
                    <a:pt x="45" y="1830"/>
                  </a:cubicBezTo>
                  <a:cubicBezTo>
                    <a:pt x="1" y="2196"/>
                    <a:pt x="179" y="2874"/>
                    <a:pt x="652" y="3499"/>
                  </a:cubicBezTo>
                  <a:cubicBezTo>
                    <a:pt x="1134" y="4123"/>
                    <a:pt x="2214" y="4471"/>
                    <a:pt x="2214" y="4471"/>
                  </a:cubicBezTo>
                  <a:cubicBezTo>
                    <a:pt x="2214" y="4471"/>
                    <a:pt x="2268" y="4454"/>
                    <a:pt x="2410" y="4007"/>
                  </a:cubicBezTo>
                  <a:cubicBezTo>
                    <a:pt x="2553" y="3570"/>
                    <a:pt x="2758" y="2570"/>
                    <a:pt x="2562" y="2017"/>
                  </a:cubicBezTo>
                  <a:cubicBezTo>
                    <a:pt x="2357" y="1455"/>
                    <a:pt x="2169" y="1196"/>
                    <a:pt x="1607" y="723"/>
                  </a:cubicBezTo>
                  <a:cubicBezTo>
                    <a:pt x="1268" y="428"/>
                    <a:pt x="893" y="187"/>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5"/>
            <p:cNvSpPr/>
            <p:nvPr/>
          </p:nvSpPr>
          <p:spPr>
            <a:xfrm rot="10769305">
              <a:off x="8180771" y="578901"/>
              <a:ext cx="171676" cy="393390"/>
            </a:xfrm>
            <a:custGeom>
              <a:avLst/>
              <a:gdLst/>
              <a:ahLst/>
              <a:cxnLst/>
              <a:rect l="l" t="t" r="r" b="b"/>
              <a:pathLst>
                <a:path w="2598" h="5953" extrusionOk="0">
                  <a:moveTo>
                    <a:pt x="438" y="0"/>
                  </a:moveTo>
                  <a:cubicBezTo>
                    <a:pt x="438" y="18"/>
                    <a:pt x="438" y="27"/>
                    <a:pt x="438" y="36"/>
                  </a:cubicBezTo>
                  <a:cubicBezTo>
                    <a:pt x="589" y="312"/>
                    <a:pt x="714" y="598"/>
                    <a:pt x="821" y="893"/>
                  </a:cubicBezTo>
                  <a:cubicBezTo>
                    <a:pt x="652" y="803"/>
                    <a:pt x="482" y="705"/>
                    <a:pt x="313" y="607"/>
                  </a:cubicBezTo>
                  <a:lnTo>
                    <a:pt x="304" y="634"/>
                  </a:lnTo>
                  <a:cubicBezTo>
                    <a:pt x="482" y="741"/>
                    <a:pt x="670" y="839"/>
                    <a:pt x="848" y="955"/>
                  </a:cubicBezTo>
                  <a:cubicBezTo>
                    <a:pt x="929" y="1205"/>
                    <a:pt x="1009" y="1455"/>
                    <a:pt x="1098" y="1714"/>
                  </a:cubicBezTo>
                  <a:cubicBezTo>
                    <a:pt x="750" y="1624"/>
                    <a:pt x="420" y="1482"/>
                    <a:pt x="125" y="1267"/>
                  </a:cubicBezTo>
                  <a:lnTo>
                    <a:pt x="125" y="1294"/>
                  </a:lnTo>
                  <a:cubicBezTo>
                    <a:pt x="232" y="1375"/>
                    <a:pt x="348" y="1446"/>
                    <a:pt x="473" y="1517"/>
                  </a:cubicBezTo>
                  <a:cubicBezTo>
                    <a:pt x="679" y="1624"/>
                    <a:pt x="902" y="1723"/>
                    <a:pt x="1125" y="1803"/>
                  </a:cubicBezTo>
                  <a:cubicBezTo>
                    <a:pt x="1161" y="1910"/>
                    <a:pt x="1205" y="2035"/>
                    <a:pt x="1250" y="2151"/>
                  </a:cubicBezTo>
                  <a:cubicBezTo>
                    <a:pt x="1303" y="2267"/>
                    <a:pt x="1366" y="2401"/>
                    <a:pt x="1419" y="2526"/>
                  </a:cubicBezTo>
                  <a:cubicBezTo>
                    <a:pt x="902" y="2365"/>
                    <a:pt x="429" y="2106"/>
                    <a:pt x="9" y="1767"/>
                  </a:cubicBezTo>
                  <a:cubicBezTo>
                    <a:pt x="9" y="1785"/>
                    <a:pt x="9" y="1794"/>
                    <a:pt x="0" y="1803"/>
                  </a:cubicBezTo>
                  <a:cubicBezTo>
                    <a:pt x="81" y="1865"/>
                    <a:pt x="161" y="1928"/>
                    <a:pt x="241" y="1990"/>
                  </a:cubicBezTo>
                  <a:cubicBezTo>
                    <a:pt x="473" y="2151"/>
                    <a:pt x="714" y="2285"/>
                    <a:pt x="973" y="2401"/>
                  </a:cubicBezTo>
                  <a:cubicBezTo>
                    <a:pt x="1125" y="2463"/>
                    <a:pt x="1277" y="2526"/>
                    <a:pt x="1428" y="2570"/>
                  </a:cubicBezTo>
                  <a:lnTo>
                    <a:pt x="1437" y="2570"/>
                  </a:lnTo>
                  <a:cubicBezTo>
                    <a:pt x="1518" y="2758"/>
                    <a:pt x="1607" y="2945"/>
                    <a:pt x="1687" y="3124"/>
                  </a:cubicBezTo>
                  <a:lnTo>
                    <a:pt x="1669" y="3124"/>
                  </a:lnTo>
                  <a:cubicBezTo>
                    <a:pt x="1579" y="3140"/>
                    <a:pt x="1489" y="3148"/>
                    <a:pt x="1400" y="3148"/>
                  </a:cubicBezTo>
                  <a:cubicBezTo>
                    <a:pt x="966" y="3148"/>
                    <a:pt x="557" y="2964"/>
                    <a:pt x="179" y="2749"/>
                  </a:cubicBezTo>
                  <a:lnTo>
                    <a:pt x="179" y="2749"/>
                  </a:lnTo>
                  <a:lnTo>
                    <a:pt x="215" y="2829"/>
                  </a:lnTo>
                  <a:cubicBezTo>
                    <a:pt x="574" y="3035"/>
                    <a:pt x="1006" y="3192"/>
                    <a:pt x="1435" y="3192"/>
                  </a:cubicBezTo>
                  <a:cubicBezTo>
                    <a:pt x="1528" y="3192"/>
                    <a:pt x="1622" y="3184"/>
                    <a:pt x="1714" y="3168"/>
                  </a:cubicBezTo>
                  <a:cubicBezTo>
                    <a:pt x="1732" y="3222"/>
                    <a:pt x="1750" y="3276"/>
                    <a:pt x="1776" y="3329"/>
                  </a:cubicBezTo>
                  <a:cubicBezTo>
                    <a:pt x="1857" y="3525"/>
                    <a:pt x="1928" y="3722"/>
                    <a:pt x="1991" y="3927"/>
                  </a:cubicBezTo>
                  <a:cubicBezTo>
                    <a:pt x="1955" y="3928"/>
                    <a:pt x="1920" y="3928"/>
                    <a:pt x="1885" y="3928"/>
                  </a:cubicBezTo>
                  <a:cubicBezTo>
                    <a:pt x="1563" y="3928"/>
                    <a:pt x="1242" y="3891"/>
                    <a:pt x="929" y="3811"/>
                  </a:cubicBezTo>
                  <a:lnTo>
                    <a:pt x="929" y="3811"/>
                  </a:lnTo>
                  <a:cubicBezTo>
                    <a:pt x="964" y="3847"/>
                    <a:pt x="1000" y="3874"/>
                    <a:pt x="1036" y="3900"/>
                  </a:cubicBezTo>
                  <a:cubicBezTo>
                    <a:pt x="1205" y="3927"/>
                    <a:pt x="1366" y="3954"/>
                    <a:pt x="1535" y="3963"/>
                  </a:cubicBezTo>
                  <a:cubicBezTo>
                    <a:pt x="1611" y="3967"/>
                    <a:pt x="1689" y="3969"/>
                    <a:pt x="1767" y="3969"/>
                  </a:cubicBezTo>
                  <a:cubicBezTo>
                    <a:pt x="1846" y="3969"/>
                    <a:pt x="1924" y="3967"/>
                    <a:pt x="2000" y="3963"/>
                  </a:cubicBezTo>
                  <a:cubicBezTo>
                    <a:pt x="2017" y="3998"/>
                    <a:pt x="2026" y="4025"/>
                    <a:pt x="2035" y="4061"/>
                  </a:cubicBezTo>
                  <a:cubicBezTo>
                    <a:pt x="2053" y="4123"/>
                    <a:pt x="2071" y="4195"/>
                    <a:pt x="2089" y="4266"/>
                  </a:cubicBezTo>
                  <a:cubicBezTo>
                    <a:pt x="2089" y="4275"/>
                    <a:pt x="2098" y="4293"/>
                    <a:pt x="2107" y="4311"/>
                  </a:cubicBezTo>
                  <a:cubicBezTo>
                    <a:pt x="2124" y="4373"/>
                    <a:pt x="2142" y="4445"/>
                    <a:pt x="2160" y="4516"/>
                  </a:cubicBezTo>
                  <a:cubicBezTo>
                    <a:pt x="2267" y="4971"/>
                    <a:pt x="2348" y="5435"/>
                    <a:pt x="2383" y="5899"/>
                  </a:cubicBezTo>
                  <a:cubicBezTo>
                    <a:pt x="2387" y="5936"/>
                    <a:pt x="2414" y="5952"/>
                    <a:pt x="2440" y="5952"/>
                  </a:cubicBezTo>
                  <a:cubicBezTo>
                    <a:pt x="2472" y="5952"/>
                    <a:pt x="2504" y="5929"/>
                    <a:pt x="2499" y="5891"/>
                  </a:cubicBezTo>
                  <a:cubicBezTo>
                    <a:pt x="2455" y="5471"/>
                    <a:pt x="2383" y="5061"/>
                    <a:pt x="2285" y="4650"/>
                  </a:cubicBezTo>
                  <a:cubicBezTo>
                    <a:pt x="2267" y="4570"/>
                    <a:pt x="2249" y="4489"/>
                    <a:pt x="2223" y="4409"/>
                  </a:cubicBezTo>
                  <a:cubicBezTo>
                    <a:pt x="2223" y="4409"/>
                    <a:pt x="2223" y="4400"/>
                    <a:pt x="2214" y="4391"/>
                  </a:cubicBezTo>
                  <a:cubicBezTo>
                    <a:pt x="2205" y="4355"/>
                    <a:pt x="2196" y="4329"/>
                    <a:pt x="2187" y="4293"/>
                  </a:cubicBezTo>
                  <a:lnTo>
                    <a:pt x="2169" y="4222"/>
                  </a:lnTo>
                  <a:cubicBezTo>
                    <a:pt x="2160" y="4195"/>
                    <a:pt x="2151" y="4177"/>
                    <a:pt x="2151" y="4159"/>
                  </a:cubicBezTo>
                  <a:cubicBezTo>
                    <a:pt x="2133" y="4123"/>
                    <a:pt x="2124" y="4088"/>
                    <a:pt x="2116" y="4052"/>
                  </a:cubicBezTo>
                  <a:lnTo>
                    <a:pt x="2116" y="4043"/>
                  </a:lnTo>
                  <a:cubicBezTo>
                    <a:pt x="2089" y="3954"/>
                    <a:pt x="2062" y="3874"/>
                    <a:pt x="2026" y="3793"/>
                  </a:cubicBezTo>
                  <a:cubicBezTo>
                    <a:pt x="2214" y="3713"/>
                    <a:pt x="2383" y="3597"/>
                    <a:pt x="2517" y="3445"/>
                  </a:cubicBezTo>
                  <a:cubicBezTo>
                    <a:pt x="2526" y="3409"/>
                    <a:pt x="2535" y="3374"/>
                    <a:pt x="2535" y="3329"/>
                  </a:cubicBezTo>
                  <a:lnTo>
                    <a:pt x="2535" y="3329"/>
                  </a:lnTo>
                  <a:cubicBezTo>
                    <a:pt x="2392" y="3508"/>
                    <a:pt x="2214" y="3641"/>
                    <a:pt x="2008" y="3731"/>
                  </a:cubicBezTo>
                  <a:cubicBezTo>
                    <a:pt x="1973" y="3641"/>
                    <a:pt x="1937" y="3543"/>
                    <a:pt x="1901" y="3454"/>
                  </a:cubicBezTo>
                  <a:cubicBezTo>
                    <a:pt x="1875" y="3400"/>
                    <a:pt x="1857" y="3356"/>
                    <a:pt x="1839" y="3302"/>
                  </a:cubicBezTo>
                  <a:cubicBezTo>
                    <a:pt x="2151" y="3070"/>
                    <a:pt x="2410" y="2785"/>
                    <a:pt x="2597" y="2446"/>
                  </a:cubicBezTo>
                  <a:cubicBezTo>
                    <a:pt x="2597" y="2419"/>
                    <a:pt x="2597" y="2383"/>
                    <a:pt x="2589" y="2347"/>
                  </a:cubicBezTo>
                  <a:cubicBezTo>
                    <a:pt x="2571" y="2392"/>
                    <a:pt x="2544" y="2428"/>
                    <a:pt x="2517" y="2472"/>
                  </a:cubicBezTo>
                  <a:cubicBezTo>
                    <a:pt x="2401" y="2669"/>
                    <a:pt x="2267" y="2856"/>
                    <a:pt x="2107" y="3026"/>
                  </a:cubicBezTo>
                  <a:cubicBezTo>
                    <a:pt x="2017" y="3115"/>
                    <a:pt x="1928" y="3204"/>
                    <a:pt x="1830" y="3284"/>
                  </a:cubicBezTo>
                  <a:cubicBezTo>
                    <a:pt x="1750" y="3106"/>
                    <a:pt x="1669" y="2927"/>
                    <a:pt x="1589" y="2749"/>
                  </a:cubicBezTo>
                  <a:cubicBezTo>
                    <a:pt x="1910" y="2446"/>
                    <a:pt x="2187" y="2097"/>
                    <a:pt x="2401" y="1723"/>
                  </a:cubicBezTo>
                  <a:cubicBezTo>
                    <a:pt x="2392" y="1705"/>
                    <a:pt x="2392" y="1687"/>
                    <a:pt x="2383" y="1669"/>
                  </a:cubicBezTo>
                  <a:cubicBezTo>
                    <a:pt x="2348" y="1732"/>
                    <a:pt x="2312" y="1794"/>
                    <a:pt x="2267" y="1856"/>
                  </a:cubicBezTo>
                  <a:cubicBezTo>
                    <a:pt x="2142" y="2062"/>
                    <a:pt x="2008" y="2249"/>
                    <a:pt x="1848" y="2428"/>
                  </a:cubicBezTo>
                  <a:cubicBezTo>
                    <a:pt x="1759" y="2517"/>
                    <a:pt x="1660" y="2615"/>
                    <a:pt x="1562" y="2704"/>
                  </a:cubicBezTo>
                  <a:cubicBezTo>
                    <a:pt x="1500" y="2562"/>
                    <a:pt x="1437" y="2419"/>
                    <a:pt x="1375" y="2285"/>
                  </a:cubicBezTo>
                  <a:cubicBezTo>
                    <a:pt x="1366" y="2267"/>
                    <a:pt x="1839" y="1705"/>
                    <a:pt x="2071" y="1196"/>
                  </a:cubicBezTo>
                  <a:lnTo>
                    <a:pt x="2035" y="1151"/>
                  </a:lnTo>
                  <a:cubicBezTo>
                    <a:pt x="1848" y="1526"/>
                    <a:pt x="1616" y="1883"/>
                    <a:pt x="1339" y="2205"/>
                  </a:cubicBezTo>
                  <a:cubicBezTo>
                    <a:pt x="1339" y="2205"/>
                    <a:pt x="1339" y="2205"/>
                    <a:pt x="1339" y="2213"/>
                  </a:cubicBezTo>
                  <a:cubicBezTo>
                    <a:pt x="1277" y="2071"/>
                    <a:pt x="1143" y="1696"/>
                    <a:pt x="1134" y="1687"/>
                  </a:cubicBezTo>
                  <a:cubicBezTo>
                    <a:pt x="1125" y="1642"/>
                    <a:pt x="1107" y="1607"/>
                    <a:pt x="1098" y="1571"/>
                  </a:cubicBezTo>
                  <a:cubicBezTo>
                    <a:pt x="1205" y="1357"/>
                    <a:pt x="1303" y="1142"/>
                    <a:pt x="1384" y="919"/>
                  </a:cubicBezTo>
                  <a:cubicBezTo>
                    <a:pt x="1419" y="830"/>
                    <a:pt x="1455" y="741"/>
                    <a:pt x="1482" y="643"/>
                  </a:cubicBezTo>
                  <a:lnTo>
                    <a:pt x="1428" y="607"/>
                  </a:lnTo>
                  <a:cubicBezTo>
                    <a:pt x="1393" y="705"/>
                    <a:pt x="1366" y="803"/>
                    <a:pt x="1330" y="901"/>
                  </a:cubicBezTo>
                  <a:cubicBezTo>
                    <a:pt x="1250" y="1116"/>
                    <a:pt x="1169" y="1321"/>
                    <a:pt x="1080" y="1526"/>
                  </a:cubicBezTo>
                  <a:cubicBezTo>
                    <a:pt x="1027" y="1375"/>
                    <a:pt x="982" y="1223"/>
                    <a:pt x="937" y="1071"/>
                  </a:cubicBezTo>
                  <a:cubicBezTo>
                    <a:pt x="920" y="1026"/>
                    <a:pt x="902" y="973"/>
                    <a:pt x="884" y="928"/>
                  </a:cubicBezTo>
                  <a:cubicBezTo>
                    <a:pt x="911" y="812"/>
                    <a:pt x="946" y="696"/>
                    <a:pt x="982" y="580"/>
                  </a:cubicBezTo>
                  <a:cubicBezTo>
                    <a:pt x="1009" y="500"/>
                    <a:pt x="1036" y="420"/>
                    <a:pt x="1062" y="339"/>
                  </a:cubicBezTo>
                  <a:lnTo>
                    <a:pt x="1009" y="312"/>
                  </a:lnTo>
                  <a:cubicBezTo>
                    <a:pt x="982" y="402"/>
                    <a:pt x="946" y="500"/>
                    <a:pt x="920" y="589"/>
                  </a:cubicBezTo>
                  <a:cubicBezTo>
                    <a:pt x="884" y="669"/>
                    <a:pt x="866" y="750"/>
                    <a:pt x="848" y="839"/>
                  </a:cubicBezTo>
                  <a:cubicBezTo>
                    <a:pt x="795" y="687"/>
                    <a:pt x="741" y="544"/>
                    <a:pt x="661" y="402"/>
                  </a:cubicBezTo>
                  <a:cubicBezTo>
                    <a:pt x="589" y="259"/>
                    <a:pt x="536" y="143"/>
                    <a:pt x="464" y="18"/>
                  </a:cubicBezTo>
                  <a:lnTo>
                    <a:pt x="4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5"/>
            <p:cNvSpPr/>
            <p:nvPr/>
          </p:nvSpPr>
          <p:spPr>
            <a:xfrm rot="10769305">
              <a:off x="8209245" y="755074"/>
              <a:ext cx="145773" cy="217081"/>
            </a:xfrm>
            <a:custGeom>
              <a:avLst/>
              <a:gdLst/>
              <a:ahLst/>
              <a:cxnLst/>
              <a:rect l="l" t="t" r="r" b="b"/>
              <a:pathLst>
                <a:path w="2206" h="3285" extrusionOk="0">
                  <a:moveTo>
                    <a:pt x="1910" y="1000"/>
                  </a:moveTo>
                  <a:cubicBezTo>
                    <a:pt x="1821" y="910"/>
                    <a:pt x="1723" y="821"/>
                    <a:pt x="1598" y="723"/>
                  </a:cubicBezTo>
                  <a:cubicBezTo>
                    <a:pt x="1259" y="428"/>
                    <a:pt x="884" y="187"/>
                    <a:pt x="474" y="0"/>
                  </a:cubicBezTo>
                  <a:cubicBezTo>
                    <a:pt x="491" y="205"/>
                    <a:pt x="72" y="1464"/>
                    <a:pt x="36" y="1830"/>
                  </a:cubicBezTo>
                  <a:cubicBezTo>
                    <a:pt x="1" y="2151"/>
                    <a:pt x="134" y="2722"/>
                    <a:pt x="491" y="3284"/>
                  </a:cubicBezTo>
                  <a:cubicBezTo>
                    <a:pt x="625" y="3267"/>
                    <a:pt x="759" y="3231"/>
                    <a:pt x="875" y="3186"/>
                  </a:cubicBezTo>
                  <a:cubicBezTo>
                    <a:pt x="1750" y="2847"/>
                    <a:pt x="2205" y="1883"/>
                    <a:pt x="1910" y="100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5"/>
            <p:cNvSpPr/>
            <p:nvPr/>
          </p:nvSpPr>
          <p:spPr>
            <a:xfrm rot="10769305">
              <a:off x="8178840" y="676770"/>
              <a:ext cx="175839" cy="297901"/>
            </a:xfrm>
            <a:custGeom>
              <a:avLst/>
              <a:gdLst/>
              <a:ahLst/>
              <a:cxnLst/>
              <a:rect l="l" t="t" r="r" b="b"/>
              <a:pathLst>
                <a:path w="2661" h="4508" extrusionOk="0">
                  <a:moveTo>
                    <a:pt x="447" y="0"/>
                  </a:moveTo>
                  <a:lnTo>
                    <a:pt x="447" y="45"/>
                  </a:lnTo>
                  <a:cubicBezTo>
                    <a:pt x="438" y="161"/>
                    <a:pt x="420" y="268"/>
                    <a:pt x="384" y="384"/>
                  </a:cubicBezTo>
                  <a:cubicBezTo>
                    <a:pt x="358" y="491"/>
                    <a:pt x="331" y="607"/>
                    <a:pt x="295" y="714"/>
                  </a:cubicBezTo>
                  <a:lnTo>
                    <a:pt x="117" y="1384"/>
                  </a:lnTo>
                  <a:cubicBezTo>
                    <a:pt x="90" y="1500"/>
                    <a:pt x="63" y="1607"/>
                    <a:pt x="36" y="1723"/>
                  </a:cubicBezTo>
                  <a:cubicBezTo>
                    <a:pt x="9" y="1830"/>
                    <a:pt x="1" y="1955"/>
                    <a:pt x="9" y="2071"/>
                  </a:cubicBezTo>
                  <a:cubicBezTo>
                    <a:pt x="36" y="2303"/>
                    <a:pt x="90" y="2535"/>
                    <a:pt x="179" y="2749"/>
                  </a:cubicBezTo>
                  <a:cubicBezTo>
                    <a:pt x="268" y="2963"/>
                    <a:pt x="375" y="3169"/>
                    <a:pt x="509" y="3365"/>
                  </a:cubicBezTo>
                  <a:cubicBezTo>
                    <a:pt x="634" y="3561"/>
                    <a:pt x="786" y="3731"/>
                    <a:pt x="973" y="3883"/>
                  </a:cubicBezTo>
                  <a:cubicBezTo>
                    <a:pt x="1348" y="4150"/>
                    <a:pt x="1768" y="4365"/>
                    <a:pt x="2205" y="4507"/>
                  </a:cubicBezTo>
                  <a:cubicBezTo>
                    <a:pt x="1768" y="4356"/>
                    <a:pt x="1357" y="4142"/>
                    <a:pt x="991" y="3856"/>
                  </a:cubicBezTo>
                  <a:cubicBezTo>
                    <a:pt x="813" y="3713"/>
                    <a:pt x="652" y="3544"/>
                    <a:pt x="536" y="3347"/>
                  </a:cubicBezTo>
                  <a:cubicBezTo>
                    <a:pt x="402" y="3151"/>
                    <a:pt x="295" y="2946"/>
                    <a:pt x="215" y="2731"/>
                  </a:cubicBezTo>
                  <a:cubicBezTo>
                    <a:pt x="125" y="2517"/>
                    <a:pt x="72" y="2294"/>
                    <a:pt x="54" y="2062"/>
                  </a:cubicBezTo>
                  <a:cubicBezTo>
                    <a:pt x="45" y="1955"/>
                    <a:pt x="54" y="1839"/>
                    <a:pt x="81" y="1732"/>
                  </a:cubicBezTo>
                  <a:cubicBezTo>
                    <a:pt x="99" y="1616"/>
                    <a:pt x="125" y="1509"/>
                    <a:pt x="161" y="1393"/>
                  </a:cubicBezTo>
                  <a:lnTo>
                    <a:pt x="349" y="723"/>
                  </a:lnTo>
                  <a:cubicBezTo>
                    <a:pt x="375" y="616"/>
                    <a:pt x="411" y="500"/>
                    <a:pt x="438" y="393"/>
                  </a:cubicBezTo>
                  <a:cubicBezTo>
                    <a:pt x="462" y="288"/>
                    <a:pt x="486" y="183"/>
                    <a:pt x="497" y="78"/>
                  </a:cubicBezTo>
                  <a:lnTo>
                    <a:pt x="497" y="78"/>
                  </a:lnTo>
                  <a:cubicBezTo>
                    <a:pt x="896" y="264"/>
                    <a:pt x="1277" y="508"/>
                    <a:pt x="1616" y="795"/>
                  </a:cubicBezTo>
                  <a:cubicBezTo>
                    <a:pt x="1794" y="937"/>
                    <a:pt x="1955" y="1098"/>
                    <a:pt x="2107" y="1277"/>
                  </a:cubicBezTo>
                  <a:cubicBezTo>
                    <a:pt x="2250" y="1446"/>
                    <a:pt x="2366" y="1643"/>
                    <a:pt x="2455" y="1857"/>
                  </a:cubicBezTo>
                  <a:cubicBezTo>
                    <a:pt x="2660" y="2267"/>
                    <a:pt x="2633" y="2749"/>
                    <a:pt x="2580" y="3196"/>
                  </a:cubicBezTo>
                  <a:cubicBezTo>
                    <a:pt x="2544" y="3419"/>
                    <a:pt x="2500" y="3642"/>
                    <a:pt x="2446" y="3865"/>
                  </a:cubicBezTo>
                  <a:cubicBezTo>
                    <a:pt x="2419" y="3972"/>
                    <a:pt x="2384" y="4088"/>
                    <a:pt x="2348" y="4195"/>
                  </a:cubicBezTo>
                  <a:cubicBezTo>
                    <a:pt x="2330" y="4249"/>
                    <a:pt x="2312" y="4311"/>
                    <a:pt x="2285" y="4365"/>
                  </a:cubicBezTo>
                  <a:cubicBezTo>
                    <a:pt x="2312" y="4311"/>
                    <a:pt x="2330" y="4258"/>
                    <a:pt x="2348" y="4204"/>
                  </a:cubicBezTo>
                  <a:cubicBezTo>
                    <a:pt x="2392" y="4097"/>
                    <a:pt x="2428" y="3981"/>
                    <a:pt x="2455" y="3874"/>
                  </a:cubicBezTo>
                  <a:cubicBezTo>
                    <a:pt x="2517" y="3651"/>
                    <a:pt x="2562" y="3428"/>
                    <a:pt x="2598" y="3204"/>
                  </a:cubicBezTo>
                  <a:cubicBezTo>
                    <a:pt x="2633" y="2972"/>
                    <a:pt x="2651" y="2749"/>
                    <a:pt x="2642" y="2517"/>
                  </a:cubicBezTo>
                  <a:cubicBezTo>
                    <a:pt x="2633" y="2401"/>
                    <a:pt x="2624" y="2285"/>
                    <a:pt x="2598" y="2169"/>
                  </a:cubicBezTo>
                  <a:cubicBezTo>
                    <a:pt x="2571" y="2062"/>
                    <a:pt x="2535" y="1946"/>
                    <a:pt x="2491" y="1848"/>
                  </a:cubicBezTo>
                  <a:cubicBezTo>
                    <a:pt x="2401" y="1625"/>
                    <a:pt x="2285" y="1428"/>
                    <a:pt x="2134" y="1250"/>
                  </a:cubicBezTo>
                  <a:cubicBezTo>
                    <a:pt x="1982" y="1071"/>
                    <a:pt x="1821" y="911"/>
                    <a:pt x="1643" y="768"/>
                  </a:cubicBezTo>
                  <a:cubicBezTo>
                    <a:pt x="1295" y="464"/>
                    <a:pt x="902" y="215"/>
                    <a:pt x="482" y="18"/>
                  </a:cubicBezTo>
                  <a:lnTo>
                    <a:pt x="4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5"/>
            <p:cNvSpPr/>
            <p:nvPr/>
          </p:nvSpPr>
          <p:spPr>
            <a:xfrm rot="10769305">
              <a:off x="8245073" y="528205"/>
              <a:ext cx="340313" cy="228117"/>
            </a:xfrm>
            <a:custGeom>
              <a:avLst/>
              <a:gdLst/>
              <a:ahLst/>
              <a:cxnLst/>
              <a:rect l="l" t="t" r="r" b="b"/>
              <a:pathLst>
                <a:path w="5150" h="3452" extrusionOk="0">
                  <a:moveTo>
                    <a:pt x="1830" y="1"/>
                  </a:moveTo>
                  <a:cubicBezTo>
                    <a:pt x="1633" y="1"/>
                    <a:pt x="1517" y="224"/>
                    <a:pt x="1517" y="224"/>
                  </a:cubicBezTo>
                  <a:cubicBezTo>
                    <a:pt x="1517" y="224"/>
                    <a:pt x="1325" y="52"/>
                    <a:pt x="1157" y="52"/>
                  </a:cubicBezTo>
                  <a:cubicBezTo>
                    <a:pt x="1134" y="52"/>
                    <a:pt x="1111" y="56"/>
                    <a:pt x="1089" y="63"/>
                  </a:cubicBezTo>
                  <a:cubicBezTo>
                    <a:pt x="919" y="126"/>
                    <a:pt x="794" y="376"/>
                    <a:pt x="794" y="376"/>
                  </a:cubicBezTo>
                  <a:cubicBezTo>
                    <a:pt x="719" y="295"/>
                    <a:pt x="657" y="267"/>
                    <a:pt x="605" y="267"/>
                  </a:cubicBezTo>
                  <a:cubicBezTo>
                    <a:pt x="485" y="267"/>
                    <a:pt x="429" y="420"/>
                    <a:pt x="429" y="420"/>
                  </a:cubicBezTo>
                  <a:cubicBezTo>
                    <a:pt x="429" y="420"/>
                    <a:pt x="371" y="410"/>
                    <a:pt x="301" y="410"/>
                  </a:cubicBezTo>
                  <a:cubicBezTo>
                    <a:pt x="207" y="410"/>
                    <a:pt x="89" y="428"/>
                    <a:pt x="54" y="509"/>
                  </a:cubicBezTo>
                  <a:cubicBezTo>
                    <a:pt x="0" y="643"/>
                    <a:pt x="312" y="866"/>
                    <a:pt x="312" y="866"/>
                  </a:cubicBezTo>
                  <a:cubicBezTo>
                    <a:pt x="250" y="947"/>
                    <a:pt x="223" y="1045"/>
                    <a:pt x="232" y="1134"/>
                  </a:cubicBezTo>
                  <a:cubicBezTo>
                    <a:pt x="250" y="1304"/>
                    <a:pt x="562" y="1464"/>
                    <a:pt x="562" y="1464"/>
                  </a:cubicBezTo>
                  <a:cubicBezTo>
                    <a:pt x="562" y="1464"/>
                    <a:pt x="384" y="1616"/>
                    <a:pt x="437" y="1777"/>
                  </a:cubicBezTo>
                  <a:cubicBezTo>
                    <a:pt x="500" y="1937"/>
                    <a:pt x="803" y="1937"/>
                    <a:pt x="803" y="1937"/>
                  </a:cubicBezTo>
                  <a:cubicBezTo>
                    <a:pt x="803" y="1937"/>
                    <a:pt x="696" y="2250"/>
                    <a:pt x="902" y="2402"/>
                  </a:cubicBezTo>
                  <a:cubicBezTo>
                    <a:pt x="990" y="2465"/>
                    <a:pt x="1093" y="2483"/>
                    <a:pt x="1183" y="2483"/>
                  </a:cubicBezTo>
                  <a:cubicBezTo>
                    <a:pt x="1309" y="2483"/>
                    <a:pt x="1410" y="2446"/>
                    <a:pt x="1410" y="2446"/>
                  </a:cubicBezTo>
                  <a:lnTo>
                    <a:pt x="1410" y="2446"/>
                  </a:lnTo>
                  <a:cubicBezTo>
                    <a:pt x="1410" y="2446"/>
                    <a:pt x="1294" y="2616"/>
                    <a:pt x="1526" y="2839"/>
                  </a:cubicBezTo>
                  <a:cubicBezTo>
                    <a:pt x="1636" y="2948"/>
                    <a:pt x="1781" y="2976"/>
                    <a:pt x="1902" y="2976"/>
                  </a:cubicBezTo>
                  <a:cubicBezTo>
                    <a:pt x="2027" y="2976"/>
                    <a:pt x="2124" y="2946"/>
                    <a:pt x="2124" y="2946"/>
                  </a:cubicBezTo>
                  <a:lnTo>
                    <a:pt x="2124" y="2946"/>
                  </a:lnTo>
                  <a:cubicBezTo>
                    <a:pt x="2035" y="3062"/>
                    <a:pt x="2062" y="3232"/>
                    <a:pt x="2187" y="3312"/>
                  </a:cubicBezTo>
                  <a:cubicBezTo>
                    <a:pt x="2251" y="3365"/>
                    <a:pt x="2341" y="3383"/>
                    <a:pt x="2436" y="3383"/>
                  </a:cubicBezTo>
                  <a:cubicBezTo>
                    <a:pt x="2645" y="3383"/>
                    <a:pt x="2874" y="3294"/>
                    <a:pt x="2874" y="3294"/>
                  </a:cubicBezTo>
                  <a:cubicBezTo>
                    <a:pt x="2883" y="3399"/>
                    <a:pt x="2960" y="3434"/>
                    <a:pt x="3057" y="3434"/>
                  </a:cubicBezTo>
                  <a:cubicBezTo>
                    <a:pt x="3239" y="3434"/>
                    <a:pt x="3490" y="3312"/>
                    <a:pt x="3490" y="3312"/>
                  </a:cubicBezTo>
                  <a:lnTo>
                    <a:pt x="3490" y="3312"/>
                  </a:lnTo>
                  <a:cubicBezTo>
                    <a:pt x="3474" y="3389"/>
                    <a:pt x="3494" y="3451"/>
                    <a:pt x="3576" y="3451"/>
                  </a:cubicBezTo>
                  <a:cubicBezTo>
                    <a:pt x="3676" y="3451"/>
                    <a:pt x="3864" y="3361"/>
                    <a:pt x="4186" y="3098"/>
                  </a:cubicBezTo>
                  <a:cubicBezTo>
                    <a:pt x="4742" y="2658"/>
                    <a:pt x="5097" y="2642"/>
                    <a:pt x="5144" y="2642"/>
                  </a:cubicBezTo>
                  <a:cubicBezTo>
                    <a:pt x="5148" y="2642"/>
                    <a:pt x="5150" y="2643"/>
                    <a:pt x="5150" y="2643"/>
                  </a:cubicBezTo>
                  <a:cubicBezTo>
                    <a:pt x="5150" y="2643"/>
                    <a:pt x="4748" y="2187"/>
                    <a:pt x="4730" y="1911"/>
                  </a:cubicBezTo>
                  <a:cubicBezTo>
                    <a:pt x="4704" y="1634"/>
                    <a:pt x="4605" y="1045"/>
                    <a:pt x="4400" y="902"/>
                  </a:cubicBezTo>
                  <a:cubicBezTo>
                    <a:pt x="4340" y="861"/>
                    <a:pt x="4292" y="845"/>
                    <a:pt x="4253" y="845"/>
                  </a:cubicBezTo>
                  <a:cubicBezTo>
                    <a:pt x="4127" y="845"/>
                    <a:pt x="4106" y="1018"/>
                    <a:pt x="4106" y="1018"/>
                  </a:cubicBezTo>
                  <a:cubicBezTo>
                    <a:pt x="4106" y="1018"/>
                    <a:pt x="4061" y="402"/>
                    <a:pt x="3793" y="349"/>
                  </a:cubicBezTo>
                  <a:cubicBezTo>
                    <a:pt x="3776" y="346"/>
                    <a:pt x="3761" y="345"/>
                    <a:pt x="3746" y="345"/>
                  </a:cubicBezTo>
                  <a:cubicBezTo>
                    <a:pt x="3536" y="345"/>
                    <a:pt x="3543" y="626"/>
                    <a:pt x="3543" y="626"/>
                  </a:cubicBezTo>
                  <a:cubicBezTo>
                    <a:pt x="3543" y="626"/>
                    <a:pt x="3436" y="242"/>
                    <a:pt x="3160" y="188"/>
                  </a:cubicBezTo>
                  <a:cubicBezTo>
                    <a:pt x="3138" y="183"/>
                    <a:pt x="3117" y="181"/>
                    <a:pt x="3097" y="181"/>
                  </a:cubicBezTo>
                  <a:cubicBezTo>
                    <a:pt x="2968" y="181"/>
                    <a:pt x="2851" y="272"/>
                    <a:pt x="2820" y="402"/>
                  </a:cubicBezTo>
                  <a:cubicBezTo>
                    <a:pt x="2820" y="402"/>
                    <a:pt x="2606" y="161"/>
                    <a:pt x="2410" y="144"/>
                  </a:cubicBezTo>
                  <a:cubicBezTo>
                    <a:pt x="2397" y="142"/>
                    <a:pt x="2383" y="141"/>
                    <a:pt x="2370" y="141"/>
                  </a:cubicBezTo>
                  <a:cubicBezTo>
                    <a:pt x="2270" y="141"/>
                    <a:pt x="2181" y="199"/>
                    <a:pt x="2133" y="286"/>
                  </a:cubicBezTo>
                  <a:cubicBezTo>
                    <a:pt x="2133" y="286"/>
                    <a:pt x="2026" y="1"/>
                    <a:pt x="1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5"/>
            <p:cNvSpPr/>
            <p:nvPr/>
          </p:nvSpPr>
          <p:spPr>
            <a:xfrm rot="10769305">
              <a:off x="8151966" y="534093"/>
              <a:ext cx="431702" cy="217148"/>
            </a:xfrm>
            <a:custGeom>
              <a:avLst/>
              <a:gdLst/>
              <a:ahLst/>
              <a:cxnLst/>
              <a:rect l="l" t="t" r="r" b="b"/>
              <a:pathLst>
                <a:path w="6533" h="3286" extrusionOk="0">
                  <a:moveTo>
                    <a:pt x="1259" y="1"/>
                  </a:moveTo>
                  <a:cubicBezTo>
                    <a:pt x="1473" y="349"/>
                    <a:pt x="1616" y="733"/>
                    <a:pt x="1678" y="1143"/>
                  </a:cubicBezTo>
                  <a:lnTo>
                    <a:pt x="1286" y="956"/>
                  </a:lnTo>
                  <a:lnTo>
                    <a:pt x="1054" y="849"/>
                  </a:lnTo>
                  <a:cubicBezTo>
                    <a:pt x="964" y="643"/>
                    <a:pt x="857" y="456"/>
                    <a:pt x="732" y="278"/>
                  </a:cubicBezTo>
                  <a:cubicBezTo>
                    <a:pt x="697" y="242"/>
                    <a:pt x="661" y="206"/>
                    <a:pt x="616" y="188"/>
                  </a:cubicBezTo>
                  <a:lnTo>
                    <a:pt x="616" y="188"/>
                  </a:lnTo>
                  <a:lnTo>
                    <a:pt x="679" y="269"/>
                  </a:lnTo>
                  <a:cubicBezTo>
                    <a:pt x="804" y="438"/>
                    <a:pt x="920" y="626"/>
                    <a:pt x="1018" y="822"/>
                  </a:cubicBezTo>
                  <a:lnTo>
                    <a:pt x="27" y="358"/>
                  </a:lnTo>
                  <a:cubicBezTo>
                    <a:pt x="18" y="367"/>
                    <a:pt x="1" y="385"/>
                    <a:pt x="1" y="402"/>
                  </a:cubicBezTo>
                  <a:cubicBezTo>
                    <a:pt x="625" y="706"/>
                    <a:pt x="1259" y="1000"/>
                    <a:pt x="1893" y="1295"/>
                  </a:cubicBezTo>
                  <a:cubicBezTo>
                    <a:pt x="1866" y="1304"/>
                    <a:pt x="1830" y="1313"/>
                    <a:pt x="1803" y="1322"/>
                  </a:cubicBezTo>
                  <a:lnTo>
                    <a:pt x="1705" y="1349"/>
                  </a:lnTo>
                  <a:cubicBezTo>
                    <a:pt x="1634" y="1366"/>
                    <a:pt x="1571" y="1384"/>
                    <a:pt x="1500" y="1402"/>
                  </a:cubicBezTo>
                  <a:cubicBezTo>
                    <a:pt x="1357" y="1438"/>
                    <a:pt x="1205" y="1473"/>
                    <a:pt x="1063" y="1491"/>
                  </a:cubicBezTo>
                  <a:cubicBezTo>
                    <a:pt x="831" y="1527"/>
                    <a:pt x="599" y="1545"/>
                    <a:pt x="367" y="1545"/>
                  </a:cubicBezTo>
                  <a:cubicBezTo>
                    <a:pt x="367" y="1563"/>
                    <a:pt x="367" y="1572"/>
                    <a:pt x="367" y="1581"/>
                  </a:cubicBezTo>
                  <a:cubicBezTo>
                    <a:pt x="406" y="1582"/>
                    <a:pt x="446" y="1583"/>
                    <a:pt x="486" y="1583"/>
                  </a:cubicBezTo>
                  <a:cubicBezTo>
                    <a:pt x="678" y="1583"/>
                    <a:pt x="870" y="1566"/>
                    <a:pt x="1063" y="1536"/>
                  </a:cubicBezTo>
                  <a:cubicBezTo>
                    <a:pt x="1214" y="1518"/>
                    <a:pt x="1357" y="1491"/>
                    <a:pt x="1509" y="1456"/>
                  </a:cubicBezTo>
                  <a:cubicBezTo>
                    <a:pt x="1580" y="1438"/>
                    <a:pt x="1652" y="1420"/>
                    <a:pt x="1723" y="1402"/>
                  </a:cubicBezTo>
                  <a:cubicBezTo>
                    <a:pt x="1759" y="1393"/>
                    <a:pt x="1795" y="1375"/>
                    <a:pt x="1830" y="1366"/>
                  </a:cubicBezTo>
                  <a:lnTo>
                    <a:pt x="1884" y="1349"/>
                  </a:lnTo>
                  <a:cubicBezTo>
                    <a:pt x="1893" y="1349"/>
                    <a:pt x="1928" y="1331"/>
                    <a:pt x="1946" y="1331"/>
                  </a:cubicBezTo>
                  <a:cubicBezTo>
                    <a:pt x="1951" y="1335"/>
                    <a:pt x="1955" y="1337"/>
                    <a:pt x="1960" y="1337"/>
                  </a:cubicBezTo>
                  <a:cubicBezTo>
                    <a:pt x="1964" y="1337"/>
                    <a:pt x="1969" y="1335"/>
                    <a:pt x="1973" y="1331"/>
                  </a:cubicBezTo>
                  <a:lnTo>
                    <a:pt x="2366" y="1500"/>
                  </a:lnTo>
                  <a:lnTo>
                    <a:pt x="2669" y="1643"/>
                  </a:lnTo>
                  <a:cubicBezTo>
                    <a:pt x="2062" y="1929"/>
                    <a:pt x="1411" y="2098"/>
                    <a:pt x="741" y="2143"/>
                  </a:cubicBezTo>
                  <a:lnTo>
                    <a:pt x="724" y="2143"/>
                  </a:lnTo>
                  <a:cubicBezTo>
                    <a:pt x="724" y="2152"/>
                    <a:pt x="732" y="2161"/>
                    <a:pt x="741" y="2170"/>
                  </a:cubicBezTo>
                  <a:cubicBezTo>
                    <a:pt x="1232" y="2143"/>
                    <a:pt x="1723" y="2045"/>
                    <a:pt x="2187" y="1875"/>
                  </a:cubicBezTo>
                  <a:cubicBezTo>
                    <a:pt x="2366" y="1813"/>
                    <a:pt x="2544" y="1741"/>
                    <a:pt x="2714" y="1652"/>
                  </a:cubicBezTo>
                  <a:cubicBezTo>
                    <a:pt x="2964" y="1768"/>
                    <a:pt x="3223" y="1875"/>
                    <a:pt x="3481" y="1973"/>
                  </a:cubicBezTo>
                  <a:cubicBezTo>
                    <a:pt x="2955" y="2357"/>
                    <a:pt x="2375" y="2643"/>
                    <a:pt x="1759" y="2812"/>
                  </a:cubicBezTo>
                  <a:lnTo>
                    <a:pt x="1661" y="2839"/>
                  </a:lnTo>
                  <a:cubicBezTo>
                    <a:pt x="1696" y="2848"/>
                    <a:pt x="1732" y="2857"/>
                    <a:pt x="1768" y="2866"/>
                  </a:cubicBezTo>
                  <a:cubicBezTo>
                    <a:pt x="2223" y="2732"/>
                    <a:pt x="2660" y="2536"/>
                    <a:pt x="3062" y="2286"/>
                  </a:cubicBezTo>
                  <a:cubicBezTo>
                    <a:pt x="3214" y="2196"/>
                    <a:pt x="3365" y="2098"/>
                    <a:pt x="3508" y="1991"/>
                  </a:cubicBezTo>
                  <a:cubicBezTo>
                    <a:pt x="3731" y="2071"/>
                    <a:pt x="3945" y="2161"/>
                    <a:pt x="4160" y="2241"/>
                  </a:cubicBezTo>
                  <a:lnTo>
                    <a:pt x="3972" y="2402"/>
                  </a:lnTo>
                  <a:cubicBezTo>
                    <a:pt x="3615" y="2723"/>
                    <a:pt x="3231" y="3000"/>
                    <a:pt x="2821" y="3232"/>
                  </a:cubicBezTo>
                  <a:cubicBezTo>
                    <a:pt x="2830" y="3250"/>
                    <a:pt x="2839" y="3267"/>
                    <a:pt x="2857" y="3285"/>
                  </a:cubicBezTo>
                  <a:cubicBezTo>
                    <a:pt x="3223" y="3080"/>
                    <a:pt x="3571" y="2830"/>
                    <a:pt x="3883" y="2553"/>
                  </a:cubicBezTo>
                  <a:cubicBezTo>
                    <a:pt x="3999" y="2455"/>
                    <a:pt x="4106" y="2357"/>
                    <a:pt x="4222" y="2259"/>
                  </a:cubicBezTo>
                  <a:cubicBezTo>
                    <a:pt x="4454" y="2348"/>
                    <a:pt x="4686" y="2437"/>
                    <a:pt x="4918" y="2518"/>
                  </a:cubicBezTo>
                  <a:cubicBezTo>
                    <a:pt x="5150" y="2598"/>
                    <a:pt x="5400" y="2678"/>
                    <a:pt x="5650" y="2759"/>
                  </a:cubicBezTo>
                  <a:cubicBezTo>
                    <a:pt x="5775" y="2794"/>
                    <a:pt x="5891" y="2839"/>
                    <a:pt x="6016" y="2884"/>
                  </a:cubicBezTo>
                  <a:cubicBezTo>
                    <a:pt x="6141" y="2919"/>
                    <a:pt x="6266" y="2964"/>
                    <a:pt x="6391" y="3009"/>
                  </a:cubicBezTo>
                  <a:cubicBezTo>
                    <a:pt x="6401" y="3012"/>
                    <a:pt x="6410" y="3013"/>
                    <a:pt x="6418" y="3013"/>
                  </a:cubicBezTo>
                  <a:cubicBezTo>
                    <a:pt x="6505" y="3013"/>
                    <a:pt x="6533" y="2864"/>
                    <a:pt x="6435" y="2848"/>
                  </a:cubicBezTo>
                  <a:cubicBezTo>
                    <a:pt x="6337" y="2830"/>
                    <a:pt x="6212" y="2803"/>
                    <a:pt x="6105" y="2777"/>
                  </a:cubicBezTo>
                  <a:cubicBezTo>
                    <a:pt x="5989" y="2750"/>
                    <a:pt x="5882" y="2723"/>
                    <a:pt x="5766" y="2696"/>
                  </a:cubicBezTo>
                  <a:cubicBezTo>
                    <a:pt x="5543" y="2634"/>
                    <a:pt x="5320" y="2571"/>
                    <a:pt x="5106" y="2500"/>
                  </a:cubicBezTo>
                  <a:lnTo>
                    <a:pt x="5061" y="2482"/>
                  </a:lnTo>
                  <a:lnTo>
                    <a:pt x="5052" y="2482"/>
                  </a:lnTo>
                  <a:lnTo>
                    <a:pt x="4784" y="2393"/>
                  </a:lnTo>
                  <a:lnTo>
                    <a:pt x="4740" y="2375"/>
                  </a:lnTo>
                  <a:lnTo>
                    <a:pt x="4418" y="2268"/>
                  </a:lnTo>
                  <a:lnTo>
                    <a:pt x="4115" y="2152"/>
                  </a:lnTo>
                  <a:lnTo>
                    <a:pt x="3945" y="2089"/>
                  </a:lnTo>
                  <a:cubicBezTo>
                    <a:pt x="3999" y="1706"/>
                    <a:pt x="3990" y="1313"/>
                    <a:pt x="3910" y="929"/>
                  </a:cubicBezTo>
                  <a:cubicBezTo>
                    <a:pt x="3865" y="697"/>
                    <a:pt x="3803" y="465"/>
                    <a:pt x="3731" y="242"/>
                  </a:cubicBezTo>
                  <a:lnTo>
                    <a:pt x="3669" y="242"/>
                  </a:lnTo>
                  <a:lnTo>
                    <a:pt x="3678" y="269"/>
                  </a:lnTo>
                  <a:cubicBezTo>
                    <a:pt x="3812" y="643"/>
                    <a:pt x="3892" y="1045"/>
                    <a:pt x="3919" y="1447"/>
                  </a:cubicBezTo>
                  <a:cubicBezTo>
                    <a:pt x="3936" y="1652"/>
                    <a:pt x="3928" y="1866"/>
                    <a:pt x="3910" y="2080"/>
                  </a:cubicBezTo>
                  <a:lnTo>
                    <a:pt x="3812" y="2045"/>
                  </a:lnTo>
                  <a:cubicBezTo>
                    <a:pt x="3535" y="1938"/>
                    <a:pt x="3258" y="1822"/>
                    <a:pt x="2973" y="1714"/>
                  </a:cubicBezTo>
                  <a:cubicBezTo>
                    <a:pt x="2973" y="1233"/>
                    <a:pt x="2901" y="759"/>
                    <a:pt x="2749" y="304"/>
                  </a:cubicBezTo>
                  <a:cubicBezTo>
                    <a:pt x="2749" y="304"/>
                    <a:pt x="2723" y="269"/>
                    <a:pt x="2678" y="224"/>
                  </a:cubicBezTo>
                  <a:lnTo>
                    <a:pt x="2678" y="224"/>
                  </a:lnTo>
                  <a:cubicBezTo>
                    <a:pt x="2767" y="501"/>
                    <a:pt x="2839" y="777"/>
                    <a:pt x="2892" y="1063"/>
                  </a:cubicBezTo>
                  <a:cubicBezTo>
                    <a:pt x="2928" y="1268"/>
                    <a:pt x="2946" y="1491"/>
                    <a:pt x="2955" y="1706"/>
                  </a:cubicBezTo>
                  <a:cubicBezTo>
                    <a:pt x="2723" y="1607"/>
                    <a:pt x="2500" y="1509"/>
                    <a:pt x="2268" y="1402"/>
                  </a:cubicBezTo>
                  <a:cubicBezTo>
                    <a:pt x="2294" y="1090"/>
                    <a:pt x="2250" y="777"/>
                    <a:pt x="2152" y="483"/>
                  </a:cubicBezTo>
                  <a:cubicBezTo>
                    <a:pt x="2125" y="394"/>
                    <a:pt x="2098" y="295"/>
                    <a:pt x="2071" y="197"/>
                  </a:cubicBezTo>
                  <a:cubicBezTo>
                    <a:pt x="2062" y="162"/>
                    <a:pt x="2035" y="126"/>
                    <a:pt x="2018" y="90"/>
                  </a:cubicBezTo>
                  <a:lnTo>
                    <a:pt x="2018" y="90"/>
                  </a:lnTo>
                  <a:cubicBezTo>
                    <a:pt x="2044" y="197"/>
                    <a:pt x="2071" y="313"/>
                    <a:pt x="2107" y="420"/>
                  </a:cubicBezTo>
                  <a:cubicBezTo>
                    <a:pt x="2143" y="572"/>
                    <a:pt x="2187" y="724"/>
                    <a:pt x="2214" y="867"/>
                  </a:cubicBezTo>
                  <a:cubicBezTo>
                    <a:pt x="2250" y="1036"/>
                    <a:pt x="2259" y="1215"/>
                    <a:pt x="2241" y="1393"/>
                  </a:cubicBezTo>
                  <a:lnTo>
                    <a:pt x="1714" y="1161"/>
                  </a:lnTo>
                  <a:cubicBezTo>
                    <a:pt x="1661" y="759"/>
                    <a:pt x="1518" y="367"/>
                    <a:pt x="1304" y="28"/>
                  </a:cubicBezTo>
                  <a:cubicBezTo>
                    <a:pt x="1286" y="19"/>
                    <a:pt x="1277" y="10"/>
                    <a:pt x="12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5"/>
            <p:cNvSpPr/>
            <p:nvPr/>
          </p:nvSpPr>
          <p:spPr>
            <a:xfrm rot="10769305">
              <a:off x="8383773" y="558050"/>
              <a:ext cx="201743" cy="197058"/>
            </a:xfrm>
            <a:custGeom>
              <a:avLst/>
              <a:gdLst/>
              <a:ahLst/>
              <a:cxnLst/>
              <a:rect l="l" t="t" r="r" b="b"/>
              <a:pathLst>
                <a:path w="3053" h="2982" extrusionOk="0">
                  <a:moveTo>
                    <a:pt x="1098" y="54"/>
                  </a:moveTo>
                  <a:cubicBezTo>
                    <a:pt x="919" y="117"/>
                    <a:pt x="794" y="367"/>
                    <a:pt x="794" y="367"/>
                  </a:cubicBezTo>
                  <a:cubicBezTo>
                    <a:pt x="553" y="99"/>
                    <a:pt x="429" y="411"/>
                    <a:pt x="429" y="411"/>
                  </a:cubicBezTo>
                  <a:cubicBezTo>
                    <a:pt x="429" y="411"/>
                    <a:pt x="116" y="367"/>
                    <a:pt x="63" y="500"/>
                  </a:cubicBezTo>
                  <a:cubicBezTo>
                    <a:pt x="0" y="634"/>
                    <a:pt x="312" y="866"/>
                    <a:pt x="312" y="866"/>
                  </a:cubicBezTo>
                  <a:cubicBezTo>
                    <a:pt x="250" y="938"/>
                    <a:pt x="223" y="1036"/>
                    <a:pt x="232" y="1134"/>
                  </a:cubicBezTo>
                  <a:cubicBezTo>
                    <a:pt x="250" y="1304"/>
                    <a:pt x="571" y="1455"/>
                    <a:pt x="571" y="1455"/>
                  </a:cubicBezTo>
                  <a:cubicBezTo>
                    <a:pt x="571" y="1455"/>
                    <a:pt x="384" y="1607"/>
                    <a:pt x="446" y="1777"/>
                  </a:cubicBezTo>
                  <a:cubicBezTo>
                    <a:pt x="500" y="1937"/>
                    <a:pt x="812" y="1928"/>
                    <a:pt x="812" y="1928"/>
                  </a:cubicBezTo>
                  <a:cubicBezTo>
                    <a:pt x="812" y="1928"/>
                    <a:pt x="696" y="2241"/>
                    <a:pt x="910" y="2393"/>
                  </a:cubicBezTo>
                  <a:cubicBezTo>
                    <a:pt x="1116" y="2544"/>
                    <a:pt x="1410" y="2446"/>
                    <a:pt x="1410" y="2446"/>
                  </a:cubicBezTo>
                  <a:cubicBezTo>
                    <a:pt x="1410" y="2446"/>
                    <a:pt x="1294" y="2616"/>
                    <a:pt x="1526" y="2830"/>
                  </a:cubicBezTo>
                  <a:cubicBezTo>
                    <a:pt x="1642" y="2928"/>
                    <a:pt x="1794" y="2982"/>
                    <a:pt x="1946" y="2964"/>
                  </a:cubicBezTo>
                  <a:cubicBezTo>
                    <a:pt x="3052" y="2241"/>
                    <a:pt x="2928" y="572"/>
                    <a:pt x="1723" y="19"/>
                  </a:cubicBezTo>
                  <a:cubicBezTo>
                    <a:pt x="1633" y="63"/>
                    <a:pt x="1571" y="135"/>
                    <a:pt x="1526" y="224"/>
                  </a:cubicBezTo>
                  <a:cubicBezTo>
                    <a:pt x="1526" y="224"/>
                    <a:pt x="1267" y="1"/>
                    <a:pt x="1098"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5"/>
            <p:cNvSpPr/>
            <p:nvPr/>
          </p:nvSpPr>
          <p:spPr>
            <a:xfrm rot="10769305">
              <a:off x="8245072" y="527155"/>
              <a:ext cx="338595" cy="230166"/>
            </a:xfrm>
            <a:custGeom>
              <a:avLst/>
              <a:gdLst/>
              <a:ahLst/>
              <a:cxnLst/>
              <a:rect l="l" t="t" r="r" b="b"/>
              <a:pathLst>
                <a:path w="5124" h="3483" extrusionOk="0">
                  <a:moveTo>
                    <a:pt x="1788" y="1"/>
                  </a:moveTo>
                  <a:cubicBezTo>
                    <a:pt x="1728" y="1"/>
                    <a:pt x="1668" y="20"/>
                    <a:pt x="1616" y="60"/>
                  </a:cubicBezTo>
                  <a:cubicBezTo>
                    <a:pt x="1561" y="108"/>
                    <a:pt x="1520" y="155"/>
                    <a:pt x="1486" y="209"/>
                  </a:cubicBezTo>
                  <a:lnTo>
                    <a:pt x="1486" y="209"/>
                  </a:lnTo>
                  <a:cubicBezTo>
                    <a:pt x="1436" y="164"/>
                    <a:pt x="1375" y="127"/>
                    <a:pt x="1313" y="96"/>
                  </a:cubicBezTo>
                  <a:cubicBezTo>
                    <a:pt x="1264" y="61"/>
                    <a:pt x="1200" y="48"/>
                    <a:pt x="1136" y="48"/>
                  </a:cubicBezTo>
                  <a:cubicBezTo>
                    <a:pt x="1117" y="48"/>
                    <a:pt x="1099" y="49"/>
                    <a:pt x="1081" y="51"/>
                  </a:cubicBezTo>
                  <a:cubicBezTo>
                    <a:pt x="1000" y="78"/>
                    <a:pt x="938" y="123"/>
                    <a:pt x="884" y="185"/>
                  </a:cubicBezTo>
                  <a:cubicBezTo>
                    <a:pt x="838" y="240"/>
                    <a:pt x="798" y="294"/>
                    <a:pt x="765" y="355"/>
                  </a:cubicBezTo>
                  <a:lnTo>
                    <a:pt x="765" y="355"/>
                  </a:lnTo>
                  <a:cubicBezTo>
                    <a:pt x="745" y="332"/>
                    <a:pt x="723" y="314"/>
                    <a:pt x="697" y="301"/>
                  </a:cubicBezTo>
                  <a:cubicBezTo>
                    <a:pt x="652" y="275"/>
                    <a:pt x="617" y="266"/>
                    <a:pt x="563" y="266"/>
                  </a:cubicBezTo>
                  <a:cubicBezTo>
                    <a:pt x="519" y="266"/>
                    <a:pt x="483" y="292"/>
                    <a:pt x="447" y="328"/>
                  </a:cubicBezTo>
                  <a:cubicBezTo>
                    <a:pt x="425" y="350"/>
                    <a:pt x="403" y="384"/>
                    <a:pt x="386" y="415"/>
                  </a:cubicBezTo>
                  <a:lnTo>
                    <a:pt x="386" y="415"/>
                  </a:lnTo>
                  <a:cubicBezTo>
                    <a:pt x="356" y="412"/>
                    <a:pt x="325" y="411"/>
                    <a:pt x="294" y="411"/>
                  </a:cubicBezTo>
                  <a:cubicBezTo>
                    <a:pt x="257" y="411"/>
                    <a:pt x="220" y="413"/>
                    <a:pt x="179" y="417"/>
                  </a:cubicBezTo>
                  <a:cubicBezTo>
                    <a:pt x="144" y="426"/>
                    <a:pt x="108" y="435"/>
                    <a:pt x="72" y="453"/>
                  </a:cubicBezTo>
                  <a:cubicBezTo>
                    <a:pt x="28" y="480"/>
                    <a:pt x="1" y="516"/>
                    <a:pt x="1" y="569"/>
                  </a:cubicBezTo>
                  <a:cubicBezTo>
                    <a:pt x="1" y="605"/>
                    <a:pt x="19" y="649"/>
                    <a:pt x="37" y="676"/>
                  </a:cubicBezTo>
                  <a:cubicBezTo>
                    <a:pt x="54" y="712"/>
                    <a:pt x="81" y="739"/>
                    <a:pt x="108" y="765"/>
                  </a:cubicBezTo>
                  <a:cubicBezTo>
                    <a:pt x="149" y="814"/>
                    <a:pt x="204" y="863"/>
                    <a:pt x="254" y="905"/>
                  </a:cubicBezTo>
                  <a:lnTo>
                    <a:pt x="254" y="905"/>
                  </a:lnTo>
                  <a:cubicBezTo>
                    <a:pt x="226" y="953"/>
                    <a:pt x="205" y="1008"/>
                    <a:pt x="197" y="1069"/>
                  </a:cubicBezTo>
                  <a:cubicBezTo>
                    <a:pt x="188" y="1105"/>
                    <a:pt x="188" y="1131"/>
                    <a:pt x="197" y="1167"/>
                  </a:cubicBezTo>
                  <a:cubicBezTo>
                    <a:pt x="197" y="1203"/>
                    <a:pt x="206" y="1238"/>
                    <a:pt x="233" y="1265"/>
                  </a:cubicBezTo>
                  <a:cubicBezTo>
                    <a:pt x="269" y="1319"/>
                    <a:pt x="313" y="1372"/>
                    <a:pt x="376" y="1408"/>
                  </a:cubicBezTo>
                  <a:cubicBezTo>
                    <a:pt x="414" y="1438"/>
                    <a:pt x="464" y="1469"/>
                    <a:pt x="511" y="1493"/>
                  </a:cubicBezTo>
                  <a:lnTo>
                    <a:pt x="511" y="1493"/>
                  </a:lnTo>
                  <a:cubicBezTo>
                    <a:pt x="471" y="1533"/>
                    <a:pt x="441" y="1579"/>
                    <a:pt x="411" y="1631"/>
                  </a:cubicBezTo>
                  <a:cubicBezTo>
                    <a:pt x="385" y="1703"/>
                    <a:pt x="385" y="1774"/>
                    <a:pt x="411" y="1845"/>
                  </a:cubicBezTo>
                  <a:cubicBezTo>
                    <a:pt x="456" y="1899"/>
                    <a:pt x="519" y="1944"/>
                    <a:pt x="590" y="1952"/>
                  </a:cubicBezTo>
                  <a:cubicBezTo>
                    <a:pt x="644" y="1968"/>
                    <a:pt x="705" y="1977"/>
                    <a:pt x="760" y="1979"/>
                  </a:cubicBezTo>
                  <a:lnTo>
                    <a:pt x="760" y="1979"/>
                  </a:lnTo>
                  <a:cubicBezTo>
                    <a:pt x="740" y="2052"/>
                    <a:pt x="734" y="2132"/>
                    <a:pt x="742" y="2211"/>
                  </a:cubicBezTo>
                  <a:cubicBezTo>
                    <a:pt x="751" y="2301"/>
                    <a:pt x="804" y="2390"/>
                    <a:pt x="876" y="2434"/>
                  </a:cubicBezTo>
                  <a:cubicBezTo>
                    <a:pt x="956" y="2488"/>
                    <a:pt x="1045" y="2515"/>
                    <a:pt x="1134" y="2515"/>
                  </a:cubicBezTo>
                  <a:cubicBezTo>
                    <a:pt x="1157" y="2517"/>
                    <a:pt x="1179" y="2518"/>
                    <a:pt x="1201" y="2518"/>
                  </a:cubicBezTo>
                  <a:cubicBezTo>
                    <a:pt x="1255" y="2518"/>
                    <a:pt x="1307" y="2512"/>
                    <a:pt x="1357" y="2499"/>
                  </a:cubicBezTo>
                  <a:lnTo>
                    <a:pt x="1357" y="2499"/>
                  </a:lnTo>
                  <a:cubicBezTo>
                    <a:pt x="1335" y="2577"/>
                    <a:pt x="1347" y="2662"/>
                    <a:pt x="1384" y="2729"/>
                  </a:cubicBezTo>
                  <a:cubicBezTo>
                    <a:pt x="1429" y="2809"/>
                    <a:pt x="1500" y="2881"/>
                    <a:pt x="1581" y="2925"/>
                  </a:cubicBezTo>
                  <a:cubicBezTo>
                    <a:pt x="1652" y="2979"/>
                    <a:pt x="1750" y="2997"/>
                    <a:pt x="1839" y="3006"/>
                  </a:cubicBezTo>
                  <a:cubicBezTo>
                    <a:pt x="1862" y="3008"/>
                    <a:pt x="1884" y="3009"/>
                    <a:pt x="1906" y="3009"/>
                  </a:cubicBezTo>
                  <a:cubicBezTo>
                    <a:pt x="1959" y="3009"/>
                    <a:pt x="2012" y="3003"/>
                    <a:pt x="2065" y="2990"/>
                  </a:cubicBezTo>
                  <a:lnTo>
                    <a:pt x="2065" y="2990"/>
                  </a:lnTo>
                  <a:cubicBezTo>
                    <a:pt x="2026" y="3066"/>
                    <a:pt x="2026" y="3162"/>
                    <a:pt x="2071" y="3238"/>
                  </a:cubicBezTo>
                  <a:cubicBezTo>
                    <a:pt x="2116" y="3327"/>
                    <a:pt x="2205" y="3380"/>
                    <a:pt x="2304" y="3398"/>
                  </a:cubicBezTo>
                  <a:cubicBezTo>
                    <a:pt x="2348" y="3407"/>
                    <a:pt x="2395" y="3412"/>
                    <a:pt x="2443" y="3412"/>
                  </a:cubicBezTo>
                  <a:cubicBezTo>
                    <a:pt x="2491" y="3412"/>
                    <a:pt x="2540" y="3407"/>
                    <a:pt x="2589" y="3398"/>
                  </a:cubicBezTo>
                  <a:cubicBezTo>
                    <a:pt x="2674" y="3381"/>
                    <a:pt x="2758" y="3365"/>
                    <a:pt x="2843" y="3332"/>
                  </a:cubicBezTo>
                  <a:lnTo>
                    <a:pt x="2843" y="3332"/>
                  </a:lnTo>
                  <a:lnTo>
                    <a:pt x="2848" y="3363"/>
                  </a:lnTo>
                  <a:cubicBezTo>
                    <a:pt x="2857" y="3372"/>
                    <a:pt x="2866" y="3389"/>
                    <a:pt x="2875" y="3398"/>
                  </a:cubicBezTo>
                  <a:cubicBezTo>
                    <a:pt x="2893" y="3425"/>
                    <a:pt x="2919" y="3443"/>
                    <a:pt x="2955" y="3452"/>
                  </a:cubicBezTo>
                  <a:cubicBezTo>
                    <a:pt x="2986" y="3461"/>
                    <a:pt x="3018" y="3465"/>
                    <a:pt x="3048" y="3465"/>
                  </a:cubicBezTo>
                  <a:cubicBezTo>
                    <a:pt x="3078" y="3465"/>
                    <a:pt x="3107" y="3461"/>
                    <a:pt x="3134" y="3452"/>
                  </a:cubicBezTo>
                  <a:cubicBezTo>
                    <a:pt x="3240" y="3435"/>
                    <a:pt x="3347" y="3404"/>
                    <a:pt x="3447" y="3357"/>
                  </a:cubicBezTo>
                  <a:lnTo>
                    <a:pt x="3447" y="3357"/>
                  </a:lnTo>
                  <a:cubicBezTo>
                    <a:pt x="3442" y="3394"/>
                    <a:pt x="3454" y="3433"/>
                    <a:pt x="3482" y="3461"/>
                  </a:cubicBezTo>
                  <a:cubicBezTo>
                    <a:pt x="3501" y="3476"/>
                    <a:pt x="3526" y="3482"/>
                    <a:pt x="3551" y="3482"/>
                  </a:cubicBezTo>
                  <a:cubicBezTo>
                    <a:pt x="3571" y="3482"/>
                    <a:pt x="3591" y="3478"/>
                    <a:pt x="3607" y="3470"/>
                  </a:cubicBezTo>
                  <a:cubicBezTo>
                    <a:pt x="3687" y="3443"/>
                    <a:pt x="3767" y="3407"/>
                    <a:pt x="3830" y="3363"/>
                  </a:cubicBezTo>
                  <a:cubicBezTo>
                    <a:pt x="3972" y="3273"/>
                    <a:pt x="4106" y="3175"/>
                    <a:pt x="4231" y="3068"/>
                  </a:cubicBezTo>
                  <a:cubicBezTo>
                    <a:pt x="4365" y="2961"/>
                    <a:pt x="4508" y="2872"/>
                    <a:pt x="4651" y="2800"/>
                  </a:cubicBezTo>
                  <a:cubicBezTo>
                    <a:pt x="4803" y="2720"/>
                    <a:pt x="4963" y="2667"/>
                    <a:pt x="5124" y="2658"/>
                  </a:cubicBezTo>
                  <a:lnTo>
                    <a:pt x="5124" y="2658"/>
                  </a:lnTo>
                  <a:cubicBezTo>
                    <a:pt x="4963" y="2667"/>
                    <a:pt x="4803" y="2711"/>
                    <a:pt x="4660" y="2791"/>
                  </a:cubicBezTo>
                  <a:cubicBezTo>
                    <a:pt x="4508" y="2863"/>
                    <a:pt x="4365" y="2952"/>
                    <a:pt x="4231" y="3059"/>
                  </a:cubicBezTo>
                  <a:cubicBezTo>
                    <a:pt x="4106" y="3157"/>
                    <a:pt x="3972" y="3256"/>
                    <a:pt x="3830" y="3345"/>
                  </a:cubicBezTo>
                  <a:cubicBezTo>
                    <a:pt x="3758" y="3389"/>
                    <a:pt x="3687" y="3425"/>
                    <a:pt x="3607" y="3452"/>
                  </a:cubicBezTo>
                  <a:cubicBezTo>
                    <a:pt x="3594" y="3455"/>
                    <a:pt x="3579" y="3457"/>
                    <a:pt x="3565" y="3457"/>
                  </a:cubicBezTo>
                  <a:cubicBezTo>
                    <a:pt x="3541" y="3457"/>
                    <a:pt x="3516" y="3451"/>
                    <a:pt x="3499" y="3434"/>
                  </a:cubicBezTo>
                  <a:cubicBezTo>
                    <a:pt x="3473" y="3407"/>
                    <a:pt x="3464" y="3372"/>
                    <a:pt x="3482" y="3336"/>
                  </a:cubicBezTo>
                  <a:lnTo>
                    <a:pt x="3482" y="3309"/>
                  </a:lnTo>
                  <a:lnTo>
                    <a:pt x="3455" y="3318"/>
                  </a:lnTo>
                  <a:cubicBezTo>
                    <a:pt x="3348" y="3372"/>
                    <a:pt x="3232" y="3407"/>
                    <a:pt x="3116" y="3434"/>
                  </a:cubicBezTo>
                  <a:cubicBezTo>
                    <a:pt x="3089" y="3439"/>
                    <a:pt x="3062" y="3441"/>
                    <a:pt x="3034" y="3441"/>
                  </a:cubicBezTo>
                  <a:cubicBezTo>
                    <a:pt x="3006" y="3441"/>
                    <a:pt x="2977" y="3439"/>
                    <a:pt x="2946" y="3434"/>
                  </a:cubicBezTo>
                  <a:cubicBezTo>
                    <a:pt x="2902" y="3416"/>
                    <a:pt x="2857" y="3372"/>
                    <a:pt x="2857" y="3309"/>
                  </a:cubicBezTo>
                  <a:lnTo>
                    <a:pt x="2857" y="3291"/>
                  </a:lnTo>
                  <a:lnTo>
                    <a:pt x="2839" y="3300"/>
                  </a:lnTo>
                  <a:cubicBezTo>
                    <a:pt x="2750" y="3336"/>
                    <a:pt x="2661" y="3354"/>
                    <a:pt x="2571" y="3372"/>
                  </a:cubicBezTo>
                  <a:cubicBezTo>
                    <a:pt x="2527" y="3380"/>
                    <a:pt x="2482" y="3385"/>
                    <a:pt x="2436" y="3385"/>
                  </a:cubicBezTo>
                  <a:cubicBezTo>
                    <a:pt x="2391" y="3385"/>
                    <a:pt x="2344" y="3380"/>
                    <a:pt x="2295" y="3372"/>
                  </a:cubicBezTo>
                  <a:cubicBezTo>
                    <a:pt x="2214" y="3354"/>
                    <a:pt x="2134" y="3300"/>
                    <a:pt x="2089" y="3220"/>
                  </a:cubicBezTo>
                  <a:cubicBezTo>
                    <a:pt x="2045" y="3140"/>
                    <a:pt x="2054" y="3050"/>
                    <a:pt x="2107" y="2979"/>
                  </a:cubicBezTo>
                  <a:lnTo>
                    <a:pt x="2134" y="2934"/>
                  </a:lnTo>
                  <a:lnTo>
                    <a:pt x="2089" y="2952"/>
                  </a:lnTo>
                  <a:cubicBezTo>
                    <a:pt x="2089" y="2952"/>
                    <a:pt x="2089" y="2952"/>
                    <a:pt x="2089" y="2952"/>
                  </a:cubicBezTo>
                  <a:lnTo>
                    <a:pt x="2089" y="2952"/>
                  </a:lnTo>
                  <a:cubicBezTo>
                    <a:pt x="2031" y="2965"/>
                    <a:pt x="1967" y="2973"/>
                    <a:pt x="1902" y="2973"/>
                  </a:cubicBezTo>
                  <a:cubicBezTo>
                    <a:pt x="1878" y="2973"/>
                    <a:pt x="1854" y="2972"/>
                    <a:pt x="1831" y="2970"/>
                  </a:cubicBezTo>
                  <a:cubicBezTo>
                    <a:pt x="1741" y="2970"/>
                    <a:pt x="1661" y="2943"/>
                    <a:pt x="1590" y="2899"/>
                  </a:cubicBezTo>
                  <a:cubicBezTo>
                    <a:pt x="1509" y="2854"/>
                    <a:pt x="1456" y="2791"/>
                    <a:pt x="1411" y="2720"/>
                  </a:cubicBezTo>
                  <a:cubicBezTo>
                    <a:pt x="1368" y="2652"/>
                    <a:pt x="1358" y="2567"/>
                    <a:pt x="1389" y="2489"/>
                  </a:cubicBezTo>
                  <a:lnTo>
                    <a:pt x="1389" y="2489"/>
                  </a:lnTo>
                  <a:cubicBezTo>
                    <a:pt x="1390" y="2489"/>
                    <a:pt x="1392" y="2488"/>
                    <a:pt x="1393" y="2488"/>
                  </a:cubicBezTo>
                  <a:lnTo>
                    <a:pt x="1391" y="2484"/>
                  </a:lnTo>
                  <a:lnTo>
                    <a:pt x="1391" y="2484"/>
                  </a:lnTo>
                  <a:cubicBezTo>
                    <a:pt x="1392" y="2482"/>
                    <a:pt x="1392" y="2481"/>
                    <a:pt x="1393" y="2479"/>
                  </a:cubicBezTo>
                  <a:lnTo>
                    <a:pt x="1420" y="2434"/>
                  </a:lnTo>
                  <a:lnTo>
                    <a:pt x="1375" y="2452"/>
                  </a:lnTo>
                  <a:cubicBezTo>
                    <a:pt x="1375" y="2452"/>
                    <a:pt x="1375" y="2452"/>
                    <a:pt x="1375" y="2452"/>
                  </a:cubicBezTo>
                  <a:lnTo>
                    <a:pt x="1375" y="2452"/>
                  </a:lnTo>
                  <a:cubicBezTo>
                    <a:pt x="1314" y="2473"/>
                    <a:pt x="1249" y="2483"/>
                    <a:pt x="1185" y="2483"/>
                  </a:cubicBezTo>
                  <a:cubicBezTo>
                    <a:pt x="1083" y="2483"/>
                    <a:pt x="981" y="2457"/>
                    <a:pt x="893" y="2408"/>
                  </a:cubicBezTo>
                  <a:cubicBezTo>
                    <a:pt x="831" y="2363"/>
                    <a:pt x="786" y="2283"/>
                    <a:pt x="777" y="2202"/>
                  </a:cubicBezTo>
                  <a:cubicBezTo>
                    <a:pt x="768" y="2122"/>
                    <a:pt x="768" y="2042"/>
                    <a:pt x="795" y="1961"/>
                  </a:cubicBezTo>
                  <a:lnTo>
                    <a:pt x="813" y="1935"/>
                  </a:lnTo>
                  <a:lnTo>
                    <a:pt x="777" y="1935"/>
                  </a:lnTo>
                  <a:cubicBezTo>
                    <a:pt x="715" y="1935"/>
                    <a:pt x="652" y="1926"/>
                    <a:pt x="590" y="1908"/>
                  </a:cubicBezTo>
                  <a:cubicBezTo>
                    <a:pt x="536" y="1899"/>
                    <a:pt x="483" y="1863"/>
                    <a:pt x="447" y="1810"/>
                  </a:cubicBezTo>
                  <a:cubicBezTo>
                    <a:pt x="420" y="1756"/>
                    <a:pt x="420" y="1694"/>
                    <a:pt x="447" y="1649"/>
                  </a:cubicBezTo>
                  <a:cubicBezTo>
                    <a:pt x="474" y="1587"/>
                    <a:pt x="510" y="1542"/>
                    <a:pt x="554" y="1497"/>
                  </a:cubicBezTo>
                  <a:lnTo>
                    <a:pt x="581" y="1479"/>
                  </a:lnTo>
                  <a:lnTo>
                    <a:pt x="554" y="1462"/>
                  </a:lnTo>
                  <a:cubicBezTo>
                    <a:pt x="492" y="1435"/>
                    <a:pt x="438" y="1399"/>
                    <a:pt x="394" y="1363"/>
                  </a:cubicBezTo>
                  <a:cubicBezTo>
                    <a:pt x="340" y="1328"/>
                    <a:pt x="295" y="1283"/>
                    <a:pt x="260" y="1238"/>
                  </a:cubicBezTo>
                  <a:cubicBezTo>
                    <a:pt x="251" y="1212"/>
                    <a:pt x="242" y="1185"/>
                    <a:pt x="233" y="1158"/>
                  </a:cubicBezTo>
                  <a:cubicBezTo>
                    <a:pt x="233" y="1131"/>
                    <a:pt x="233" y="1096"/>
                    <a:pt x="233" y="1069"/>
                  </a:cubicBezTo>
                  <a:cubicBezTo>
                    <a:pt x="242" y="1006"/>
                    <a:pt x="269" y="953"/>
                    <a:pt x="304" y="908"/>
                  </a:cubicBezTo>
                  <a:lnTo>
                    <a:pt x="322" y="890"/>
                  </a:lnTo>
                  <a:lnTo>
                    <a:pt x="295" y="873"/>
                  </a:lnTo>
                  <a:cubicBezTo>
                    <a:pt x="242" y="828"/>
                    <a:pt x="188" y="783"/>
                    <a:pt x="144" y="730"/>
                  </a:cubicBezTo>
                  <a:cubicBezTo>
                    <a:pt x="90" y="685"/>
                    <a:pt x="63" y="623"/>
                    <a:pt x="54" y="560"/>
                  </a:cubicBezTo>
                  <a:cubicBezTo>
                    <a:pt x="54" y="507"/>
                    <a:pt x="126" y="471"/>
                    <a:pt x="188" y="462"/>
                  </a:cubicBezTo>
                  <a:cubicBezTo>
                    <a:pt x="224" y="458"/>
                    <a:pt x="260" y="455"/>
                    <a:pt x="295" y="455"/>
                  </a:cubicBezTo>
                  <a:cubicBezTo>
                    <a:pt x="331" y="455"/>
                    <a:pt x="367" y="458"/>
                    <a:pt x="403" y="462"/>
                  </a:cubicBezTo>
                  <a:lnTo>
                    <a:pt x="420" y="462"/>
                  </a:lnTo>
                  <a:lnTo>
                    <a:pt x="429" y="444"/>
                  </a:lnTo>
                  <a:cubicBezTo>
                    <a:pt x="456" y="382"/>
                    <a:pt x="510" y="319"/>
                    <a:pt x="572" y="310"/>
                  </a:cubicBezTo>
                  <a:cubicBezTo>
                    <a:pt x="608" y="310"/>
                    <a:pt x="635" y="319"/>
                    <a:pt x="670" y="337"/>
                  </a:cubicBezTo>
                  <a:cubicBezTo>
                    <a:pt x="697" y="355"/>
                    <a:pt x="724" y="382"/>
                    <a:pt x="751" y="408"/>
                  </a:cubicBezTo>
                  <a:lnTo>
                    <a:pt x="777" y="435"/>
                  </a:lnTo>
                  <a:lnTo>
                    <a:pt x="795" y="400"/>
                  </a:lnTo>
                  <a:cubicBezTo>
                    <a:pt x="822" y="337"/>
                    <a:pt x="867" y="275"/>
                    <a:pt x="920" y="221"/>
                  </a:cubicBezTo>
                  <a:cubicBezTo>
                    <a:pt x="965" y="159"/>
                    <a:pt x="1018" y="123"/>
                    <a:pt x="1090" y="96"/>
                  </a:cubicBezTo>
                  <a:cubicBezTo>
                    <a:pt x="1102" y="95"/>
                    <a:pt x="1114" y="94"/>
                    <a:pt x="1126" y="94"/>
                  </a:cubicBezTo>
                  <a:cubicBezTo>
                    <a:pt x="1185" y="94"/>
                    <a:pt x="1243" y="111"/>
                    <a:pt x="1295" y="141"/>
                  </a:cubicBezTo>
                  <a:cubicBezTo>
                    <a:pt x="1357" y="167"/>
                    <a:pt x="1420" y="212"/>
                    <a:pt x="1482" y="257"/>
                  </a:cubicBezTo>
                  <a:lnTo>
                    <a:pt x="1500" y="284"/>
                  </a:lnTo>
                  <a:lnTo>
                    <a:pt x="1518" y="257"/>
                  </a:lnTo>
                  <a:cubicBezTo>
                    <a:pt x="1545" y="194"/>
                    <a:pt x="1590" y="141"/>
                    <a:pt x="1643" y="105"/>
                  </a:cubicBezTo>
                  <a:cubicBezTo>
                    <a:pt x="1680" y="68"/>
                    <a:pt x="1736" y="49"/>
                    <a:pt x="1790" y="49"/>
                  </a:cubicBezTo>
                  <a:cubicBezTo>
                    <a:pt x="1801" y="49"/>
                    <a:pt x="1811" y="50"/>
                    <a:pt x="1822" y="51"/>
                  </a:cubicBezTo>
                  <a:cubicBezTo>
                    <a:pt x="1884" y="60"/>
                    <a:pt x="1947" y="96"/>
                    <a:pt x="1991" y="150"/>
                  </a:cubicBezTo>
                  <a:cubicBezTo>
                    <a:pt x="2031" y="190"/>
                    <a:pt x="2064" y="244"/>
                    <a:pt x="2090" y="300"/>
                  </a:cubicBezTo>
                  <a:lnTo>
                    <a:pt x="2090" y="300"/>
                  </a:lnTo>
                  <a:cubicBezTo>
                    <a:pt x="2090" y="301"/>
                    <a:pt x="2090" y="301"/>
                    <a:pt x="2089" y="301"/>
                  </a:cubicBezTo>
                  <a:lnTo>
                    <a:pt x="2090" y="301"/>
                  </a:lnTo>
                  <a:cubicBezTo>
                    <a:pt x="2093" y="307"/>
                    <a:pt x="2096" y="313"/>
                    <a:pt x="2098" y="319"/>
                  </a:cubicBezTo>
                  <a:lnTo>
                    <a:pt x="2116" y="364"/>
                  </a:lnTo>
                  <a:lnTo>
                    <a:pt x="2134" y="319"/>
                  </a:lnTo>
                  <a:cubicBezTo>
                    <a:pt x="2161" y="257"/>
                    <a:pt x="2205" y="212"/>
                    <a:pt x="2268" y="194"/>
                  </a:cubicBezTo>
                  <a:cubicBezTo>
                    <a:pt x="2299" y="181"/>
                    <a:pt x="2330" y="174"/>
                    <a:pt x="2362" y="174"/>
                  </a:cubicBezTo>
                  <a:cubicBezTo>
                    <a:pt x="2393" y="174"/>
                    <a:pt x="2424" y="181"/>
                    <a:pt x="2455" y="194"/>
                  </a:cubicBezTo>
                  <a:cubicBezTo>
                    <a:pt x="2580" y="248"/>
                    <a:pt x="2687" y="328"/>
                    <a:pt x="2777" y="426"/>
                  </a:cubicBezTo>
                  <a:lnTo>
                    <a:pt x="2803" y="453"/>
                  </a:lnTo>
                  <a:lnTo>
                    <a:pt x="2812" y="417"/>
                  </a:lnTo>
                  <a:cubicBezTo>
                    <a:pt x="2830" y="337"/>
                    <a:pt x="2884" y="266"/>
                    <a:pt x="2964" y="230"/>
                  </a:cubicBezTo>
                  <a:cubicBezTo>
                    <a:pt x="2992" y="219"/>
                    <a:pt x="3023" y="214"/>
                    <a:pt x="3055" y="214"/>
                  </a:cubicBezTo>
                  <a:cubicBezTo>
                    <a:pt x="3104" y="214"/>
                    <a:pt x="3156" y="226"/>
                    <a:pt x="3205" y="248"/>
                  </a:cubicBezTo>
                  <a:cubicBezTo>
                    <a:pt x="3276" y="284"/>
                    <a:pt x="3339" y="337"/>
                    <a:pt x="3383" y="408"/>
                  </a:cubicBezTo>
                  <a:cubicBezTo>
                    <a:pt x="3431" y="472"/>
                    <a:pt x="3465" y="544"/>
                    <a:pt x="3491" y="615"/>
                  </a:cubicBezTo>
                  <a:lnTo>
                    <a:pt x="3491" y="615"/>
                  </a:lnTo>
                  <a:cubicBezTo>
                    <a:pt x="3491" y="621"/>
                    <a:pt x="3491" y="626"/>
                    <a:pt x="3491" y="632"/>
                  </a:cubicBezTo>
                  <a:lnTo>
                    <a:pt x="3496" y="632"/>
                  </a:lnTo>
                  <a:cubicBezTo>
                    <a:pt x="3497" y="635"/>
                    <a:pt x="3498" y="638"/>
                    <a:pt x="3499" y="641"/>
                  </a:cubicBezTo>
                  <a:lnTo>
                    <a:pt x="3526" y="739"/>
                  </a:lnTo>
                  <a:lnTo>
                    <a:pt x="3526" y="641"/>
                  </a:lnTo>
                  <a:cubicBezTo>
                    <a:pt x="3526" y="638"/>
                    <a:pt x="3526" y="635"/>
                    <a:pt x="3526" y="632"/>
                  </a:cubicBezTo>
                  <a:lnTo>
                    <a:pt x="3526" y="632"/>
                  </a:lnTo>
                  <a:cubicBezTo>
                    <a:pt x="3526" y="631"/>
                    <a:pt x="3526" y="630"/>
                    <a:pt x="3525" y="629"/>
                  </a:cubicBezTo>
                  <a:lnTo>
                    <a:pt x="3525" y="629"/>
                  </a:lnTo>
                  <a:cubicBezTo>
                    <a:pt x="3521" y="535"/>
                    <a:pt x="3565" y="442"/>
                    <a:pt x="3642" y="391"/>
                  </a:cubicBezTo>
                  <a:cubicBezTo>
                    <a:pt x="3670" y="380"/>
                    <a:pt x="3697" y="372"/>
                    <a:pt x="3725" y="372"/>
                  </a:cubicBezTo>
                  <a:cubicBezTo>
                    <a:pt x="3742" y="372"/>
                    <a:pt x="3759" y="375"/>
                    <a:pt x="3776" y="382"/>
                  </a:cubicBezTo>
                  <a:cubicBezTo>
                    <a:pt x="3821" y="400"/>
                    <a:pt x="3865" y="426"/>
                    <a:pt x="3892" y="462"/>
                  </a:cubicBezTo>
                  <a:cubicBezTo>
                    <a:pt x="3946" y="542"/>
                    <a:pt x="3990" y="641"/>
                    <a:pt x="4008" y="730"/>
                  </a:cubicBezTo>
                  <a:cubicBezTo>
                    <a:pt x="4032" y="816"/>
                    <a:pt x="4048" y="902"/>
                    <a:pt x="4058" y="994"/>
                  </a:cubicBezTo>
                  <a:lnTo>
                    <a:pt x="4058" y="994"/>
                  </a:lnTo>
                  <a:cubicBezTo>
                    <a:pt x="4056" y="1002"/>
                    <a:pt x="4054" y="1009"/>
                    <a:pt x="4053" y="1015"/>
                  </a:cubicBezTo>
                  <a:lnTo>
                    <a:pt x="4060" y="1015"/>
                  </a:lnTo>
                  <a:cubicBezTo>
                    <a:pt x="4061" y="1021"/>
                    <a:pt x="4061" y="1027"/>
                    <a:pt x="4062" y="1033"/>
                  </a:cubicBezTo>
                  <a:lnTo>
                    <a:pt x="4071" y="1131"/>
                  </a:lnTo>
                  <a:lnTo>
                    <a:pt x="4089" y="1033"/>
                  </a:lnTo>
                  <a:cubicBezTo>
                    <a:pt x="4097" y="989"/>
                    <a:pt x="4115" y="944"/>
                    <a:pt x="4142" y="908"/>
                  </a:cubicBezTo>
                  <a:cubicBezTo>
                    <a:pt x="4168" y="882"/>
                    <a:pt x="4199" y="866"/>
                    <a:pt x="4231" y="866"/>
                  </a:cubicBezTo>
                  <a:cubicBezTo>
                    <a:pt x="4243" y="866"/>
                    <a:pt x="4255" y="868"/>
                    <a:pt x="4267" y="873"/>
                  </a:cubicBezTo>
                  <a:cubicBezTo>
                    <a:pt x="4356" y="899"/>
                    <a:pt x="4437" y="962"/>
                    <a:pt x="4472" y="1051"/>
                  </a:cubicBezTo>
                  <a:cubicBezTo>
                    <a:pt x="4562" y="1221"/>
                    <a:pt x="4615" y="1417"/>
                    <a:pt x="4651" y="1604"/>
                  </a:cubicBezTo>
                  <a:cubicBezTo>
                    <a:pt x="4669" y="1703"/>
                    <a:pt x="4678" y="1801"/>
                    <a:pt x="4686" y="1899"/>
                  </a:cubicBezTo>
                  <a:cubicBezTo>
                    <a:pt x="4704" y="1997"/>
                    <a:pt x="4731" y="2086"/>
                    <a:pt x="4785" y="2176"/>
                  </a:cubicBezTo>
                  <a:cubicBezTo>
                    <a:pt x="4883" y="2345"/>
                    <a:pt x="4990" y="2506"/>
                    <a:pt x="5124" y="2658"/>
                  </a:cubicBezTo>
                  <a:cubicBezTo>
                    <a:pt x="4999" y="2506"/>
                    <a:pt x="4883" y="2336"/>
                    <a:pt x="4785" y="2167"/>
                  </a:cubicBezTo>
                  <a:cubicBezTo>
                    <a:pt x="4678" y="1988"/>
                    <a:pt x="4695" y="1783"/>
                    <a:pt x="4660" y="1595"/>
                  </a:cubicBezTo>
                  <a:cubicBezTo>
                    <a:pt x="4633" y="1399"/>
                    <a:pt x="4570" y="1212"/>
                    <a:pt x="4490" y="1033"/>
                  </a:cubicBezTo>
                  <a:cubicBezTo>
                    <a:pt x="4446" y="935"/>
                    <a:pt x="4365" y="864"/>
                    <a:pt x="4267" y="837"/>
                  </a:cubicBezTo>
                  <a:cubicBezTo>
                    <a:pt x="4253" y="832"/>
                    <a:pt x="4239" y="830"/>
                    <a:pt x="4226" y="830"/>
                  </a:cubicBezTo>
                  <a:cubicBezTo>
                    <a:pt x="4186" y="830"/>
                    <a:pt x="4148" y="848"/>
                    <a:pt x="4115" y="881"/>
                  </a:cubicBezTo>
                  <a:cubicBezTo>
                    <a:pt x="4103" y="898"/>
                    <a:pt x="4091" y="918"/>
                    <a:pt x="4080" y="940"/>
                  </a:cubicBezTo>
                  <a:lnTo>
                    <a:pt x="4080" y="940"/>
                  </a:lnTo>
                  <a:cubicBezTo>
                    <a:pt x="4070" y="867"/>
                    <a:pt x="4055" y="794"/>
                    <a:pt x="4035" y="721"/>
                  </a:cubicBezTo>
                  <a:cubicBezTo>
                    <a:pt x="4008" y="614"/>
                    <a:pt x="3972" y="524"/>
                    <a:pt x="3910" y="435"/>
                  </a:cubicBezTo>
                  <a:cubicBezTo>
                    <a:pt x="3866" y="372"/>
                    <a:pt x="3790" y="336"/>
                    <a:pt x="3715" y="336"/>
                  </a:cubicBezTo>
                  <a:cubicBezTo>
                    <a:pt x="3684" y="336"/>
                    <a:pt x="3653" y="342"/>
                    <a:pt x="3624" y="355"/>
                  </a:cubicBezTo>
                  <a:cubicBezTo>
                    <a:pt x="3571" y="382"/>
                    <a:pt x="3535" y="426"/>
                    <a:pt x="3517" y="471"/>
                  </a:cubicBezTo>
                  <a:cubicBezTo>
                    <a:pt x="3509" y="497"/>
                    <a:pt x="3502" y="523"/>
                    <a:pt x="3498" y="549"/>
                  </a:cubicBezTo>
                  <a:lnTo>
                    <a:pt x="3498" y="549"/>
                  </a:lnTo>
                  <a:cubicBezTo>
                    <a:pt x="3475" y="492"/>
                    <a:pt x="3447" y="439"/>
                    <a:pt x="3410" y="391"/>
                  </a:cubicBezTo>
                  <a:cubicBezTo>
                    <a:pt x="3366" y="310"/>
                    <a:pt x="3294" y="248"/>
                    <a:pt x="3214" y="203"/>
                  </a:cubicBezTo>
                  <a:cubicBezTo>
                    <a:pt x="3169" y="183"/>
                    <a:pt x="3118" y="172"/>
                    <a:pt x="3066" y="172"/>
                  </a:cubicBezTo>
                  <a:cubicBezTo>
                    <a:pt x="3026" y="172"/>
                    <a:pt x="2985" y="179"/>
                    <a:pt x="2946" y="194"/>
                  </a:cubicBezTo>
                  <a:cubicBezTo>
                    <a:pt x="2865" y="235"/>
                    <a:pt x="2806" y="298"/>
                    <a:pt x="2782" y="376"/>
                  </a:cubicBezTo>
                  <a:lnTo>
                    <a:pt x="2782" y="376"/>
                  </a:lnTo>
                  <a:cubicBezTo>
                    <a:pt x="2742" y="332"/>
                    <a:pt x="2697" y="295"/>
                    <a:pt x="2652" y="257"/>
                  </a:cubicBezTo>
                  <a:cubicBezTo>
                    <a:pt x="2598" y="212"/>
                    <a:pt x="2536" y="176"/>
                    <a:pt x="2464" y="150"/>
                  </a:cubicBezTo>
                  <a:cubicBezTo>
                    <a:pt x="2428" y="136"/>
                    <a:pt x="2393" y="130"/>
                    <a:pt x="2357" y="130"/>
                  </a:cubicBezTo>
                  <a:cubicBezTo>
                    <a:pt x="2321" y="130"/>
                    <a:pt x="2286" y="136"/>
                    <a:pt x="2250" y="150"/>
                  </a:cubicBezTo>
                  <a:cubicBezTo>
                    <a:pt x="2194" y="171"/>
                    <a:pt x="2149" y="208"/>
                    <a:pt x="2116" y="257"/>
                  </a:cubicBezTo>
                  <a:lnTo>
                    <a:pt x="2116" y="257"/>
                  </a:lnTo>
                  <a:cubicBezTo>
                    <a:pt x="2091" y="204"/>
                    <a:pt x="2060" y="156"/>
                    <a:pt x="2018" y="114"/>
                  </a:cubicBezTo>
                  <a:cubicBezTo>
                    <a:pt x="1960" y="40"/>
                    <a:pt x="1874" y="1"/>
                    <a:pt x="1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 name="Google Shape;3351;p35"/>
          <p:cNvGrpSpPr/>
          <p:nvPr/>
        </p:nvGrpSpPr>
        <p:grpSpPr>
          <a:xfrm>
            <a:off x="494086" y="2902509"/>
            <a:ext cx="571084" cy="650379"/>
            <a:chOff x="494086" y="2902509"/>
            <a:chExt cx="571084" cy="650379"/>
          </a:xfrm>
        </p:grpSpPr>
        <p:sp>
          <p:nvSpPr>
            <p:cNvPr id="3352" name="Google Shape;3352;p35"/>
            <p:cNvSpPr/>
            <p:nvPr/>
          </p:nvSpPr>
          <p:spPr>
            <a:xfrm rot="6479528" flipH="1">
              <a:off x="575731" y="3102903"/>
              <a:ext cx="423218" cy="379194"/>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5"/>
            <p:cNvSpPr/>
            <p:nvPr/>
          </p:nvSpPr>
          <p:spPr>
            <a:xfrm rot="6479528" flipH="1">
              <a:off x="510779" y="3008860"/>
              <a:ext cx="537697" cy="423910"/>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5"/>
            <p:cNvSpPr/>
            <p:nvPr/>
          </p:nvSpPr>
          <p:spPr>
            <a:xfrm rot="6479528" flipH="1">
              <a:off x="675273" y="3228326"/>
              <a:ext cx="274648" cy="299457"/>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5"/>
            <p:cNvSpPr/>
            <p:nvPr/>
          </p:nvSpPr>
          <p:spPr>
            <a:xfrm rot="6479528" flipH="1">
              <a:off x="578305" y="3098662"/>
              <a:ext cx="418780" cy="38325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6" name="Google Shape;3356;p35"/>
          <p:cNvSpPr/>
          <p:nvPr/>
        </p:nvSpPr>
        <p:spPr>
          <a:xfrm rot="5400000">
            <a:off x="8730825" y="4013150"/>
            <a:ext cx="285300" cy="394800"/>
          </a:xfrm>
          <a:prstGeom prst="round2SameRect">
            <a:avLst>
              <a:gd name="adj1" fmla="val 50000"/>
              <a:gd name="adj2" fmla="val 0"/>
            </a:avLst>
          </a:prstGeom>
          <a:solidFill>
            <a:schemeClr val="accent5"/>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5"/>
          <p:cNvSpPr/>
          <p:nvPr/>
        </p:nvSpPr>
        <p:spPr>
          <a:xfrm rot="5400000">
            <a:off x="8730825" y="716325"/>
            <a:ext cx="285300" cy="394800"/>
          </a:xfrm>
          <a:prstGeom prst="round2SameRect">
            <a:avLst>
              <a:gd name="adj1" fmla="val 50000"/>
              <a:gd name="adj2" fmla="val 0"/>
            </a:avLst>
          </a:prstGeom>
          <a:solidFill>
            <a:schemeClr val="lt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5">
            <a:hlinkClick r:id="" action="ppaction://noaction"/>
          </p:cNvPr>
          <p:cNvSpPr txBox="1"/>
          <p:nvPr/>
        </p:nvSpPr>
        <p:spPr>
          <a:xfrm>
            <a:off x="8696075" y="6266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1</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59" name="Google Shape;3359;p35"/>
          <p:cNvSpPr/>
          <p:nvPr/>
        </p:nvSpPr>
        <p:spPr>
          <a:xfrm rot="5400000">
            <a:off x="8730825" y="12314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5">
            <a:hlinkClick r:id="" action="ppaction://noaction"/>
          </p:cNvPr>
          <p:cNvSpPr txBox="1"/>
          <p:nvPr/>
        </p:nvSpPr>
        <p:spPr>
          <a:xfrm>
            <a:off x="8696075" y="1140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2</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61" name="Google Shape;3361;p35"/>
          <p:cNvSpPr/>
          <p:nvPr/>
        </p:nvSpPr>
        <p:spPr>
          <a:xfrm rot="5400000">
            <a:off x="8730825" y="1746625"/>
            <a:ext cx="285300" cy="394800"/>
          </a:xfrm>
          <a:prstGeom prst="round2SameRect">
            <a:avLst>
              <a:gd name="adj1" fmla="val 50000"/>
              <a:gd name="adj2" fmla="val 0"/>
            </a:avLst>
          </a:prstGeom>
          <a:solidFill>
            <a:schemeClr val="accent1"/>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5">
            <a:hlinkClick r:id="" action="ppaction://noaction"/>
          </p:cNvPr>
          <p:cNvSpPr txBox="1"/>
          <p:nvPr/>
        </p:nvSpPr>
        <p:spPr>
          <a:xfrm>
            <a:off x="8696075" y="166697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3</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63" name="Google Shape;3363;p35"/>
          <p:cNvSpPr/>
          <p:nvPr/>
        </p:nvSpPr>
        <p:spPr>
          <a:xfrm rot="5400000">
            <a:off x="8730825" y="2261775"/>
            <a:ext cx="285300" cy="394800"/>
          </a:xfrm>
          <a:prstGeom prst="round2SameRect">
            <a:avLst>
              <a:gd name="adj1" fmla="val 50000"/>
              <a:gd name="adj2" fmla="val 0"/>
            </a:avLst>
          </a:prstGeom>
          <a:solidFill>
            <a:schemeClr val="accent3"/>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5">
            <a:hlinkClick r:id="" action="ppaction://noaction"/>
          </p:cNvPr>
          <p:cNvSpPr txBox="1"/>
          <p:nvPr/>
        </p:nvSpPr>
        <p:spPr>
          <a:xfrm>
            <a:off x="8696075" y="21741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4</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65" name="Google Shape;3365;p35"/>
          <p:cNvSpPr/>
          <p:nvPr/>
        </p:nvSpPr>
        <p:spPr>
          <a:xfrm rot="5400000">
            <a:off x="8730825" y="2776925"/>
            <a:ext cx="285300" cy="394800"/>
          </a:xfrm>
          <a:prstGeom prst="round2SameRect">
            <a:avLst>
              <a:gd name="adj1" fmla="val 50000"/>
              <a:gd name="adj2" fmla="val 0"/>
            </a:avLst>
          </a:prstGeom>
          <a:solidFill>
            <a:schemeClr val="dk2"/>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5">
            <a:hlinkClick r:id="" action="ppaction://noaction"/>
          </p:cNvPr>
          <p:cNvSpPr txBox="1"/>
          <p:nvPr/>
        </p:nvSpPr>
        <p:spPr>
          <a:xfrm>
            <a:off x="8696075" y="2686350"/>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5</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67" name="Google Shape;3367;p35"/>
          <p:cNvSpPr/>
          <p:nvPr/>
        </p:nvSpPr>
        <p:spPr>
          <a:xfrm rot="5400000">
            <a:off x="8730825" y="3292075"/>
            <a:ext cx="285300" cy="394800"/>
          </a:xfrm>
          <a:prstGeom prst="round2SameRect">
            <a:avLst>
              <a:gd name="adj1" fmla="val 50000"/>
              <a:gd name="adj2" fmla="val 0"/>
            </a:avLst>
          </a:prstGeom>
          <a:solidFill>
            <a:schemeClr val="accent4"/>
          </a:solidFill>
          <a:ln>
            <a:noFill/>
          </a:ln>
          <a:effectLst>
            <a:outerShdw blurRad="14288" dist="38100" dir="4920000" algn="bl" rotWithShape="0">
              <a:srgbClr val="000000">
                <a:alpha val="1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5">
            <a:hlinkClick r:id="" action="ppaction://noaction"/>
          </p:cNvPr>
          <p:cNvSpPr txBox="1"/>
          <p:nvPr/>
        </p:nvSpPr>
        <p:spPr>
          <a:xfrm>
            <a:off x="8696075" y="3207625"/>
            <a:ext cx="394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solidFill>
                  <a:srgbClr val="FFFFFF"/>
                </a:solidFill>
                <a:uFill>
                  <a:noFill/>
                </a:uFill>
                <a:latin typeface="Grand Hotel" panose="02000606000000020003"/>
                <a:ea typeface="Grand Hotel" panose="02000606000000020003"/>
                <a:cs typeface="Grand Hotel" panose="02000606000000020003"/>
                <a:sym typeface="Grand Hotel" panose="02000606000000020003"/>
                <a:hlinkClick r:id="" action="ppaction://noaction"/>
              </a:rPr>
              <a:t>6</a:t>
            </a:r>
            <a:endParaRPr sz="2400">
              <a:solidFill>
                <a:srgbClr val="FFFFFF"/>
              </a:solidFill>
              <a:latin typeface="Grand Hotel" panose="02000606000000020003"/>
              <a:ea typeface="Grand Hotel" panose="02000606000000020003"/>
              <a:cs typeface="Grand Hotel" panose="02000606000000020003"/>
              <a:sym typeface="Grand Hotel" panose="02000606000000020003"/>
            </a:endParaRPr>
          </a:p>
        </p:txBody>
      </p:sp>
      <p:sp>
        <p:nvSpPr>
          <p:cNvPr id="3369" name="Google Shape;3369;p35"/>
          <p:cNvSpPr/>
          <p:nvPr/>
        </p:nvSpPr>
        <p:spPr>
          <a:xfrm>
            <a:off x="8763856" y="4125614"/>
            <a:ext cx="181722" cy="195700"/>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5"/>
          <p:cNvSpPr/>
          <p:nvPr/>
        </p:nvSpPr>
        <p:spPr>
          <a:xfrm>
            <a:off x="8846335" y="4125614"/>
            <a:ext cx="99242" cy="195700"/>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5"/>
          <p:cNvSpPr/>
          <p:nvPr/>
        </p:nvSpPr>
        <p:spPr>
          <a:xfrm>
            <a:off x="8733994" y="4099785"/>
            <a:ext cx="241395" cy="106616"/>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5">
            <a:hlinkClick r:id="rId4" action="ppaction://hlinksldjump"/>
          </p:cNvPr>
          <p:cNvSpPr/>
          <p:nvPr/>
        </p:nvSpPr>
        <p:spPr>
          <a:xfrm>
            <a:off x="8729275" y="4096275"/>
            <a:ext cx="250951" cy="228546"/>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p:nvPr/>
        </p:nvSpPr>
        <p:spPr>
          <a:xfrm>
            <a:off x="944880" y="650240"/>
            <a:ext cx="3627120" cy="1814830"/>
          </a:xfrm>
          <a:prstGeom prst="rect">
            <a:avLst/>
          </a:prstGeom>
          <a:noFill/>
        </p:spPr>
        <p:txBody>
          <a:bodyPr wrap="square" rtlCol="0" anchor="t">
            <a:spAutoFit/>
          </a:bodyPr>
          <a:lstStyle/>
          <a:p>
            <a:r>
              <a:rPr lang="en-GB" altLang="en-US" sz="2800" dirty="0" err="1">
                <a:latin typeface="Times New Roman" panose="02020603050405020304" pitchFamily="18" charset="0"/>
                <a:cs typeface="Times New Roman" panose="02020603050405020304" pitchFamily="18" charset="0"/>
              </a:rPr>
              <a:t>Dưới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vỏ</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một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cành</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bàng</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Còn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một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vài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lá</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đỏ</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Một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mầm</a:t>
            </a:r>
            <a:r>
              <a:rPr lang="en-GB" altLang="en-US" sz="2800" dirty="0">
                <a:latin typeface="Times New Roman" panose="02020603050405020304" pitchFamily="18" charset="0"/>
                <a:cs typeface="Times New Roman" panose="02020603050405020304" pitchFamily="18" charset="0"/>
              </a:rPr>
              <a:t> non </a:t>
            </a:r>
            <a:r>
              <a:rPr lang="en-GB" altLang="en-US" sz="2800" dirty="0" err="1">
                <a:latin typeface="Times New Roman" panose="02020603050405020304" pitchFamily="18" charset="0"/>
                <a:cs typeface="Times New Roman" panose="02020603050405020304" pitchFamily="18" charset="0"/>
              </a:rPr>
              <a:t>nho</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nhỏ</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Còn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nằm</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ép</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lặng</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im</a:t>
            </a:r>
            <a:r>
              <a:rPr lang="en-GB" altLang="en-US" sz="2800" dirty="0">
                <a:latin typeface="Times New Roman" panose="02020603050405020304" pitchFamily="18" charset="0"/>
                <a:cs typeface="Times New Roman" panose="02020603050405020304" pitchFamily="18" charset="0"/>
              </a:rPr>
              <a:t>.</a:t>
            </a:r>
          </a:p>
        </p:txBody>
      </p:sp>
      <p:pic>
        <p:nvPicPr>
          <p:cNvPr id="12" name="Picture 12"/>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979930" y="3335655"/>
            <a:ext cx="1435735" cy="1183005"/>
          </a:xfrm>
          <a:prstGeom prst="rect">
            <a:avLst/>
          </a:prstGeom>
        </p:spPr>
      </p:pic>
      <p:pic>
        <p:nvPicPr>
          <p:cNvPr id="14" name="Picture 14"/>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4427855" y="411480"/>
            <a:ext cx="4098925" cy="4107180"/>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12"/>
                                        </p:tgtEl>
                                        <p:attrNameLst>
                                          <p:attrName>r</p:attrName>
                                        </p:attrNameLst>
                                      </p:cBhvr>
                                    </p:animRot>
                                    <p:animRot by="-240000">
                                      <p:cBhvr>
                                        <p:cTn id="7" dur="200" fill="hold">
                                          <p:stCondLst>
                                            <p:cond delay="200"/>
                                          </p:stCondLst>
                                        </p:cTn>
                                        <p:tgtEl>
                                          <p:spTgt spid="12"/>
                                        </p:tgtEl>
                                        <p:attrNameLst>
                                          <p:attrName>r</p:attrName>
                                        </p:attrNameLst>
                                      </p:cBhvr>
                                    </p:animRot>
                                    <p:animRot by="240000">
                                      <p:cBhvr>
                                        <p:cTn id="8" dur="200" fill="hold">
                                          <p:stCondLst>
                                            <p:cond delay="400"/>
                                          </p:stCondLst>
                                        </p:cTn>
                                        <p:tgtEl>
                                          <p:spTgt spid="12"/>
                                        </p:tgtEl>
                                        <p:attrNameLst>
                                          <p:attrName>r</p:attrName>
                                        </p:attrNameLst>
                                      </p:cBhvr>
                                    </p:animRot>
                                    <p:animRot by="-240000">
                                      <p:cBhvr>
                                        <p:cTn id="9" dur="200" fill="hold">
                                          <p:stCondLst>
                                            <p:cond delay="600"/>
                                          </p:stCondLst>
                                        </p:cTn>
                                        <p:tgtEl>
                                          <p:spTgt spid="12"/>
                                        </p:tgtEl>
                                        <p:attrNameLst>
                                          <p:attrName>r</p:attrName>
                                        </p:attrNameLst>
                                      </p:cBhvr>
                                    </p:animRot>
                                    <p:animRot by="120000">
                                      <p:cBhvr>
                                        <p:cTn id="10" dur="200" fill="hold">
                                          <p:stCondLst>
                                            <p:cond delay="800"/>
                                          </p:stCondLst>
                                        </p:cTn>
                                        <p:tgtEl>
                                          <p:spTgt spid="12"/>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4"/>
          <p:cNvSpPr txBox="1"/>
          <p:nvPr/>
        </p:nvSpPr>
        <p:spPr>
          <a:xfrm>
            <a:off x="3534410" y="857250"/>
            <a:ext cx="4145915" cy="3538220"/>
          </a:xfrm>
          <a:prstGeom prst="rect">
            <a:avLst/>
          </a:prstGeom>
          <a:noFill/>
        </p:spPr>
        <p:txBody>
          <a:bodyPr wrap="square" rtlCol="0" anchor="t">
            <a:spAutoFit/>
          </a:bodyPr>
          <a:lstStyle/>
          <a:p>
            <a:pPr algn="l">
              <a:buSzTx/>
            </a:pPr>
            <a:r>
              <a:rPr lang="en-GB" altLang="en-US" sz="2800" dirty="0" err="1">
                <a:latin typeface="Times New Roman" panose="02020603050405020304" pitchFamily="18" charset="0"/>
                <a:cs typeface="Times New Roman" panose="02020603050405020304" pitchFamily="18" charset="0"/>
                <a:sym typeface="+mn-ea"/>
              </a:rPr>
              <a:t>Mầm</a:t>
            </a:r>
            <a:r>
              <a:rPr lang="en-GB" altLang="en-US" sz="2800" dirty="0">
                <a:latin typeface="Times New Roman" panose="02020603050405020304" pitchFamily="18" charset="0"/>
                <a:cs typeface="Times New Roman" panose="02020603050405020304" pitchFamily="18" charset="0"/>
                <a:sym typeface="+mn-ea"/>
              </a:rPr>
              <a:t> non </a:t>
            </a:r>
            <a:r>
              <a:rPr lang="en-GB" altLang="en-US" sz="2800" dirty="0" err="1">
                <a:latin typeface="Times New Roman" panose="02020603050405020304" pitchFamily="18" charset="0"/>
                <a:cs typeface="Times New Roman" panose="02020603050405020304" pitchFamily="18" charset="0"/>
                <a:sym typeface="+mn-ea"/>
              </a:rPr>
              <a:t>mắt</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lim</a:t>
            </a:r>
            <a:r>
              <a:rPr lang="en-GB" altLang="en-US" sz="2800" dirty="0">
                <a:latin typeface="Times New Roman" panose="02020603050405020304" pitchFamily="18" charset="0"/>
                <a:cs typeface="Times New Roman" panose="02020603050405020304" pitchFamily="18" charset="0"/>
                <a:sym typeface="+mn-ea"/>
              </a:rPr>
              <a:t> dim</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Cố</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nhìn</a:t>
            </a:r>
            <a:r>
              <a:rPr lang="en-GB" altLang="en-US" sz="2800" dirty="0">
                <a:latin typeface="Times New Roman" panose="02020603050405020304" pitchFamily="18" charset="0"/>
                <a:cs typeface="Times New Roman" panose="02020603050405020304" pitchFamily="18" charset="0"/>
                <a:sym typeface="+mn-ea"/>
              </a:rPr>
              <a:t> qua </a:t>
            </a:r>
            <a:r>
              <a:rPr lang="en-GB" altLang="en-US" sz="2800" dirty="0" err="1">
                <a:latin typeface="Times New Roman" panose="02020603050405020304" pitchFamily="18" charset="0"/>
                <a:cs typeface="Times New Roman" panose="02020603050405020304" pitchFamily="18" charset="0"/>
                <a:sym typeface="+mn-ea"/>
              </a:rPr>
              <a:t>kẽ</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lá</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Thấy</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mây</a:t>
            </a:r>
            <a:r>
              <a:rPr lang="en-GB" altLang="en-US" sz="2800" dirty="0">
                <a:latin typeface="Times New Roman" panose="02020603050405020304" pitchFamily="18" charset="0"/>
                <a:cs typeface="Times New Roman" panose="02020603050405020304" pitchFamily="18" charset="0"/>
                <a:sym typeface="+mn-ea"/>
              </a:rPr>
              <a:t> bay </a:t>
            </a:r>
            <a:r>
              <a:rPr lang="en-GB" altLang="en-US" sz="2800" dirty="0" err="1">
                <a:latin typeface="Times New Roman" panose="02020603050405020304" pitchFamily="18" charset="0"/>
                <a:cs typeface="Times New Roman" panose="02020603050405020304" pitchFamily="18" charset="0"/>
                <a:sym typeface="+mn-ea"/>
              </a:rPr>
              <a:t>hối</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hả</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Thấy</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lất</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phất</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mưa</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phùn</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Rào</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rào</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trận</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lá</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tuôn</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Rải</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vàng</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đầy</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mặt</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đất</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Rừng</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cây</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trông</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thưa</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thớt</a:t>
            </a:r>
            <a:endParaRPr lang="en-GB" altLang="en-US" sz="2800" dirty="0">
              <a:latin typeface="Times New Roman" panose="02020603050405020304" pitchFamily="18" charset="0"/>
              <a:cs typeface="Times New Roman" panose="02020603050405020304" pitchFamily="18" charset="0"/>
            </a:endParaRPr>
          </a:p>
          <a:p>
            <a:pPr algn="l">
              <a:buSzTx/>
            </a:pPr>
            <a:r>
              <a:rPr lang="en-GB" altLang="en-US" sz="2800" dirty="0" err="1">
                <a:latin typeface="Times New Roman" panose="02020603050405020304" pitchFamily="18" charset="0"/>
                <a:cs typeface="Times New Roman" panose="02020603050405020304" pitchFamily="18" charset="0"/>
                <a:sym typeface="+mn-ea"/>
              </a:rPr>
              <a:t>Thấy</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chỉ</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cội</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với</a:t>
            </a:r>
            <a:r>
              <a:rPr lang="en-GB" altLang="en-US" sz="2800" dirty="0">
                <a:latin typeface="Times New Roman" panose="02020603050405020304" pitchFamily="18" charset="0"/>
                <a:cs typeface="Times New Roman" panose="02020603050405020304" pitchFamily="18" charset="0"/>
                <a:sym typeface="+mn-ea"/>
              </a:rPr>
              <a:t> </a:t>
            </a:r>
            <a:r>
              <a:rPr lang="en-GB" altLang="en-US" sz="2800" dirty="0" err="1">
                <a:latin typeface="Times New Roman" panose="02020603050405020304" pitchFamily="18" charset="0"/>
                <a:cs typeface="Times New Roman" panose="02020603050405020304" pitchFamily="18" charset="0"/>
                <a:sym typeface="+mn-ea"/>
              </a:rPr>
              <a:t>cành</a:t>
            </a:r>
            <a:r>
              <a:rPr lang="en-GB" altLang="en-US" sz="2800" dirty="0">
                <a:latin typeface="Times New Roman" panose="02020603050405020304" pitchFamily="18" charset="0"/>
                <a:cs typeface="Times New Roman" panose="02020603050405020304" pitchFamily="18" charset="0"/>
                <a:sym typeface="+mn-ea"/>
              </a:rPr>
              <a:t>...</a:t>
            </a:r>
            <a:endParaRPr lang="en-GB" altLang="en-US" sz="2800" dirty="0">
              <a:latin typeface="Times New Roman" panose="02020603050405020304" pitchFamily="18" charset="0"/>
              <a:cs typeface="Times New Roman" panose="02020603050405020304" pitchFamily="18" charset="0"/>
            </a:endParaRPr>
          </a:p>
        </p:txBody>
      </p:sp>
      <p:pic>
        <p:nvPicPr>
          <p:cNvPr id="7" name="Picture 7"/>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050118" y="1702076"/>
            <a:ext cx="1752600" cy="2473325"/>
          </a:xfrm>
          <a:prstGeom prst="rect">
            <a:avLst/>
          </a:prstGeom>
        </p:spPr>
      </p:pic>
      <p:grpSp>
        <p:nvGrpSpPr>
          <p:cNvPr id="3" name="Group 2"/>
          <p:cNvGrpSpPr/>
          <p:nvPr userDrawn="1"/>
        </p:nvGrpSpPr>
        <p:grpSpPr>
          <a:xfrm>
            <a:off x="7061835" y="595630"/>
            <a:ext cx="1459865" cy="2133600"/>
            <a:chOff x="11121" y="938"/>
            <a:chExt cx="2299" cy="3360"/>
          </a:xfrm>
        </p:grpSpPr>
        <p:sp>
          <p:nvSpPr>
            <p:cNvPr id="65" name="Google Shape;65;p2"/>
            <p:cNvSpPr/>
            <p:nvPr/>
          </p:nvSpPr>
          <p:spPr>
            <a:xfrm rot="2831864">
              <a:off x="11161" y="909"/>
              <a:ext cx="858" cy="929"/>
            </a:xfrm>
            <a:custGeom>
              <a:avLst/>
              <a:gdLst/>
              <a:ahLst/>
              <a:cxnLst/>
              <a:rect l="l" t="t" r="r" b="b"/>
              <a:pathLst>
                <a:path w="6087" h="6587" extrusionOk="0">
                  <a:moveTo>
                    <a:pt x="3972" y="0"/>
                  </a:moveTo>
                  <a:cubicBezTo>
                    <a:pt x="3972" y="0"/>
                    <a:pt x="3749" y="537"/>
                    <a:pt x="3402" y="537"/>
                  </a:cubicBezTo>
                  <a:cubicBezTo>
                    <a:pt x="3304" y="537"/>
                    <a:pt x="3195" y="494"/>
                    <a:pt x="3079" y="384"/>
                  </a:cubicBezTo>
                  <a:lnTo>
                    <a:pt x="3079" y="384"/>
                  </a:lnTo>
                  <a:cubicBezTo>
                    <a:pt x="3079" y="384"/>
                    <a:pt x="3177" y="1009"/>
                    <a:pt x="2820" y="1294"/>
                  </a:cubicBezTo>
                  <a:cubicBezTo>
                    <a:pt x="2764" y="1339"/>
                    <a:pt x="2701" y="1359"/>
                    <a:pt x="2635" y="1359"/>
                  </a:cubicBezTo>
                  <a:cubicBezTo>
                    <a:pt x="2280" y="1359"/>
                    <a:pt x="1823" y="806"/>
                    <a:pt x="1740" y="679"/>
                  </a:cubicBezTo>
                  <a:cubicBezTo>
                    <a:pt x="1740" y="679"/>
                    <a:pt x="1456" y="1447"/>
                    <a:pt x="334" y="1447"/>
                  </a:cubicBezTo>
                  <a:cubicBezTo>
                    <a:pt x="315" y="1447"/>
                    <a:pt x="296" y="1447"/>
                    <a:pt x="277" y="1446"/>
                  </a:cubicBezTo>
                  <a:lnTo>
                    <a:pt x="277" y="1446"/>
                  </a:lnTo>
                  <a:cubicBezTo>
                    <a:pt x="277" y="1446"/>
                    <a:pt x="1205" y="1901"/>
                    <a:pt x="741" y="2642"/>
                  </a:cubicBezTo>
                  <a:cubicBezTo>
                    <a:pt x="741" y="2642"/>
                    <a:pt x="904" y="2589"/>
                    <a:pt x="1103" y="2589"/>
                  </a:cubicBezTo>
                  <a:cubicBezTo>
                    <a:pt x="1303" y="2589"/>
                    <a:pt x="1540" y="2642"/>
                    <a:pt x="1687" y="2856"/>
                  </a:cubicBezTo>
                  <a:cubicBezTo>
                    <a:pt x="1939" y="3216"/>
                    <a:pt x="1556" y="3595"/>
                    <a:pt x="846" y="3595"/>
                  </a:cubicBezTo>
                  <a:cubicBezTo>
                    <a:pt x="727" y="3595"/>
                    <a:pt x="599" y="3584"/>
                    <a:pt x="464" y="3561"/>
                  </a:cubicBezTo>
                  <a:lnTo>
                    <a:pt x="464" y="3561"/>
                  </a:lnTo>
                  <a:cubicBezTo>
                    <a:pt x="464" y="3561"/>
                    <a:pt x="973" y="4507"/>
                    <a:pt x="0" y="5025"/>
                  </a:cubicBezTo>
                  <a:cubicBezTo>
                    <a:pt x="0" y="5025"/>
                    <a:pt x="265" y="4906"/>
                    <a:pt x="588" y="4906"/>
                  </a:cubicBezTo>
                  <a:cubicBezTo>
                    <a:pt x="920" y="4906"/>
                    <a:pt x="1313" y="5032"/>
                    <a:pt x="1544" y="5543"/>
                  </a:cubicBezTo>
                  <a:cubicBezTo>
                    <a:pt x="1544" y="5543"/>
                    <a:pt x="2035" y="4503"/>
                    <a:pt x="2550" y="4503"/>
                  </a:cubicBezTo>
                  <a:cubicBezTo>
                    <a:pt x="2569" y="4503"/>
                    <a:pt x="2588" y="4505"/>
                    <a:pt x="2606" y="4507"/>
                  </a:cubicBezTo>
                  <a:cubicBezTo>
                    <a:pt x="3142" y="4588"/>
                    <a:pt x="2481" y="5659"/>
                    <a:pt x="2481" y="5659"/>
                  </a:cubicBezTo>
                  <a:cubicBezTo>
                    <a:pt x="2481" y="5659"/>
                    <a:pt x="2496" y="5657"/>
                    <a:pt x="2522" y="5657"/>
                  </a:cubicBezTo>
                  <a:cubicBezTo>
                    <a:pt x="2684" y="5657"/>
                    <a:pt x="3280" y="5717"/>
                    <a:pt x="3365" y="6587"/>
                  </a:cubicBezTo>
                  <a:cubicBezTo>
                    <a:pt x="3365" y="6587"/>
                    <a:pt x="3935" y="5578"/>
                    <a:pt x="4675" y="5578"/>
                  </a:cubicBezTo>
                  <a:cubicBezTo>
                    <a:pt x="4682" y="5578"/>
                    <a:pt x="4688" y="5578"/>
                    <a:pt x="4695" y="5578"/>
                  </a:cubicBezTo>
                  <a:cubicBezTo>
                    <a:pt x="4695" y="5578"/>
                    <a:pt x="4338" y="4677"/>
                    <a:pt x="4579" y="4409"/>
                  </a:cubicBezTo>
                  <a:cubicBezTo>
                    <a:pt x="4648" y="4332"/>
                    <a:pt x="4757" y="4305"/>
                    <a:pt x="4877" y="4305"/>
                  </a:cubicBezTo>
                  <a:cubicBezTo>
                    <a:pt x="5172" y="4305"/>
                    <a:pt x="5534" y="4472"/>
                    <a:pt x="5534" y="4472"/>
                  </a:cubicBezTo>
                  <a:cubicBezTo>
                    <a:pt x="5534" y="4472"/>
                    <a:pt x="5498" y="3829"/>
                    <a:pt x="6087" y="3802"/>
                  </a:cubicBezTo>
                  <a:cubicBezTo>
                    <a:pt x="6087" y="3802"/>
                    <a:pt x="5418" y="3053"/>
                    <a:pt x="5882" y="2660"/>
                  </a:cubicBezTo>
                  <a:lnTo>
                    <a:pt x="5882" y="2660"/>
                  </a:lnTo>
                  <a:cubicBezTo>
                    <a:pt x="5882" y="2660"/>
                    <a:pt x="5637" y="2722"/>
                    <a:pt x="5309" y="2722"/>
                  </a:cubicBezTo>
                  <a:cubicBezTo>
                    <a:pt x="5013" y="2722"/>
                    <a:pt x="4650" y="2672"/>
                    <a:pt x="4338" y="2481"/>
                  </a:cubicBezTo>
                  <a:cubicBezTo>
                    <a:pt x="4338" y="2481"/>
                    <a:pt x="4213" y="1518"/>
                    <a:pt x="4748" y="857"/>
                  </a:cubicBezTo>
                  <a:cubicBezTo>
                    <a:pt x="4748" y="857"/>
                    <a:pt x="3990" y="75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2831864">
              <a:off x="11223" y="915"/>
              <a:ext cx="510" cy="651"/>
            </a:xfrm>
            <a:custGeom>
              <a:avLst/>
              <a:gdLst/>
              <a:ahLst/>
              <a:cxnLst/>
              <a:rect l="l" t="t" r="r" b="b"/>
              <a:pathLst>
                <a:path w="3615" h="4615" extrusionOk="0">
                  <a:moveTo>
                    <a:pt x="1589" y="0"/>
                  </a:moveTo>
                  <a:cubicBezTo>
                    <a:pt x="1401" y="233"/>
                    <a:pt x="1009" y="536"/>
                    <a:pt x="277" y="518"/>
                  </a:cubicBezTo>
                  <a:cubicBezTo>
                    <a:pt x="277" y="518"/>
                    <a:pt x="1196" y="973"/>
                    <a:pt x="732" y="1705"/>
                  </a:cubicBezTo>
                  <a:cubicBezTo>
                    <a:pt x="732" y="1705"/>
                    <a:pt x="1392" y="1500"/>
                    <a:pt x="1687" y="1928"/>
                  </a:cubicBezTo>
                  <a:cubicBezTo>
                    <a:pt x="1981" y="2348"/>
                    <a:pt x="1410" y="2794"/>
                    <a:pt x="455" y="2633"/>
                  </a:cubicBezTo>
                  <a:cubicBezTo>
                    <a:pt x="455" y="2633"/>
                    <a:pt x="973" y="3579"/>
                    <a:pt x="0" y="4097"/>
                  </a:cubicBezTo>
                  <a:cubicBezTo>
                    <a:pt x="0" y="4097"/>
                    <a:pt x="1080" y="3606"/>
                    <a:pt x="1535" y="4615"/>
                  </a:cubicBezTo>
                  <a:cubicBezTo>
                    <a:pt x="1535" y="4615"/>
                    <a:pt x="2071" y="3499"/>
                    <a:pt x="2606" y="3579"/>
                  </a:cubicBezTo>
                  <a:cubicBezTo>
                    <a:pt x="2687" y="3579"/>
                    <a:pt x="2749" y="3633"/>
                    <a:pt x="2785" y="3704"/>
                  </a:cubicBezTo>
                  <a:cubicBezTo>
                    <a:pt x="3615" y="2357"/>
                    <a:pt x="3044" y="598"/>
                    <a:pt x="1589"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2831864">
              <a:off x="11162" y="897"/>
              <a:ext cx="866" cy="949"/>
            </a:xfrm>
            <a:custGeom>
              <a:avLst/>
              <a:gdLst/>
              <a:ahLst/>
              <a:cxnLst/>
              <a:rect l="l" t="t" r="r" b="b"/>
              <a:pathLst>
                <a:path w="6141" h="6730" extrusionOk="0">
                  <a:moveTo>
                    <a:pt x="1551" y="2823"/>
                  </a:moveTo>
                  <a:cubicBezTo>
                    <a:pt x="1581" y="2844"/>
                    <a:pt x="1609" y="2867"/>
                    <a:pt x="1634" y="2893"/>
                  </a:cubicBezTo>
                  <a:lnTo>
                    <a:pt x="1634" y="2893"/>
                  </a:lnTo>
                  <a:cubicBezTo>
                    <a:pt x="1609" y="2867"/>
                    <a:pt x="1581" y="2843"/>
                    <a:pt x="1551" y="2823"/>
                  </a:cubicBezTo>
                  <a:close/>
                  <a:moveTo>
                    <a:pt x="599" y="5016"/>
                  </a:moveTo>
                  <a:cubicBezTo>
                    <a:pt x="551" y="5016"/>
                    <a:pt x="503" y="5019"/>
                    <a:pt x="455" y="5025"/>
                  </a:cubicBezTo>
                  <a:cubicBezTo>
                    <a:pt x="359" y="5036"/>
                    <a:pt x="266" y="5055"/>
                    <a:pt x="175" y="5083"/>
                  </a:cubicBezTo>
                  <a:lnTo>
                    <a:pt x="175" y="5083"/>
                  </a:lnTo>
                  <a:cubicBezTo>
                    <a:pt x="264" y="5058"/>
                    <a:pt x="355" y="5039"/>
                    <a:pt x="446" y="5034"/>
                  </a:cubicBezTo>
                  <a:cubicBezTo>
                    <a:pt x="497" y="5028"/>
                    <a:pt x="548" y="5025"/>
                    <a:pt x="598" y="5025"/>
                  </a:cubicBezTo>
                  <a:cubicBezTo>
                    <a:pt x="699" y="5025"/>
                    <a:pt x="801" y="5037"/>
                    <a:pt x="902" y="5061"/>
                  </a:cubicBezTo>
                  <a:cubicBezTo>
                    <a:pt x="804" y="5030"/>
                    <a:pt x="702" y="5016"/>
                    <a:pt x="599" y="5016"/>
                  </a:cubicBezTo>
                  <a:close/>
                  <a:moveTo>
                    <a:pt x="1634" y="2893"/>
                  </a:moveTo>
                  <a:lnTo>
                    <a:pt x="1634" y="2893"/>
                  </a:lnTo>
                  <a:cubicBezTo>
                    <a:pt x="1661" y="2919"/>
                    <a:pt x="1684" y="2949"/>
                    <a:pt x="1705" y="2981"/>
                  </a:cubicBezTo>
                  <a:cubicBezTo>
                    <a:pt x="1776" y="3070"/>
                    <a:pt x="1794" y="3195"/>
                    <a:pt x="1750" y="3302"/>
                  </a:cubicBezTo>
                  <a:cubicBezTo>
                    <a:pt x="1696" y="3410"/>
                    <a:pt x="1616" y="3490"/>
                    <a:pt x="1517" y="3543"/>
                  </a:cubicBezTo>
                  <a:cubicBezTo>
                    <a:pt x="1410" y="3597"/>
                    <a:pt x="1303" y="3633"/>
                    <a:pt x="1187" y="3651"/>
                  </a:cubicBezTo>
                  <a:cubicBezTo>
                    <a:pt x="1071" y="3673"/>
                    <a:pt x="955" y="3684"/>
                    <a:pt x="839" y="3684"/>
                  </a:cubicBezTo>
                  <a:cubicBezTo>
                    <a:pt x="723" y="3684"/>
                    <a:pt x="607" y="3673"/>
                    <a:pt x="491" y="3651"/>
                  </a:cubicBezTo>
                  <a:lnTo>
                    <a:pt x="464" y="3651"/>
                  </a:lnTo>
                  <a:lnTo>
                    <a:pt x="473" y="3677"/>
                  </a:lnTo>
                  <a:cubicBezTo>
                    <a:pt x="474" y="3679"/>
                    <a:pt x="475" y="3681"/>
                    <a:pt x="476" y="3683"/>
                  </a:cubicBezTo>
                  <a:lnTo>
                    <a:pt x="476" y="3683"/>
                  </a:lnTo>
                  <a:lnTo>
                    <a:pt x="464" y="3695"/>
                  </a:lnTo>
                  <a:cubicBezTo>
                    <a:pt x="471" y="3696"/>
                    <a:pt x="477" y="3698"/>
                    <a:pt x="484" y="3699"/>
                  </a:cubicBezTo>
                  <a:lnTo>
                    <a:pt x="484" y="3699"/>
                  </a:lnTo>
                  <a:cubicBezTo>
                    <a:pt x="541" y="3818"/>
                    <a:pt x="581" y="3953"/>
                    <a:pt x="598" y="4079"/>
                  </a:cubicBezTo>
                  <a:cubicBezTo>
                    <a:pt x="616" y="4222"/>
                    <a:pt x="607" y="4365"/>
                    <a:pt x="571" y="4507"/>
                  </a:cubicBezTo>
                  <a:cubicBezTo>
                    <a:pt x="527" y="4641"/>
                    <a:pt x="455" y="4766"/>
                    <a:pt x="357" y="4873"/>
                  </a:cubicBezTo>
                  <a:cubicBezTo>
                    <a:pt x="313" y="4927"/>
                    <a:pt x="259" y="4971"/>
                    <a:pt x="197" y="5016"/>
                  </a:cubicBezTo>
                  <a:cubicBezTo>
                    <a:pt x="143" y="5052"/>
                    <a:pt x="81" y="5087"/>
                    <a:pt x="18" y="5123"/>
                  </a:cubicBezTo>
                  <a:lnTo>
                    <a:pt x="18" y="5134"/>
                  </a:lnTo>
                  <a:lnTo>
                    <a:pt x="18" y="5134"/>
                  </a:lnTo>
                  <a:cubicBezTo>
                    <a:pt x="12" y="5137"/>
                    <a:pt x="6" y="5139"/>
                    <a:pt x="0" y="5141"/>
                  </a:cubicBezTo>
                  <a:lnTo>
                    <a:pt x="9" y="5150"/>
                  </a:lnTo>
                  <a:cubicBezTo>
                    <a:pt x="23" y="5142"/>
                    <a:pt x="37" y="5135"/>
                    <a:pt x="50" y="5127"/>
                  </a:cubicBezTo>
                  <a:lnTo>
                    <a:pt x="50" y="5127"/>
                  </a:lnTo>
                  <a:cubicBezTo>
                    <a:pt x="92" y="5110"/>
                    <a:pt x="133" y="5096"/>
                    <a:pt x="175" y="5083"/>
                  </a:cubicBezTo>
                  <a:lnTo>
                    <a:pt x="175" y="5083"/>
                  </a:lnTo>
                  <a:cubicBezTo>
                    <a:pt x="141" y="5092"/>
                    <a:pt x="108" y="5103"/>
                    <a:pt x="75" y="5114"/>
                  </a:cubicBezTo>
                  <a:lnTo>
                    <a:pt x="75" y="5114"/>
                  </a:lnTo>
                  <a:cubicBezTo>
                    <a:pt x="115" y="5093"/>
                    <a:pt x="153" y="5072"/>
                    <a:pt x="188" y="5043"/>
                  </a:cubicBezTo>
                  <a:cubicBezTo>
                    <a:pt x="250" y="4998"/>
                    <a:pt x="304" y="4954"/>
                    <a:pt x="357" y="4900"/>
                  </a:cubicBezTo>
                  <a:cubicBezTo>
                    <a:pt x="455" y="4793"/>
                    <a:pt x="527" y="4668"/>
                    <a:pt x="571" y="4525"/>
                  </a:cubicBezTo>
                  <a:cubicBezTo>
                    <a:pt x="616" y="4382"/>
                    <a:pt x="625" y="4240"/>
                    <a:pt x="607" y="4097"/>
                  </a:cubicBezTo>
                  <a:cubicBezTo>
                    <a:pt x="582" y="3962"/>
                    <a:pt x="549" y="3828"/>
                    <a:pt x="493" y="3700"/>
                  </a:cubicBezTo>
                  <a:lnTo>
                    <a:pt x="493" y="3700"/>
                  </a:lnTo>
                  <a:cubicBezTo>
                    <a:pt x="611" y="3722"/>
                    <a:pt x="732" y="3733"/>
                    <a:pt x="852" y="3733"/>
                  </a:cubicBezTo>
                  <a:cubicBezTo>
                    <a:pt x="959" y="3733"/>
                    <a:pt x="1065" y="3724"/>
                    <a:pt x="1169" y="3704"/>
                  </a:cubicBezTo>
                  <a:cubicBezTo>
                    <a:pt x="1285" y="3686"/>
                    <a:pt x="1401" y="3651"/>
                    <a:pt x="1509" y="3588"/>
                  </a:cubicBezTo>
                  <a:cubicBezTo>
                    <a:pt x="1616" y="3543"/>
                    <a:pt x="1705" y="3454"/>
                    <a:pt x="1758" y="3338"/>
                  </a:cubicBezTo>
                  <a:cubicBezTo>
                    <a:pt x="1803" y="3222"/>
                    <a:pt x="1785" y="3088"/>
                    <a:pt x="1714" y="2990"/>
                  </a:cubicBezTo>
                  <a:cubicBezTo>
                    <a:pt x="1692" y="2955"/>
                    <a:pt x="1665" y="2923"/>
                    <a:pt x="1634" y="2893"/>
                  </a:cubicBezTo>
                  <a:close/>
                  <a:moveTo>
                    <a:pt x="902" y="5061"/>
                  </a:moveTo>
                  <a:cubicBezTo>
                    <a:pt x="937" y="5079"/>
                    <a:pt x="973" y="5087"/>
                    <a:pt x="1018" y="5105"/>
                  </a:cubicBezTo>
                  <a:lnTo>
                    <a:pt x="1116" y="5150"/>
                  </a:lnTo>
                  <a:cubicBezTo>
                    <a:pt x="1178" y="5195"/>
                    <a:pt x="1241" y="5239"/>
                    <a:pt x="1294" y="5293"/>
                  </a:cubicBezTo>
                  <a:cubicBezTo>
                    <a:pt x="1348" y="5346"/>
                    <a:pt x="1401" y="5400"/>
                    <a:pt x="1446" y="5462"/>
                  </a:cubicBezTo>
                  <a:cubicBezTo>
                    <a:pt x="1491" y="5516"/>
                    <a:pt x="1517" y="5587"/>
                    <a:pt x="1562" y="5650"/>
                  </a:cubicBezTo>
                  <a:cubicBezTo>
                    <a:pt x="1500" y="5507"/>
                    <a:pt x="1410" y="5382"/>
                    <a:pt x="1294" y="5275"/>
                  </a:cubicBezTo>
                  <a:cubicBezTo>
                    <a:pt x="1241" y="5221"/>
                    <a:pt x="1187" y="5177"/>
                    <a:pt x="1116" y="5141"/>
                  </a:cubicBezTo>
                  <a:lnTo>
                    <a:pt x="1018" y="5096"/>
                  </a:lnTo>
                  <a:cubicBezTo>
                    <a:pt x="982" y="5079"/>
                    <a:pt x="946" y="5070"/>
                    <a:pt x="902" y="5061"/>
                  </a:cubicBezTo>
                  <a:close/>
                  <a:moveTo>
                    <a:pt x="4008" y="0"/>
                  </a:moveTo>
                  <a:lnTo>
                    <a:pt x="3963" y="98"/>
                  </a:lnTo>
                  <a:cubicBezTo>
                    <a:pt x="3927" y="179"/>
                    <a:pt x="3883" y="268"/>
                    <a:pt x="3820" y="348"/>
                  </a:cubicBezTo>
                  <a:cubicBezTo>
                    <a:pt x="3767" y="429"/>
                    <a:pt x="3695" y="491"/>
                    <a:pt x="3624" y="554"/>
                  </a:cubicBezTo>
                  <a:cubicBezTo>
                    <a:pt x="3564" y="594"/>
                    <a:pt x="3493" y="614"/>
                    <a:pt x="3424" y="614"/>
                  </a:cubicBezTo>
                  <a:cubicBezTo>
                    <a:pt x="3401" y="614"/>
                    <a:pt x="3378" y="612"/>
                    <a:pt x="3356" y="607"/>
                  </a:cubicBezTo>
                  <a:cubicBezTo>
                    <a:pt x="3267" y="580"/>
                    <a:pt x="3178" y="536"/>
                    <a:pt x="3115" y="473"/>
                  </a:cubicBezTo>
                  <a:lnTo>
                    <a:pt x="3062" y="429"/>
                  </a:lnTo>
                  <a:lnTo>
                    <a:pt x="3070" y="491"/>
                  </a:lnTo>
                  <a:cubicBezTo>
                    <a:pt x="3072" y="500"/>
                    <a:pt x="3073" y="508"/>
                    <a:pt x="3074" y="516"/>
                  </a:cubicBezTo>
                  <a:lnTo>
                    <a:pt x="3074" y="516"/>
                  </a:lnTo>
                  <a:lnTo>
                    <a:pt x="3070" y="518"/>
                  </a:lnTo>
                  <a:cubicBezTo>
                    <a:pt x="3072" y="519"/>
                    <a:pt x="3073" y="520"/>
                    <a:pt x="3074" y="521"/>
                  </a:cubicBezTo>
                  <a:lnTo>
                    <a:pt x="3074" y="521"/>
                  </a:lnTo>
                  <a:cubicBezTo>
                    <a:pt x="3095" y="700"/>
                    <a:pt x="3077" y="885"/>
                    <a:pt x="3035" y="1062"/>
                  </a:cubicBezTo>
                  <a:cubicBezTo>
                    <a:pt x="2999" y="1152"/>
                    <a:pt x="2954" y="1232"/>
                    <a:pt x="2901" y="1303"/>
                  </a:cubicBezTo>
                  <a:cubicBezTo>
                    <a:pt x="2838" y="1384"/>
                    <a:pt x="2758" y="1428"/>
                    <a:pt x="2669" y="1437"/>
                  </a:cubicBezTo>
                  <a:cubicBezTo>
                    <a:pt x="2571" y="1437"/>
                    <a:pt x="2481" y="1419"/>
                    <a:pt x="2401" y="1366"/>
                  </a:cubicBezTo>
                  <a:cubicBezTo>
                    <a:pt x="2321" y="1321"/>
                    <a:pt x="2240" y="1268"/>
                    <a:pt x="2169" y="1196"/>
                  </a:cubicBezTo>
                  <a:cubicBezTo>
                    <a:pt x="2017" y="1071"/>
                    <a:pt x="1892" y="928"/>
                    <a:pt x="1776" y="777"/>
                  </a:cubicBezTo>
                  <a:lnTo>
                    <a:pt x="1758" y="741"/>
                  </a:lnTo>
                  <a:lnTo>
                    <a:pt x="1741" y="777"/>
                  </a:lnTo>
                  <a:cubicBezTo>
                    <a:pt x="1678" y="911"/>
                    <a:pt x="1598" y="1027"/>
                    <a:pt x="1500" y="1125"/>
                  </a:cubicBezTo>
                  <a:cubicBezTo>
                    <a:pt x="1393" y="1223"/>
                    <a:pt x="1277" y="1303"/>
                    <a:pt x="1143" y="1375"/>
                  </a:cubicBezTo>
                  <a:cubicBezTo>
                    <a:pt x="1009" y="1428"/>
                    <a:pt x="875" y="1473"/>
                    <a:pt x="732" y="1500"/>
                  </a:cubicBezTo>
                  <a:cubicBezTo>
                    <a:pt x="661" y="1517"/>
                    <a:pt x="589" y="1526"/>
                    <a:pt x="518" y="1526"/>
                  </a:cubicBezTo>
                  <a:lnTo>
                    <a:pt x="232" y="1526"/>
                  </a:lnTo>
                  <a:lnTo>
                    <a:pt x="293" y="1561"/>
                  </a:lnTo>
                  <a:lnTo>
                    <a:pt x="293" y="1561"/>
                  </a:lnTo>
                  <a:lnTo>
                    <a:pt x="286" y="1589"/>
                  </a:lnTo>
                  <a:cubicBezTo>
                    <a:pt x="306" y="1589"/>
                    <a:pt x="325" y="1589"/>
                    <a:pt x="344" y="1590"/>
                  </a:cubicBezTo>
                  <a:lnTo>
                    <a:pt x="344" y="1590"/>
                  </a:lnTo>
                  <a:cubicBezTo>
                    <a:pt x="425" y="1640"/>
                    <a:pt x="506" y="1700"/>
                    <a:pt x="580" y="1767"/>
                  </a:cubicBezTo>
                  <a:cubicBezTo>
                    <a:pt x="679" y="1848"/>
                    <a:pt x="750" y="1946"/>
                    <a:pt x="803" y="2053"/>
                  </a:cubicBezTo>
                  <a:cubicBezTo>
                    <a:pt x="857" y="2160"/>
                    <a:pt x="884" y="2276"/>
                    <a:pt x="866" y="2392"/>
                  </a:cubicBezTo>
                  <a:cubicBezTo>
                    <a:pt x="848" y="2517"/>
                    <a:pt x="812" y="2624"/>
                    <a:pt x="750" y="2731"/>
                  </a:cubicBezTo>
                  <a:lnTo>
                    <a:pt x="743" y="2746"/>
                  </a:lnTo>
                  <a:lnTo>
                    <a:pt x="743" y="2746"/>
                  </a:lnTo>
                  <a:cubicBezTo>
                    <a:pt x="739" y="2747"/>
                    <a:pt x="736" y="2748"/>
                    <a:pt x="732" y="2749"/>
                  </a:cubicBezTo>
                  <a:lnTo>
                    <a:pt x="738" y="2755"/>
                  </a:lnTo>
                  <a:lnTo>
                    <a:pt x="738" y="2755"/>
                  </a:lnTo>
                  <a:lnTo>
                    <a:pt x="732" y="2767"/>
                  </a:lnTo>
                  <a:lnTo>
                    <a:pt x="746" y="2763"/>
                  </a:lnTo>
                  <a:lnTo>
                    <a:pt x="746" y="2763"/>
                  </a:lnTo>
                  <a:lnTo>
                    <a:pt x="759" y="2776"/>
                  </a:lnTo>
                  <a:cubicBezTo>
                    <a:pt x="762" y="2770"/>
                    <a:pt x="766" y="2764"/>
                    <a:pt x="769" y="2758"/>
                  </a:cubicBezTo>
                  <a:lnTo>
                    <a:pt x="769" y="2758"/>
                  </a:lnTo>
                  <a:cubicBezTo>
                    <a:pt x="877" y="2723"/>
                    <a:pt x="987" y="2706"/>
                    <a:pt x="1097" y="2706"/>
                  </a:cubicBezTo>
                  <a:cubicBezTo>
                    <a:pt x="1214" y="2706"/>
                    <a:pt x="1331" y="2726"/>
                    <a:pt x="1446" y="2767"/>
                  </a:cubicBezTo>
                  <a:cubicBezTo>
                    <a:pt x="1483" y="2782"/>
                    <a:pt x="1518" y="2801"/>
                    <a:pt x="1551" y="2823"/>
                  </a:cubicBezTo>
                  <a:lnTo>
                    <a:pt x="1551" y="2823"/>
                  </a:lnTo>
                  <a:cubicBezTo>
                    <a:pt x="1516" y="2798"/>
                    <a:pt x="1477" y="2777"/>
                    <a:pt x="1437" y="2758"/>
                  </a:cubicBezTo>
                  <a:cubicBezTo>
                    <a:pt x="1330" y="2713"/>
                    <a:pt x="1205" y="2696"/>
                    <a:pt x="1089" y="2696"/>
                  </a:cubicBezTo>
                  <a:cubicBezTo>
                    <a:pt x="989" y="2696"/>
                    <a:pt x="883" y="2709"/>
                    <a:pt x="782" y="2735"/>
                  </a:cubicBezTo>
                  <a:lnTo>
                    <a:pt x="782" y="2735"/>
                  </a:lnTo>
                  <a:cubicBezTo>
                    <a:pt x="832" y="2639"/>
                    <a:pt x="868" y="2537"/>
                    <a:pt x="884" y="2428"/>
                  </a:cubicBezTo>
                  <a:cubicBezTo>
                    <a:pt x="893" y="2303"/>
                    <a:pt x="875" y="2178"/>
                    <a:pt x="821" y="2062"/>
                  </a:cubicBezTo>
                  <a:cubicBezTo>
                    <a:pt x="759" y="1955"/>
                    <a:pt x="687" y="1857"/>
                    <a:pt x="598" y="1767"/>
                  </a:cubicBezTo>
                  <a:cubicBezTo>
                    <a:pt x="526" y="1703"/>
                    <a:pt x="443" y="1644"/>
                    <a:pt x="357" y="1591"/>
                  </a:cubicBezTo>
                  <a:lnTo>
                    <a:pt x="357" y="1591"/>
                  </a:lnTo>
                  <a:cubicBezTo>
                    <a:pt x="383" y="1592"/>
                    <a:pt x="408" y="1593"/>
                    <a:pt x="433" y="1593"/>
                  </a:cubicBezTo>
                  <a:cubicBezTo>
                    <a:pt x="457" y="1593"/>
                    <a:pt x="482" y="1592"/>
                    <a:pt x="509" y="1589"/>
                  </a:cubicBezTo>
                  <a:cubicBezTo>
                    <a:pt x="589" y="1580"/>
                    <a:pt x="661" y="1571"/>
                    <a:pt x="732" y="1562"/>
                  </a:cubicBezTo>
                  <a:cubicBezTo>
                    <a:pt x="875" y="1535"/>
                    <a:pt x="1018" y="1491"/>
                    <a:pt x="1152" y="1428"/>
                  </a:cubicBezTo>
                  <a:cubicBezTo>
                    <a:pt x="1418" y="1308"/>
                    <a:pt x="1626" y="1097"/>
                    <a:pt x="1761" y="842"/>
                  </a:cubicBezTo>
                  <a:lnTo>
                    <a:pt x="1761" y="842"/>
                  </a:lnTo>
                  <a:cubicBezTo>
                    <a:pt x="1864" y="991"/>
                    <a:pt x="1991" y="1124"/>
                    <a:pt x="2133" y="1250"/>
                  </a:cubicBezTo>
                  <a:cubicBezTo>
                    <a:pt x="2205" y="1312"/>
                    <a:pt x="2285" y="1375"/>
                    <a:pt x="2374" y="1419"/>
                  </a:cubicBezTo>
                  <a:cubicBezTo>
                    <a:pt x="2464" y="1473"/>
                    <a:pt x="2562" y="1500"/>
                    <a:pt x="2669" y="1500"/>
                  </a:cubicBezTo>
                  <a:cubicBezTo>
                    <a:pt x="2767" y="1491"/>
                    <a:pt x="2865" y="1437"/>
                    <a:pt x="2928" y="1348"/>
                  </a:cubicBezTo>
                  <a:cubicBezTo>
                    <a:pt x="2990" y="1276"/>
                    <a:pt x="3035" y="1187"/>
                    <a:pt x="3070" y="1089"/>
                  </a:cubicBezTo>
                  <a:cubicBezTo>
                    <a:pt x="3119" y="921"/>
                    <a:pt x="3138" y="738"/>
                    <a:pt x="3122" y="560"/>
                  </a:cubicBezTo>
                  <a:lnTo>
                    <a:pt x="3122" y="560"/>
                  </a:lnTo>
                  <a:cubicBezTo>
                    <a:pt x="3188" y="610"/>
                    <a:pt x="3260" y="648"/>
                    <a:pt x="3338" y="670"/>
                  </a:cubicBezTo>
                  <a:cubicBezTo>
                    <a:pt x="3364" y="674"/>
                    <a:pt x="3390" y="676"/>
                    <a:pt x="3416" y="676"/>
                  </a:cubicBezTo>
                  <a:cubicBezTo>
                    <a:pt x="3496" y="676"/>
                    <a:pt x="3574" y="654"/>
                    <a:pt x="3642" y="607"/>
                  </a:cubicBezTo>
                  <a:cubicBezTo>
                    <a:pt x="3722" y="554"/>
                    <a:pt x="3802" y="473"/>
                    <a:pt x="3856" y="393"/>
                  </a:cubicBezTo>
                  <a:cubicBezTo>
                    <a:pt x="3900" y="336"/>
                    <a:pt x="3935" y="276"/>
                    <a:pt x="3967" y="214"/>
                  </a:cubicBezTo>
                  <a:lnTo>
                    <a:pt x="3967" y="214"/>
                  </a:lnTo>
                  <a:cubicBezTo>
                    <a:pt x="3975" y="291"/>
                    <a:pt x="3993" y="366"/>
                    <a:pt x="4025" y="438"/>
                  </a:cubicBezTo>
                  <a:cubicBezTo>
                    <a:pt x="4061" y="545"/>
                    <a:pt x="4115" y="634"/>
                    <a:pt x="4195" y="714"/>
                  </a:cubicBezTo>
                  <a:cubicBezTo>
                    <a:pt x="4266" y="786"/>
                    <a:pt x="4356" y="857"/>
                    <a:pt x="4454" y="902"/>
                  </a:cubicBezTo>
                  <a:cubicBezTo>
                    <a:pt x="4538" y="948"/>
                    <a:pt x="4629" y="981"/>
                    <a:pt x="4721" y="1000"/>
                  </a:cubicBezTo>
                  <a:lnTo>
                    <a:pt x="4721" y="1000"/>
                  </a:lnTo>
                  <a:cubicBezTo>
                    <a:pt x="4644" y="1106"/>
                    <a:pt x="4581" y="1219"/>
                    <a:pt x="4525" y="1339"/>
                  </a:cubicBezTo>
                  <a:cubicBezTo>
                    <a:pt x="4463" y="1464"/>
                    <a:pt x="4418" y="1607"/>
                    <a:pt x="4382" y="1749"/>
                  </a:cubicBezTo>
                  <a:cubicBezTo>
                    <a:pt x="4356" y="1883"/>
                    <a:pt x="4338" y="2026"/>
                    <a:pt x="4329" y="2178"/>
                  </a:cubicBezTo>
                  <a:cubicBezTo>
                    <a:pt x="4320" y="2321"/>
                    <a:pt x="4320" y="2463"/>
                    <a:pt x="4338" y="2606"/>
                  </a:cubicBezTo>
                  <a:lnTo>
                    <a:pt x="4338" y="2624"/>
                  </a:lnTo>
                  <a:lnTo>
                    <a:pt x="4347" y="2624"/>
                  </a:lnTo>
                  <a:cubicBezTo>
                    <a:pt x="4463" y="2687"/>
                    <a:pt x="4588" y="2740"/>
                    <a:pt x="4713" y="2785"/>
                  </a:cubicBezTo>
                  <a:cubicBezTo>
                    <a:pt x="4846" y="2820"/>
                    <a:pt x="4971" y="2838"/>
                    <a:pt x="5105" y="2856"/>
                  </a:cubicBezTo>
                  <a:cubicBezTo>
                    <a:pt x="5170" y="2861"/>
                    <a:pt x="5235" y="2863"/>
                    <a:pt x="5300" y="2863"/>
                  </a:cubicBezTo>
                  <a:cubicBezTo>
                    <a:pt x="5478" y="2863"/>
                    <a:pt x="5655" y="2846"/>
                    <a:pt x="5832" y="2810"/>
                  </a:cubicBezTo>
                  <a:lnTo>
                    <a:pt x="5832" y="2810"/>
                  </a:lnTo>
                  <a:cubicBezTo>
                    <a:pt x="5779" y="2877"/>
                    <a:pt x="5742" y="2960"/>
                    <a:pt x="5721" y="3044"/>
                  </a:cubicBezTo>
                  <a:cubicBezTo>
                    <a:pt x="5712" y="3160"/>
                    <a:pt x="5721" y="3267"/>
                    <a:pt x="5757" y="3374"/>
                  </a:cubicBezTo>
                  <a:cubicBezTo>
                    <a:pt x="5832" y="3565"/>
                    <a:pt x="5930" y="3742"/>
                    <a:pt x="6059" y="3902"/>
                  </a:cubicBezTo>
                  <a:lnTo>
                    <a:pt x="6059" y="3902"/>
                  </a:lnTo>
                  <a:cubicBezTo>
                    <a:pt x="5988" y="3907"/>
                    <a:pt x="5921" y="3924"/>
                    <a:pt x="5855" y="3954"/>
                  </a:cubicBezTo>
                  <a:cubicBezTo>
                    <a:pt x="5784" y="3990"/>
                    <a:pt x="5712" y="4043"/>
                    <a:pt x="5668" y="4115"/>
                  </a:cubicBezTo>
                  <a:cubicBezTo>
                    <a:pt x="5623" y="4177"/>
                    <a:pt x="5587" y="4257"/>
                    <a:pt x="5560" y="4338"/>
                  </a:cubicBezTo>
                  <a:cubicBezTo>
                    <a:pt x="5545" y="4408"/>
                    <a:pt x="5536" y="4479"/>
                    <a:pt x="5534" y="4550"/>
                  </a:cubicBezTo>
                  <a:lnTo>
                    <a:pt x="5534" y="4550"/>
                  </a:lnTo>
                  <a:cubicBezTo>
                    <a:pt x="5372" y="4484"/>
                    <a:pt x="5203" y="4435"/>
                    <a:pt x="5025" y="4409"/>
                  </a:cubicBezTo>
                  <a:cubicBezTo>
                    <a:pt x="4987" y="4402"/>
                    <a:pt x="4950" y="4399"/>
                    <a:pt x="4913" y="4399"/>
                  </a:cubicBezTo>
                  <a:cubicBezTo>
                    <a:pt x="4853" y="4399"/>
                    <a:pt x="4795" y="4407"/>
                    <a:pt x="4739" y="4418"/>
                  </a:cubicBezTo>
                  <a:cubicBezTo>
                    <a:pt x="4641" y="4445"/>
                    <a:pt x="4570" y="4516"/>
                    <a:pt x="4534" y="4605"/>
                  </a:cubicBezTo>
                  <a:cubicBezTo>
                    <a:pt x="4498" y="4695"/>
                    <a:pt x="4489" y="4793"/>
                    <a:pt x="4498" y="4891"/>
                  </a:cubicBezTo>
                  <a:cubicBezTo>
                    <a:pt x="4507" y="4980"/>
                    <a:pt x="4516" y="5070"/>
                    <a:pt x="4534" y="5168"/>
                  </a:cubicBezTo>
                  <a:cubicBezTo>
                    <a:pt x="4568" y="5337"/>
                    <a:pt x="4618" y="5507"/>
                    <a:pt x="4684" y="5677"/>
                  </a:cubicBezTo>
                  <a:lnTo>
                    <a:pt x="4684" y="5677"/>
                  </a:lnTo>
                  <a:cubicBezTo>
                    <a:pt x="4548" y="5680"/>
                    <a:pt x="4412" y="5715"/>
                    <a:pt x="4284" y="5775"/>
                  </a:cubicBezTo>
                  <a:cubicBezTo>
                    <a:pt x="4150" y="5837"/>
                    <a:pt x="4025" y="5917"/>
                    <a:pt x="3918" y="6016"/>
                  </a:cubicBezTo>
                  <a:cubicBezTo>
                    <a:pt x="3811" y="6114"/>
                    <a:pt x="3713" y="6221"/>
                    <a:pt x="3624" y="6337"/>
                  </a:cubicBezTo>
                  <a:cubicBezTo>
                    <a:pt x="3532" y="6437"/>
                    <a:pt x="3456" y="6553"/>
                    <a:pt x="3388" y="6669"/>
                  </a:cubicBezTo>
                  <a:lnTo>
                    <a:pt x="3388" y="6669"/>
                  </a:lnTo>
                  <a:lnTo>
                    <a:pt x="3365" y="6515"/>
                  </a:lnTo>
                  <a:cubicBezTo>
                    <a:pt x="3356" y="6453"/>
                    <a:pt x="3338" y="6399"/>
                    <a:pt x="3320" y="6337"/>
                  </a:cubicBezTo>
                  <a:cubicBezTo>
                    <a:pt x="3285" y="6221"/>
                    <a:pt x="3222" y="6114"/>
                    <a:pt x="3142" y="6025"/>
                  </a:cubicBezTo>
                  <a:cubicBezTo>
                    <a:pt x="2994" y="5852"/>
                    <a:pt x="2785" y="5755"/>
                    <a:pt x="2557" y="5755"/>
                  </a:cubicBezTo>
                  <a:cubicBezTo>
                    <a:pt x="2543" y="5755"/>
                    <a:pt x="2529" y="5755"/>
                    <a:pt x="2515" y="5756"/>
                  </a:cubicBezTo>
                  <a:lnTo>
                    <a:pt x="2515" y="5756"/>
                  </a:lnTo>
                  <a:cubicBezTo>
                    <a:pt x="2645" y="5553"/>
                    <a:pt x="2741" y="5334"/>
                    <a:pt x="2812" y="5105"/>
                  </a:cubicBezTo>
                  <a:cubicBezTo>
                    <a:pt x="2847" y="4989"/>
                    <a:pt x="2856" y="4864"/>
                    <a:pt x="2821" y="4748"/>
                  </a:cubicBezTo>
                  <a:cubicBezTo>
                    <a:pt x="2794" y="4686"/>
                    <a:pt x="2749" y="4641"/>
                    <a:pt x="2687" y="4623"/>
                  </a:cubicBezTo>
                  <a:cubicBezTo>
                    <a:pt x="2647" y="4610"/>
                    <a:pt x="2603" y="4602"/>
                    <a:pt x="2558" y="4602"/>
                  </a:cubicBezTo>
                  <a:cubicBezTo>
                    <a:pt x="2542" y="4602"/>
                    <a:pt x="2525" y="4603"/>
                    <a:pt x="2508" y="4605"/>
                  </a:cubicBezTo>
                  <a:cubicBezTo>
                    <a:pt x="2392" y="4632"/>
                    <a:pt x="2276" y="4686"/>
                    <a:pt x="2187" y="4775"/>
                  </a:cubicBezTo>
                  <a:cubicBezTo>
                    <a:pt x="2098" y="4846"/>
                    <a:pt x="2008" y="4936"/>
                    <a:pt x="1937" y="5034"/>
                  </a:cubicBezTo>
                  <a:cubicBezTo>
                    <a:pt x="1794" y="5221"/>
                    <a:pt x="1660" y="5436"/>
                    <a:pt x="1562" y="5650"/>
                  </a:cubicBezTo>
                  <a:cubicBezTo>
                    <a:pt x="1669" y="5436"/>
                    <a:pt x="1794" y="5221"/>
                    <a:pt x="1946" y="5034"/>
                  </a:cubicBezTo>
                  <a:cubicBezTo>
                    <a:pt x="2017" y="4936"/>
                    <a:pt x="2098" y="4855"/>
                    <a:pt x="2196" y="4775"/>
                  </a:cubicBezTo>
                  <a:cubicBezTo>
                    <a:pt x="2285" y="4695"/>
                    <a:pt x="2392" y="4641"/>
                    <a:pt x="2508" y="4614"/>
                  </a:cubicBezTo>
                  <a:cubicBezTo>
                    <a:pt x="2525" y="4612"/>
                    <a:pt x="2542" y="4611"/>
                    <a:pt x="2558" y="4611"/>
                  </a:cubicBezTo>
                  <a:cubicBezTo>
                    <a:pt x="2603" y="4611"/>
                    <a:pt x="2647" y="4619"/>
                    <a:pt x="2687" y="4632"/>
                  </a:cubicBezTo>
                  <a:cubicBezTo>
                    <a:pt x="2740" y="4650"/>
                    <a:pt x="2785" y="4695"/>
                    <a:pt x="2812" y="4748"/>
                  </a:cubicBezTo>
                  <a:cubicBezTo>
                    <a:pt x="2838" y="4864"/>
                    <a:pt x="2838" y="4989"/>
                    <a:pt x="2794" y="5105"/>
                  </a:cubicBezTo>
                  <a:cubicBezTo>
                    <a:pt x="2722" y="5328"/>
                    <a:pt x="2624" y="5552"/>
                    <a:pt x="2499" y="5757"/>
                  </a:cubicBezTo>
                  <a:lnTo>
                    <a:pt x="2490" y="5775"/>
                  </a:lnTo>
                  <a:lnTo>
                    <a:pt x="2508" y="5775"/>
                  </a:lnTo>
                  <a:cubicBezTo>
                    <a:pt x="2518" y="5774"/>
                    <a:pt x="2528" y="5774"/>
                    <a:pt x="2537" y="5774"/>
                  </a:cubicBezTo>
                  <a:cubicBezTo>
                    <a:pt x="2760" y="5774"/>
                    <a:pt x="2979" y="5871"/>
                    <a:pt x="3133" y="6042"/>
                  </a:cubicBezTo>
                  <a:cubicBezTo>
                    <a:pt x="3204" y="6132"/>
                    <a:pt x="3258" y="6239"/>
                    <a:pt x="3294" y="6346"/>
                  </a:cubicBezTo>
                  <a:cubicBezTo>
                    <a:pt x="3320" y="6408"/>
                    <a:pt x="3329" y="6462"/>
                    <a:pt x="3347" y="6515"/>
                  </a:cubicBezTo>
                  <a:lnTo>
                    <a:pt x="3374" y="6694"/>
                  </a:lnTo>
                  <a:lnTo>
                    <a:pt x="3374" y="6730"/>
                  </a:lnTo>
                  <a:lnTo>
                    <a:pt x="3401" y="6694"/>
                  </a:lnTo>
                  <a:cubicBezTo>
                    <a:pt x="3472" y="6578"/>
                    <a:pt x="3552" y="6453"/>
                    <a:pt x="3642" y="6346"/>
                  </a:cubicBezTo>
                  <a:cubicBezTo>
                    <a:pt x="3731" y="6230"/>
                    <a:pt x="3838" y="6132"/>
                    <a:pt x="3945" y="6033"/>
                  </a:cubicBezTo>
                  <a:cubicBezTo>
                    <a:pt x="4052" y="5935"/>
                    <a:pt x="4168" y="5855"/>
                    <a:pt x="4302" y="5793"/>
                  </a:cubicBezTo>
                  <a:cubicBezTo>
                    <a:pt x="4427" y="5730"/>
                    <a:pt x="4570" y="5703"/>
                    <a:pt x="4713" y="5703"/>
                  </a:cubicBezTo>
                  <a:lnTo>
                    <a:pt x="4730" y="5703"/>
                  </a:lnTo>
                  <a:lnTo>
                    <a:pt x="4722" y="5676"/>
                  </a:lnTo>
                  <a:cubicBezTo>
                    <a:pt x="4659" y="5507"/>
                    <a:pt x="4606" y="5328"/>
                    <a:pt x="4570" y="5150"/>
                  </a:cubicBezTo>
                  <a:cubicBezTo>
                    <a:pt x="4552" y="5061"/>
                    <a:pt x="4543" y="4971"/>
                    <a:pt x="4534" y="4882"/>
                  </a:cubicBezTo>
                  <a:cubicBezTo>
                    <a:pt x="4525" y="4793"/>
                    <a:pt x="4534" y="4695"/>
                    <a:pt x="4570" y="4614"/>
                  </a:cubicBezTo>
                  <a:cubicBezTo>
                    <a:pt x="4597" y="4525"/>
                    <a:pt x="4668" y="4472"/>
                    <a:pt x="4757" y="4445"/>
                  </a:cubicBezTo>
                  <a:cubicBezTo>
                    <a:pt x="4807" y="4434"/>
                    <a:pt x="4863" y="4426"/>
                    <a:pt x="4920" y="4426"/>
                  </a:cubicBezTo>
                  <a:cubicBezTo>
                    <a:pt x="4956" y="4426"/>
                    <a:pt x="4991" y="4429"/>
                    <a:pt x="5025" y="4436"/>
                  </a:cubicBezTo>
                  <a:cubicBezTo>
                    <a:pt x="5203" y="4463"/>
                    <a:pt x="5382" y="4516"/>
                    <a:pt x="5552" y="4588"/>
                  </a:cubicBezTo>
                  <a:lnTo>
                    <a:pt x="5578" y="4605"/>
                  </a:lnTo>
                  <a:lnTo>
                    <a:pt x="5578" y="4570"/>
                  </a:lnTo>
                  <a:cubicBezTo>
                    <a:pt x="5569" y="4409"/>
                    <a:pt x="5614" y="4257"/>
                    <a:pt x="5703" y="4124"/>
                  </a:cubicBezTo>
                  <a:cubicBezTo>
                    <a:pt x="5748" y="4061"/>
                    <a:pt x="5810" y="4008"/>
                    <a:pt x="5882" y="3981"/>
                  </a:cubicBezTo>
                  <a:cubicBezTo>
                    <a:pt x="5946" y="3949"/>
                    <a:pt x="6010" y="3931"/>
                    <a:pt x="6080" y="3928"/>
                  </a:cubicBezTo>
                  <a:lnTo>
                    <a:pt x="6080" y="3928"/>
                  </a:lnTo>
                  <a:cubicBezTo>
                    <a:pt x="6082" y="3931"/>
                    <a:pt x="6085" y="3933"/>
                    <a:pt x="6087" y="3936"/>
                  </a:cubicBezTo>
                  <a:lnTo>
                    <a:pt x="6091" y="3927"/>
                  </a:lnTo>
                  <a:lnTo>
                    <a:pt x="6091" y="3927"/>
                  </a:lnTo>
                  <a:cubicBezTo>
                    <a:pt x="6096" y="3927"/>
                    <a:pt x="6100" y="3927"/>
                    <a:pt x="6105" y="3927"/>
                  </a:cubicBezTo>
                  <a:lnTo>
                    <a:pt x="6141" y="3927"/>
                  </a:lnTo>
                  <a:lnTo>
                    <a:pt x="6114" y="3900"/>
                  </a:lnTo>
                  <a:cubicBezTo>
                    <a:pt x="5980" y="3740"/>
                    <a:pt x="5864" y="3552"/>
                    <a:pt x="5801" y="3347"/>
                  </a:cubicBezTo>
                  <a:cubicBezTo>
                    <a:pt x="5766" y="3249"/>
                    <a:pt x="5748" y="3142"/>
                    <a:pt x="5766" y="3044"/>
                  </a:cubicBezTo>
                  <a:cubicBezTo>
                    <a:pt x="5782" y="2948"/>
                    <a:pt x="5826" y="2866"/>
                    <a:pt x="5887" y="2799"/>
                  </a:cubicBezTo>
                  <a:lnTo>
                    <a:pt x="5887" y="2799"/>
                  </a:lnTo>
                  <a:cubicBezTo>
                    <a:pt x="5894" y="2797"/>
                    <a:pt x="5901" y="2795"/>
                    <a:pt x="5909" y="2794"/>
                  </a:cubicBezTo>
                  <a:lnTo>
                    <a:pt x="5901" y="2784"/>
                  </a:lnTo>
                  <a:lnTo>
                    <a:pt x="5901" y="2784"/>
                  </a:lnTo>
                  <a:cubicBezTo>
                    <a:pt x="5903" y="2781"/>
                    <a:pt x="5906" y="2778"/>
                    <a:pt x="5909" y="2776"/>
                  </a:cubicBezTo>
                  <a:lnTo>
                    <a:pt x="5971" y="2722"/>
                  </a:lnTo>
                  <a:lnTo>
                    <a:pt x="5891" y="2740"/>
                  </a:lnTo>
                  <a:cubicBezTo>
                    <a:pt x="5708" y="2779"/>
                    <a:pt x="5515" y="2804"/>
                    <a:pt x="5324" y="2804"/>
                  </a:cubicBezTo>
                  <a:cubicBezTo>
                    <a:pt x="5254" y="2804"/>
                    <a:pt x="5184" y="2801"/>
                    <a:pt x="5114" y="2794"/>
                  </a:cubicBezTo>
                  <a:cubicBezTo>
                    <a:pt x="4980" y="2785"/>
                    <a:pt x="4855" y="2758"/>
                    <a:pt x="4730" y="2722"/>
                  </a:cubicBezTo>
                  <a:cubicBezTo>
                    <a:pt x="4609" y="2687"/>
                    <a:pt x="4487" y="2636"/>
                    <a:pt x="4381" y="2575"/>
                  </a:cubicBezTo>
                  <a:lnTo>
                    <a:pt x="4381" y="2575"/>
                  </a:lnTo>
                  <a:cubicBezTo>
                    <a:pt x="4356" y="2294"/>
                    <a:pt x="4374" y="2013"/>
                    <a:pt x="4436" y="1741"/>
                  </a:cubicBezTo>
                  <a:cubicBezTo>
                    <a:pt x="4463" y="1607"/>
                    <a:pt x="4507" y="1464"/>
                    <a:pt x="4570" y="1339"/>
                  </a:cubicBezTo>
                  <a:cubicBezTo>
                    <a:pt x="4632" y="1214"/>
                    <a:pt x="4704" y="1089"/>
                    <a:pt x="4793" y="982"/>
                  </a:cubicBezTo>
                  <a:lnTo>
                    <a:pt x="4820" y="946"/>
                  </a:lnTo>
                  <a:lnTo>
                    <a:pt x="4775" y="937"/>
                  </a:lnTo>
                  <a:cubicBezTo>
                    <a:pt x="4677" y="919"/>
                    <a:pt x="4579" y="884"/>
                    <a:pt x="4489" y="839"/>
                  </a:cubicBezTo>
                  <a:cubicBezTo>
                    <a:pt x="4391" y="795"/>
                    <a:pt x="4311" y="732"/>
                    <a:pt x="4240" y="661"/>
                  </a:cubicBezTo>
                  <a:cubicBezTo>
                    <a:pt x="4168" y="589"/>
                    <a:pt x="4106" y="500"/>
                    <a:pt x="4070" y="402"/>
                  </a:cubicBezTo>
                  <a:cubicBezTo>
                    <a:pt x="4034" y="304"/>
                    <a:pt x="4016" y="205"/>
                    <a:pt x="4016" y="98"/>
                  </a:cubicBezTo>
                  <a:lnTo>
                    <a:pt x="40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2831864">
              <a:off x="11330" y="1068"/>
              <a:ext cx="632" cy="638"/>
            </a:xfrm>
            <a:custGeom>
              <a:avLst/>
              <a:gdLst/>
              <a:ahLst/>
              <a:cxnLst/>
              <a:rect l="l" t="t" r="r" b="b"/>
              <a:pathLst>
                <a:path w="4482" h="4529" extrusionOk="0">
                  <a:moveTo>
                    <a:pt x="2804" y="1"/>
                  </a:moveTo>
                  <a:cubicBezTo>
                    <a:pt x="2804" y="1"/>
                    <a:pt x="2804" y="1"/>
                    <a:pt x="2804" y="2"/>
                  </a:cubicBezTo>
                  <a:cubicBezTo>
                    <a:pt x="2805" y="7"/>
                    <a:pt x="2807" y="12"/>
                    <a:pt x="2808" y="17"/>
                  </a:cubicBezTo>
                  <a:lnTo>
                    <a:pt x="2808" y="17"/>
                  </a:lnTo>
                  <a:cubicBezTo>
                    <a:pt x="2806" y="7"/>
                    <a:pt x="2804" y="1"/>
                    <a:pt x="2804" y="1"/>
                  </a:cubicBezTo>
                  <a:close/>
                  <a:moveTo>
                    <a:pt x="26" y="3498"/>
                  </a:moveTo>
                  <a:cubicBezTo>
                    <a:pt x="15" y="3504"/>
                    <a:pt x="7" y="3508"/>
                    <a:pt x="3" y="3509"/>
                  </a:cubicBezTo>
                  <a:lnTo>
                    <a:pt x="10" y="3509"/>
                  </a:lnTo>
                  <a:cubicBezTo>
                    <a:pt x="16" y="3506"/>
                    <a:pt x="21" y="3502"/>
                    <a:pt x="26" y="3498"/>
                  </a:cubicBezTo>
                  <a:close/>
                  <a:moveTo>
                    <a:pt x="1" y="3509"/>
                  </a:moveTo>
                  <a:cubicBezTo>
                    <a:pt x="1" y="3510"/>
                    <a:pt x="1" y="3510"/>
                    <a:pt x="1" y="3510"/>
                  </a:cubicBezTo>
                  <a:cubicBezTo>
                    <a:pt x="1" y="3510"/>
                    <a:pt x="2" y="3510"/>
                    <a:pt x="3" y="3509"/>
                  </a:cubicBezTo>
                  <a:close/>
                  <a:moveTo>
                    <a:pt x="2808" y="17"/>
                  </a:moveTo>
                  <a:cubicBezTo>
                    <a:pt x="2833" y="141"/>
                    <a:pt x="2973" y="939"/>
                    <a:pt x="3054" y="1376"/>
                  </a:cubicBezTo>
                  <a:cubicBezTo>
                    <a:pt x="3072" y="1456"/>
                    <a:pt x="3081" y="1554"/>
                    <a:pt x="3098" y="1626"/>
                  </a:cubicBezTo>
                  <a:lnTo>
                    <a:pt x="2117" y="1403"/>
                  </a:lnTo>
                  <a:cubicBezTo>
                    <a:pt x="1582" y="1280"/>
                    <a:pt x="151" y="1037"/>
                    <a:pt x="135" y="1037"/>
                  </a:cubicBezTo>
                  <a:cubicBezTo>
                    <a:pt x="135" y="1037"/>
                    <a:pt x="135" y="1037"/>
                    <a:pt x="135" y="1037"/>
                  </a:cubicBezTo>
                  <a:lnTo>
                    <a:pt x="1171" y="1269"/>
                  </a:lnTo>
                  <a:lnTo>
                    <a:pt x="2804" y="1644"/>
                  </a:lnTo>
                  <a:lnTo>
                    <a:pt x="3027" y="1697"/>
                  </a:lnTo>
                  <a:lnTo>
                    <a:pt x="2697" y="1903"/>
                  </a:lnTo>
                  <a:lnTo>
                    <a:pt x="1983" y="2331"/>
                  </a:lnTo>
                  <a:lnTo>
                    <a:pt x="680" y="3107"/>
                  </a:lnTo>
                  <a:cubicBezTo>
                    <a:pt x="528" y="3197"/>
                    <a:pt x="376" y="3286"/>
                    <a:pt x="234" y="3375"/>
                  </a:cubicBezTo>
                  <a:lnTo>
                    <a:pt x="82" y="3464"/>
                  </a:lnTo>
                  <a:cubicBezTo>
                    <a:pt x="68" y="3472"/>
                    <a:pt x="47" y="3484"/>
                    <a:pt x="26" y="3498"/>
                  </a:cubicBezTo>
                  <a:lnTo>
                    <a:pt x="26" y="3498"/>
                  </a:lnTo>
                  <a:cubicBezTo>
                    <a:pt x="225" y="3404"/>
                    <a:pt x="1529" y="2737"/>
                    <a:pt x="1911" y="2509"/>
                  </a:cubicBezTo>
                  <a:cubicBezTo>
                    <a:pt x="2295" y="2277"/>
                    <a:pt x="2697" y="2036"/>
                    <a:pt x="3081" y="1795"/>
                  </a:cubicBezTo>
                  <a:lnTo>
                    <a:pt x="3081" y="1795"/>
                  </a:lnTo>
                  <a:cubicBezTo>
                    <a:pt x="3000" y="2072"/>
                    <a:pt x="2911" y="2358"/>
                    <a:pt x="2831" y="2625"/>
                  </a:cubicBezTo>
                  <a:cubicBezTo>
                    <a:pt x="2679" y="3143"/>
                    <a:pt x="2536" y="3652"/>
                    <a:pt x="2384" y="4170"/>
                  </a:cubicBezTo>
                  <a:lnTo>
                    <a:pt x="2286" y="4527"/>
                  </a:lnTo>
                  <a:cubicBezTo>
                    <a:pt x="2286" y="4528"/>
                    <a:pt x="2285" y="4529"/>
                    <a:pt x="2285" y="4529"/>
                  </a:cubicBezTo>
                  <a:cubicBezTo>
                    <a:pt x="2285" y="4529"/>
                    <a:pt x="2514" y="3960"/>
                    <a:pt x="2643" y="3598"/>
                  </a:cubicBezTo>
                  <a:cubicBezTo>
                    <a:pt x="2813" y="3107"/>
                    <a:pt x="2956" y="2590"/>
                    <a:pt x="3107" y="2072"/>
                  </a:cubicBezTo>
                  <a:cubicBezTo>
                    <a:pt x="3134" y="1974"/>
                    <a:pt x="3170" y="1867"/>
                    <a:pt x="3197" y="1760"/>
                  </a:cubicBezTo>
                  <a:lnTo>
                    <a:pt x="3786" y="2286"/>
                  </a:lnTo>
                  <a:cubicBezTo>
                    <a:pt x="3955" y="2447"/>
                    <a:pt x="4384" y="2777"/>
                    <a:pt x="4384" y="2777"/>
                  </a:cubicBezTo>
                  <a:cubicBezTo>
                    <a:pt x="4384" y="2777"/>
                    <a:pt x="3679" y="2090"/>
                    <a:pt x="3330" y="1787"/>
                  </a:cubicBezTo>
                  <a:lnTo>
                    <a:pt x="3241" y="1706"/>
                  </a:lnTo>
                  <a:lnTo>
                    <a:pt x="3313" y="1662"/>
                  </a:lnTo>
                  <a:cubicBezTo>
                    <a:pt x="3705" y="1421"/>
                    <a:pt x="4116" y="1126"/>
                    <a:pt x="4348" y="716"/>
                  </a:cubicBezTo>
                  <a:cubicBezTo>
                    <a:pt x="4437" y="591"/>
                    <a:pt x="4482" y="430"/>
                    <a:pt x="4473" y="269"/>
                  </a:cubicBezTo>
                  <a:lnTo>
                    <a:pt x="4473" y="260"/>
                  </a:lnTo>
                  <a:cubicBezTo>
                    <a:pt x="4473" y="234"/>
                    <a:pt x="4455" y="207"/>
                    <a:pt x="4419" y="198"/>
                  </a:cubicBezTo>
                  <a:cubicBezTo>
                    <a:pt x="4415" y="193"/>
                    <a:pt x="4404" y="189"/>
                    <a:pt x="4394" y="189"/>
                  </a:cubicBezTo>
                  <a:cubicBezTo>
                    <a:pt x="4384" y="189"/>
                    <a:pt x="4375" y="193"/>
                    <a:pt x="4375" y="207"/>
                  </a:cubicBezTo>
                  <a:cubicBezTo>
                    <a:pt x="4384" y="332"/>
                    <a:pt x="4357" y="457"/>
                    <a:pt x="4294" y="564"/>
                  </a:cubicBezTo>
                  <a:cubicBezTo>
                    <a:pt x="4107" y="948"/>
                    <a:pt x="3741" y="1233"/>
                    <a:pt x="3393" y="1465"/>
                  </a:cubicBezTo>
                  <a:cubicBezTo>
                    <a:pt x="3322" y="1510"/>
                    <a:pt x="3259" y="1554"/>
                    <a:pt x="3188" y="1599"/>
                  </a:cubicBezTo>
                  <a:cubicBezTo>
                    <a:pt x="3072" y="1135"/>
                    <a:pt x="2965" y="671"/>
                    <a:pt x="2857" y="216"/>
                  </a:cubicBezTo>
                  <a:cubicBezTo>
                    <a:pt x="2841" y="150"/>
                    <a:pt x="2824" y="83"/>
                    <a:pt x="2808"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2438462">
              <a:off x="11924" y="1325"/>
              <a:ext cx="558" cy="407"/>
            </a:xfrm>
            <a:custGeom>
              <a:avLst/>
              <a:gdLst/>
              <a:ahLst/>
              <a:cxnLst/>
              <a:rect l="l" t="t" r="r" b="b"/>
              <a:pathLst>
                <a:path w="3955" h="2887" extrusionOk="0">
                  <a:moveTo>
                    <a:pt x="2568" y="0"/>
                  </a:moveTo>
                  <a:cubicBezTo>
                    <a:pt x="1801" y="0"/>
                    <a:pt x="993" y="157"/>
                    <a:pt x="626" y="545"/>
                  </a:cubicBezTo>
                  <a:cubicBezTo>
                    <a:pt x="1" y="1206"/>
                    <a:pt x="527" y="2179"/>
                    <a:pt x="527" y="2179"/>
                  </a:cubicBezTo>
                  <a:cubicBezTo>
                    <a:pt x="668" y="2439"/>
                    <a:pt x="969" y="2887"/>
                    <a:pt x="1609" y="2887"/>
                  </a:cubicBezTo>
                  <a:cubicBezTo>
                    <a:pt x="1782" y="2887"/>
                    <a:pt x="1980" y="2854"/>
                    <a:pt x="2205" y="2777"/>
                  </a:cubicBezTo>
                  <a:cubicBezTo>
                    <a:pt x="3267" y="2411"/>
                    <a:pt x="3955" y="206"/>
                    <a:pt x="3955" y="206"/>
                  </a:cubicBezTo>
                  <a:cubicBezTo>
                    <a:pt x="3623" y="77"/>
                    <a:pt x="3106" y="0"/>
                    <a:pt x="2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2438462">
              <a:off x="11891" y="1356"/>
              <a:ext cx="561" cy="300"/>
            </a:xfrm>
            <a:custGeom>
              <a:avLst/>
              <a:gdLst/>
              <a:ahLst/>
              <a:cxnLst/>
              <a:rect l="l" t="t" r="r" b="b"/>
              <a:pathLst>
                <a:path w="3978" h="2128" extrusionOk="0">
                  <a:moveTo>
                    <a:pt x="3977" y="1"/>
                  </a:moveTo>
                  <a:cubicBezTo>
                    <a:pt x="3967" y="1"/>
                    <a:pt x="3296" y="292"/>
                    <a:pt x="2856" y="503"/>
                  </a:cubicBezTo>
                  <a:lnTo>
                    <a:pt x="2910" y="164"/>
                  </a:lnTo>
                  <a:lnTo>
                    <a:pt x="2928" y="111"/>
                  </a:lnTo>
                  <a:lnTo>
                    <a:pt x="2928" y="111"/>
                  </a:lnTo>
                  <a:cubicBezTo>
                    <a:pt x="2865" y="236"/>
                    <a:pt x="2829" y="378"/>
                    <a:pt x="2794" y="521"/>
                  </a:cubicBezTo>
                  <a:lnTo>
                    <a:pt x="2794" y="530"/>
                  </a:lnTo>
                  <a:cubicBezTo>
                    <a:pt x="2526" y="664"/>
                    <a:pt x="2321" y="780"/>
                    <a:pt x="2062" y="932"/>
                  </a:cubicBezTo>
                  <a:cubicBezTo>
                    <a:pt x="1955" y="994"/>
                    <a:pt x="1857" y="1066"/>
                    <a:pt x="1750" y="1128"/>
                  </a:cubicBezTo>
                  <a:lnTo>
                    <a:pt x="1830" y="396"/>
                  </a:lnTo>
                  <a:lnTo>
                    <a:pt x="1839" y="280"/>
                  </a:lnTo>
                  <a:cubicBezTo>
                    <a:pt x="1839" y="279"/>
                    <a:pt x="1839" y="279"/>
                    <a:pt x="1839" y="279"/>
                  </a:cubicBezTo>
                  <a:cubicBezTo>
                    <a:pt x="1832" y="279"/>
                    <a:pt x="1731" y="824"/>
                    <a:pt x="1696" y="1083"/>
                  </a:cubicBezTo>
                  <a:cubicBezTo>
                    <a:pt x="1696" y="1119"/>
                    <a:pt x="1696" y="1146"/>
                    <a:pt x="1687" y="1173"/>
                  </a:cubicBezTo>
                  <a:cubicBezTo>
                    <a:pt x="1535" y="1271"/>
                    <a:pt x="1384" y="1369"/>
                    <a:pt x="1232" y="1467"/>
                  </a:cubicBezTo>
                  <a:lnTo>
                    <a:pt x="1143" y="1521"/>
                  </a:lnTo>
                  <a:lnTo>
                    <a:pt x="1125" y="798"/>
                  </a:lnTo>
                  <a:lnTo>
                    <a:pt x="1125" y="682"/>
                  </a:lnTo>
                  <a:cubicBezTo>
                    <a:pt x="1125" y="681"/>
                    <a:pt x="1125" y="680"/>
                    <a:pt x="1125" y="680"/>
                  </a:cubicBezTo>
                  <a:cubicBezTo>
                    <a:pt x="1122" y="680"/>
                    <a:pt x="1080" y="1216"/>
                    <a:pt x="1089" y="1467"/>
                  </a:cubicBezTo>
                  <a:lnTo>
                    <a:pt x="1089" y="1548"/>
                  </a:lnTo>
                  <a:cubicBezTo>
                    <a:pt x="928" y="1646"/>
                    <a:pt x="759" y="1735"/>
                    <a:pt x="589" y="1815"/>
                  </a:cubicBezTo>
                  <a:cubicBezTo>
                    <a:pt x="420" y="1905"/>
                    <a:pt x="241" y="1967"/>
                    <a:pt x="54" y="2012"/>
                  </a:cubicBezTo>
                  <a:cubicBezTo>
                    <a:pt x="0" y="2038"/>
                    <a:pt x="18" y="2128"/>
                    <a:pt x="81" y="2128"/>
                  </a:cubicBezTo>
                  <a:cubicBezTo>
                    <a:pt x="241" y="2092"/>
                    <a:pt x="393" y="2038"/>
                    <a:pt x="545" y="1967"/>
                  </a:cubicBezTo>
                  <a:cubicBezTo>
                    <a:pt x="741" y="1878"/>
                    <a:pt x="928" y="1780"/>
                    <a:pt x="1107" y="1673"/>
                  </a:cubicBezTo>
                  <a:cubicBezTo>
                    <a:pt x="1205" y="1610"/>
                    <a:pt x="1294" y="1557"/>
                    <a:pt x="1393" y="1494"/>
                  </a:cubicBezTo>
                  <a:lnTo>
                    <a:pt x="2160" y="1699"/>
                  </a:lnTo>
                  <a:lnTo>
                    <a:pt x="2276" y="1735"/>
                  </a:lnTo>
                  <a:cubicBezTo>
                    <a:pt x="2277" y="1735"/>
                    <a:pt x="2277" y="1735"/>
                    <a:pt x="2278" y="1735"/>
                  </a:cubicBezTo>
                  <a:cubicBezTo>
                    <a:pt x="2288" y="1735"/>
                    <a:pt x="1753" y="1537"/>
                    <a:pt x="1491" y="1467"/>
                  </a:cubicBezTo>
                  <a:lnTo>
                    <a:pt x="1455" y="1458"/>
                  </a:lnTo>
                  <a:cubicBezTo>
                    <a:pt x="1642" y="1333"/>
                    <a:pt x="1830" y="1208"/>
                    <a:pt x="2017" y="1092"/>
                  </a:cubicBezTo>
                  <a:cubicBezTo>
                    <a:pt x="2160" y="1003"/>
                    <a:pt x="2312" y="914"/>
                    <a:pt x="2464" y="834"/>
                  </a:cubicBezTo>
                  <a:lnTo>
                    <a:pt x="3079" y="905"/>
                  </a:lnTo>
                  <a:lnTo>
                    <a:pt x="3186" y="914"/>
                  </a:lnTo>
                  <a:cubicBezTo>
                    <a:pt x="2972" y="860"/>
                    <a:pt x="2758" y="816"/>
                    <a:pt x="2544" y="780"/>
                  </a:cubicBezTo>
                  <a:cubicBezTo>
                    <a:pt x="2883" y="593"/>
                    <a:pt x="3222" y="405"/>
                    <a:pt x="3570" y="227"/>
                  </a:cubicBezTo>
                  <a:lnTo>
                    <a:pt x="3972" y="4"/>
                  </a:lnTo>
                  <a:cubicBezTo>
                    <a:pt x="3976" y="2"/>
                    <a:pt x="3977" y="1"/>
                    <a:pt x="3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2438462">
              <a:off x="12056" y="1325"/>
              <a:ext cx="423" cy="451"/>
            </a:xfrm>
            <a:custGeom>
              <a:avLst/>
              <a:gdLst/>
              <a:ahLst/>
              <a:cxnLst/>
              <a:rect l="l" t="t" r="r" b="b"/>
              <a:pathLst>
                <a:path w="2999" h="3196" extrusionOk="0">
                  <a:moveTo>
                    <a:pt x="964" y="3196"/>
                  </a:moveTo>
                  <a:cubicBezTo>
                    <a:pt x="1071" y="3178"/>
                    <a:pt x="1178" y="3151"/>
                    <a:pt x="1276" y="3116"/>
                  </a:cubicBezTo>
                  <a:cubicBezTo>
                    <a:pt x="2222" y="2794"/>
                    <a:pt x="2874" y="1018"/>
                    <a:pt x="2999" y="626"/>
                  </a:cubicBezTo>
                  <a:cubicBezTo>
                    <a:pt x="1428" y="1"/>
                    <a:pt x="0" y="1804"/>
                    <a:pt x="964" y="3196"/>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2438462">
              <a:off x="11960" y="1338"/>
              <a:ext cx="521" cy="411"/>
            </a:xfrm>
            <a:custGeom>
              <a:avLst/>
              <a:gdLst/>
              <a:ahLst/>
              <a:cxnLst/>
              <a:rect l="l" t="t" r="r" b="b"/>
              <a:pathLst>
                <a:path w="3696" h="2915" extrusionOk="0">
                  <a:moveTo>
                    <a:pt x="233" y="2198"/>
                  </a:moveTo>
                  <a:cubicBezTo>
                    <a:pt x="331" y="2385"/>
                    <a:pt x="465" y="2555"/>
                    <a:pt x="643" y="2689"/>
                  </a:cubicBezTo>
                  <a:cubicBezTo>
                    <a:pt x="474" y="2555"/>
                    <a:pt x="331" y="2385"/>
                    <a:pt x="233" y="2198"/>
                  </a:cubicBezTo>
                  <a:close/>
                  <a:moveTo>
                    <a:pt x="2275" y="1"/>
                  </a:moveTo>
                  <a:cubicBezTo>
                    <a:pt x="1874" y="1"/>
                    <a:pt x="1473" y="47"/>
                    <a:pt x="1080" y="154"/>
                  </a:cubicBezTo>
                  <a:cubicBezTo>
                    <a:pt x="875" y="207"/>
                    <a:pt x="670" y="297"/>
                    <a:pt x="491" y="422"/>
                  </a:cubicBezTo>
                  <a:cubicBezTo>
                    <a:pt x="304" y="547"/>
                    <a:pt x="170" y="725"/>
                    <a:pt x="90" y="930"/>
                  </a:cubicBezTo>
                  <a:cubicBezTo>
                    <a:pt x="18" y="1136"/>
                    <a:pt x="0" y="1359"/>
                    <a:pt x="36" y="1573"/>
                  </a:cubicBezTo>
                  <a:cubicBezTo>
                    <a:pt x="63" y="1796"/>
                    <a:pt x="134" y="2001"/>
                    <a:pt x="232" y="2198"/>
                  </a:cubicBezTo>
                  <a:cubicBezTo>
                    <a:pt x="134" y="2001"/>
                    <a:pt x="72" y="1787"/>
                    <a:pt x="45" y="1573"/>
                  </a:cubicBezTo>
                  <a:cubicBezTo>
                    <a:pt x="9" y="1359"/>
                    <a:pt x="27" y="1144"/>
                    <a:pt x="107" y="939"/>
                  </a:cubicBezTo>
                  <a:cubicBezTo>
                    <a:pt x="188" y="734"/>
                    <a:pt x="322" y="555"/>
                    <a:pt x="500" y="430"/>
                  </a:cubicBezTo>
                  <a:cubicBezTo>
                    <a:pt x="679" y="314"/>
                    <a:pt x="884" y="225"/>
                    <a:pt x="1089" y="181"/>
                  </a:cubicBezTo>
                  <a:cubicBezTo>
                    <a:pt x="1474" y="82"/>
                    <a:pt x="1874" y="37"/>
                    <a:pt x="2275" y="37"/>
                  </a:cubicBezTo>
                  <a:cubicBezTo>
                    <a:pt x="2311" y="37"/>
                    <a:pt x="2347" y="37"/>
                    <a:pt x="2383" y="38"/>
                  </a:cubicBezTo>
                  <a:cubicBezTo>
                    <a:pt x="2598" y="47"/>
                    <a:pt x="2812" y="65"/>
                    <a:pt x="3026" y="100"/>
                  </a:cubicBezTo>
                  <a:cubicBezTo>
                    <a:pt x="3231" y="126"/>
                    <a:pt x="3428" y="176"/>
                    <a:pt x="3624" y="251"/>
                  </a:cubicBezTo>
                  <a:lnTo>
                    <a:pt x="3624" y="251"/>
                  </a:lnTo>
                  <a:cubicBezTo>
                    <a:pt x="3492" y="652"/>
                    <a:pt x="3334" y="1036"/>
                    <a:pt x="3142" y="1412"/>
                  </a:cubicBezTo>
                  <a:cubicBezTo>
                    <a:pt x="2955" y="1796"/>
                    <a:pt x="2714" y="2153"/>
                    <a:pt x="2410" y="2465"/>
                  </a:cubicBezTo>
                  <a:cubicBezTo>
                    <a:pt x="2120" y="2739"/>
                    <a:pt x="1731" y="2897"/>
                    <a:pt x="1334" y="2897"/>
                  </a:cubicBezTo>
                  <a:cubicBezTo>
                    <a:pt x="1303" y="2897"/>
                    <a:pt x="1272" y="2896"/>
                    <a:pt x="1241" y="2894"/>
                  </a:cubicBezTo>
                  <a:cubicBezTo>
                    <a:pt x="1027" y="2885"/>
                    <a:pt x="821" y="2813"/>
                    <a:pt x="643" y="2689"/>
                  </a:cubicBezTo>
                  <a:lnTo>
                    <a:pt x="643" y="2689"/>
                  </a:lnTo>
                  <a:cubicBezTo>
                    <a:pt x="813" y="2822"/>
                    <a:pt x="1027" y="2894"/>
                    <a:pt x="1241" y="2912"/>
                  </a:cubicBezTo>
                  <a:cubicBezTo>
                    <a:pt x="1273" y="2914"/>
                    <a:pt x="1304" y="2915"/>
                    <a:pt x="1335" y="2915"/>
                  </a:cubicBezTo>
                  <a:cubicBezTo>
                    <a:pt x="1740" y="2915"/>
                    <a:pt x="2130" y="2757"/>
                    <a:pt x="2428" y="2483"/>
                  </a:cubicBezTo>
                  <a:cubicBezTo>
                    <a:pt x="2731" y="2171"/>
                    <a:pt x="2990" y="1823"/>
                    <a:pt x="3178" y="1430"/>
                  </a:cubicBezTo>
                  <a:cubicBezTo>
                    <a:pt x="3374" y="1046"/>
                    <a:pt x="3544" y="654"/>
                    <a:pt x="3686" y="243"/>
                  </a:cubicBezTo>
                  <a:lnTo>
                    <a:pt x="3695" y="216"/>
                  </a:lnTo>
                  <a:lnTo>
                    <a:pt x="3669" y="207"/>
                  </a:lnTo>
                  <a:cubicBezTo>
                    <a:pt x="3463" y="136"/>
                    <a:pt x="3249" y="82"/>
                    <a:pt x="3035" y="56"/>
                  </a:cubicBezTo>
                  <a:cubicBezTo>
                    <a:pt x="2812" y="20"/>
                    <a:pt x="2598" y="11"/>
                    <a:pt x="2383" y="2"/>
                  </a:cubicBezTo>
                  <a:cubicBezTo>
                    <a:pt x="2347" y="1"/>
                    <a:pt x="2311"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2831864">
              <a:off x="12320" y="1025"/>
              <a:ext cx="875" cy="885"/>
            </a:xfrm>
            <a:custGeom>
              <a:avLst/>
              <a:gdLst/>
              <a:ahLst/>
              <a:cxnLst/>
              <a:rect l="l" t="t" r="r" b="b"/>
              <a:pathLst>
                <a:path w="6208" h="6280" extrusionOk="0">
                  <a:moveTo>
                    <a:pt x="1551" y="0"/>
                  </a:moveTo>
                  <a:cubicBezTo>
                    <a:pt x="1515" y="18"/>
                    <a:pt x="1480" y="45"/>
                    <a:pt x="1462" y="81"/>
                  </a:cubicBezTo>
                  <a:lnTo>
                    <a:pt x="1533" y="170"/>
                  </a:lnTo>
                  <a:cubicBezTo>
                    <a:pt x="1016" y="750"/>
                    <a:pt x="632" y="1419"/>
                    <a:pt x="391" y="2151"/>
                  </a:cubicBezTo>
                  <a:cubicBezTo>
                    <a:pt x="311" y="2365"/>
                    <a:pt x="257" y="2589"/>
                    <a:pt x="212" y="2812"/>
                  </a:cubicBezTo>
                  <a:cubicBezTo>
                    <a:pt x="202" y="2849"/>
                    <a:pt x="236" y="2874"/>
                    <a:pt x="267" y="2874"/>
                  </a:cubicBezTo>
                  <a:cubicBezTo>
                    <a:pt x="288" y="2874"/>
                    <a:pt x="307" y="2863"/>
                    <a:pt x="311" y="2838"/>
                  </a:cubicBezTo>
                  <a:cubicBezTo>
                    <a:pt x="462" y="2080"/>
                    <a:pt x="775" y="1357"/>
                    <a:pt x="1221" y="723"/>
                  </a:cubicBezTo>
                  <a:cubicBezTo>
                    <a:pt x="1328" y="580"/>
                    <a:pt x="1435" y="438"/>
                    <a:pt x="1551" y="295"/>
                  </a:cubicBezTo>
                  <a:cubicBezTo>
                    <a:pt x="1587" y="795"/>
                    <a:pt x="1649" y="1294"/>
                    <a:pt x="1756" y="1785"/>
                  </a:cubicBezTo>
                  <a:cubicBezTo>
                    <a:pt x="1640" y="2196"/>
                    <a:pt x="1551" y="2615"/>
                    <a:pt x="1471" y="3035"/>
                  </a:cubicBezTo>
                  <a:cubicBezTo>
                    <a:pt x="909" y="3222"/>
                    <a:pt x="400" y="3579"/>
                    <a:pt x="34" y="4052"/>
                  </a:cubicBezTo>
                  <a:cubicBezTo>
                    <a:pt x="0" y="4092"/>
                    <a:pt x="32" y="4143"/>
                    <a:pt x="69" y="4143"/>
                  </a:cubicBezTo>
                  <a:cubicBezTo>
                    <a:pt x="81" y="4143"/>
                    <a:pt x="94" y="4137"/>
                    <a:pt x="105" y="4124"/>
                  </a:cubicBezTo>
                  <a:cubicBezTo>
                    <a:pt x="453" y="3677"/>
                    <a:pt x="926" y="3338"/>
                    <a:pt x="1462" y="3151"/>
                  </a:cubicBezTo>
                  <a:lnTo>
                    <a:pt x="1462" y="3151"/>
                  </a:lnTo>
                  <a:cubicBezTo>
                    <a:pt x="1399" y="3526"/>
                    <a:pt x="1355" y="3892"/>
                    <a:pt x="1346" y="4266"/>
                  </a:cubicBezTo>
                  <a:cubicBezTo>
                    <a:pt x="1346" y="4309"/>
                    <a:pt x="1378" y="4331"/>
                    <a:pt x="1409" y="4331"/>
                  </a:cubicBezTo>
                  <a:cubicBezTo>
                    <a:pt x="1436" y="4331"/>
                    <a:pt x="1462" y="4313"/>
                    <a:pt x="1462" y="4275"/>
                  </a:cubicBezTo>
                  <a:cubicBezTo>
                    <a:pt x="1498" y="3517"/>
                    <a:pt x="1614" y="2758"/>
                    <a:pt x="1810" y="2017"/>
                  </a:cubicBezTo>
                  <a:cubicBezTo>
                    <a:pt x="1971" y="2713"/>
                    <a:pt x="2176" y="3401"/>
                    <a:pt x="2435" y="4079"/>
                  </a:cubicBezTo>
                  <a:cubicBezTo>
                    <a:pt x="2444" y="4100"/>
                    <a:pt x="2461" y="4109"/>
                    <a:pt x="2478" y="4109"/>
                  </a:cubicBezTo>
                  <a:cubicBezTo>
                    <a:pt x="2513" y="4109"/>
                    <a:pt x="2551" y="4073"/>
                    <a:pt x="2533" y="4025"/>
                  </a:cubicBezTo>
                  <a:cubicBezTo>
                    <a:pt x="2113" y="2838"/>
                    <a:pt x="1828" y="1607"/>
                    <a:pt x="1676" y="357"/>
                  </a:cubicBezTo>
                  <a:lnTo>
                    <a:pt x="1676" y="357"/>
                  </a:lnTo>
                  <a:lnTo>
                    <a:pt x="2069" y="884"/>
                  </a:lnTo>
                  <a:lnTo>
                    <a:pt x="3773" y="3133"/>
                  </a:lnTo>
                  <a:cubicBezTo>
                    <a:pt x="3773" y="3142"/>
                    <a:pt x="3765" y="3142"/>
                    <a:pt x="3765" y="3151"/>
                  </a:cubicBezTo>
                  <a:cubicBezTo>
                    <a:pt x="3657" y="3704"/>
                    <a:pt x="3657" y="4266"/>
                    <a:pt x="3765" y="4820"/>
                  </a:cubicBezTo>
                  <a:cubicBezTo>
                    <a:pt x="3772" y="4854"/>
                    <a:pt x="3795" y="4869"/>
                    <a:pt x="3820" y="4869"/>
                  </a:cubicBezTo>
                  <a:cubicBezTo>
                    <a:pt x="3859" y="4869"/>
                    <a:pt x="3904" y="4833"/>
                    <a:pt x="3898" y="4784"/>
                  </a:cubicBezTo>
                  <a:cubicBezTo>
                    <a:pt x="3800" y="4284"/>
                    <a:pt x="3791" y="3776"/>
                    <a:pt x="3881" y="3276"/>
                  </a:cubicBezTo>
                  <a:lnTo>
                    <a:pt x="3881" y="3276"/>
                  </a:lnTo>
                  <a:lnTo>
                    <a:pt x="4345" y="3883"/>
                  </a:lnTo>
                  <a:cubicBezTo>
                    <a:pt x="4604" y="4641"/>
                    <a:pt x="4648" y="5445"/>
                    <a:pt x="4470" y="6221"/>
                  </a:cubicBezTo>
                  <a:cubicBezTo>
                    <a:pt x="4460" y="6259"/>
                    <a:pt x="4486" y="6279"/>
                    <a:pt x="4515" y="6279"/>
                  </a:cubicBezTo>
                  <a:cubicBezTo>
                    <a:pt x="4540" y="6279"/>
                    <a:pt x="4568" y="6263"/>
                    <a:pt x="4577" y="6230"/>
                  </a:cubicBezTo>
                  <a:cubicBezTo>
                    <a:pt x="4737" y="5543"/>
                    <a:pt x="4728" y="4829"/>
                    <a:pt x="4541" y="4141"/>
                  </a:cubicBezTo>
                  <a:lnTo>
                    <a:pt x="4541" y="4141"/>
                  </a:lnTo>
                  <a:lnTo>
                    <a:pt x="5799" y="5819"/>
                  </a:lnTo>
                  <a:cubicBezTo>
                    <a:pt x="5810" y="5833"/>
                    <a:pt x="5824" y="5838"/>
                    <a:pt x="5838" y="5838"/>
                  </a:cubicBezTo>
                  <a:cubicBezTo>
                    <a:pt x="5880" y="5838"/>
                    <a:pt x="5922" y="5786"/>
                    <a:pt x="5889" y="5739"/>
                  </a:cubicBezTo>
                  <a:cubicBezTo>
                    <a:pt x="5532" y="5266"/>
                    <a:pt x="5166" y="4784"/>
                    <a:pt x="4809" y="4311"/>
                  </a:cubicBezTo>
                  <a:lnTo>
                    <a:pt x="4809" y="4311"/>
                  </a:lnTo>
                  <a:cubicBezTo>
                    <a:pt x="5118" y="4515"/>
                    <a:pt x="5478" y="4619"/>
                    <a:pt x="5843" y="4619"/>
                  </a:cubicBezTo>
                  <a:cubicBezTo>
                    <a:pt x="5942" y="4619"/>
                    <a:pt x="6040" y="4612"/>
                    <a:pt x="6139" y="4597"/>
                  </a:cubicBezTo>
                  <a:cubicBezTo>
                    <a:pt x="6207" y="4588"/>
                    <a:pt x="6193" y="4489"/>
                    <a:pt x="6129" y="4489"/>
                  </a:cubicBezTo>
                  <a:cubicBezTo>
                    <a:pt x="6126" y="4489"/>
                    <a:pt x="6124" y="4489"/>
                    <a:pt x="6121" y="4490"/>
                  </a:cubicBezTo>
                  <a:cubicBezTo>
                    <a:pt x="6036" y="4501"/>
                    <a:pt x="5951" y="4507"/>
                    <a:pt x="5866" y="4507"/>
                  </a:cubicBezTo>
                  <a:cubicBezTo>
                    <a:pt x="5319" y="4507"/>
                    <a:pt x="4791" y="4262"/>
                    <a:pt x="4443" y="3829"/>
                  </a:cubicBezTo>
                  <a:lnTo>
                    <a:pt x="2595" y="1393"/>
                  </a:lnTo>
                  <a:lnTo>
                    <a:pt x="2595" y="1393"/>
                  </a:lnTo>
                  <a:cubicBezTo>
                    <a:pt x="3042" y="1785"/>
                    <a:pt x="3524" y="2115"/>
                    <a:pt x="4050" y="2401"/>
                  </a:cubicBezTo>
                  <a:cubicBezTo>
                    <a:pt x="4318" y="2535"/>
                    <a:pt x="4595" y="2660"/>
                    <a:pt x="4871" y="2758"/>
                  </a:cubicBezTo>
                  <a:cubicBezTo>
                    <a:pt x="4987" y="2803"/>
                    <a:pt x="5157" y="2821"/>
                    <a:pt x="5255" y="2901"/>
                  </a:cubicBezTo>
                  <a:cubicBezTo>
                    <a:pt x="5263" y="2909"/>
                    <a:pt x="5272" y="2912"/>
                    <a:pt x="5281" y="2912"/>
                  </a:cubicBezTo>
                  <a:cubicBezTo>
                    <a:pt x="5321" y="2912"/>
                    <a:pt x="5362" y="2839"/>
                    <a:pt x="5318" y="2803"/>
                  </a:cubicBezTo>
                  <a:cubicBezTo>
                    <a:pt x="5103" y="2624"/>
                    <a:pt x="4684" y="2571"/>
                    <a:pt x="4425" y="2455"/>
                  </a:cubicBezTo>
                  <a:cubicBezTo>
                    <a:pt x="3622" y="2080"/>
                    <a:pt x="2899" y="1571"/>
                    <a:pt x="2283" y="937"/>
                  </a:cubicBezTo>
                  <a:lnTo>
                    <a:pt x="2283" y="937"/>
                  </a:lnTo>
                  <a:cubicBezTo>
                    <a:pt x="2754" y="1242"/>
                    <a:pt x="3317" y="1443"/>
                    <a:pt x="3889" y="1443"/>
                  </a:cubicBezTo>
                  <a:cubicBezTo>
                    <a:pt x="4207" y="1443"/>
                    <a:pt x="4527" y="1381"/>
                    <a:pt x="4836" y="1241"/>
                  </a:cubicBezTo>
                  <a:cubicBezTo>
                    <a:pt x="4891" y="1209"/>
                    <a:pt x="4869" y="1129"/>
                    <a:pt x="4815" y="1129"/>
                  </a:cubicBezTo>
                  <a:cubicBezTo>
                    <a:pt x="4807" y="1129"/>
                    <a:pt x="4799" y="1131"/>
                    <a:pt x="4791" y="1134"/>
                  </a:cubicBezTo>
                  <a:cubicBezTo>
                    <a:pt x="4495" y="1266"/>
                    <a:pt x="4188" y="1325"/>
                    <a:pt x="3885" y="1325"/>
                  </a:cubicBezTo>
                  <a:cubicBezTo>
                    <a:pt x="3165" y="1325"/>
                    <a:pt x="2462" y="994"/>
                    <a:pt x="1953" y="536"/>
                  </a:cubicBezTo>
                  <a:lnTo>
                    <a:pt x="1658" y="152"/>
                  </a:lnTo>
                  <a:cubicBezTo>
                    <a:pt x="1658" y="143"/>
                    <a:pt x="1649" y="134"/>
                    <a:pt x="1649" y="134"/>
                  </a:cubicBezTo>
                  <a:lnTo>
                    <a:pt x="15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2831864">
              <a:off x="12311" y="1199"/>
              <a:ext cx="109" cy="86"/>
            </a:xfrm>
            <a:custGeom>
              <a:avLst/>
              <a:gdLst/>
              <a:ahLst/>
              <a:cxnLst/>
              <a:rect l="l" t="t" r="r" b="b"/>
              <a:pathLst>
                <a:path w="771" h="612" extrusionOk="0">
                  <a:moveTo>
                    <a:pt x="387" y="0"/>
                  </a:moveTo>
                  <a:cubicBezTo>
                    <a:pt x="360" y="0"/>
                    <a:pt x="332" y="4"/>
                    <a:pt x="304" y="11"/>
                  </a:cubicBezTo>
                  <a:cubicBezTo>
                    <a:pt x="36" y="83"/>
                    <a:pt x="0" y="449"/>
                    <a:pt x="250" y="574"/>
                  </a:cubicBezTo>
                  <a:cubicBezTo>
                    <a:pt x="295" y="599"/>
                    <a:pt x="343" y="611"/>
                    <a:pt x="390" y="611"/>
                  </a:cubicBezTo>
                  <a:cubicBezTo>
                    <a:pt x="491" y="611"/>
                    <a:pt x="588" y="555"/>
                    <a:pt x="643" y="458"/>
                  </a:cubicBezTo>
                  <a:cubicBezTo>
                    <a:pt x="770" y="250"/>
                    <a:pt x="613" y="0"/>
                    <a:pt x="3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2831864">
              <a:off x="12453" y="1083"/>
              <a:ext cx="141" cy="112"/>
            </a:xfrm>
            <a:custGeom>
              <a:avLst/>
              <a:gdLst/>
              <a:ahLst/>
              <a:cxnLst/>
              <a:rect l="l" t="t" r="r" b="b"/>
              <a:pathLst>
                <a:path w="999" h="795" extrusionOk="0">
                  <a:moveTo>
                    <a:pt x="497" y="1"/>
                  </a:moveTo>
                  <a:cubicBezTo>
                    <a:pt x="463" y="1"/>
                    <a:pt x="428" y="5"/>
                    <a:pt x="393" y="14"/>
                  </a:cubicBezTo>
                  <a:cubicBezTo>
                    <a:pt x="45" y="112"/>
                    <a:pt x="0" y="576"/>
                    <a:pt x="313" y="746"/>
                  </a:cubicBezTo>
                  <a:cubicBezTo>
                    <a:pt x="371" y="778"/>
                    <a:pt x="436" y="794"/>
                    <a:pt x="500" y="794"/>
                  </a:cubicBezTo>
                  <a:cubicBezTo>
                    <a:pt x="631" y="794"/>
                    <a:pt x="758" y="729"/>
                    <a:pt x="830" y="603"/>
                  </a:cubicBezTo>
                  <a:cubicBezTo>
                    <a:pt x="998" y="331"/>
                    <a:pt x="793"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2831864">
              <a:off x="12976" y="1371"/>
              <a:ext cx="203" cy="157"/>
            </a:xfrm>
            <a:custGeom>
              <a:avLst/>
              <a:gdLst/>
              <a:ahLst/>
              <a:cxnLst/>
              <a:rect l="l" t="t" r="r" b="b"/>
              <a:pathLst>
                <a:path w="1439" h="1117" extrusionOk="0">
                  <a:moveTo>
                    <a:pt x="726" y="0"/>
                  </a:moveTo>
                  <a:cubicBezTo>
                    <a:pt x="682" y="0"/>
                    <a:pt x="636" y="5"/>
                    <a:pt x="590" y="16"/>
                  </a:cubicBezTo>
                  <a:cubicBezTo>
                    <a:pt x="108" y="132"/>
                    <a:pt x="1" y="784"/>
                    <a:pt x="438" y="1034"/>
                  </a:cubicBezTo>
                  <a:cubicBezTo>
                    <a:pt x="529" y="1090"/>
                    <a:pt x="628" y="1116"/>
                    <a:pt x="725" y="1116"/>
                  </a:cubicBezTo>
                  <a:cubicBezTo>
                    <a:pt x="907" y="1116"/>
                    <a:pt x="1083" y="1024"/>
                    <a:pt x="1188" y="855"/>
                  </a:cubicBezTo>
                  <a:cubicBezTo>
                    <a:pt x="1439" y="475"/>
                    <a:pt x="1147"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2831864">
              <a:off x="12928" y="1615"/>
              <a:ext cx="172" cy="136"/>
            </a:xfrm>
            <a:custGeom>
              <a:avLst/>
              <a:gdLst/>
              <a:ahLst/>
              <a:cxnLst/>
              <a:rect l="l" t="t" r="r" b="b"/>
              <a:pathLst>
                <a:path w="1217" h="963" extrusionOk="0">
                  <a:moveTo>
                    <a:pt x="613" y="0"/>
                  </a:moveTo>
                  <a:cubicBezTo>
                    <a:pt x="571" y="0"/>
                    <a:pt x="527" y="6"/>
                    <a:pt x="482" y="18"/>
                  </a:cubicBezTo>
                  <a:cubicBezTo>
                    <a:pt x="63" y="134"/>
                    <a:pt x="0" y="705"/>
                    <a:pt x="384" y="902"/>
                  </a:cubicBezTo>
                  <a:cubicBezTo>
                    <a:pt x="458" y="943"/>
                    <a:pt x="538" y="963"/>
                    <a:pt x="616" y="963"/>
                  </a:cubicBezTo>
                  <a:cubicBezTo>
                    <a:pt x="774" y="963"/>
                    <a:pt x="925" y="882"/>
                    <a:pt x="1009" y="732"/>
                  </a:cubicBezTo>
                  <a:cubicBezTo>
                    <a:pt x="1216" y="405"/>
                    <a:pt x="968"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2831864">
              <a:off x="12528" y="1372"/>
              <a:ext cx="189" cy="150"/>
            </a:xfrm>
            <a:custGeom>
              <a:avLst/>
              <a:gdLst/>
              <a:ahLst/>
              <a:cxnLst/>
              <a:rect l="l" t="t" r="r" b="b"/>
              <a:pathLst>
                <a:path w="1339" h="1062" extrusionOk="0">
                  <a:moveTo>
                    <a:pt x="669" y="1"/>
                  </a:moveTo>
                  <a:cubicBezTo>
                    <a:pt x="623" y="1"/>
                    <a:pt x="575" y="7"/>
                    <a:pt x="527" y="20"/>
                  </a:cubicBezTo>
                  <a:cubicBezTo>
                    <a:pt x="63" y="145"/>
                    <a:pt x="0" y="779"/>
                    <a:pt x="420" y="993"/>
                  </a:cubicBezTo>
                  <a:cubicBezTo>
                    <a:pt x="499" y="1040"/>
                    <a:pt x="586" y="1062"/>
                    <a:pt x="671" y="1062"/>
                  </a:cubicBezTo>
                  <a:cubicBezTo>
                    <a:pt x="847" y="1062"/>
                    <a:pt x="1017" y="970"/>
                    <a:pt x="1107" y="814"/>
                  </a:cubicBezTo>
                  <a:cubicBezTo>
                    <a:pt x="1338" y="447"/>
                    <a:pt x="1062"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2831864">
              <a:off x="12557" y="1648"/>
              <a:ext cx="153" cy="121"/>
            </a:xfrm>
            <a:custGeom>
              <a:avLst/>
              <a:gdLst/>
              <a:ahLst/>
              <a:cxnLst/>
              <a:rect l="l" t="t" r="r" b="b"/>
              <a:pathLst>
                <a:path w="1085" h="860" extrusionOk="0">
                  <a:moveTo>
                    <a:pt x="550" y="1"/>
                  </a:moveTo>
                  <a:cubicBezTo>
                    <a:pt x="511" y="1"/>
                    <a:pt x="470" y="6"/>
                    <a:pt x="429" y="18"/>
                  </a:cubicBezTo>
                  <a:cubicBezTo>
                    <a:pt x="54" y="116"/>
                    <a:pt x="0" y="625"/>
                    <a:pt x="348" y="804"/>
                  </a:cubicBezTo>
                  <a:cubicBezTo>
                    <a:pt x="410" y="842"/>
                    <a:pt x="478" y="859"/>
                    <a:pt x="545" y="859"/>
                  </a:cubicBezTo>
                  <a:cubicBezTo>
                    <a:pt x="685" y="859"/>
                    <a:pt x="824" y="784"/>
                    <a:pt x="902" y="652"/>
                  </a:cubicBezTo>
                  <a:cubicBezTo>
                    <a:pt x="1084" y="358"/>
                    <a:pt x="864"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2831864">
              <a:off x="12407" y="1352"/>
              <a:ext cx="121" cy="96"/>
            </a:xfrm>
            <a:custGeom>
              <a:avLst/>
              <a:gdLst/>
              <a:ahLst/>
              <a:cxnLst/>
              <a:rect l="l" t="t" r="r" b="b"/>
              <a:pathLst>
                <a:path w="858" h="681" extrusionOk="0">
                  <a:moveTo>
                    <a:pt x="431" y="0"/>
                  </a:moveTo>
                  <a:cubicBezTo>
                    <a:pt x="402" y="0"/>
                    <a:pt x="371" y="4"/>
                    <a:pt x="340" y="13"/>
                  </a:cubicBezTo>
                  <a:cubicBezTo>
                    <a:pt x="45" y="93"/>
                    <a:pt x="0" y="495"/>
                    <a:pt x="277" y="637"/>
                  </a:cubicBezTo>
                  <a:cubicBezTo>
                    <a:pt x="327" y="666"/>
                    <a:pt x="381" y="680"/>
                    <a:pt x="434" y="680"/>
                  </a:cubicBezTo>
                  <a:cubicBezTo>
                    <a:pt x="545" y="680"/>
                    <a:pt x="654" y="621"/>
                    <a:pt x="714" y="512"/>
                  </a:cubicBezTo>
                  <a:cubicBezTo>
                    <a:pt x="858" y="281"/>
                    <a:pt x="681" y="0"/>
                    <a:pt x="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2831864">
              <a:off x="12861" y="1867"/>
              <a:ext cx="134" cy="107"/>
            </a:xfrm>
            <a:custGeom>
              <a:avLst/>
              <a:gdLst/>
              <a:ahLst/>
              <a:cxnLst/>
              <a:rect l="l" t="t" r="r" b="b"/>
              <a:pathLst>
                <a:path w="954" h="757" extrusionOk="0">
                  <a:moveTo>
                    <a:pt x="476" y="0"/>
                  </a:moveTo>
                  <a:cubicBezTo>
                    <a:pt x="444" y="0"/>
                    <a:pt x="410" y="5"/>
                    <a:pt x="375" y="14"/>
                  </a:cubicBezTo>
                  <a:cubicBezTo>
                    <a:pt x="45" y="103"/>
                    <a:pt x="0" y="550"/>
                    <a:pt x="304" y="710"/>
                  </a:cubicBezTo>
                  <a:cubicBezTo>
                    <a:pt x="359" y="742"/>
                    <a:pt x="418" y="757"/>
                    <a:pt x="477" y="757"/>
                  </a:cubicBezTo>
                  <a:cubicBezTo>
                    <a:pt x="600" y="757"/>
                    <a:pt x="719" y="691"/>
                    <a:pt x="786" y="576"/>
                  </a:cubicBezTo>
                  <a:cubicBezTo>
                    <a:pt x="954" y="321"/>
                    <a:pt x="756" y="0"/>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2831864">
              <a:off x="12648" y="1957"/>
              <a:ext cx="186" cy="147"/>
            </a:xfrm>
            <a:custGeom>
              <a:avLst/>
              <a:gdLst/>
              <a:ahLst/>
              <a:cxnLst/>
              <a:rect l="l" t="t" r="r" b="b"/>
              <a:pathLst>
                <a:path w="1322" h="1040" extrusionOk="0">
                  <a:moveTo>
                    <a:pt x="669" y="0"/>
                  </a:moveTo>
                  <a:cubicBezTo>
                    <a:pt x="623" y="0"/>
                    <a:pt x="576" y="6"/>
                    <a:pt x="527" y="20"/>
                  </a:cubicBezTo>
                  <a:cubicBezTo>
                    <a:pt x="72" y="136"/>
                    <a:pt x="1" y="760"/>
                    <a:pt x="429" y="975"/>
                  </a:cubicBezTo>
                  <a:cubicBezTo>
                    <a:pt x="505" y="1019"/>
                    <a:pt x="588" y="1039"/>
                    <a:pt x="670" y="1039"/>
                  </a:cubicBezTo>
                  <a:cubicBezTo>
                    <a:pt x="838" y="1039"/>
                    <a:pt x="1003" y="952"/>
                    <a:pt x="1098" y="796"/>
                  </a:cubicBezTo>
                  <a:cubicBezTo>
                    <a:pt x="1322" y="437"/>
                    <a:pt x="1053" y="0"/>
                    <a:pt x="6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2831864">
              <a:off x="12491" y="1849"/>
              <a:ext cx="156" cy="123"/>
            </a:xfrm>
            <a:custGeom>
              <a:avLst/>
              <a:gdLst/>
              <a:ahLst/>
              <a:cxnLst/>
              <a:rect l="l" t="t" r="r" b="b"/>
              <a:pathLst>
                <a:path w="1105" h="875" extrusionOk="0">
                  <a:moveTo>
                    <a:pt x="551" y="1"/>
                  </a:moveTo>
                  <a:cubicBezTo>
                    <a:pt x="515" y="1"/>
                    <a:pt x="477" y="5"/>
                    <a:pt x="438" y="15"/>
                  </a:cubicBezTo>
                  <a:cubicBezTo>
                    <a:pt x="55" y="122"/>
                    <a:pt x="1" y="640"/>
                    <a:pt x="349" y="818"/>
                  </a:cubicBezTo>
                  <a:cubicBezTo>
                    <a:pt x="413" y="856"/>
                    <a:pt x="484" y="874"/>
                    <a:pt x="555" y="874"/>
                  </a:cubicBezTo>
                  <a:cubicBezTo>
                    <a:pt x="700" y="874"/>
                    <a:pt x="842" y="799"/>
                    <a:pt x="920" y="667"/>
                  </a:cubicBezTo>
                  <a:cubicBezTo>
                    <a:pt x="1105" y="370"/>
                    <a:pt x="878" y="1"/>
                    <a:pt x="5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2831864">
              <a:off x="12540" y="1898"/>
              <a:ext cx="63" cy="65"/>
            </a:xfrm>
            <a:custGeom>
              <a:avLst/>
              <a:gdLst/>
              <a:ahLst/>
              <a:cxnLst/>
              <a:rect l="l" t="t" r="r" b="b"/>
              <a:pathLst>
                <a:path w="447" h="460" extrusionOk="0">
                  <a:moveTo>
                    <a:pt x="234" y="0"/>
                  </a:moveTo>
                  <a:cubicBezTo>
                    <a:pt x="195" y="0"/>
                    <a:pt x="155" y="9"/>
                    <a:pt x="116" y="22"/>
                  </a:cubicBezTo>
                  <a:cubicBezTo>
                    <a:pt x="89" y="40"/>
                    <a:pt x="72" y="57"/>
                    <a:pt x="54" y="75"/>
                  </a:cubicBezTo>
                  <a:cubicBezTo>
                    <a:pt x="36" y="102"/>
                    <a:pt x="27" y="120"/>
                    <a:pt x="18" y="147"/>
                  </a:cubicBezTo>
                  <a:lnTo>
                    <a:pt x="9" y="173"/>
                  </a:lnTo>
                  <a:lnTo>
                    <a:pt x="9" y="182"/>
                  </a:lnTo>
                  <a:cubicBezTo>
                    <a:pt x="9" y="200"/>
                    <a:pt x="9" y="218"/>
                    <a:pt x="0" y="245"/>
                  </a:cubicBezTo>
                  <a:cubicBezTo>
                    <a:pt x="0" y="263"/>
                    <a:pt x="9" y="281"/>
                    <a:pt x="9" y="307"/>
                  </a:cubicBezTo>
                  <a:cubicBezTo>
                    <a:pt x="27" y="370"/>
                    <a:pt x="89" y="432"/>
                    <a:pt x="161" y="450"/>
                  </a:cubicBezTo>
                  <a:cubicBezTo>
                    <a:pt x="179" y="450"/>
                    <a:pt x="197" y="459"/>
                    <a:pt x="214" y="459"/>
                  </a:cubicBezTo>
                  <a:cubicBezTo>
                    <a:pt x="232" y="459"/>
                    <a:pt x="259" y="450"/>
                    <a:pt x="277" y="450"/>
                  </a:cubicBezTo>
                  <a:cubicBezTo>
                    <a:pt x="295" y="441"/>
                    <a:pt x="313" y="432"/>
                    <a:pt x="330" y="423"/>
                  </a:cubicBezTo>
                  <a:cubicBezTo>
                    <a:pt x="366" y="406"/>
                    <a:pt x="393" y="379"/>
                    <a:pt x="411" y="343"/>
                  </a:cubicBezTo>
                  <a:cubicBezTo>
                    <a:pt x="420" y="325"/>
                    <a:pt x="429" y="307"/>
                    <a:pt x="438" y="289"/>
                  </a:cubicBezTo>
                  <a:cubicBezTo>
                    <a:pt x="446" y="254"/>
                    <a:pt x="446" y="209"/>
                    <a:pt x="438" y="173"/>
                  </a:cubicBezTo>
                  <a:lnTo>
                    <a:pt x="438" y="165"/>
                  </a:lnTo>
                  <a:cubicBezTo>
                    <a:pt x="429" y="147"/>
                    <a:pt x="429" y="129"/>
                    <a:pt x="411" y="111"/>
                  </a:cubicBezTo>
                  <a:lnTo>
                    <a:pt x="384" y="66"/>
                  </a:lnTo>
                  <a:cubicBezTo>
                    <a:pt x="366" y="49"/>
                    <a:pt x="357" y="40"/>
                    <a:pt x="339" y="31"/>
                  </a:cubicBezTo>
                  <a:cubicBezTo>
                    <a:pt x="322" y="22"/>
                    <a:pt x="304" y="13"/>
                    <a:pt x="277" y="4"/>
                  </a:cubicBezTo>
                  <a:cubicBezTo>
                    <a:pt x="263" y="1"/>
                    <a:pt x="248" y="0"/>
                    <a:pt x="234"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rot="2831864">
              <a:off x="12709" y="2028"/>
              <a:ext cx="53" cy="58"/>
            </a:xfrm>
            <a:custGeom>
              <a:avLst/>
              <a:gdLst/>
              <a:ahLst/>
              <a:cxnLst/>
              <a:rect l="l" t="t" r="r" b="b"/>
              <a:pathLst>
                <a:path w="376" h="412" extrusionOk="0">
                  <a:moveTo>
                    <a:pt x="135" y="1"/>
                  </a:moveTo>
                  <a:lnTo>
                    <a:pt x="108" y="10"/>
                  </a:lnTo>
                  <a:lnTo>
                    <a:pt x="90" y="19"/>
                  </a:lnTo>
                  <a:cubicBezTo>
                    <a:pt x="72" y="28"/>
                    <a:pt x="63" y="36"/>
                    <a:pt x="54" y="54"/>
                  </a:cubicBezTo>
                  <a:cubicBezTo>
                    <a:pt x="45" y="54"/>
                    <a:pt x="45" y="63"/>
                    <a:pt x="36" y="72"/>
                  </a:cubicBezTo>
                  <a:lnTo>
                    <a:pt x="28" y="81"/>
                  </a:lnTo>
                  <a:cubicBezTo>
                    <a:pt x="19" y="99"/>
                    <a:pt x="10" y="117"/>
                    <a:pt x="1" y="135"/>
                  </a:cubicBezTo>
                  <a:lnTo>
                    <a:pt x="1" y="144"/>
                  </a:lnTo>
                  <a:cubicBezTo>
                    <a:pt x="1" y="152"/>
                    <a:pt x="1" y="152"/>
                    <a:pt x="1" y="152"/>
                  </a:cubicBezTo>
                  <a:lnTo>
                    <a:pt x="1" y="161"/>
                  </a:lnTo>
                  <a:lnTo>
                    <a:pt x="1" y="215"/>
                  </a:lnTo>
                  <a:cubicBezTo>
                    <a:pt x="1" y="215"/>
                    <a:pt x="1" y="224"/>
                    <a:pt x="1" y="224"/>
                  </a:cubicBezTo>
                  <a:cubicBezTo>
                    <a:pt x="1" y="224"/>
                    <a:pt x="1" y="233"/>
                    <a:pt x="1" y="233"/>
                  </a:cubicBezTo>
                  <a:lnTo>
                    <a:pt x="1" y="277"/>
                  </a:lnTo>
                  <a:lnTo>
                    <a:pt x="1" y="286"/>
                  </a:lnTo>
                  <a:lnTo>
                    <a:pt x="19" y="322"/>
                  </a:lnTo>
                  <a:lnTo>
                    <a:pt x="45" y="358"/>
                  </a:lnTo>
                  <a:cubicBezTo>
                    <a:pt x="54" y="367"/>
                    <a:pt x="63" y="376"/>
                    <a:pt x="81" y="385"/>
                  </a:cubicBezTo>
                  <a:cubicBezTo>
                    <a:pt x="108" y="402"/>
                    <a:pt x="135" y="411"/>
                    <a:pt x="170" y="411"/>
                  </a:cubicBezTo>
                  <a:lnTo>
                    <a:pt x="242" y="411"/>
                  </a:lnTo>
                  <a:cubicBezTo>
                    <a:pt x="260" y="402"/>
                    <a:pt x="277" y="393"/>
                    <a:pt x="295" y="385"/>
                  </a:cubicBezTo>
                  <a:cubicBezTo>
                    <a:pt x="304" y="376"/>
                    <a:pt x="313" y="376"/>
                    <a:pt x="322" y="367"/>
                  </a:cubicBezTo>
                  <a:cubicBezTo>
                    <a:pt x="331" y="349"/>
                    <a:pt x="349" y="340"/>
                    <a:pt x="349" y="331"/>
                  </a:cubicBezTo>
                  <a:cubicBezTo>
                    <a:pt x="349" y="331"/>
                    <a:pt x="349" y="322"/>
                    <a:pt x="349" y="322"/>
                  </a:cubicBezTo>
                  <a:cubicBezTo>
                    <a:pt x="358" y="304"/>
                    <a:pt x="367" y="286"/>
                    <a:pt x="376" y="269"/>
                  </a:cubicBezTo>
                  <a:cubicBezTo>
                    <a:pt x="376" y="251"/>
                    <a:pt x="376" y="233"/>
                    <a:pt x="376" y="215"/>
                  </a:cubicBezTo>
                  <a:lnTo>
                    <a:pt x="376" y="197"/>
                  </a:lnTo>
                  <a:cubicBezTo>
                    <a:pt x="376" y="161"/>
                    <a:pt x="367" y="126"/>
                    <a:pt x="349" y="99"/>
                  </a:cubicBezTo>
                  <a:cubicBezTo>
                    <a:pt x="349" y="81"/>
                    <a:pt x="349" y="72"/>
                    <a:pt x="340" y="54"/>
                  </a:cubicBezTo>
                  <a:lnTo>
                    <a:pt x="322" y="45"/>
                  </a:lnTo>
                  <a:cubicBezTo>
                    <a:pt x="322" y="36"/>
                    <a:pt x="313" y="28"/>
                    <a:pt x="304" y="28"/>
                  </a:cubicBezTo>
                  <a:cubicBezTo>
                    <a:pt x="304" y="28"/>
                    <a:pt x="295" y="19"/>
                    <a:pt x="295" y="19"/>
                  </a:cubicBezTo>
                  <a:cubicBezTo>
                    <a:pt x="277" y="19"/>
                    <a:pt x="260" y="10"/>
                    <a:pt x="25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2831864">
              <a:off x="12910" y="1911"/>
              <a:ext cx="46" cy="48"/>
            </a:xfrm>
            <a:custGeom>
              <a:avLst/>
              <a:gdLst/>
              <a:ahLst/>
              <a:cxnLst/>
              <a:rect l="l" t="t" r="r" b="b"/>
              <a:pathLst>
                <a:path w="323" h="337" extrusionOk="0">
                  <a:moveTo>
                    <a:pt x="153" y="0"/>
                  </a:moveTo>
                  <a:cubicBezTo>
                    <a:pt x="135" y="0"/>
                    <a:pt x="126" y="9"/>
                    <a:pt x="108" y="18"/>
                  </a:cubicBezTo>
                  <a:cubicBezTo>
                    <a:pt x="90" y="18"/>
                    <a:pt x="72" y="27"/>
                    <a:pt x="63" y="45"/>
                  </a:cubicBezTo>
                  <a:lnTo>
                    <a:pt x="54" y="54"/>
                  </a:lnTo>
                  <a:lnTo>
                    <a:pt x="28" y="89"/>
                  </a:lnTo>
                  <a:lnTo>
                    <a:pt x="28" y="98"/>
                  </a:lnTo>
                  <a:lnTo>
                    <a:pt x="10" y="134"/>
                  </a:lnTo>
                  <a:cubicBezTo>
                    <a:pt x="1" y="170"/>
                    <a:pt x="1" y="196"/>
                    <a:pt x="10" y="223"/>
                  </a:cubicBezTo>
                  <a:cubicBezTo>
                    <a:pt x="19" y="250"/>
                    <a:pt x="28" y="268"/>
                    <a:pt x="54" y="286"/>
                  </a:cubicBezTo>
                  <a:cubicBezTo>
                    <a:pt x="72" y="312"/>
                    <a:pt x="90" y="321"/>
                    <a:pt x="117" y="330"/>
                  </a:cubicBezTo>
                  <a:cubicBezTo>
                    <a:pt x="130" y="335"/>
                    <a:pt x="146" y="337"/>
                    <a:pt x="162" y="337"/>
                  </a:cubicBezTo>
                  <a:cubicBezTo>
                    <a:pt x="177" y="337"/>
                    <a:pt x="193" y="335"/>
                    <a:pt x="206" y="330"/>
                  </a:cubicBezTo>
                  <a:lnTo>
                    <a:pt x="242" y="312"/>
                  </a:lnTo>
                  <a:lnTo>
                    <a:pt x="278" y="286"/>
                  </a:lnTo>
                  <a:lnTo>
                    <a:pt x="304" y="259"/>
                  </a:lnTo>
                  <a:cubicBezTo>
                    <a:pt x="304" y="241"/>
                    <a:pt x="313" y="232"/>
                    <a:pt x="313" y="214"/>
                  </a:cubicBezTo>
                  <a:cubicBezTo>
                    <a:pt x="322" y="205"/>
                    <a:pt x="322" y="187"/>
                    <a:pt x="322" y="170"/>
                  </a:cubicBezTo>
                  <a:lnTo>
                    <a:pt x="322" y="161"/>
                  </a:lnTo>
                  <a:lnTo>
                    <a:pt x="322" y="116"/>
                  </a:lnTo>
                  <a:lnTo>
                    <a:pt x="304" y="80"/>
                  </a:lnTo>
                  <a:lnTo>
                    <a:pt x="278" y="45"/>
                  </a:lnTo>
                  <a:cubicBezTo>
                    <a:pt x="269" y="27"/>
                    <a:pt x="251" y="18"/>
                    <a:pt x="233" y="18"/>
                  </a:cubicBezTo>
                  <a:cubicBezTo>
                    <a:pt x="224" y="9"/>
                    <a:pt x="206" y="0"/>
                    <a:pt x="18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2831864">
              <a:off x="12985" y="1677"/>
              <a:ext cx="50" cy="52"/>
            </a:xfrm>
            <a:custGeom>
              <a:avLst/>
              <a:gdLst/>
              <a:ahLst/>
              <a:cxnLst/>
              <a:rect l="l" t="t" r="r" b="b"/>
              <a:pathLst>
                <a:path w="358" h="367" extrusionOk="0">
                  <a:moveTo>
                    <a:pt x="152" y="1"/>
                  </a:moveTo>
                  <a:lnTo>
                    <a:pt x="125" y="10"/>
                  </a:lnTo>
                  <a:lnTo>
                    <a:pt x="107" y="19"/>
                  </a:lnTo>
                  <a:lnTo>
                    <a:pt x="98" y="28"/>
                  </a:lnTo>
                  <a:lnTo>
                    <a:pt x="89" y="28"/>
                  </a:lnTo>
                  <a:cubicBezTo>
                    <a:pt x="71" y="37"/>
                    <a:pt x="63" y="46"/>
                    <a:pt x="54" y="54"/>
                  </a:cubicBezTo>
                  <a:lnTo>
                    <a:pt x="45" y="63"/>
                  </a:lnTo>
                  <a:cubicBezTo>
                    <a:pt x="36" y="72"/>
                    <a:pt x="27" y="81"/>
                    <a:pt x="18" y="99"/>
                  </a:cubicBezTo>
                  <a:lnTo>
                    <a:pt x="9" y="117"/>
                  </a:lnTo>
                  <a:lnTo>
                    <a:pt x="0" y="135"/>
                  </a:lnTo>
                  <a:lnTo>
                    <a:pt x="0" y="144"/>
                  </a:lnTo>
                  <a:lnTo>
                    <a:pt x="0" y="171"/>
                  </a:lnTo>
                  <a:lnTo>
                    <a:pt x="0" y="188"/>
                  </a:lnTo>
                  <a:lnTo>
                    <a:pt x="0" y="197"/>
                  </a:lnTo>
                  <a:lnTo>
                    <a:pt x="0" y="215"/>
                  </a:lnTo>
                  <a:cubicBezTo>
                    <a:pt x="0" y="215"/>
                    <a:pt x="0" y="224"/>
                    <a:pt x="0" y="224"/>
                  </a:cubicBezTo>
                  <a:cubicBezTo>
                    <a:pt x="0" y="224"/>
                    <a:pt x="0" y="233"/>
                    <a:pt x="0" y="242"/>
                  </a:cubicBezTo>
                  <a:cubicBezTo>
                    <a:pt x="0" y="260"/>
                    <a:pt x="9" y="269"/>
                    <a:pt x="9" y="278"/>
                  </a:cubicBezTo>
                  <a:lnTo>
                    <a:pt x="9" y="287"/>
                  </a:lnTo>
                  <a:cubicBezTo>
                    <a:pt x="18" y="304"/>
                    <a:pt x="27" y="313"/>
                    <a:pt x="45" y="322"/>
                  </a:cubicBezTo>
                  <a:lnTo>
                    <a:pt x="71" y="349"/>
                  </a:lnTo>
                  <a:cubicBezTo>
                    <a:pt x="89" y="358"/>
                    <a:pt x="98" y="358"/>
                    <a:pt x="116" y="367"/>
                  </a:cubicBezTo>
                  <a:lnTo>
                    <a:pt x="214" y="367"/>
                  </a:lnTo>
                  <a:lnTo>
                    <a:pt x="232" y="358"/>
                  </a:lnTo>
                  <a:lnTo>
                    <a:pt x="250" y="349"/>
                  </a:lnTo>
                  <a:cubicBezTo>
                    <a:pt x="259" y="349"/>
                    <a:pt x="268" y="340"/>
                    <a:pt x="277" y="331"/>
                  </a:cubicBezTo>
                  <a:cubicBezTo>
                    <a:pt x="286" y="331"/>
                    <a:pt x="295" y="322"/>
                    <a:pt x="295" y="313"/>
                  </a:cubicBezTo>
                  <a:lnTo>
                    <a:pt x="295" y="304"/>
                  </a:lnTo>
                  <a:lnTo>
                    <a:pt x="330" y="269"/>
                  </a:lnTo>
                  <a:lnTo>
                    <a:pt x="339" y="251"/>
                  </a:lnTo>
                  <a:cubicBezTo>
                    <a:pt x="348" y="233"/>
                    <a:pt x="357" y="224"/>
                    <a:pt x="357" y="206"/>
                  </a:cubicBezTo>
                  <a:lnTo>
                    <a:pt x="357" y="179"/>
                  </a:lnTo>
                  <a:lnTo>
                    <a:pt x="357" y="171"/>
                  </a:lnTo>
                  <a:lnTo>
                    <a:pt x="357" y="126"/>
                  </a:lnTo>
                  <a:cubicBezTo>
                    <a:pt x="357" y="108"/>
                    <a:pt x="348" y="99"/>
                    <a:pt x="339" y="81"/>
                  </a:cubicBezTo>
                  <a:lnTo>
                    <a:pt x="339" y="72"/>
                  </a:lnTo>
                  <a:cubicBezTo>
                    <a:pt x="339" y="72"/>
                    <a:pt x="330" y="63"/>
                    <a:pt x="321" y="63"/>
                  </a:cubicBezTo>
                  <a:cubicBezTo>
                    <a:pt x="321" y="54"/>
                    <a:pt x="312" y="46"/>
                    <a:pt x="304" y="37"/>
                  </a:cubicBezTo>
                  <a:cubicBezTo>
                    <a:pt x="304" y="37"/>
                    <a:pt x="304" y="37"/>
                    <a:pt x="295" y="28"/>
                  </a:cubicBezTo>
                  <a:cubicBezTo>
                    <a:pt x="286" y="19"/>
                    <a:pt x="268" y="10"/>
                    <a:pt x="241"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2831864">
              <a:off x="13032" y="1442"/>
              <a:ext cx="67" cy="67"/>
            </a:xfrm>
            <a:custGeom>
              <a:avLst/>
              <a:gdLst/>
              <a:ahLst/>
              <a:cxnLst/>
              <a:rect l="l" t="t" r="r" b="b"/>
              <a:pathLst>
                <a:path w="474" h="478" extrusionOk="0">
                  <a:moveTo>
                    <a:pt x="250" y="0"/>
                  </a:moveTo>
                  <a:cubicBezTo>
                    <a:pt x="232" y="0"/>
                    <a:pt x="206" y="9"/>
                    <a:pt x="188" y="9"/>
                  </a:cubicBezTo>
                  <a:cubicBezTo>
                    <a:pt x="116" y="27"/>
                    <a:pt x="63" y="80"/>
                    <a:pt x="18" y="134"/>
                  </a:cubicBezTo>
                  <a:cubicBezTo>
                    <a:pt x="9" y="152"/>
                    <a:pt x="0" y="170"/>
                    <a:pt x="0" y="196"/>
                  </a:cubicBezTo>
                  <a:cubicBezTo>
                    <a:pt x="0" y="205"/>
                    <a:pt x="0" y="214"/>
                    <a:pt x="0" y="223"/>
                  </a:cubicBezTo>
                  <a:cubicBezTo>
                    <a:pt x="0" y="232"/>
                    <a:pt x="0" y="241"/>
                    <a:pt x="0" y="250"/>
                  </a:cubicBezTo>
                  <a:lnTo>
                    <a:pt x="0" y="286"/>
                  </a:lnTo>
                  <a:cubicBezTo>
                    <a:pt x="0" y="295"/>
                    <a:pt x="0" y="303"/>
                    <a:pt x="9" y="312"/>
                  </a:cubicBezTo>
                  <a:lnTo>
                    <a:pt x="9" y="330"/>
                  </a:lnTo>
                  <a:lnTo>
                    <a:pt x="9" y="339"/>
                  </a:lnTo>
                  <a:cubicBezTo>
                    <a:pt x="18" y="348"/>
                    <a:pt x="18" y="348"/>
                    <a:pt x="27" y="357"/>
                  </a:cubicBezTo>
                  <a:cubicBezTo>
                    <a:pt x="27" y="366"/>
                    <a:pt x="27" y="375"/>
                    <a:pt x="36" y="384"/>
                  </a:cubicBezTo>
                  <a:cubicBezTo>
                    <a:pt x="73" y="443"/>
                    <a:pt x="141" y="478"/>
                    <a:pt x="213" y="478"/>
                  </a:cubicBezTo>
                  <a:cubicBezTo>
                    <a:pt x="228" y="478"/>
                    <a:pt x="244" y="476"/>
                    <a:pt x="259" y="473"/>
                  </a:cubicBezTo>
                  <a:cubicBezTo>
                    <a:pt x="295" y="455"/>
                    <a:pt x="339" y="437"/>
                    <a:pt x="366" y="402"/>
                  </a:cubicBezTo>
                  <a:cubicBezTo>
                    <a:pt x="384" y="393"/>
                    <a:pt x="393" y="384"/>
                    <a:pt x="411" y="366"/>
                  </a:cubicBezTo>
                  <a:cubicBezTo>
                    <a:pt x="438" y="330"/>
                    <a:pt x="455" y="295"/>
                    <a:pt x="464" y="259"/>
                  </a:cubicBezTo>
                  <a:cubicBezTo>
                    <a:pt x="473" y="241"/>
                    <a:pt x="473" y="223"/>
                    <a:pt x="473" y="205"/>
                  </a:cubicBezTo>
                  <a:cubicBezTo>
                    <a:pt x="473" y="196"/>
                    <a:pt x="473" y="179"/>
                    <a:pt x="473" y="170"/>
                  </a:cubicBezTo>
                  <a:cubicBezTo>
                    <a:pt x="473" y="161"/>
                    <a:pt x="464" y="161"/>
                    <a:pt x="464" y="152"/>
                  </a:cubicBezTo>
                  <a:cubicBezTo>
                    <a:pt x="455" y="107"/>
                    <a:pt x="429" y="71"/>
                    <a:pt x="393" y="45"/>
                  </a:cubicBezTo>
                  <a:cubicBezTo>
                    <a:pt x="375" y="27"/>
                    <a:pt x="348" y="9"/>
                    <a:pt x="322" y="9"/>
                  </a:cubicBezTo>
                  <a:cubicBezTo>
                    <a:pt x="304" y="0"/>
                    <a:pt x="286" y="0"/>
                    <a:pt x="268"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2831864">
              <a:off x="12609" y="1693"/>
              <a:ext cx="47" cy="55"/>
            </a:xfrm>
            <a:custGeom>
              <a:avLst/>
              <a:gdLst/>
              <a:ahLst/>
              <a:cxnLst/>
              <a:rect l="l" t="t" r="r" b="b"/>
              <a:pathLst>
                <a:path w="331" h="388" extrusionOk="0">
                  <a:moveTo>
                    <a:pt x="180" y="1"/>
                  </a:moveTo>
                  <a:cubicBezTo>
                    <a:pt x="168" y="1"/>
                    <a:pt x="155" y="2"/>
                    <a:pt x="143" y="4"/>
                  </a:cubicBezTo>
                  <a:cubicBezTo>
                    <a:pt x="116" y="13"/>
                    <a:pt x="99" y="31"/>
                    <a:pt x="81" y="48"/>
                  </a:cubicBezTo>
                  <a:lnTo>
                    <a:pt x="54" y="75"/>
                  </a:lnTo>
                  <a:lnTo>
                    <a:pt x="45" y="84"/>
                  </a:lnTo>
                  <a:cubicBezTo>
                    <a:pt x="27" y="93"/>
                    <a:pt x="18" y="111"/>
                    <a:pt x="9" y="138"/>
                  </a:cubicBezTo>
                  <a:cubicBezTo>
                    <a:pt x="9" y="147"/>
                    <a:pt x="0" y="155"/>
                    <a:pt x="0" y="164"/>
                  </a:cubicBezTo>
                  <a:lnTo>
                    <a:pt x="0" y="209"/>
                  </a:lnTo>
                  <a:cubicBezTo>
                    <a:pt x="0" y="209"/>
                    <a:pt x="0" y="209"/>
                    <a:pt x="0" y="218"/>
                  </a:cubicBezTo>
                  <a:lnTo>
                    <a:pt x="0" y="263"/>
                  </a:lnTo>
                  <a:lnTo>
                    <a:pt x="0" y="272"/>
                  </a:lnTo>
                  <a:cubicBezTo>
                    <a:pt x="9" y="298"/>
                    <a:pt x="18" y="316"/>
                    <a:pt x="45" y="334"/>
                  </a:cubicBezTo>
                  <a:cubicBezTo>
                    <a:pt x="54" y="352"/>
                    <a:pt x="72" y="361"/>
                    <a:pt x="90" y="370"/>
                  </a:cubicBezTo>
                  <a:cubicBezTo>
                    <a:pt x="108" y="379"/>
                    <a:pt x="134" y="388"/>
                    <a:pt x="152" y="388"/>
                  </a:cubicBezTo>
                  <a:cubicBezTo>
                    <a:pt x="179" y="388"/>
                    <a:pt x="206" y="379"/>
                    <a:pt x="233" y="361"/>
                  </a:cubicBezTo>
                  <a:lnTo>
                    <a:pt x="241" y="352"/>
                  </a:lnTo>
                  <a:lnTo>
                    <a:pt x="250" y="352"/>
                  </a:lnTo>
                  <a:lnTo>
                    <a:pt x="268" y="343"/>
                  </a:lnTo>
                  <a:lnTo>
                    <a:pt x="286" y="334"/>
                  </a:lnTo>
                  <a:cubicBezTo>
                    <a:pt x="295" y="316"/>
                    <a:pt x="304" y="307"/>
                    <a:pt x="313" y="298"/>
                  </a:cubicBezTo>
                  <a:cubicBezTo>
                    <a:pt x="313" y="280"/>
                    <a:pt x="322" y="272"/>
                    <a:pt x="331" y="254"/>
                  </a:cubicBezTo>
                  <a:lnTo>
                    <a:pt x="331" y="245"/>
                  </a:lnTo>
                  <a:cubicBezTo>
                    <a:pt x="331" y="236"/>
                    <a:pt x="331" y="218"/>
                    <a:pt x="331" y="200"/>
                  </a:cubicBezTo>
                  <a:cubicBezTo>
                    <a:pt x="331" y="200"/>
                    <a:pt x="331" y="191"/>
                    <a:pt x="331" y="191"/>
                  </a:cubicBezTo>
                  <a:cubicBezTo>
                    <a:pt x="331" y="182"/>
                    <a:pt x="331" y="182"/>
                    <a:pt x="331" y="173"/>
                  </a:cubicBezTo>
                  <a:cubicBezTo>
                    <a:pt x="331" y="155"/>
                    <a:pt x="331" y="138"/>
                    <a:pt x="331" y="120"/>
                  </a:cubicBezTo>
                  <a:cubicBezTo>
                    <a:pt x="322" y="93"/>
                    <a:pt x="313" y="66"/>
                    <a:pt x="304" y="48"/>
                  </a:cubicBezTo>
                  <a:cubicBezTo>
                    <a:pt x="269" y="14"/>
                    <a:pt x="224" y="1"/>
                    <a:pt x="180"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2831864">
              <a:off x="12584" y="1430"/>
              <a:ext cx="63" cy="65"/>
            </a:xfrm>
            <a:custGeom>
              <a:avLst/>
              <a:gdLst/>
              <a:ahLst/>
              <a:cxnLst/>
              <a:rect l="l" t="t" r="r" b="b"/>
              <a:pathLst>
                <a:path w="448" h="463" extrusionOk="0">
                  <a:moveTo>
                    <a:pt x="233" y="1"/>
                  </a:moveTo>
                  <a:cubicBezTo>
                    <a:pt x="215" y="1"/>
                    <a:pt x="197" y="1"/>
                    <a:pt x="179" y="10"/>
                  </a:cubicBezTo>
                  <a:cubicBezTo>
                    <a:pt x="170" y="10"/>
                    <a:pt x="162" y="10"/>
                    <a:pt x="153" y="19"/>
                  </a:cubicBezTo>
                  <a:cubicBezTo>
                    <a:pt x="144" y="19"/>
                    <a:pt x="135" y="28"/>
                    <a:pt x="126" y="28"/>
                  </a:cubicBezTo>
                  <a:cubicBezTo>
                    <a:pt x="108" y="37"/>
                    <a:pt x="99" y="54"/>
                    <a:pt x="90" y="63"/>
                  </a:cubicBezTo>
                  <a:cubicBezTo>
                    <a:pt x="72" y="72"/>
                    <a:pt x="54" y="90"/>
                    <a:pt x="46" y="108"/>
                  </a:cubicBezTo>
                  <a:lnTo>
                    <a:pt x="37" y="126"/>
                  </a:lnTo>
                  <a:cubicBezTo>
                    <a:pt x="28" y="144"/>
                    <a:pt x="19" y="161"/>
                    <a:pt x="19" y="188"/>
                  </a:cubicBezTo>
                  <a:cubicBezTo>
                    <a:pt x="1" y="242"/>
                    <a:pt x="10" y="295"/>
                    <a:pt x="37" y="349"/>
                  </a:cubicBezTo>
                  <a:cubicBezTo>
                    <a:pt x="37" y="349"/>
                    <a:pt x="37" y="349"/>
                    <a:pt x="37" y="358"/>
                  </a:cubicBezTo>
                  <a:lnTo>
                    <a:pt x="63" y="385"/>
                  </a:lnTo>
                  <a:cubicBezTo>
                    <a:pt x="63" y="394"/>
                    <a:pt x="72" y="402"/>
                    <a:pt x="81" y="402"/>
                  </a:cubicBezTo>
                  <a:lnTo>
                    <a:pt x="99" y="420"/>
                  </a:lnTo>
                  <a:lnTo>
                    <a:pt x="126" y="429"/>
                  </a:lnTo>
                  <a:cubicBezTo>
                    <a:pt x="144" y="438"/>
                    <a:pt x="162" y="447"/>
                    <a:pt x="179" y="456"/>
                  </a:cubicBezTo>
                  <a:cubicBezTo>
                    <a:pt x="197" y="460"/>
                    <a:pt x="215" y="463"/>
                    <a:pt x="232" y="463"/>
                  </a:cubicBezTo>
                  <a:cubicBezTo>
                    <a:pt x="249" y="463"/>
                    <a:pt x="264" y="460"/>
                    <a:pt x="278" y="456"/>
                  </a:cubicBezTo>
                  <a:cubicBezTo>
                    <a:pt x="313" y="447"/>
                    <a:pt x="340" y="429"/>
                    <a:pt x="367" y="402"/>
                  </a:cubicBezTo>
                  <a:cubicBezTo>
                    <a:pt x="394" y="376"/>
                    <a:pt x="420" y="331"/>
                    <a:pt x="429" y="295"/>
                  </a:cubicBezTo>
                  <a:cubicBezTo>
                    <a:pt x="429" y="286"/>
                    <a:pt x="438" y="277"/>
                    <a:pt x="438" y="269"/>
                  </a:cubicBezTo>
                  <a:cubicBezTo>
                    <a:pt x="438" y="251"/>
                    <a:pt x="447" y="233"/>
                    <a:pt x="447" y="215"/>
                  </a:cubicBezTo>
                  <a:cubicBezTo>
                    <a:pt x="447" y="215"/>
                    <a:pt x="447" y="206"/>
                    <a:pt x="447" y="206"/>
                  </a:cubicBezTo>
                  <a:cubicBezTo>
                    <a:pt x="447" y="188"/>
                    <a:pt x="447" y="179"/>
                    <a:pt x="447" y="161"/>
                  </a:cubicBezTo>
                  <a:cubicBezTo>
                    <a:pt x="438" y="144"/>
                    <a:pt x="438" y="126"/>
                    <a:pt x="429" y="108"/>
                  </a:cubicBezTo>
                  <a:cubicBezTo>
                    <a:pt x="420" y="90"/>
                    <a:pt x="411" y="72"/>
                    <a:pt x="394" y="63"/>
                  </a:cubicBezTo>
                  <a:cubicBezTo>
                    <a:pt x="385" y="45"/>
                    <a:pt x="367" y="37"/>
                    <a:pt x="349" y="28"/>
                  </a:cubicBezTo>
                  <a:cubicBezTo>
                    <a:pt x="331" y="19"/>
                    <a:pt x="322" y="10"/>
                    <a:pt x="304" y="10"/>
                  </a:cubicBezTo>
                  <a:lnTo>
                    <a:pt x="295" y="10"/>
                  </a:lnTo>
                  <a:cubicBezTo>
                    <a:pt x="278" y="1"/>
                    <a:pt x="251" y="1"/>
                    <a:pt x="233" y="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2831864">
              <a:off x="12438" y="1385"/>
              <a:ext cx="50" cy="47"/>
            </a:xfrm>
            <a:custGeom>
              <a:avLst/>
              <a:gdLst/>
              <a:ahLst/>
              <a:cxnLst/>
              <a:rect l="l" t="t" r="r" b="b"/>
              <a:pathLst>
                <a:path w="358" h="335" extrusionOk="0">
                  <a:moveTo>
                    <a:pt x="177" y="0"/>
                  </a:moveTo>
                  <a:cubicBezTo>
                    <a:pt x="167" y="0"/>
                    <a:pt x="156" y="2"/>
                    <a:pt x="143" y="7"/>
                  </a:cubicBezTo>
                  <a:cubicBezTo>
                    <a:pt x="134" y="7"/>
                    <a:pt x="116" y="16"/>
                    <a:pt x="107" y="25"/>
                  </a:cubicBezTo>
                  <a:lnTo>
                    <a:pt x="89" y="25"/>
                  </a:lnTo>
                  <a:lnTo>
                    <a:pt x="71" y="33"/>
                  </a:lnTo>
                  <a:lnTo>
                    <a:pt x="54" y="51"/>
                  </a:lnTo>
                  <a:cubicBezTo>
                    <a:pt x="45" y="60"/>
                    <a:pt x="36" y="69"/>
                    <a:pt x="27" y="87"/>
                  </a:cubicBezTo>
                  <a:lnTo>
                    <a:pt x="18" y="96"/>
                  </a:lnTo>
                  <a:lnTo>
                    <a:pt x="9" y="141"/>
                  </a:lnTo>
                  <a:cubicBezTo>
                    <a:pt x="0" y="158"/>
                    <a:pt x="0" y="176"/>
                    <a:pt x="9" y="203"/>
                  </a:cubicBezTo>
                  <a:cubicBezTo>
                    <a:pt x="0" y="212"/>
                    <a:pt x="9" y="230"/>
                    <a:pt x="18" y="239"/>
                  </a:cubicBezTo>
                  <a:cubicBezTo>
                    <a:pt x="18" y="257"/>
                    <a:pt x="36" y="274"/>
                    <a:pt x="45" y="292"/>
                  </a:cubicBezTo>
                  <a:lnTo>
                    <a:pt x="80" y="310"/>
                  </a:lnTo>
                  <a:lnTo>
                    <a:pt x="116" y="328"/>
                  </a:lnTo>
                  <a:cubicBezTo>
                    <a:pt x="125" y="332"/>
                    <a:pt x="136" y="335"/>
                    <a:pt x="147" y="335"/>
                  </a:cubicBezTo>
                  <a:cubicBezTo>
                    <a:pt x="159" y="335"/>
                    <a:pt x="170" y="332"/>
                    <a:pt x="179" y="328"/>
                  </a:cubicBezTo>
                  <a:cubicBezTo>
                    <a:pt x="196" y="328"/>
                    <a:pt x="223" y="319"/>
                    <a:pt x="241" y="310"/>
                  </a:cubicBezTo>
                  <a:lnTo>
                    <a:pt x="250" y="310"/>
                  </a:lnTo>
                  <a:lnTo>
                    <a:pt x="259" y="301"/>
                  </a:lnTo>
                  <a:cubicBezTo>
                    <a:pt x="268" y="292"/>
                    <a:pt x="286" y="283"/>
                    <a:pt x="295" y="274"/>
                  </a:cubicBezTo>
                  <a:cubicBezTo>
                    <a:pt x="304" y="266"/>
                    <a:pt x="312" y="248"/>
                    <a:pt x="321" y="239"/>
                  </a:cubicBezTo>
                  <a:lnTo>
                    <a:pt x="330" y="221"/>
                  </a:lnTo>
                  <a:cubicBezTo>
                    <a:pt x="348" y="212"/>
                    <a:pt x="348" y="185"/>
                    <a:pt x="348" y="167"/>
                  </a:cubicBezTo>
                  <a:cubicBezTo>
                    <a:pt x="357" y="150"/>
                    <a:pt x="357" y="141"/>
                    <a:pt x="348" y="123"/>
                  </a:cubicBezTo>
                  <a:cubicBezTo>
                    <a:pt x="348" y="105"/>
                    <a:pt x="348" y="87"/>
                    <a:pt x="330" y="69"/>
                  </a:cubicBezTo>
                  <a:lnTo>
                    <a:pt x="304" y="51"/>
                  </a:lnTo>
                  <a:lnTo>
                    <a:pt x="268" y="25"/>
                  </a:lnTo>
                  <a:cubicBezTo>
                    <a:pt x="250" y="16"/>
                    <a:pt x="232" y="7"/>
                    <a:pt x="205" y="7"/>
                  </a:cubicBezTo>
                  <a:cubicBezTo>
                    <a:pt x="196" y="2"/>
                    <a:pt x="188" y="0"/>
                    <a:pt x="177"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2831864">
              <a:off x="12339" y="1227"/>
              <a:ext cx="49" cy="48"/>
            </a:xfrm>
            <a:custGeom>
              <a:avLst/>
              <a:gdLst/>
              <a:ahLst/>
              <a:cxnLst/>
              <a:rect l="l" t="t" r="r" b="b"/>
              <a:pathLst>
                <a:path w="350" h="338" extrusionOk="0">
                  <a:moveTo>
                    <a:pt x="175" y="0"/>
                  </a:moveTo>
                  <a:cubicBezTo>
                    <a:pt x="162" y="0"/>
                    <a:pt x="148" y="2"/>
                    <a:pt x="135" y="7"/>
                  </a:cubicBezTo>
                  <a:lnTo>
                    <a:pt x="126" y="7"/>
                  </a:lnTo>
                  <a:lnTo>
                    <a:pt x="81" y="25"/>
                  </a:lnTo>
                  <a:lnTo>
                    <a:pt x="55" y="51"/>
                  </a:lnTo>
                  <a:cubicBezTo>
                    <a:pt x="37" y="69"/>
                    <a:pt x="28" y="78"/>
                    <a:pt x="19" y="105"/>
                  </a:cubicBezTo>
                  <a:cubicBezTo>
                    <a:pt x="10" y="123"/>
                    <a:pt x="1" y="141"/>
                    <a:pt x="10" y="159"/>
                  </a:cubicBezTo>
                  <a:lnTo>
                    <a:pt x="10" y="176"/>
                  </a:lnTo>
                  <a:cubicBezTo>
                    <a:pt x="10" y="194"/>
                    <a:pt x="10" y="203"/>
                    <a:pt x="10" y="221"/>
                  </a:cubicBezTo>
                  <a:cubicBezTo>
                    <a:pt x="19" y="239"/>
                    <a:pt x="28" y="257"/>
                    <a:pt x="37" y="275"/>
                  </a:cubicBezTo>
                  <a:cubicBezTo>
                    <a:pt x="46" y="283"/>
                    <a:pt x="55" y="292"/>
                    <a:pt x="72" y="301"/>
                  </a:cubicBezTo>
                  <a:cubicBezTo>
                    <a:pt x="81" y="310"/>
                    <a:pt x="90" y="319"/>
                    <a:pt x="99" y="319"/>
                  </a:cubicBezTo>
                  <a:cubicBezTo>
                    <a:pt x="117" y="328"/>
                    <a:pt x="126" y="337"/>
                    <a:pt x="144" y="337"/>
                  </a:cubicBezTo>
                  <a:lnTo>
                    <a:pt x="206" y="337"/>
                  </a:lnTo>
                  <a:cubicBezTo>
                    <a:pt x="215" y="328"/>
                    <a:pt x="233" y="319"/>
                    <a:pt x="242" y="319"/>
                  </a:cubicBezTo>
                  <a:lnTo>
                    <a:pt x="251" y="310"/>
                  </a:lnTo>
                  <a:cubicBezTo>
                    <a:pt x="269" y="301"/>
                    <a:pt x="287" y="292"/>
                    <a:pt x="295" y="283"/>
                  </a:cubicBezTo>
                  <a:cubicBezTo>
                    <a:pt x="313" y="266"/>
                    <a:pt x="322" y="248"/>
                    <a:pt x="331" y="230"/>
                  </a:cubicBezTo>
                  <a:cubicBezTo>
                    <a:pt x="340" y="212"/>
                    <a:pt x="349" y="185"/>
                    <a:pt x="349" y="167"/>
                  </a:cubicBezTo>
                  <a:lnTo>
                    <a:pt x="349" y="123"/>
                  </a:lnTo>
                  <a:cubicBezTo>
                    <a:pt x="340" y="105"/>
                    <a:pt x="322" y="96"/>
                    <a:pt x="313" y="78"/>
                  </a:cubicBezTo>
                  <a:cubicBezTo>
                    <a:pt x="304" y="69"/>
                    <a:pt x="295" y="60"/>
                    <a:pt x="287" y="51"/>
                  </a:cubicBezTo>
                  <a:cubicBezTo>
                    <a:pt x="269" y="25"/>
                    <a:pt x="242" y="16"/>
                    <a:pt x="215" y="7"/>
                  </a:cubicBezTo>
                  <a:cubicBezTo>
                    <a:pt x="202" y="2"/>
                    <a:pt x="188" y="0"/>
                    <a:pt x="175" y="0"/>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2831864">
              <a:off x="12502" y="1138"/>
              <a:ext cx="48" cy="47"/>
            </a:xfrm>
            <a:custGeom>
              <a:avLst/>
              <a:gdLst/>
              <a:ahLst/>
              <a:cxnLst/>
              <a:rect l="l" t="t" r="r" b="b"/>
              <a:pathLst>
                <a:path w="340" h="331" extrusionOk="0">
                  <a:moveTo>
                    <a:pt x="179" y="1"/>
                  </a:moveTo>
                  <a:cubicBezTo>
                    <a:pt x="134" y="1"/>
                    <a:pt x="98" y="18"/>
                    <a:pt x="72" y="45"/>
                  </a:cubicBezTo>
                  <a:lnTo>
                    <a:pt x="63" y="54"/>
                  </a:lnTo>
                  <a:lnTo>
                    <a:pt x="36" y="90"/>
                  </a:lnTo>
                  <a:lnTo>
                    <a:pt x="27" y="99"/>
                  </a:lnTo>
                  <a:cubicBezTo>
                    <a:pt x="18" y="108"/>
                    <a:pt x="18" y="125"/>
                    <a:pt x="9" y="143"/>
                  </a:cubicBezTo>
                  <a:cubicBezTo>
                    <a:pt x="9" y="152"/>
                    <a:pt x="9" y="170"/>
                    <a:pt x="0" y="179"/>
                  </a:cubicBezTo>
                  <a:cubicBezTo>
                    <a:pt x="0" y="206"/>
                    <a:pt x="9" y="224"/>
                    <a:pt x="18" y="242"/>
                  </a:cubicBezTo>
                  <a:cubicBezTo>
                    <a:pt x="18" y="250"/>
                    <a:pt x="27" y="268"/>
                    <a:pt x="36" y="277"/>
                  </a:cubicBezTo>
                  <a:cubicBezTo>
                    <a:pt x="45" y="295"/>
                    <a:pt x="63" y="304"/>
                    <a:pt x="81" y="313"/>
                  </a:cubicBezTo>
                  <a:lnTo>
                    <a:pt x="116" y="331"/>
                  </a:lnTo>
                  <a:lnTo>
                    <a:pt x="161" y="331"/>
                  </a:lnTo>
                  <a:cubicBezTo>
                    <a:pt x="179" y="331"/>
                    <a:pt x="206" y="331"/>
                    <a:pt x="223" y="322"/>
                  </a:cubicBezTo>
                  <a:cubicBezTo>
                    <a:pt x="241" y="313"/>
                    <a:pt x="259" y="304"/>
                    <a:pt x="268" y="286"/>
                  </a:cubicBezTo>
                  <a:lnTo>
                    <a:pt x="286" y="268"/>
                  </a:lnTo>
                  <a:lnTo>
                    <a:pt x="295" y="268"/>
                  </a:lnTo>
                  <a:cubicBezTo>
                    <a:pt x="304" y="259"/>
                    <a:pt x="313" y="242"/>
                    <a:pt x="322" y="224"/>
                  </a:cubicBezTo>
                  <a:cubicBezTo>
                    <a:pt x="330" y="215"/>
                    <a:pt x="330" y="206"/>
                    <a:pt x="339" y="188"/>
                  </a:cubicBezTo>
                  <a:lnTo>
                    <a:pt x="339" y="179"/>
                  </a:lnTo>
                  <a:lnTo>
                    <a:pt x="339" y="134"/>
                  </a:lnTo>
                  <a:cubicBezTo>
                    <a:pt x="339" y="117"/>
                    <a:pt x="339" y="99"/>
                    <a:pt x="330" y="81"/>
                  </a:cubicBezTo>
                  <a:cubicBezTo>
                    <a:pt x="322" y="72"/>
                    <a:pt x="313" y="63"/>
                    <a:pt x="304" y="54"/>
                  </a:cubicBezTo>
                  <a:cubicBezTo>
                    <a:pt x="295" y="36"/>
                    <a:pt x="277" y="27"/>
                    <a:pt x="259" y="18"/>
                  </a:cubicBezTo>
                  <a:lnTo>
                    <a:pt x="223" y="1"/>
                  </a:ln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2831864">
              <a:off x="12324" y="1201"/>
              <a:ext cx="99" cy="87"/>
            </a:xfrm>
            <a:custGeom>
              <a:avLst/>
              <a:gdLst/>
              <a:ahLst/>
              <a:cxnLst/>
              <a:rect l="l" t="t" r="r" b="b"/>
              <a:pathLst>
                <a:path w="705" h="618" extrusionOk="0">
                  <a:moveTo>
                    <a:pt x="131" y="553"/>
                  </a:moveTo>
                  <a:cubicBezTo>
                    <a:pt x="141" y="562"/>
                    <a:pt x="152" y="571"/>
                    <a:pt x="163" y="580"/>
                  </a:cubicBezTo>
                  <a:cubicBezTo>
                    <a:pt x="151" y="571"/>
                    <a:pt x="141" y="562"/>
                    <a:pt x="131" y="553"/>
                  </a:cubicBezTo>
                  <a:close/>
                  <a:moveTo>
                    <a:pt x="163" y="580"/>
                  </a:moveTo>
                  <a:cubicBezTo>
                    <a:pt x="166" y="581"/>
                    <a:pt x="169" y="583"/>
                    <a:pt x="172" y="585"/>
                  </a:cubicBezTo>
                  <a:lnTo>
                    <a:pt x="172" y="585"/>
                  </a:lnTo>
                  <a:cubicBezTo>
                    <a:pt x="169" y="583"/>
                    <a:pt x="166" y="581"/>
                    <a:pt x="163" y="580"/>
                  </a:cubicBezTo>
                  <a:close/>
                  <a:moveTo>
                    <a:pt x="356" y="0"/>
                  </a:moveTo>
                  <a:cubicBezTo>
                    <a:pt x="325" y="0"/>
                    <a:pt x="293" y="6"/>
                    <a:pt x="261" y="17"/>
                  </a:cubicBezTo>
                  <a:cubicBezTo>
                    <a:pt x="181" y="44"/>
                    <a:pt x="118" y="98"/>
                    <a:pt x="74" y="169"/>
                  </a:cubicBezTo>
                  <a:cubicBezTo>
                    <a:pt x="0" y="291"/>
                    <a:pt x="24" y="451"/>
                    <a:pt x="131" y="553"/>
                  </a:cubicBezTo>
                  <a:lnTo>
                    <a:pt x="131" y="553"/>
                  </a:lnTo>
                  <a:cubicBezTo>
                    <a:pt x="86" y="509"/>
                    <a:pt x="56" y="451"/>
                    <a:pt x="56" y="392"/>
                  </a:cubicBezTo>
                  <a:cubicBezTo>
                    <a:pt x="47" y="321"/>
                    <a:pt x="65" y="240"/>
                    <a:pt x="109" y="178"/>
                  </a:cubicBezTo>
                  <a:cubicBezTo>
                    <a:pt x="164" y="81"/>
                    <a:pt x="245" y="41"/>
                    <a:pt x="328" y="41"/>
                  </a:cubicBezTo>
                  <a:cubicBezTo>
                    <a:pt x="516" y="41"/>
                    <a:pt x="705" y="252"/>
                    <a:pt x="556" y="464"/>
                  </a:cubicBezTo>
                  <a:cubicBezTo>
                    <a:pt x="511" y="526"/>
                    <a:pt x="457" y="580"/>
                    <a:pt x="386" y="606"/>
                  </a:cubicBezTo>
                  <a:cubicBezTo>
                    <a:pt x="362" y="612"/>
                    <a:pt x="337" y="615"/>
                    <a:pt x="310" y="615"/>
                  </a:cubicBezTo>
                  <a:cubicBezTo>
                    <a:pt x="262" y="615"/>
                    <a:pt x="213" y="605"/>
                    <a:pt x="172" y="585"/>
                  </a:cubicBezTo>
                  <a:lnTo>
                    <a:pt x="172" y="585"/>
                  </a:lnTo>
                  <a:cubicBezTo>
                    <a:pt x="216" y="607"/>
                    <a:pt x="262" y="617"/>
                    <a:pt x="307" y="617"/>
                  </a:cubicBezTo>
                  <a:cubicBezTo>
                    <a:pt x="410" y="617"/>
                    <a:pt x="510" y="563"/>
                    <a:pt x="565" y="472"/>
                  </a:cubicBezTo>
                  <a:cubicBezTo>
                    <a:pt x="609" y="410"/>
                    <a:pt x="636" y="330"/>
                    <a:pt x="627" y="249"/>
                  </a:cubicBezTo>
                  <a:cubicBezTo>
                    <a:pt x="613" y="104"/>
                    <a:pt x="492"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2831864">
              <a:off x="12467" y="1089"/>
              <a:ext cx="123" cy="112"/>
            </a:xfrm>
            <a:custGeom>
              <a:avLst/>
              <a:gdLst/>
              <a:ahLst/>
              <a:cxnLst/>
              <a:rect l="l" t="t" r="r" b="b"/>
              <a:pathLst>
                <a:path w="875" h="795" extrusionOk="0">
                  <a:moveTo>
                    <a:pt x="96" y="644"/>
                  </a:moveTo>
                  <a:lnTo>
                    <a:pt x="96" y="644"/>
                  </a:lnTo>
                  <a:cubicBezTo>
                    <a:pt x="120" y="683"/>
                    <a:pt x="152" y="716"/>
                    <a:pt x="191" y="742"/>
                  </a:cubicBezTo>
                  <a:cubicBezTo>
                    <a:pt x="153" y="714"/>
                    <a:pt x="121" y="681"/>
                    <a:pt x="96" y="644"/>
                  </a:cubicBezTo>
                  <a:close/>
                  <a:moveTo>
                    <a:pt x="191" y="742"/>
                  </a:moveTo>
                  <a:lnTo>
                    <a:pt x="191" y="742"/>
                  </a:lnTo>
                  <a:cubicBezTo>
                    <a:pt x="230" y="766"/>
                    <a:pt x="272" y="781"/>
                    <a:pt x="314" y="788"/>
                  </a:cubicBezTo>
                  <a:lnTo>
                    <a:pt x="314" y="788"/>
                  </a:lnTo>
                  <a:cubicBezTo>
                    <a:pt x="272" y="780"/>
                    <a:pt x="230" y="765"/>
                    <a:pt x="191" y="742"/>
                  </a:cubicBezTo>
                  <a:close/>
                  <a:moveTo>
                    <a:pt x="437" y="1"/>
                  </a:moveTo>
                  <a:cubicBezTo>
                    <a:pt x="400" y="1"/>
                    <a:pt x="362" y="6"/>
                    <a:pt x="324" y="19"/>
                  </a:cubicBezTo>
                  <a:cubicBezTo>
                    <a:pt x="226" y="55"/>
                    <a:pt x="137" y="117"/>
                    <a:pt x="83" y="207"/>
                  </a:cubicBezTo>
                  <a:cubicBezTo>
                    <a:pt x="0" y="345"/>
                    <a:pt x="9" y="516"/>
                    <a:pt x="96" y="644"/>
                  </a:cubicBezTo>
                  <a:lnTo>
                    <a:pt x="96" y="644"/>
                  </a:lnTo>
                  <a:cubicBezTo>
                    <a:pt x="69" y="601"/>
                    <a:pt x="52" y="552"/>
                    <a:pt x="48" y="501"/>
                  </a:cubicBezTo>
                  <a:cubicBezTo>
                    <a:pt x="30" y="403"/>
                    <a:pt x="57" y="305"/>
                    <a:pt x="110" y="224"/>
                  </a:cubicBezTo>
                  <a:cubicBezTo>
                    <a:pt x="185" y="107"/>
                    <a:pt x="290" y="58"/>
                    <a:pt x="395" y="58"/>
                  </a:cubicBezTo>
                  <a:cubicBezTo>
                    <a:pt x="638" y="58"/>
                    <a:pt x="874" y="324"/>
                    <a:pt x="699" y="599"/>
                  </a:cubicBezTo>
                  <a:cubicBezTo>
                    <a:pt x="646" y="680"/>
                    <a:pt x="574" y="742"/>
                    <a:pt x="476" y="778"/>
                  </a:cubicBezTo>
                  <a:cubicBezTo>
                    <a:pt x="441" y="787"/>
                    <a:pt x="406" y="792"/>
                    <a:pt x="371" y="792"/>
                  </a:cubicBezTo>
                  <a:cubicBezTo>
                    <a:pt x="352" y="792"/>
                    <a:pt x="333" y="791"/>
                    <a:pt x="314" y="788"/>
                  </a:cubicBezTo>
                  <a:lnTo>
                    <a:pt x="314" y="788"/>
                  </a:lnTo>
                  <a:cubicBezTo>
                    <a:pt x="338" y="792"/>
                    <a:pt x="362" y="795"/>
                    <a:pt x="387" y="795"/>
                  </a:cubicBezTo>
                  <a:cubicBezTo>
                    <a:pt x="519" y="795"/>
                    <a:pt x="646" y="727"/>
                    <a:pt x="717" y="608"/>
                  </a:cubicBezTo>
                  <a:cubicBezTo>
                    <a:pt x="780" y="528"/>
                    <a:pt x="806" y="421"/>
                    <a:pt x="789" y="314"/>
                  </a:cubicBezTo>
                  <a:cubicBezTo>
                    <a:pt x="766" y="130"/>
                    <a:pt x="611" y="1"/>
                    <a:pt x="437"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2831864">
              <a:off x="12991" y="1376"/>
              <a:ext cx="183" cy="159"/>
            </a:xfrm>
            <a:custGeom>
              <a:avLst/>
              <a:gdLst/>
              <a:ahLst/>
              <a:cxnLst/>
              <a:rect l="l" t="t" r="r" b="b"/>
              <a:pathLst>
                <a:path w="1296" h="1127" extrusionOk="0">
                  <a:moveTo>
                    <a:pt x="631" y="1"/>
                  </a:moveTo>
                  <a:cubicBezTo>
                    <a:pt x="582" y="1"/>
                    <a:pt x="532" y="8"/>
                    <a:pt x="483" y="22"/>
                  </a:cubicBezTo>
                  <a:cubicBezTo>
                    <a:pt x="188" y="94"/>
                    <a:pt x="1" y="397"/>
                    <a:pt x="72" y="700"/>
                  </a:cubicBezTo>
                  <a:cubicBezTo>
                    <a:pt x="99" y="843"/>
                    <a:pt x="188" y="968"/>
                    <a:pt x="313" y="1040"/>
                  </a:cubicBezTo>
                  <a:cubicBezTo>
                    <a:pt x="188" y="959"/>
                    <a:pt x="108" y="834"/>
                    <a:pt x="81" y="700"/>
                  </a:cubicBezTo>
                  <a:cubicBezTo>
                    <a:pt x="54" y="558"/>
                    <a:pt x="90" y="415"/>
                    <a:pt x="170" y="290"/>
                  </a:cubicBezTo>
                  <a:cubicBezTo>
                    <a:pt x="284" y="126"/>
                    <a:pt x="437" y="58"/>
                    <a:pt x="588" y="58"/>
                  </a:cubicBezTo>
                  <a:cubicBezTo>
                    <a:pt x="948" y="58"/>
                    <a:pt x="1296" y="446"/>
                    <a:pt x="1063" y="861"/>
                  </a:cubicBezTo>
                  <a:cubicBezTo>
                    <a:pt x="983" y="977"/>
                    <a:pt x="867" y="1066"/>
                    <a:pt x="724" y="1102"/>
                  </a:cubicBezTo>
                  <a:cubicBezTo>
                    <a:pt x="677" y="1114"/>
                    <a:pt x="631" y="1120"/>
                    <a:pt x="585" y="1120"/>
                  </a:cubicBezTo>
                  <a:cubicBezTo>
                    <a:pt x="490" y="1120"/>
                    <a:pt x="398" y="1094"/>
                    <a:pt x="313" y="1040"/>
                  </a:cubicBezTo>
                  <a:lnTo>
                    <a:pt x="313" y="1040"/>
                  </a:lnTo>
                  <a:cubicBezTo>
                    <a:pt x="402" y="1097"/>
                    <a:pt x="499" y="1127"/>
                    <a:pt x="599" y="1127"/>
                  </a:cubicBezTo>
                  <a:cubicBezTo>
                    <a:pt x="641" y="1127"/>
                    <a:pt x="682" y="1121"/>
                    <a:pt x="724" y="1111"/>
                  </a:cubicBezTo>
                  <a:cubicBezTo>
                    <a:pt x="867" y="1075"/>
                    <a:pt x="992" y="995"/>
                    <a:pt x="1081" y="870"/>
                  </a:cubicBezTo>
                  <a:cubicBezTo>
                    <a:pt x="1161" y="745"/>
                    <a:pt x="1188" y="593"/>
                    <a:pt x="1161" y="451"/>
                  </a:cubicBezTo>
                  <a:cubicBezTo>
                    <a:pt x="1134" y="299"/>
                    <a:pt x="1045" y="165"/>
                    <a:pt x="920" y="85"/>
                  </a:cubicBezTo>
                  <a:cubicBezTo>
                    <a:pt x="830" y="30"/>
                    <a:pt x="732" y="1"/>
                    <a:pt x="63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2831864">
              <a:off x="12946" y="1627"/>
              <a:ext cx="151" cy="134"/>
            </a:xfrm>
            <a:custGeom>
              <a:avLst/>
              <a:gdLst/>
              <a:ahLst/>
              <a:cxnLst/>
              <a:rect l="l" t="t" r="r" b="b"/>
              <a:pathLst>
                <a:path w="1073" h="952" extrusionOk="0">
                  <a:moveTo>
                    <a:pt x="28" y="592"/>
                  </a:moveTo>
                  <a:cubicBezTo>
                    <a:pt x="46" y="716"/>
                    <a:pt x="108" y="823"/>
                    <a:pt x="215" y="886"/>
                  </a:cubicBezTo>
                  <a:cubicBezTo>
                    <a:pt x="117" y="823"/>
                    <a:pt x="46" y="716"/>
                    <a:pt x="28" y="592"/>
                  </a:cubicBezTo>
                  <a:close/>
                  <a:moveTo>
                    <a:pt x="503" y="0"/>
                  </a:moveTo>
                  <a:cubicBezTo>
                    <a:pt x="461" y="0"/>
                    <a:pt x="418" y="6"/>
                    <a:pt x="376" y="20"/>
                  </a:cubicBezTo>
                  <a:cubicBezTo>
                    <a:pt x="251" y="56"/>
                    <a:pt x="153" y="136"/>
                    <a:pt x="90" y="243"/>
                  </a:cubicBezTo>
                  <a:cubicBezTo>
                    <a:pt x="28" y="350"/>
                    <a:pt x="1" y="475"/>
                    <a:pt x="28" y="591"/>
                  </a:cubicBezTo>
                  <a:cubicBezTo>
                    <a:pt x="19" y="475"/>
                    <a:pt x="46" y="359"/>
                    <a:pt x="108" y="261"/>
                  </a:cubicBezTo>
                  <a:cubicBezTo>
                    <a:pt x="198" y="97"/>
                    <a:pt x="334" y="30"/>
                    <a:pt x="468" y="30"/>
                  </a:cubicBezTo>
                  <a:cubicBezTo>
                    <a:pt x="773" y="30"/>
                    <a:pt x="1072" y="373"/>
                    <a:pt x="831" y="707"/>
                  </a:cubicBezTo>
                  <a:cubicBezTo>
                    <a:pt x="769" y="814"/>
                    <a:pt x="670" y="895"/>
                    <a:pt x="563" y="930"/>
                  </a:cubicBezTo>
                  <a:cubicBezTo>
                    <a:pt x="523" y="943"/>
                    <a:pt x="483" y="949"/>
                    <a:pt x="442" y="949"/>
                  </a:cubicBezTo>
                  <a:cubicBezTo>
                    <a:pt x="364" y="949"/>
                    <a:pt x="286" y="927"/>
                    <a:pt x="215" y="886"/>
                  </a:cubicBezTo>
                  <a:lnTo>
                    <a:pt x="215" y="886"/>
                  </a:lnTo>
                  <a:cubicBezTo>
                    <a:pt x="284" y="930"/>
                    <a:pt x="366" y="951"/>
                    <a:pt x="448" y="951"/>
                  </a:cubicBezTo>
                  <a:cubicBezTo>
                    <a:pt x="484" y="951"/>
                    <a:pt x="520" y="947"/>
                    <a:pt x="554" y="939"/>
                  </a:cubicBezTo>
                  <a:cubicBezTo>
                    <a:pt x="679" y="904"/>
                    <a:pt x="777" y="832"/>
                    <a:pt x="849" y="725"/>
                  </a:cubicBezTo>
                  <a:cubicBezTo>
                    <a:pt x="920" y="627"/>
                    <a:pt x="947" y="502"/>
                    <a:pt x="929" y="377"/>
                  </a:cubicBezTo>
                  <a:cubicBezTo>
                    <a:pt x="900" y="155"/>
                    <a:pt x="710" y="0"/>
                    <a:pt x="50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2831864">
              <a:off x="12549" y="1377"/>
              <a:ext cx="151" cy="147"/>
            </a:xfrm>
            <a:custGeom>
              <a:avLst/>
              <a:gdLst/>
              <a:ahLst/>
              <a:cxnLst/>
              <a:rect l="l" t="t" r="r" b="b"/>
              <a:pathLst>
                <a:path w="1072" h="1045" extrusionOk="0">
                  <a:moveTo>
                    <a:pt x="251" y="973"/>
                  </a:moveTo>
                  <a:lnTo>
                    <a:pt x="251" y="973"/>
                  </a:lnTo>
                  <a:cubicBezTo>
                    <a:pt x="297" y="1002"/>
                    <a:pt x="346" y="1021"/>
                    <a:pt x="397" y="1032"/>
                  </a:cubicBezTo>
                  <a:lnTo>
                    <a:pt x="397" y="1032"/>
                  </a:lnTo>
                  <a:cubicBezTo>
                    <a:pt x="346" y="1021"/>
                    <a:pt x="296" y="1001"/>
                    <a:pt x="251" y="973"/>
                  </a:cubicBezTo>
                  <a:close/>
                  <a:moveTo>
                    <a:pt x="581" y="1"/>
                  </a:moveTo>
                  <a:cubicBezTo>
                    <a:pt x="531" y="1"/>
                    <a:pt x="480" y="9"/>
                    <a:pt x="429" y="27"/>
                  </a:cubicBezTo>
                  <a:cubicBezTo>
                    <a:pt x="161" y="107"/>
                    <a:pt x="1" y="375"/>
                    <a:pt x="45" y="652"/>
                  </a:cubicBezTo>
                  <a:cubicBezTo>
                    <a:pt x="63" y="786"/>
                    <a:pt x="143" y="902"/>
                    <a:pt x="251" y="973"/>
                  </a:cubicBezTo>
                  <a:cubicBezTo>
                    <a:pt x="143" y="902"/>
                    <a:pt x="72" y="786"/>
                    <a:pt x="54" y="661"/>
                  </a:cubicBezTo>
                  <a:cubicBezTo>
                    <a:pt x="36" y="527"/>
                    <a:pt x="63" y="393"/>
                    <a:pt x="135" y="286"/>
                  </a:cubicBezTo>
                  <a:cubicBezTo>
                    <a:pt x="206" y="179"/>
                    <a:pt x="313" y="98"/>
                    <a:pt x="438" y="63"/>
                  </a:cubicBezTo>
                  <a:cubicBezTo>
                    <a:pt x="478" y="51"/>
                    <a:pt x="519" y="46"/>
                    <a:pt x="559" y="46"/>
                  </a:cubicBezTo>
                  <a:cubicBezTo>
                    <a:pt x="768" y="46"/>
                    <a:pt x="963" y="195"/>
                    <a:pt x="1000" y="420"/>
                  </a:cubicBezTo>
                  <a:cubicBezTo>
                    <a:pt x="1036" y="678"/>
                    <a:pt x="884" y="937"/>
                    <a:pt x="634" y="1018"/>
                  </a:cubicBezTo>
                  <a:cubicBezTo>
                    <a:pt x="585" y="1034"/>
                    <a:pt x="536" y="1042"/>
                    <a:pt x="488" y="1042"/>
                  </a:cubicBezTo>
                  <a:cubicBezTo>
                    <a:pt x="457" y="1042"/>
                    <a:pt x="427" y="1039"/>
                    <a:pt x="397" y="1032"/>
                  </a:cubicBezTo>
                  <a:lnTo>
                    <a:pt x="397" y="1032"/>
                  </a:lnTo>
                  <a:cubicBezTo>
                    <a:pt x="433" y="1040"/>
                    <a:pt x="469" y="1044"/>
                    <a:pt x="505" y="1044"/>
                  </a:cubicBezTo>
                  <a:cubicBezTo>
                    <a:pt x="549" y="1044"/>
                    <a:pt x="593" y="1038"/>
                    <a:pt x="634" y="1026"/>
                  </a:cubicBezTo>
                  <a:cubicBezTo>
                    <a:pt x="902" y="946"/>
                    <a:pt x="1072" y="687"/>
                    <a:pt x="1045" y="411"/>
                  </a:cubicBezTo>
                  <a:cubicBezTo>
                    <a:pt x="1008" y="170"/>
                    <a:pt x="805" y="1"/>
                    <a:pt x="581"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2831864">
              <a:off x="12574" y="1656"/>
              <a:ext cx="134" cy="121"/>
            </a:xfrm>
            <a:custGeom>
              <a:avLst/>
              <a:gdLst/>
              <a:ahLst/>
              <a:cxnLst/>
              <a:rect l="l" t="t" r="r" b="b"/>
              <a:pathLst>
                <a:path w="947" h="857" extrusionOk="0">
                  <a:moveTo>
                    <a:pt x="56" y="623"/>
                  </a:moveTo>
                  <a:cubicBezTo>
                    <a:pt x="83" y="696"/>
                    <a:pt x="131" y="759"/>
                    <a:pt x="203" y="799"/>
                  </a:cubicBezTo>
                  <a:cubicBezTo>
                    <a:pt x="136" y="754"/>
                    <a:pt x="87" y="693"/>
                    <a:pt x="56" y="623"/>
                  </a:cubicBezTo>
                  <a:close/>
                  <a:moveTo>
                    <a:pt x="203" y="799"/>
                  </a:moveTo>
                  <a:lnTo>
                    <a:pt x="203" y="799"/>
                  </a:lnTo>
                  <a:cubicBezTo>
                    <a:pt x="256" y="836"/>
                    <a:pt x="316" y="854"/>
                    <a:pt x="378" y="855"/>
                  </a:cubicBezTo>
                  <a:lnTo>
                    <a:pt x="378" y="855"/>
                  </a:lnTo>
                  <a:cubicBezTo>
                    <a:pt x="318" y="850"/>
                    <a:pt x="258" y="831"/>
                    <a:pt x="203" y="799"/>
                  </a:cubicBezTo>
                  <a:close/>
                  <a:moveTo>
                    <a:pt x="473" y="0"/>
                  </a:moveTo>
                  <a:cubicBezTo>
                    <a:pt x="431" y="0"/>
                    <a:pt x="388" y="7"/>
                    <a:pt x="346" y="22"/>
                  </a:cubicBezTo>
                  <a:cubicBezTo>
                    <a:pt x="239" y="58"/>
                    <a:pt x="141" y="129"/>
                    <a:pt x="87" y="227"/>
                  </a:cubicBezTo>
                  <a:cubicBezTo>
                    <a:pt x="7" y="348"/>
                    <a:pt x="0" y="498"/>
                    <a:pt x="56" y="623"/>
                  </a:cubicBezTo>
                  <a:lnTo>
                    <a:pt x="56" y="623"/>
                  </a:lnTo>
                  <a:cubicBezTo>
                    <a:pt x="46" y="597"/>
                    <a:pt x="38" y="568"/>
                    <a:pt x="34" y="540"/>
                  </a:cubicBezTo>
                  <a:cubicBezTo>
                    <a:pt x="25" y="433"/>
                    <a:pt x="43" y="326"/>
                    <a:pt x="105" y="236"/>
                  </a:cubicBezTo>
                  <a:cubicBezTo>
                    <a:pt x="186" y="104"/>
                    <a:pt x="303" y="49"/>
                    <a:pt x="418" y="49"/>
                  </a:cubicBezTo>
                  <a:cubicBezTo>
                    <a:pt x="685" y="49"/>
                    <a:pt x="947" y="342"/>
                    <a:pt x="748" y="647"/>
                  </a:cubicBezTo>
                  <a:cubicBezTo>
                    <a:pt x="694" y="736"/>
                    <a:pt x="605" y="807"/>
                    <a:pt x="507" y="834"/>
                  </a:cubicBezTo>
                  <a:cubicBezTo>
                    <a:pt x="465" y="848"/>
                    <a:pt x="424" y="855"/>
                    <a:pt x="384" y="855"/>
                  </a:cubicBezTo>
                  <a:cubicBezTo>
                    <a:pt x="382" y="855"/>
                    <a:pt x="380" y="855"/>
                    <a:pt x="378" y="855"/>
                  </a:cubicBezTo>
                  <a:lnTo>
                    <a:pt x="378" y="855"/>
                  </a:lnTo>
                  <a:cubicBezTo>
                    <a:pt x="390" y="856"/>
                    <a:pt x="402" y="857"/>
                    <a:pt x="415" y="857"/>
                  </a:cubicBezTo>
                  <a:cubicBezTo>
                    <a:pt x="555" y="857"/>
                    <a:pt x="692" y="785"/>
                    <a:pt x="774" y="656"/>
                  </a:cubicBezTo>
                  <a:cubicBezTo>
                    <a:pt x="837" y="567"/>
                    <a:pt x="864" y="450"/>
                    <a:pt x="846" y="343"/>
                  </a:cubicBezTo>
                  <a:cubicBezTo>
                    <a:pt x="824" y="139"/>
                    <a:pt x="659" y="0"/>
                    <a:pt x="473"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2831864">
              <a:off x="12415" y="1353"/>
              <a:ext cx="109" cy="96"/>
            </a:xfrm>
            <a:custGeom>
              <a:avLst/>
              <a:gdLst/>
              <a:ahLst/>
              <a:cxnLst/>
              <a:rect l="l" t="t" r="r" b="b"/>
              <a:pathLst>
                <a:path w="775" h="680" extrusionOk="0">
                  <a:moveTo>
                    <a:pt x="400" y="0"/>
                  </a:moveTo>
                  <a:cubicBezTo>
                    <a:pt x="365" y="0"/>
                    <a:pt x="330" y="7"/>
                    <a:pt x="295" y="21"/>
                  </a:cubicBezTo>
                  <a:cubicBezTo>
                    <a:pt x="206" y="47"/>
                    <a:pt x="135" y="101"/>
                    <a:pt x="90" y="181"/>
                  </a:cubicBezTo>
                  <a:cubicBezTo>
                    <a:pt x="1" y="333"/>
                    <a:pt x="36" y="529"/>
                    <a:pt x="188" y="636"/>
                  </a:cubicBezTo>
                  <a:cubicBezTo>
                    <a:pt x="117" y="583"/>
                    <a:pt x="72" y="511"/>
                    <a:pt x="54" y="431"/>
                  </a:cubicBezTo>
                  <a:cubicBezTo>
                    <a:pt x="45" y="342"/>
                    <a:pt x="72" y="262"/>
                    <a:pt x="117" y="199"/>
                  </a:cubicBezTo>
                  <a:cubicBezTo>
                    <a:pt x="179" y="90"/>
                    <a:pt x="272" y="45"/>
                    <a:pt x="364" y="45"/>
                  </a:cubicBezTo>
                  <a:cubicBezTo>
                    <a:pt x="572" y="45"/>
                    <a:pt x="775" y="276"/>
                    <a:pt x="608" y="511"/>
                  </a:cubicBezTo>
                  <a:cubicBezTo>
                    <a:pt x="572" y="583"/>
                    <a:pt x="500" y="636"/>
                    <a:pt x="429" y="663"/>
                  </a:cubicBezTo>
                  <a:cubicBezTo>
                    <a:pt x="402" y="672"/>
                    <a:pt x="375" y="676"/>
                    <a:pt x="347" y="676"/>
                  </a:cubicBezTo>
                  <a:cubicBezTo>
                    <a:pt x="291" y="676"/>
                    <a:pt x="236" y="660"/>
                    <a:pt x="188" y="636"/>
                  </a:cubicBezTo>
                  <a:lnTo>
                    <a:pt x="188" y="636"/>
                  </a:lnTo>
                  <a:cubicBezTo>
                    <a:pt x="238" y="666"/>
                    <a:pt x="293" y="680"/>
                    <a:pt x="347" y="680"/>
                  </a:cubicBezTo>
                  <a:cubicBezTo>
                    <a:pt x="459" y="680"/>
                    <a:pt x="569" y="622"/>
                    <a:pt x="634" y="520"/>
                  </a:cubicBezTo>
                  <a:cubicBezTo>
                    <a:pt x="688" y="449"/>
                    <a:pt x="706" y="360"/>
                    <a:pt x="697" y="270"/>
                  </a:cubicBezTo>
                  <a:cubicBezTo>
                    <a:pt x="675" y="112"/>
                    <a:pt x="543" y="0"/>
                    <a:pt x="400"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2831864">
              <a:off x="12873" y="1873"/>
              <a:ext cx="121" cy="107"/>
            </a:xfrm>
            <a:custGeom>
              <a:avLst/>
              <a:gdLst/>
              <a:ahLst/>
              <a:cxnLst/>
              <a:rect l="l" t="t" r="r" b="b"/>
              <a:pathLst>
                <a:path w="855" h="757" extrusionOk="0">
                  <a:moveTo>
                    <a:pt x="108" y="626"/>
                  </a:moveTo>
                  <a:cubicBezTo>
                    <a:pt x="131" y="658"/>
                    <a:pt x="160" y="685"/>
                    <a:pt x="194" y="707"/>
                  </a:cubicBezTo>
                  <a:cubicBezTo>
                    <a:pt x="160" y="684"/>
                    <a:pt x="131" y="657"/>
                    <a:pt x="108" y="626"/>
                  </a:cubicBezTo>
                  <a:close/>
                  <a:moveTo>
                    <a:pt x="423" y="1"/>
                  </a:moveTo>
                  <a:cubicBezTo>
                    <a:pt x="386" y="1"/>
                    <a:pt x="348" y="7"/>
                    <a:pt x="310" y="20"/>
                  </a:cubicBezTo>
                  <a:cubicBezTo>
                    <a:pt x="221" y="56"/>
                    <a:pt x="140" y="118"/>
                    <a:pt x="87" y="198"/>
                  </a:cubicBezTo>
                  <a:cubicBezTo>
                    <a:pt x="1" y="334"/>
                    <a:pt x="12" y="504"/>
                    <a:pt x="108" y="626"/>
                  </a:cubicBezTo>
                  <a:lnTo>
                    <a:pt x="108" y="626"/>
                  </a:lnTo>
                  <a:cubicBezTo>
                    <a:pt x="75" y="583"/>
                    <a:pt x="52" y="532"/>
                    <a:pt x="42" y="475"/>
                  </a:cubicBezTo>
                  <a:cubicBezTo>
                    <a:pt x="33" y="386"/>
                    <a:pt x="60" y="288"/>
                    <a:pt x="105" y="216"/>
                  </a:cubicBezTo>
                  <a:cubicBezTo>
                    <a:pt x="146" y="119"/>
                    <a:pt x="227" y="79"/>
                    <a:pt x="316" y="79"/>
                  </a:cubicBezTo>
                  <a:cubicBezTo>
                    <a:pt x="553" y="79"/>
                    <a:pt x="855" y="357"/>
                    <a:pt x="667" y="564"/>
                  </a:cubicBezTo>
                  <a:cubicBezTo>
                    <a:pt x="622" y="645"/>
                    <a:pt x="542" y="707"/>
                    <a:pt x="462" y="734"/>
                  </a:cubicBezTo>
                  <a:cubicBezTo>
                    <a:pt x="428" y="744"/>
                    <a:pt x="393" y="749"/>
                    <a:pt x="359" y="749"/>
                  </a:cubicBezTo>
                  <a:cubicBezTo>
                    <a:pt x="301" y="749"/>
                    <a:pt x="244" y="735"/>
                    <a:pt x="194" y="707"/>
                  </a:cubicBezTo>
                  <a:lnTo>
                    <a:pt x="194" y="707"/>
                  </a:lnTo>
                  <a:cubicBezTo>
                    <a:pt x="251" y="740"/>
                    <a:pt x="314" y="756"/>
                    <a:pt x="377" y="756"/>
                  </a:cubicBezTo>
                  <a:cubicBezTo>
                    <a:pt x="501" y="756"/>
                    <a:pt x="623" y="695"/>
                    <a:pt x="694" y="582"/>
                  </a:cubicBezTo>
                  <a:cubicBezTo>
                    <a:pt x="747" y="502"/>
                    <a:pt x="774" y="404"/>
                    <a:pt x="756" y="306"/>
                  </a:cubicBezTo>
                  <a:cubicBezTo>
                    <a:pt x="742" y="123"/>
                    <a:pt x="590" y="1"/>
                    <a:pt x="423" y="1"/>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2831864">
              <a:off x="12670" y="1963"/>
              <a:ext cx="151" cy="146"/>
            </a:xfrm>
            <a:custGeom>
              <a:avLst/>
              <a:gdLst/>
              <a:ahLst/>
              <a:cxnLst/>
              <a:rect l="l" t="t" r="r" b="b"/>
              <a:pathLst>
                <a:path w="1072" h="1035" extrusionOk="0">
                  <a:moveTo>
                    <a:pt x="579" y="0"/>
                  </a:moveTo>
                  <a:cubicBezTo>
                    <a:pt x="530" y="0"/>
                    <a:pt x="479" y="9"/>
                    <a:pt x="429" y="26"/>
                  </a:cubicBezTo>
                  <a:cubicBezTo>
                    <a:pt x="161" y="107"/>
                    <a:pt x="0" y="375"/>
                    <a:pt x="45" y="651"/>
                  </a:cubicBezTo>
                  <a:cubicBezTo>
                    <a:pt x="72" y="776"/>
                    <a:pt x="143" y="892"/>
                    <a:pt x="259" y="964"/>
                  </a:cubicBezTo>
                  <a:cubicBezTo>
                    <a:pt x="143" y="892"/>
                    <a:pt x="72" y="776"/>
                    <a:pt x="54" y="651"/>
                  </a:cubicBezTo>
                  <a:cubicBezTo>
                    <a:pt x="27" y="383"/>
                    <a:pt x="188" y="142"/>
                    <a:pt x="438" y="71"/>
                  </a:cubicBezTo>
                  <a:cubicBezTo>
                    <a:pt x="480" y="57"/>
                    <a:pt x="523" y="51"/>
                    <a:pt x="565" y="51"/>
                  </a:cubicBezTo>
                  <a:cubicBezTo>
                    <a:pt x="770" y="51"/>
                    <a:pt x="954" y="203"/>
                    <a:pt x="991" y="410"/>
                  </a:cubicBezTo>
                  <a:cubicBezTo>
                    <a:pt x="1027" y="669"/>
                    <a:pt x="875" y="928"/>
                    <a:pt x="625" y="1008"/>
                  </a:cubicBezTo>
                  <a:cubicBezTo>
                    <a:pt x="578" y="1021"/>
                    <a:pt x="531" y="1029"/>
                    <a:pt x="484" y="1029"/>
                  </a:cubicBezTo>
                  <a:cubicBezTo>
                    <a:pt x="404" y="1029"/>
                    <a:pt x="326" y="1008"/>
                    <a:pt x="259" y="964"/>
                  </a:cubicBezTo>
                  <a:lnTo>
                    <a:pt x="259" y="964"/>
                  </a:lnTo>
                  <a:cubicBezTo>
                    <a:pt x="331" y="1011"/>
                    <a:pt x="414" y="1035"/>
                    <a:pt x="498" y="1035"/>
                  </a:cubicBezTo>
                  <a:cubicBezTo>
                    <a:pt x="541" y="1035"/>
                    <a:pt x="583" y="1029"/>
                    <a:pt x="625" y="1017"/>
                  </a:cubicBezTo>
                  <a:cubicBezTo>
                    <a:pt x="893" y="937"/>
                    <a:pt x="1071" y="678"/>
                    <a:pt x="1027" y="410"/>
                  </a:cubicBezTo>
                  <a:cubicBezTo>
                    <a:pt x="997" y="169"/>
                    <a:pt x="801" y="0"/>
                    <a:pt x="579"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2831864">
              <a:off x="12508" y="1859"/>
              <a:ext cx="137" cy="122"/>
            </a:xfrm>
            <a:custGeom>
              <a:avLst/>
              <a:gdLst/>
              <a:ahLst/>
              <a:cxnLst/>
              <a:rect l="l" t="t" r="r" b="b"/>
              <a:pathLst>
                <a:path w="969" h="866" extrusionOk="0">
                  <a:moveTo>
                    <a:pt x="64" y="650"/>
                  </a:moveTo>
                  <a:cubicBezTo>
                    <a:pt x="92" y="713"/>
                    <a:pt x="140" y="766"/>
                    <a:pt x="199" y="807"/>
                  </a:cubicBezTo>
                  <a:cubicBezTo>
                    <a:pt x="139" y="765"/>
                    <a:pt x="94" y="711"/>
                    <a:pt x="64" y="650"/>
                  </a:cubicBezTo>
                  <a:close/>
                  <a:moveTo>
                    <a:pt x="199" y="807"/>
                  </a:moveTo>
                  <a:cubicBezTo>
                    <a:pt x="257" y="844"/>
                    <a:pt x="318" y="863"/>
                    <a:pt x="380" y="864"/>
                  </a:cubicBezTo>
                  <a:lnTo>
                    <a:pt x="380" y="864"/>
                  </a:lnTo>
                  <a:cubicBezTo>
                    <a:pt x="318" y="859"/>
                    <a:pt x="257" y="840"/>
                    <a:pt x="199" y="807"/>
                  </a:cubicBezTo>
                  <a:close/>
                  <a:moveTo>
                    <a:pt x="478" y="0"/>
                  </a:moveTo>
                  <a:cubicBezTo>
                    <a:pt x="436" y="0"/>
                    <a:pt x="393" y="7"/>
                    <a:pt x="351" y="22"/>
                  </a:cubicBezTo>
                  <a:cubicBezTo>
                    <a:pt x="235" y="58"/>
                    <a:pt x="146" y="129"/>
                    <a:pt x="92" y="227"/>
                  </a:cubicBezTo>
                  <a:cubicBezTo>
                    <a:pt x="7" y="361"/>
                    <a:pt x="0" y="520"/>
                    <a:pt x="64" y="650"/>
                  </a:cubicBezTo>
                  <a:lnTo>
                    <a:pt x="64" y="650"/>
                  </a:lnTo>
                  <a:cubicBezTo>
                    <a:pt x="50" y="618"/>
                    <a:pt x="41" y="585"/>
                    <a:pt x="38" y="549"/>
                  </a:cubicBezTo>
                  <a:cubicBezTo>
                    <a:pt x="21" y="442"/>
                    <a:pt x="47" y="326"/>
                    <a:pt x="110" y="245"/>
                  </a:cubicBezTo>
                  <a:cubicBezTo>
                    <a:pt x="189" y="100"/>
                    <a:pt x="310" y="41"/>
                    <a:pt x="430" y="41"/>
                  </a:cubicBezTo>
                  <a:cubicBezTo>
                    <a:pt x="701" y="41"/>
                    <a:pt x="969" y="344"/>
                    <a:pt x="752" y="647"/>
                  </a:cubicBezTo>
                  <a:cubicBezTo>
                    <a:pt x="699" y="745"/>
                    <a:pt x="619" y="816"/>
                    <a:pt x="511" y="843"/>
                  </a:cubicBezTo>
                  <a:cubicBezTo>
                    <a:pt x="470" y="857"/>
                    <a:pt x="429" y="864"/>
                    <a:pt x="388" y="864"/>
                  </a:cubicBezTo>
                  <a:cubicBezTo>
                    <a:pt x="385" y="864"/>
                    <a:pt x="383" y="864"/>
                    <a:pt x="380" y="864"/>
                  </a:cubicBezTo>
                  <a:lnTo>
                    <a:pt x="380" y="864"/>
                  </a:lnTo>
                  <a:cubicBezTo>
                    <a:pt x="393" y="865"/>
                    <a:pt x="406" y="866"/>
                    <a:pt x="419" y="866"/>
                  </a:cubicBezTo>
                  <a:cubicBezTo>
                    <a:pt x="564" y="866"/>
                    <a:pt x="703" y="794"/>
                    <a:pt x="779" y="665"/>
                  </a:cubicBezTo>
                  <a:cubicBezTo>
                    <a:pt x="851" y="566"/>
                    <a:pt x="877" y="459"/>
                    <a:pt x="860" y="343"/>
                  </a:cubicBezTo>
                  <a:cubicBezTo>
                    <a:pt x="838" y="139"/>
                    <a:pt x="667" y="0"/>
                    <a:pt x="478" y="0"/>
                  </a:cubicBezTo>
                  <a:close/>
                </a:path>
              </a:pathLst>
            </a:custGeom>
            <a:solidFill>
              <a:srgbClr val="7A17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7840361">
              <a:off x="12437" y="2631"/>
              <a:ext cx="420" cy="478"/>
            </a:xfrm>
            <a:custGeom>
              <a:avLst/>
              <a:gdLst/>
              <a:ahLst/>
              <a:cxnLst/>
              <a:rect l="l" t="t" r="r" b="b"/>
              <a:pathLst>
                <a:path w="3312" h="3769" extrusionOk="0">
                  <a:moveTo>
                    <a:pt x="402" y="1"/>
                  </a:moveTo>
                  <a:lnTo>
                    <a:pt x="402" y="1"/>
                  </a:lnTo>
                  <a:cubicBezTo>
                    <a:pt x="54" y="750"/>
                    <a:pt x="1" y="2625"/>
                    <a:pt x="652" y="3339"/>
                  </a:cubicBezTo>
                  <a:cubicBezTo>
                    <a:pt x="968" y="3680"/>
                    <a:pt x="1367" y="3768"/>
                    <a:pt x="1696" y="3768"/>
                  </a:cubicBezTo>
                  <a:cubicBezTo>
                    <a:pt x="2044" y="3768"/>
                    <a:pt x="2312" y="3669"/>
                    <a:pt x="2312" y="3669"/>
                  </a:cubicBezTo>
                  <a:cubicBezTo>
                    <a:pt x="2651" y="3544"/>
                    <a:pt x="3312" y="3205"/>
                    <a:pt x="2964" y="2107"/>
                  </a:cubicBezTo>
                  <a:cubicBezTo>
                    <a:pt x="2625" y="1000"/>
                    <a:pt x="402" y="1"/>
                    <a:pt x="4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7840361">
              <a:off x="12567" y="2565"/>
              <a:ext cx="264" cy="536"/>
            </a:xfrm>
            <a:custGeom>
              <a:avLst/>
              <a:gdLst/>
              <a:ahLst/>
              <a:cxnLst/>
              <a:rect l="l" t="t" r="r" b="b"/>
              <a:pathLst>
                <a:path w="2084" h="4226" extrusionOk="0">
                  <a:moveTo>
                    <a:pt x="1727" y="1940"/>
                  </a:moveTo>
                  <a:lnTo>
                    <a:pt x="1727" y="1940"/>
                  </a:lnTo>
                  <a:cubicBezTo>
                    <a:pt x="1727" y="1940"/>
                    <a:pt x="1727" y="1940"/>
                    <a:pt x="1726" y="1941"/>
                  </a:cubicBezTo>
                  <a:lnTo>
                    <a:pt x="1724" y="1950"/>
                  </a:lnTo>
                  <a:lnTo>
                    <a:pt x="1724" y="1950"/>
                  </a:lnTo>
                  <a:cubicBezTo>
                    <a:pt x="1727" y="1943"/>
                    <a:pt x="1728" y="1940"/>
                    <a:pt x="1727" y="1940"/>
                  </a:cubicBezTo>
                  <a:close/>
                  <a:moveTo>
                    <a:pt x="10" y="1"/>
                  </a:moveTo>
                  <a:cubicBezTo>
                    <a:pt x="0" y="1"/>
                    <a:pt x="280" y="711"/>
                    <a:pt x="495" y="1182"/>
                  </a:cubicBezTo>
                  <a:lnTo>
                    <a:pt x="155" y="1084"/>
                  </a:lnTo>
                  <a:lnTo>
                    <a:pt x="93" y="1066"/>
                  </a:lnTo>
                  <a:lnTo>
                    <a:pt x="93" y="1066"/>
                  </a:lnTo>
                  <a:cubicBezTo>
                    <a:pt x="227" y="1138"/>
                    <a:pt x="370" y="1200"/>
                    <a:pt x="512" y="1245"/>
                  </a:cubicBezTo>
                  <a:lnTo>
                    <a:pt x="521" y="1245"/>
                  </a:lnTo>
                  <a:cubicBezTo>
                    <a:pt x="655" y="1530"/>
                    <a:pt x="762" y="1754"/>
                    <a:pt x="914" y="2030"/>
                  </a:cubicBezTo>
                  <a:cubicBezTo>
                    <a:pt x="977" y="2137"/>
                    <a:pt x="1039" y="2253"/>
                    <a:pt x="1110" y="2361"/>
                  </a:cubicBezTo>
                  <a:lnTo>
                    <a:pt x="361" y="2182"/>
                  </a:lnTo>
                  <a:lnTo>
                    <a:pt x="245" y="2146"/>
                  </a:lnTo>
                  <a:cubicBezTo>
                    <a:pt x="244" y="2146"/>
                    <a:pt x="244" y="2146"/>
                    <a:pt x="243" y="2146"/>
                  </a:cubicBezTo>
                  <a:lnTo>
                    <a:pt x="243" y="2146"/>
                  </a:lnTo>
                  <a:cubicBezTo>
                    <a:pt x="233" y="2146"/>
                    <a:pt x="786" y="2344"/>
                    <a:pt x="1057" y="2414"/>
                  </a:cubicBezTo>
                  <a:lnTo>
                    <a:pt x="1146" y="2432"/>
                  </a:lnTo>
                  <a:cubicBezTo>
                    <a:pt x="1244" y="2593"/>
                    <a:pt x="1343" y="2762"/>
                    <a:pt x="1432" y="2923"/>
                  </a:cubicBezTo>
                  <a:lnTo>
                    <a:pt x="1485" y="3021"/>
                  </a:lnTo>
                  <a:lnTo>
                    <a:pt x="745" y="2932"/>
                  </a:lnTo>
                  <a:lnTo>
                    <a:pt x="637" y="2923"/>
                  </a:lnTo>
                  <a:cubicBezTo>
                    <a:pt x="602" y="2923"/>
                    <a:pt x="1164" y="3039"/>
                    <a:pt x="1432" y="3075"/>
                  </a:cubicBezTo>
                  <a:lnTo>
                    <a:pt x="1521" y="3083"/>
                  </a:lnTo>
                  <a:cubicBezTo>
                    <a:pt x="1610" y="3262"/>
                    <a:pt x="1700" y="3432"/>
                    <a:pt x="1780" y="3610"/>
                  </a:cubicBezTo>
                  <a:cubicBezTo>
                    <a:pt x="1860" y="3789"/>
                    <a:pt x="1923" y="3976"/>
                    <a:pt x="1967" y="4172"/>
                  </a:cubicBezTo>
                  <a:cubicBezTo>
                    <a:pt x="1972" y="4208"/>
                    <a:pt x="2003" y="4226"/>
                    <a:pt x="2031" y="4226"/>
                  </a:cubicBezTo>
                  <a:cubicBezTo>
                    <a:pt x="2059" y="4226"/>
                    <a:pt x="2083" y="4208"/>
                    <a:pt x="2074" y="4172"/>
                  </a:cubicBezTo>
                  <a:cubicBezTo>
                    <a:pt x="2039" y="4003"/>
                    <a:pt x="1994" y="3842"/>
                    <a:pt x="1923" y="3681"/>
                  </a:cubicBezTo>
                  <a:cubicBezTo>
                    <a:pt x="1833" y="3485"/>
                    <a:pt x="1735" y="3280"/>
                    <a:pt x="1637" y="3083"/>
                  </a:cubicBezTo>
                  <a:cubicBezTo>
                    <a:pt x="1583" y="2985"/>
                    <a:pt x="1521" y="2887"/>
                    <a:pt x="1467" y="2780"/>
                  </a:cubicBezTo>
                  <a:cubicBezTo>
                    <a:pt x="1548" y="2539"/>
                    <a:pt x="1619" y="2298"/>
                    <a:pt x="1700" y="2057"/>
                  </a:cubicBezTo>
                  <a:lnTo>
                    <a:pt x="1724" y="1950"/>
                  </a:lnTo>
                  <a:lnTo>
                    <a:pt x="1724" y="1950"/>
                  </a:lnTo>
                  <a:cubicBezTo>
                    <a:pt x="1699" y="2019"/>
                    <a:pt x="1513" y="2450"/>
                    <a:pt x="1441" y="2682"/>
                  </a:cubicBezTo>
                  <a:lnTo>
                    <a:pt x="1423" y="2709"/>
                  </a:lnTo>
                  <a:cubicBezTo>
                    <a:pt x="1307" y="2512"/>
                    <a:pt x="1191" y="2307"/>
                    <a:pt x="1075" y="2102"/>
                  </a:cubicBezTo>
                  <a:cubicBezTo>
                    <a:pt x="986" y="1941"/>
                    <a:pt x="905" y="1789"/>
                    <a:pt x="816" y="1629"/>
                  </a:cubicBezTo>
                  <a:cubicBezTo>
                    <a:pt x="852" y="1423"/>
                    <a:pt x="878" y="1227"/>
                    <a:pt x="905" y="1022"/>
                  </a:cubicBezTo>
                  <a:lnTo>
                    <a:pt x="923" y="924"/>
                  </a:lnTo>
                  <a:lnTo>
                    <a:pt x="923" y="924"/>
                  </a:lnTo>
                  <a:cubicBezTo>
                    <a:pt x="861" y="1120"/>
                    <a:pt x="807" y="1325"/>
                    <a:pt x="771" y="1530"/>
                  </a:cubicBezTo>
                  <a:cubicBezTo>
                    <a:pt x="584" y="1173"/>
                    <a:pt x="405" y="808"/>
                    <a:pt x="227" y="442"/>
                  </a:cubicBezTo>
                  <a:cubicBezTo>
                    <a:pt x="155" y="299"/>
                    <a:pt x="84" y="156"/>
                    <a:pt x="13" y="4"/>
                  </a:cubicBezTo>
                  <a:cubicBezTo>
                    <a:pt x="11" y="2"/>
                    <a:pt x="10" y="1"/>
                    <a:pt x="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7840361">
              <a:off x="12518" y="2665"/>
              <a:ext cx="335" cy="437"/>
            </a:xfrm>
            <a:custGeom>
              <a:avLst/>
              <a:gdLst/>
              <a:ahLst/>
              <a:cxnLst/>
              <a:rect l="l" t="t" r="r" b="b"/>
              <a:pathLst>
                <a:path w="2642" h="3446" extrusionOk="0">
                  <a:moveTo>
                    <a:pt x="1062" y="171"/>
                  </a:moveTo>
                  <a:cubicBezTo>
                    <a:pt x="794" y="54"/>
                    <a:pt x="518" y="1"/>
                    <a:pt x="232" y="10"/>
                  </a:cubicBezTo>
                  <a:cubicBezTo>
                    <a:pt x="0" y="876"/>
                    <a:pt x="27" y="2384"/>
                    <a:pt x="598" y="3009"/>
                  </a:cubicBezTo>
                  <a:cubicBezTo>
                    <a:pt x="848" y="3276"/>
                    <a:pt x="1187" y="3428"/>
                    <a:pt x="1553" y="3446"/>
                  </a:cubicBezTo>
                  <a:cubicBezTo>
                    <a:pt x="2642" y="2500"/>
                    <a:pt x="2383" y="742"/>
                    <a:pt x="1062" y="171"/>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7840361">
              <a:off x="12464" y="2636"/>
              <a:ext cx="374" cy="483"/>
            </a:xfrm>
            <a:custGeom>
              <a:avLst/>
              <a:gdLst/>
              <a:ahLst/>
              <a:cxnLst/>
              <a:rect l="l" t="t" r="r" b="b"/>
              <a:pathLst>
                <a:path w="2946" h="3805" extrusionOk="0">
                  <a:moveTo>
                    <a:pt x="268" y="1"/>
                  </a:moveTo>
                  <a:lnTo>
                    <a:pt x="259" y="19"/>
                  </a:lnTo>
                  <a:cubicBezTo>
                    <a:pt x="170" y="224"/>
                    <a:pt x="117" y="438"/>
                    <a:pt x="81" y="661"/>
                  </a:cubicBezTo>
                  <a:cubicBezTo>
                    <a:pt x="45" y="876"/>
                    <a:pt x="27" y="1099"/>
                    <a:pt x="18" y="1313"/>
                  </a:cubicBezTo>
                  <a:cubicBezTo>
                    <a:pt x="1" y="1759"/>
                    <a:pt x="45" y="2196"/>
                    <a:pt x="152" y="2625"/>
                  </a:cubicBezTo>
                  <a:cubicBezTo>
                    <a:pt x="215" y="2839"/>
                    <a:pt x="295" y="3035"/>
                    <a:pt x="420" y="3223"/>
                  </a:cubicBezTo>
                  <a:cubicBezTo>
                    <a:pt x="545" y="3410"/>
                    <a:pt x="715" y="3553"/>
                    <a:pt x="911" y="3660"/>
                  </a:cubicBezTo>
                  <a:cubicBezTo>
                    <a:pt x="1107" y="3758"/>
                    <a:pt x="1330" y="3803"/>
                    <a:pt x="1545" y="3803"/>
                  </a:cubicBezTo>
                  <a:cubicBezTo>
                    <a:pt x="1567" y="3804"/>
                    <a:pt x="1590" y="3804"/>
                    <a:pt x="1612" y="3804"/>
                  </a:cubicBezTo>
                  <a:cubicBezTo>
                    <a:pt x="1813" y="3804"/>
                    <a:pt x="2012" y="3769"/>
                    <a:pt x="2196" y="3705"/>
                  </a:cubicBezTo>
                  <a:lnTo>
                    <a:pt x="2196" y="3705"/>
                  </a:lnTo>
                  <a:cubicBezTo>
                    <a:pt x="2012" y="3761"/>
                    <a:pt x="1813" y="3795"/>
                    <a:pt x="1619" y="3795"/>
                  </a:cubicBezTo>
                  <a:cubicBezTo>
                    <a:pt x="1597" y="3795"/>
                    <a:pt x="1575" y="3795"/>
                    <a:pt x="1554" y="3794"/>
                  </a:cubicBezTo>
                  <a:cubicBezTo>
                    <a:pt x="1330" y="3794"/>
                    <a:pt x="1116" y="3741"/>
                    <a:pt x="920" y="3642"/>
                  </a:cubicBezTo>
                  <a:cubicBezTo>
                    <a:pt x="724" y="3544"/>
                    <a:pt x="554" y="3401"/>
                    <a:pt x="429" y="3214"/>
                  </a:cubicBezTo>
                  <a:cubicBezTo>
                    <a:pt x="322" y="3027"/>
                    <a:pt x="233" y="2830"/>
                    <a:pt x="179" y="2616"/>
                  </a:cubicBezTo>
                  <a:cubicBezTo>
                    <a:pt x="72" y="2188"/>
                    <a:pt x="36" y="1750"/>
                    <a:pt x="54" y="1313"/>
                  </a:cubicBezTo>
                  <a:cubicBezTo>
                    <a:pt x="63" y="1099"/>
                    <a:pt x="90" y="885"/>
                    <a:pt x="126" y="670"/>
                  </a:cubicBezTo>
                  <a:cubicBezTo>
                    <a:pt x="160" y="455"/>
                    <a:pt x="219" y="257"/>
                    <a:pt x="295" y="67"/>
                  </a:cubicBezTo>
                  <a:lnTo>
                    <a:pt x="295" y="67"/>
                  </a:lnTo>
                  <a:cubicBezTo>
                    <a:pt x="688" y="252"/>
                    <a:pt x="1071" y="461"/>
                    <a:pt x="1429" y="688"/>
                  </a:cubicBezTo>
                  <a:cubicBezTo>
                    <a:pt x="1803" y="920"/>
                    <a:pt x="2152" y="1206"/>
                    <a:pt x="2455" y="1518"/>
                  </a:cubicBezTo>
                  <a:cubicBezTo>
                    <a:pt x="2607" y="1679"/>
                    <a:pt x="2732" y="1866"/>
                    <a:pt x="2812" y="2072"/>
                  </a:cubicBezTo>
                  <a:cubicBezTo>
                    <a:pt x="2892" y="2277"/>
                    <a:pt x="2928" y="2500"/>
                    <a:pt x="2937" y="2714"/>
                  </a:cubicBezTo>
                  <a:cubicBezTo>
                    <a:pt x="2937" y="2937"/>
                    <a:pt x="2866" y="3151"/>
                    <a:pt x="2732" y="3330"/>
                  </a:cubicBezTo>
                  <a:cubicBezTo>
                    <a:pt x="2589" y="3500"/>
                    <a:pt x="2401" y="3633"/>
                    <a:pt x="2196" y="3705"/>
                  </a:cubicBezTo>
                  <a:cubicBezTo>
                    <a:pt x="2410" y="3633"/>
                    <a:pt x="2589" y="3508"/>
                    <a:pt x="2741" y="3330"/>
                  </a:cubicBezTo>
                  <a:cubicBezTo>
                    <a:pt x="2874" y="3160"/>
                    <a:pt x="2946" y="2937"/>
                    <a:pt x="2946" y="2714"/>
                  </a:cubicBezTo>
                  <a:cubicBezTo>
                    <a:pt x="2946" y="2491"/>
                    <a:pt x="2910" y="2268"/>
                    <a:pt x="2830" y="2063"/>
                  </a:cubicBezTo>
                  <a:cubicBezTo>
                    <a:pt x="2749" y="1857"/>
                    <a:pt x="2625" y="1670"/>
                    <a:pt x="2482" y="1500"/>
                  </a:cubicBezTo>
                  <a:cubicBezTo>
                    <a:pt x="2169" y="1179"/>
                    <a:pt x="1830" y="893"/>
                    <a:pt x="1455" y="661"/>
                  </a:cubicBezTo>
                  <a:cubicBezTo>
                    <a:pt x="1081" y="411"/>
                    <a:pt x="697" y="197"/>
                    <a:pt x="295" y="10"/>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7840361">
              <a:off x="12976" y="2746"/>
              <a:ext cx="204" cy="351"/>
            </a:xfrm>
            <a:custGeom>
              <a:avLst/>
              <a:gdLst/>
              <a:ahLst/>
              <a:cxnLst/>
              <a:rect l="l" t="t" r="r" b="b"/>
              <a:pathLst>
                <a:path w="1607" h="2770" extrusionOk="0">
                  <a:moveTo>
                    <a:pt x="928" y="1"/>
                  </a:moveTo>
                  <a:cubicBezTo>
                    <a:pt x="892" y="1"/>
                    <a:pt x="853" y="7"/>
                    <a:pt x="813" y="21"/>
                  </a:cubicBezTo>
                  <a:cubicBezTo>
                    <a:pt x="1" y="298"/>
                    <a:pt x="1277" y="2770"/>
                    <a:pt x="1277" y="2770"/>
                  </a:cubicBezTo>
                  <a:cubicBezTo>
                    <a:pt x="1514" y="2278"/>
                    <a:pt x="1607" y="1"/>
                    <a:pt x="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rot="-7840361">
              <a:off x="13088" y="2854"/>
              <a:ext cx="366" cy="110"/>
            </a:xfrm>
            <a:custGeom>
              <a:avLst/>
              <a:gdLst/>
              <a:ahLst/>
              <a:cxnLst/>
              <a:rect l="l" t="t" r="r" b="b"/>
              <a:pathLst>
                <a:path w="2889" h="871" extrusionOk="0">
                  <a:moveTo>
                    <a:pt x="699" y="0"/>
                  </a:moveTo>
                  <a:cubicBezTo>
                    <a:pt x="405" y="0"/>
                    <a:pt x="183" y="80"/>
                    <a:pt x="122" y="297"/>
                  </a:cubicBezTo>
                  <a:cubicBezTo>
                    <a:pt x="0" y="727"/>
                    <a:pt x="626" y="870"/>
                    <a:pt x="1321" y="870"/>
                  </a:cubicBezTo>
                  <a:cubicBezTo>
                    <a:pt x="1956" y="870"/>
                    <a:pt x="2650" y="751"/>
                    <a:pt x="2889" y="619"/>
                  </a:cubicBezTo>
                  <a:cubicBezTo>
                    <a:pt x="2889" y="619"/>
                    <a:pt x="1517"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rot="-7840361">
              <a:off x="13004" y="2935"/>
              <a:ext cx="292" cy="292"/>
            </a:xfrm>
            <a:custGeom>
              <a:avLst/>
              <a:gdLst/>
              <a:ahLst/>
              <a:cxnLst/>
              <a:rect l="l" t="t" r="r" b="b"/>
              <a:pathLst>
                <a:path w="2304" h="2299" extrusionOk="0">
                  <a:moveTo>
                    <a:pt x="813" y="1"/>
                  </a:moveTo>
                  <a:cubicBezTo>
                    <a:pt x="730" y="1"/>
                    <a:pt x="651" y="35"/>
                    <a:pt x="581" y="112"/>
                  </a:cubicBezTo>
                  <a:cubicBezTo>
                    <a:pt x="1" y="737"/>
                    <a:pt x="2303" y="2299"/>
                    <a:pt x="2303" y="2299"/>
                  </a:cubicBezTo>
                  <a:cubicBezTo>
                    <a:pt x="2280" y="1797"/>
                    <a:pt x="1416" y="1"/>
                    <a:pt x="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rot="-7840361">
              <a:off x="12983" y="2565"/>
              <a:ext cx="205" cy="350"/>
            </a:xfrm>
            <a:custGeom>
              <a:avLst/>
              <a:gdLst/>
              <a:ahLst/>
              <a:cxnLst/>
              <a:rect l="l" t="t" r="r" b="b"/>
              <a:pathLst>
                <a:path w="1615" h="2762" extrusionOk="0">
                  <a:moveTo>
                    <a:pt x="933" y="0"/>
                  </a:moveTo>
                  <a:cubicBezTo>
                    <a:pt x="895" y="0"/>
                    <a:pt x="855" y="7"/>
                    <a:pt x="813" y="22"/>
                  </a:cubicBezTo>
                  <a:cubicBezTo>
                    <a:pt x="1" y="289"/>
                    <a:pt x="1286" y="2762"/>
                    <a:pt x="1286" y="2762"/>
                  </a:cubicBezTo>
                  <a:cubicBezTo>
                    <a:pt x="1515" y="2279"/>
                    <a:pt x="1615" y="0"/>
                    <a:pt x="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rot="-7840361">
              <a:off x="13096" y="2673"/>
              <a:ext cx="366" cy="110"/>
            </a:xfrm>
            <a:custGeom>
              <a:avLst/>
              <a:gdLst/>
              <a:ahLst/>
              <a:cxnLst/>
              <a:rect l="l" t="t" r="r" b="b"/>
              <a:pathLst>
                <a:path w="2889" h="871" extrusionOk="0">
                  <a:moveTo>
                    <a:pt x="691" y="1"/>
                  </a:moveTo>
                  <a:cubicBezTo>
                    <a:pt x="400" y="1"/>
                    <a:pt x="181" y="80"/>
                    <a:pt x="122" y="296"/>
                  </a:cubicBezTo>
                  <a:cubicBezTo>
                    <a:pt x="0" y="727"/>
                    <a:pt x="631" y="871"/>
                    <a:pt x="1331" y="871"/>
                  </a:cubicBezTo>
                  <a:cubicBezTo>
                    <a:pt x="1963" y="871"/>
                    <a:pt x="2651" y="753"/>
                    <a:pt x="2889" y="626"/>
                  </a:cubicBezTo>
                  <a:cubicBezTo>
                    <a:pt x="2889" y="626"/>
                    <a:pt x="1507"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rot="-7840361">
              <a:off x="12980" y="2388"/>
              <a:ext cx="218" cy="344"/>
            </a:xfrm>
            <a:custGeom>
              <a:avLst/>
              <a:gdLst/>
              <a:ahLst/>
              <a:cxnLst/>
              <a:rect l="l" t="t" r="r" b="b"/>
              <a:pathLst>
                <a:path w="1720" h="2713" extrusionOk="0">
                  <a:moveTo>
                    <a:pt x="913" y="1"/>
                  </a:moveTo>
                  <a:cubicBezTo>
                    <a:pt x="867" y="1"/>
                    <a:pt x="819" y="12"/>
                    <a:pt x="768" y="35"/>
                  </a:cubicBezTo>
                  <a:cubicBezTo>
                    <a:pt x="0" y="401"/>
                    <a:pt x="1544" y="2713"/>
                    <a:pt x="1544" y="2713"/>
                  </a:cubicBezTo>
                  <a:cubicBezTo>
                    <a:pt x="1719" y="2213"/>
                    <a:pt x="1560" y="1"/>
                    <a:pt x="9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rot="-7840361">
              <a:off x="13101" y="2457"/>
              <a:ext cx="361" cy="106"/>
            </a:xfrm>
            <a:custGeom>
              <a:avLst/>
              <a:gdLst/>
              <a:ahLst/>
              <a:cxnLst/>
              <a:rect l="l" t="t" r="r" b="b"/>
              <a:pathLst>
                <a:path w="2848" h="836" extrusionOk="0">
                  <a:moveTo>
                    <a:pt x="833" y="0"/>
                  </a:moveTo>
                  <a:cubicBezTo>
                    <a:pt x="424" y="0"/>
                    <a:pt x="102" y="93"/>
                    <a:pt x="54" y="371"/>
                  </a:cubicBezTo>
                  <a:cubicBezTo>
                    <a:pt x="0" y="715"/>
                    <a:pt x="372" y="835"/>
                    <a:pt x="864" y="835"/>
                  </a:cubicBezTo>
                  <a:cubicBezTo>
                    <a:pt x="1586" y="835"/>
                    <a:pt x="2567" y="576"/>
                    <a:pt x="2848" y="380"/>
                  </a:cubicBezTo>
                  <a:cubicBezTo>
                    <a:pt x="2848" y="380"/>
                    <a:pt x="1662" y="0"/>
                    <a:pt x="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rot="-7840361">
              <a:off x="12952" y="2214"/>
              <a:ext cx="242" cy="333"/>
            </a:xfrm>
            <a:custGeom>
              <a:avLst/>
              <a:gdLst/>
              <a:ahLst/>
              <a:cxnLst/>
              <a:rect l="l" t="t" r="r" b="b"/>
              <a:pathLst>
                <a:path w="1910" h="2625" extrusionOk="0">
                  <a:moveTo>
                    <a:pt x="905" y="0"/>
                  </a:moveTo>
                  <a:cubicBezTo>
                    <a:pt x="850" y="0"/>
                    <a:pt x="792" y="17"/>
                    <a:pt x="732" y="54"/>
                  </a:cubicBezTo>
                  <a:cubicBezTo>
                    <a:pt x="0" y="500"/>
                    <a:pt x="1794" y="2624"/>
                    <a:pt x="1794" y="2624"/>
                  </a:cubicBezTo>
                  <a:cubicBezTo>
                    <a:pt x="1909" y="2116"/>
                    <a:pt x="1528"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rot="-7840361">
              <a:off x="13089" y="2244"/>
              <a:ext cx="354" cy="109"/>
            </a:xfrm>
            <a:custGeom>
              <a:avLst/>
              <a:gdLst/>
              <a:ahLst/>
              <a:cxnLst/>
              <a:rect l="l" t="t" r="r" b="b"/>
              <a:pathLst>
                <a:path w="2791" h="861" extrusionOk="0">
                  <a:moveTo>
                    <a:pt x="1142" y="1"/>
                  </a:moveTo>
                  <a:cubicBezTo>
                    <a:pt x="556" y="1"/>
                    <a:pt x="35" y="106"/>
                    <a:pt x="15" y="477"/>
                  </a:cubicBezTo>
                  <a:cubicBezTo>
                    <a:pt x="1" y="757"/>
                    <a:pt x="251" y="860"/>
                    <a:pt x="610" y="860"/>
                  </a:cubicBezTo>
                  <a:cubicBezTo>
                    <a:pt x="1336" y="860"/>
                    <a:pt x="2504" y="433"/>
                    <a:pt x="2791" y="182"/>
                  </a:cubicBezTo>
                  <a:cubicBezTo>
                    <a:pt x="2791" y="182"/>
                    <a:pt x="191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rot="-7840361">
              <a:off x="13011" y="2909"/>
              <a:ext cx="240" cy="295"/>
            </a:xfrm>
            <a:custGeom>
              <a:avLst/>
              <a:gdLst/>
              <a:ahLst/>
              <a:cxnLst/>
              <a:rect l="l" t="t" r="r" b="b"/>
              <a:pathLst>
                <a:path w="1893" h="2327" extrusionOk="0">
                  <a:moveTo>
                    <a:pt x="358" y="1"/>
                  </a:moveTo>
                  <a:cubicBezTo>
                    <a:pt x="333" y="1"/>
                    <a:pt x="309" y="3"/>
                    <a:pt x="286" y="6"/>
                  </a:cubicBezTo>
                  <a:cubicBezTo>
                    <a:pt x="303" y="4"/>
                    <a:pt x="321" y="3"/>
                    <a:pt x="338" y="3"/>
                  </a:cubicBezTo>
                  <a:cubicBezTo>
                    <a:pt x="387" y="3"/>
                    <a:pt x="437" y="11"/>
                    <a:pt x="483" y="24"/>
                  </a:cubicBezTo>
                  <a:cubicBezTo>
                    <a:pt x="443" y="7"/>
                    <a:pt x="400" y="1"/>
                    <a:pt x="358" y="1"/>
                  </a:cubicBezTo>
                  <a:close/>
                  <a:moveTo>
                    <a:pt x="483" y="24"/>
                  </a:moveTo>
                  <a:lnTo>
                    <a:pt x="483" y="24"/>
                  </a:lnTo>
                  <a:cubicBezTo>
                    <a:pt x="599" y="78"/>
                    <a:pt x="706" y="149"/>
                    <a:pt x="795" y="247"/>
                  </a:cubicBezTo>
                  <a:cubicBezTo>
                    <a:pt x="974" y="435"/>
                    <a:pt x="1125" y="649"/>
                    <a:pt x="1259" y="872"/>
                  </a:cubicBezTo>
                  <a:cubicBezTo>
                    <a:pt x="1393" y="1095"/>
                    <a:pt x="1509" y="1327"/>
                    <a:pt x="1607" y="1568"/>
                  </a:cubicBezTo>
                  <a:cubicBezTo>
                    <a:pt x="1661" y="1684"/>
                    <a:pt x="1714" y="1800"/>
                    <a:pt x="1750" y="1925"/>
                  </a:cubicBezTo>
                  <a:cubicBezTo>
                    <a:pt x="1788" y="2023"/>
                    <a:pt x="1813" y="2127"/>
                    <a:pt x="1830" y="2238"/>
                  </a:cubicBezTo>
                  <a:lnTo>
                    <a:pt x="1830" y="2238"/>
                  </a:lnTo>
                  <a:cubicBezTo>
                    <a:pt x="1643" y="2113"/>
                    <a:pt x="1456" y="1974"/>
                    <a:pt x="1277" y="1836"/>
                  </a:cubicBezTo>
                  <a:cubicBezTo>
                    <a:pt x="1081" y="1684"/>
                    <a:pt x="884" y="1524"/>
                    <a:pt x="706" y="1354"/>
                  </a:cubicBezTo>
                  <a:cubicBezTo>
                    <a:pt x="519" y="1184"/>
                    <a:pt x="349" y="997"/>
                    <a:pt x="206" y="792"/>
                  </a:cubicBezTo>
                  <a:cubicBezTo>
                    <a:pt x="135" y="694"/>
                    <a:pt x="81" y="577"/>
                    <a:pt x="46" y="461"/>
                  </a:cubicBezTo>
                  <a:cubicBezTo>
                    <a:pt x="10" y="337"/>
                    <a:pt x="46" y="203"/>
                    <a:pt x="126" y="113"/>
                  </a:cubicBezTo>
                  <a:lnTo>
                    <a:pt x="126" y="113"/>
                  </a:lnTo>
                  <a:cubicBezTo>
                    <a:pt x="37" y="212"/>
                    <a:pt x="1" y="345"/>
                    <a:pt x="46" y="479"/>
                  </a:cubicBezTo>
                  <a:cubicBezTo>
                    <a:pt x="72" y="595"/>
                    <a:pt x="126" y="711"/>
                    <a:pt x="197" y="810"/>
                  </a:cubicBezTo>
                  <a:cubicBezTo>
                    <a:pt x="340" y="1015"/>
                    <a:pt x="510" y="1202"/>
                    <a:pt x="688" y="1381"/>
                  </a:cubicBezTo>
                  <a:cubicBezTo>
                    <a:pt x="1045" y="1729"/>
                    <a:pt x="1438" y="2041"/>
                    <a:pt x="1857" y="2327"/>
                  </a:cubicBezTo>
                  <a:lnTo>
                    <a:pt x="1866" y="2327"/>
                  </a:lnTo>
                  <a:cubicBezTo>
                    <a:pt x="1884" y="2327"/>
                    <a:pt x="1893" y="2309"/>
                    <a:pt x="1893" y="2300"/>
                  </a:cubicBezTo>
                  <a:cubicBezTo>
                    <a:pt x="1875" y="2166"/>
                    <a:pt x="1848" y="2032"/>
                    <a:pt x="1804" y="1907"/>
                  </a:cubicBezTo>
                  <a:cubicBezTo>
                    <a:pt x="1759" y="1791"/>
                    <a:pt x="1706" y="1666"/>
                    <a:pt x="1652" y="1550"/>
                  </a:cubicBezTo>
                  <a:cubicBezTo>
                    <a:pt x="1545" y="1309"/>
                    <a:pt x="1420" y="1077"/>
                    <a:pt x="1286" y="863"/>
                  </a:cubicBezTo>
                  <a:cubicBezTo>
                    <a:pt x="1143" y="640"/>
                    <a:pt x="983" y="435"/>
                    <a:pt x="804" y="247"/>
                  </a:cubicBezTo>
                  <a:cubicBezTo>
                    <a:pt x="715" y="149"/>
                    <a:pt x="599" y="69"/>
                    <a:pt x="483" y="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rot="-7840361">
              <a:off x="13003" y="2723"/>
              <a:ext cx="119" cy="355"/>
            </a:xfrm>
            <a:custGeom>
              <a:avLst/>
              <a:gdLst/>
              <a:ahLst/>
              <a:cxnLst/>
              <a:rect l="l" t="t" r="r" b="b"/>
              <a:pathLst>
                <a:path w="938" h="2798" extrusionOk="0">
                  <a:moveTo>
                    <a:pt x="350" y="5"/>
                  </a:moveTo>
                  <a:cubicBezTo>
                    <a:pt x="325" y="8"/>
                    <a:pt x="301" y="13"/>
                    <a:pt x="277" y="22"/>
                  </a:cubicBezTo>
                  <a:cubicBezTo>
                    <a:pt x="299" y="15"/>
                    <a:pt x="324" y="9"/>
                    <a:pt x="350" y="5"/>
                  </a:cubicBezTo>
                  <a:close/>
                  <a:moveTo>
                    <a:pt x="413" y="1"/>
                  </a:moveTo>
                  <a:cubicBezTo>
                    <a:pt x="392" y="1"/>
                    <a:pt x="370" y="2"/>
                    <a:pt x="350" y="5"/>
                  </a:cubicBezTo>
                  <a:lnTo>
                    <a:pt x="350" y="5"/>
                  </a:lnTo>
                  <a:cubicBezTo>
                    <a:pt x="362" y="4"/>
                    <a:pt x="373" y="3"/>
                    <a:pt x="385" y="3"/>
                  </a:cubicBezTo>
                  <a:cubicBezTo>
                    <a:pt x="477" y="3"/>
                    <a:pt x="567" y="43"/>
                    <a:pt x="625" y="120"/>
                  </a:cubicBezTo>
                  <a:cubicBezTo>
                    <a:pt x="656" y="159"/>
                    <a:pt x="685" y="200"/>
                    <a:pt x="711" y="244"/>
                  </a:cubicBezTo>
                  <a:lnTo>
                    <a:pt x="711" y="244"/>
                  </a:lnTo>
                  <a:cubicBezTo>
                    <a:pt x="686" y="196"/>
                    <a:pt x="658" y="151"/>
                    <a:pt x="625" y="111"/>
                  </a:cubicBezTo>
                  <a:cubicBezTo>
                    <a:pt x="580" y="66"/>
                    <a:pt x="527" y="22"/>
                    <a:pt x="464" y="4"/>
                  </a:cubicBezTo>
                  <a:cubicBezTo>
                    <a:pt x="447" y="2"/>
                    <a:pt x="430" y="1"/>
                    <a:pt x="413" y="1"/>
                  </a:cubicBezTo>
                  <a:close/>
                  <a:moveTo>
                    <a:pt x="276" y="22"/>
                  </a:moveTo>
                  <a:cubicBezTo>
                    <a:pt x="152" y="67"/>
                    <a:pt x="63" y="165"/>
                    <a:pt x="36" y="290"/>
                  </a:cubicBezTo>
                  <a:cubicBezTo>
                    <a:pt x="71" y="165"/>
                    <a:pt x="152" y="67"/>
                    <a:pt x="276" y="22"/>
                  </a:cubicBezTo>
                  <a:close/>
                  <a:moveTo>
                    <a:pt x="711" y="244"/>
                  </a:moveTo>
                  <a:cubicBezTo>
                    <a:pt x="746" y="312"/>
                    <a:pt x="773" y="386"/>
                    <a:pt x="794" y="459"/>
                  </a:cubicBezTo>
                  <a:cubicBezTo>
                    <a:pt x="857" y="709"/>
                    <a:pt x="893" y="968"/>
                    <a:pt x="902" y="1227"/>
                  </a:cubicBezTo>
                  <a:cubicBezTo>
                    <a:pt x="902" y="1486"/>
                    <a:pt x="893" y="1744"/>
                    <a:pt x="875" y="2003"/>
                  </a:cubicBezTo>
                  <a:cubicBezTo>
                    <a:pt x="857" y="2128"/>
                    <a:pt x="848" y="2262"/>
                    <a:pt x="821" y="2387"/>
                  </a:cubicBezTo>
                  <a:cubicBezTo>
                    <a:pt x="806" y="2494"/>
                    <a:pt x="777" y="2602"/>
                    <a:pt x="741" y="2703"/>
                  </a:cubicBezTo>
                  <a:lnTo>
                    <a:pt x="741" y="2703"/>
                  </a:lnTo>
                  <a:cubicBezTo>
                    <a:pt x="637" y="2503"/>
                    <a:pt x="546" y="2290"/>
                    <a:pt x="455" y="2084"/>
                  </a:cubicBezTo>
                  <a:cubicBezTo>
                    <a:pt x="348" y="1851"/>
                    <a:pt x="259" y="1619"/>
                    <a:pt x="179" y="1387"/>
                  </a:cubicBezTo>
                  <a:cubicBezTo>
                    <a:pt x="98" y="1155"/>
                    <a:pt x="45" y="905"/>
                    <a:pt x="18" y="664"/>
                  </a:cubicBezTo>
                  <a:cubicBezTo>
                    <a:pt x="0" y="541"/>
                    <a:pt x="9" y="418"/>
                    <a:pt x="35" y="294"/>
                  </a:cubicBezTo>
                  <a:lnTo>
                    <a:pt x="35" y="294"/>
                  </a:lnTo>
                  <a:cubicBezTo>
                    <a:pt x="9" y="418"/>
                    <a:pt x="0" y="541"/>
                    <a:pt x="9" y="664"/>
                  </a:cubicBezTo>
                  <a:cubicBezTo>
                    <a:pt x="36" y="914"/>
                    <a:pt x="89" y="1155"/>
                    <a:pt x="161" y="1396"/>
                  </a:cubicBezTo>
                  <a:cubicBezTo>
                    <a:pt x="312" y="1869"/>
                    <a:pt x="491" y="2333"/>
                    <a:pt x="723" y="2780"/>
                  </a:cubicBezTo>
                  <a:cubicBezTo>
                    <a:pt x="723" y="2789"/>
                    <a:pt x="732" y="2789"/>
                    <a:pt x="732" y="2798"/>
                  </a:cubicBezTo>
                  <a:cubicBezTo>
                    <a:pt x="750" y="2798"/>
                    <a:pt x="759" y="2798"/>
                    <a:pt x="768" y="2780"/>
                  </a:cubicBezTo>
                  <a:cubicBezTo>
                    <a:pt x="812" y="2664"/>
                    <a:pt x="848" y="2530"/>
                    <a:pt x="866" y="2405"/>
                  </a:cubicBezTo>
                  <a:cubicBezTo>
                    <a:pt x="893" y="2271"/>
                    <a:pt x="902" y="2146"/>
                    <a:pt x="919" y="2012"/>
                  </a:cubicBezTo>
                  <a:cubicBezTo>
                    <a:pt x="937" y="1753"/>
                    <a:pt x="937" y="1494"/>
                    <a:pt x="928" y="1236"/>
                  </a:cubicBezTo>
                  <a:cubicBezTo>
                    <a:pt x="910" y="968"/>
                    <a:pt x="875" y="709"/>
                    <a:pt x="803" y="459"/>
                  </a:cubicBezTo>
                  <a:cubicBezTo>
                    <a:pt x="782" y="383"/>
                    <a:pt x="750" y="311"/>
                    <a:pt x="711"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rot="-7840361">
              <a:off x="13090" y="2848"/>
              <a:ext cx="357" cy="116"/>
            </a:xfrm>
            <a:custGeom>
              <a:avLst/>
              <a:gdLst/>
              <a:ahLst/>
              <a:cxnLst/>
              <a:rect l="l" t="t" r="r" b="b"/>
              <a:pathLst>
                <a:path w="2812" h="915" extrusionOk="0">
                  <a:moveTo>
                    <a:pt x="573" y="0"/>
                  </a:moveTo>
                  <a:cubicBezTo>
                    <a:pt x="459" y="0"/>
                    <a:pt x="350" y="26"/>
                    <a:pt x="241" y="64"/>
                  </a:cubicBezTo>
                  <a:cubicBezTo>
                    <a:pt x="116" y="118"/>
                    <a:pt x="27" y="243"/>
                    <a:pt x="9" y="377"/>
                  </a:cubicBezTo>
                  <a:cubicBezTo>
                    <a:pt x="0" y="448"/>
                    <a:pt x="18" y="520"/>
                    <a:pt x="45" y="582"/>
                  </a:cubicBezTo>
                  <a:cubicBezTo>
                    <a:pt x="80" y="636"/>
                    <a:pt x="134" y="680"/>
                    <a:pt x="188" y="716"/>
                  </a:cubicBezTo>
                  <a:cubicBezTo>
                    <a:pt x="304" y="787"/>
                    <a:pt x="429" y="832"/>
                    <a:pt x="553" y="859"/>
                  </a:cubicBezTo>
                  <a:cubicBezTo>
                    <a:pt x="762" y="896"/>
                    <a:pt x="976" y="915"/>
                    <a:pt x="1192" y="915"/>
                  </a:cubicBezTo>
                  <a:cubicBezTo>
                    <a:pt x="1235" y="915"/>
                    <a:pt x="1278" y="914"/>
                    <a:pt x="1321" y="912"/>
                  </a:cubicBezTo>
                  <a:cubicBezTo>
                    <a:pt x="1571" y="903"/>
                    <a:pt x="1830" y="886"/>
                    <a:pt x="2080" y="850"/>
                  </a:cubicBezTo>
                  <a:cubicBezTo>
                    <a:pt x="2330" y="814"/>
                    <a:pt x="2579" y="752"/>
                    <a:pt x="2812" y="645"/>
                  </a:cubicBezTo>
                  <a:lnTo>
                    <a:pt x="2812" y="645"/>
                  </a:lnTo>
                  <a:cubicBezTo>
                    <a:pt x="2579" y="734"/>
                    <a:pt x="2330" y="796"/>
                    <a:pt x="2080" y="814"/>
                  </a:cubicBezTo>
                  <a:cubicBezTo>
                    <a:pt x="1821" y="850"/>
                    <a:pt x="1571" y="868"/>
                    <a:pt x="1321" y="868"/>
                  </a:cubicBezTo>
                  <a:cubicBezTo>
                    <a:pt x="1062" y="868"/>
                    <a:pt x="812" y="850"/>
                    <a:pt x="562" y="805"/>
                  </a:cubicBezTo>
                  <a:cubicBezTo>
                    <a:pt x="437" y="778"/>
                    <a:pt x="321" y="734"/>
                    <a:pt x="214" y="671"/>
                  </a:cubicBezTo>
                  <a:cubicBezTo>
                    <a:pt x="107" y="618"/>
                    <a:pt x="45" y="502"/>
                    <a:pt x="63" y="377"/>
                  </a:cubicBezTo>
                  <a:cubicBezTo>
                    <a:pt x="72" y="261"/>
                    <a:pt x="152" y="154"/>
                    <a:pt x="259" y="109"/>
                  </a:cubicBezTo>
                  <a:cubicBezTo>
                    <a:pt x="356" y="64"/>
                    <a:pt x="460" y="44"/>
                    <a:pt x="564" y="44"/>
                  </a:cubicBezTo>
                  <a:cubicBezTo>
                    <a:pt x="584" y="44"/>
                    <a:pt x="605" y="45"/>
                    <a:pt x="625" y="47"/>
                  </a:cubicBezTo>
                  <a:cubicBezTo>
                    <a:pt x="875" y="47"/>
                    <a:pt x="1125" y="91"/>
                    <a:pt x="1375" y="154"/>
                  </a:cubicBezTo>
                  <a:cubicBezTo>
                    <a:pt x="1616" y="216"/>
                    <a:pt x="1857" y="297"/>
                    <a:pt x="2098" y="377"/>
                  </a:cubicBezTo>
                  <a:cubicBezTo>
                    <a:pt x="2338" y="457"/>
                    <a:pt x="2579" y="546"/>
                    <a:pt x="2812" y="645"/>
                  </a:cubicBezTo>
                  <a:cubicBezTo>
                    <a:pt x="2356" y="430"/>
                    <a:pt x="1874" y="252"/>
                    <a:pt x="1384" y="118"/>
                  </a:cubicBezTo>
                  <a:cubicBezTo>
                    <a:pt x="1134" y="47"/>
                    <a:pt x="884" y="11"/>
                    <a:pt x="625" y="2"/>
                  </a:cubicBezTo>
                  <a:cubicBezTo>
                    <a:pt x="608" y="1"/>
                    <a:pt x="590" y="0"/>
                    <a:pt x="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rot="-7840361">
              <a:off x="13007" y="2547"/>
              <a:ext cx="124" cy="354"/>
            </a:xfrm>
            <a:custGeom>
              <a:avLst/>
              <a:gdLst/>
              <a:ahLst/>
              <a:cxnLst/>
              <a:rect l="l" t="t" r="r" b="b"/>
              <a:pathLst>
                <a:path w="974" h="2789" extrusionOk="0">
                  <a:moveTo>
                    <a:pt x="411" y="1"/>
                  </a:moveTo>
                  <a:cubicBezTo>
                    <a:pt x="393" y="1"/>
                    <a:pt x="375" y="2"/>
                    <a:pt x="358" y="4"/>
                  </a:cubicBezTo>
                  <a:cubicBezTo>
                    <a:pt x="224" y="31"/>
                    <a:pt x="108" y="120"/>
                    <a:pt x="63" y="254"/>
                  </a:cubicBezTo>
                  <a:cubicBezTo>
                    <a:pt x="18" y="379"/>
                    <a:pt x="1" y="504"/>
                    <a:pt x="18" y="638"/>
                  </a:cubicBezTo>
                  <a:cubicBezTo>
                    <a:pt x="36" y="896"/>
                    <a:pt x="90" y="1146"/>
                    <a:pt x="170" y="1387"/>
                  </a:cubicBezTo>
                  <a:cubicBezTo>
                    <a:pt x="331" y="1869"/>
                    <a:pt x="536" y="2342"/>
                    <a:pt x="777" y="2789"/>
                  </a:cubicBezTo>
                  <a:cubicBezTo>
                    <a:pt x="661" y="2565"/>
                    <a:pt x="563" y="2333"/>
                    <a:pt x="465" y="2101"/>
                  </a:cubicBezTo>
                  <a:cubicBezTo>
                    <a:pt x="375" y="1860"/>
                    <a:pt x="286" y="1628"/>
                    <a:pt x="215" y="1378"/>
                  </a:cubicBezTo>
                  <a:cubicBezTo>
                    <a:pt x="134" y="1137"/>
                    <a:pt x="81" y="896"/>
                    <a:pt x="63" y="638"/>
                  </a:cubicBezTo>
                  <a:cubicBezTo>
                    <a:pt x="54" y="522"/>
                    <a:pt x="72" y="397"/>
                    <a:pt x="108" y="281"/>
                  </a:cubicBezTo>
                  <a:cubicBezTo>
                    <a:pt x="152" y="165"/>
                    <a:pt x="251" y="84"/>
                    <a:pt x="367" y="58"/>
                  </a:cubicBezTo>
                  <a:cubicBezTo>
                    <a:pt x="382" y="55"/>
                    <a:pt x="398" y="54"/>
                    <a:pt x="414" y="54"/>
                  </a:cubicBezTo>
                  <a:cubicBezTo>
                    <a:pt x="520" y="54"/>
                    <a:pt x="615" y="107"/>
                    <a:pt x="670" y="200"/>
                  </a:cubicBezTo>
                  <a:cubicBezTo>
                    <a:pt x="741" y="307"/>
                    <a:pt x="786" y="415"/>
                    <a:pt x="822" y="539"/>
                  </a:cubicBezTo>
                  <a:cubicBezTo>
                    <a:pt x="875" y="780"/>
                    <a:pt x="911" y="1030"/>
                    <a:pt x="920" y="1289"/>
                  </a:cubicBezTo>
                  <a:cubicBezTo>
                    <a:pt x="938" y="1539"/>
                    <a:pt x="929" y="1789"/>
                    <a:pt x="911" y="2048"/>
                  </a:cubicBezTo>
                  <a:cubicBezTo>
                    <a:pt x="902" y="2298"/>
                    <a:pt x="857" y="2548"/>
                    <a:pt x="777" y="2789"/>
                  </a:cubicBezTo>
                  <a:cubicBezTo>
                    <a:pt x="866" y="2557"/>
                    <a:pt x="920" y="2307"/>
                    <a:pt x="938" y="2048"/>
                  </a:cubicBezTo>
                  <a:cubicBezTo>
                    <a:pt x="965" y="1798"/>
                    <a:pt x="973" y="1539"/>
                    <a:pt x="965" y="1280"/>
                  </a:cubicBezTo>
                  <a:cubicBezTo>
                    <a:pt x="956" y="1030"/>
                    <a:pt x="929" y="772"/>
                    <a:pt x="866" y="522"/>
                  </a:cubicBezTo>
                  <a:cubicBezTo>
                    <a:pt x="831" y="397"/>
                    <a:pt x="786" y="281"/>
                    <a:pt x="715" y="165"/>
                  </a:cubicBezTo>
                  <a:cubicBezTo>
                    <a:pt x="670" y="111"/>
                    <a:pt x="625" y="66"/>
                    <a:pt x="563" y="31"/>
                  </a:cubicBezTo>
                  <a:cubicBezTo>
                    <a:pt x="516" y="11"/>
                    <a:pt x="464" y="1"/>
                    <a:pt x="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rot="-7840361">
              <a:off x="13097" y="2667"/>
              <a:ext cx="358" cy="117"/>
            </a:xfrm>
            <a:custGeom>
              <a:avLst/>
              <a:gdLst/>
              <a:ahLst/>
              <a:cxnLst/>
              <a:rect l="l" t="t" r="r" b="b"/>
              <a:pathLst>
                <a:path w="2821" h="922" extrusionOk="0">
                  <a:moveTo>
                    <a:pt x="625" y="1"/>
                  </a:moveTo>
                  <a:cubicBezTo>
                    <a:pt x="500" y="1"/>
                    <a:pt x="366" y="19"/>
                    <a:pt x="241" y="72"/>
                  </a:cubicBezTo>
                  <a:cubicBezTo>
                    <a:pt x="116" y="126"/>
                    <a:pt x="27" y="242"/>
                    <a:pt x="9" y="385"/>
                  </a:cubicBezTo>
                  <a:cubicBezTo>
                    <a:pt x="0" y="447"/>
                    <a:pt x="18" y="518"/>
                    <a:pt x="54" y="581"/>
                  </a:cubicBezTo>
                  <a:cubicBezTo>
                    <a:pt x="90" y="643"/>
                    <a:pt x="134" y="688"/>
                    <a:pt x="197" y="724"/>
                  </a:cubicBezTo>
                  <a:cubicBezTo>
                    <a:pt x="304" y="786"/>
                    <a:pt x="429" y="831"/>
                    <a:pt x="554" y="858"/>
                  </a:cubicBezTo>
                  <a:cubicBezTo>
                    <a:pt x="779" y="896"/>
                    <a:pt x="998" y="922"/>
                    <a:pt x="1221" y="922"/>
                  </a:cubicBezTo>
                  <a:cubicBezTo>
                    <a:pt x="1255" y="922"/>
                    <a:pt x="1288" y="921"/>
                    <a:pt x="1321" y="920"/>
                  </a:cubicBezTo>
                  <a:cubicBezTo>
                    <a:pt x="1580" y="911"/>
                    <a:pt x="1830" y="893"/>
                    <a:pt x="2080" y="849"/>
                  </a:cubicBezTo>
                  <a:cubicBezTo>
                    <a:pt x="2339" y="822"/>
                    <a:pt x="2580" y="751"/>
                    <a:pt x="2821" y="652"/>
                  </a:cubicBezTo>
                  <a:lnTo>
                    <a:pt x="2821" y="652"/>
                  </a:lnTo>
                  <a:cubicBezTo>
                    <a:pt x="2580" y="742"/>
                    <a:pt x="2330" y="795"/>
                    <a:pt x="2080" y="822"/>
                  </a:cubicBezTo>
                  <a:cubicBezTo>
                    <a:pt x="1830" y="849"/>
                    <a:pt x="1571" y="867"/>
                    <a:pt x="1321" y="867"/>
                  </a:cubicBezTo>
                  <a:cubicBezTo>
                    <a:pt x="1289" y="868"/>
                    <a:pt x="1257" y="868"/>
                    <a:pt x="1224" y="868"/>
                  </a:cubicBezTo>
                  <a:cubicBezTo>
                    <a:pt x="1005" y="868"/>
                    <a:pt x="781" y="843"/>
                    <a:pt x="572" y="804"/>
                  </a:cubicBezTo>
                  <a:cubicBezTo>
                    <a:pt x="447" y="777"/>
                    <a:pt x="331" y="733"/>
                    <a:pt x="224" y="670"/>
                  </a:cubicBezTo>
                  <a:cubicBezTo>
                    <a:pt x="116" y="617"/>
                    <a:pt x="54" y="501"/>
                    <a:pt x="63" y="385"/>
                  </a:cubicBezTo>
                  <a:cubicBezTo>
                    <a:pt x="81" y="260"/>
                    <a:pt x="152" y="153"/>
                    <a:pt x="268" y="108"/>
                  </a:cubicBezTo>
                  <a:cubicBezTo>
                    <a:pt x="369" y="69"/>
                    <a:pt x="470" y="44"/>
                    <a:pt x="577" y="44"/>
                  </a:cubicBezTo>
                  <a:cubicBezTo>
                    <a:pt x="593" y="44"/>
                    <a:pt x="609" y="44"/>
                    <a:pt x="625" y="45"/>
                  </a:cubicBezTo>
                  <a:cubicBezTo>
                    <a:pt x="884" y="54"/>
                    <a:pt x="1134" y="90"/>
                    <a:pt x="1375" y="161"/>
                  </a:cubicBezTo>
                  <a:cubicBezTo>
                    <a:pt x="1625" y="224"/>
                    <a:pt x="1866" y="295"/>
                    <a:pt x="2107" y="385"/>
                  </a:cubicBezTo>
                  <a:cubicBezTo>
                    <a:pt x="2348" y="465"/>
                    <a:pt x="2580" y="554"/>
                    <a:pt x="2821" y="652"/>
                  </a:cubicBezTo>
                  <a:cubicBezTo>
                    <a:pt x="2357" y="438"/>
                    <a:pt x="1875" y="260"/>
                    <a:pt x="1384" y="126"/>
                  </a:cubicBezTo>
                  <a:cubicBezTo>
                    <a:pt x="1143" y="54"/>
                    <a:pt x="884" y="10"/>
                    <a:pt x="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7840361">
              <a:off x="12999" y="2367"/>
              <a:ext cx="142" cy="347"/>
            </a:xfrm>
            <a:custGeom>
              <a:avLst/>
              <a:gdLst/>
              <a:ahLst/>
              <a:cxnLst/>
              <a:rect l="l" t="t" r="r" b="b"/>
              <a:pathLst>
                <a:path w="1116" h="2736" extrusionOk="0">
                  <a:moveTo>
                    <a:pt x="402" y="0"/>
                  </a:moveTo>
                  <a:cubicBezTo>
                    <a:pt x="368" y="0"/>
                    <a:pt x="335" y="5"/>
                    <a:pt x="304" y="14"/>
                  </a:cubicBezTo>
                  <a:cubicBezTo>
                    <a:pt x="170" y="58"/>
                    <a:pt x="63" y="165"/>
                    <a:pt x="36" y="299"/>
                  </a:cubicBezTo>
                  <a:cubicBezTo>
                    <a:pt x="0" y="424"/>
                    <a:pt x="0" y="558"/>
                    <a:pt x="36" y="683"/>
                  </a:cubicBezTo>
                  <a:cubicBezTo>
                    <a:pt x="80" y="942"/>
                    <a:pt x="161" y="1183"/>
                    <a:pt x="277" y="1415"/>
                  </a:cubicBezTo>
                  <a:cubicBezTo>
                    <a:pt x="482" y="1879"/>
                    <a:pt x="741" y="2316"/>
                    <a:pt x="1026" y="2736"/>
                  </a:cubicBezTo>
                  <a:cubicBezTo>
                    <a:pt x="893" y="2522"/>
                    <a:pt x="768" y="2299"/>
                    <a:pt x="652" y="2075"/>
                  </a:cubicBezTo>
                  <a:cubicBezTo>
                    <a:pt x="527" y="1852"/>
                    <a:pt x="411" y="1629"/>
                    <a:pt x="312" y="1388"/>
                  </a:cubicBezTo>
                  <a:cubicBezTo>
                    <a:pt x="205" y="1165"/>
                    <a:pt x="134" y="924"/>
                    <a:pt x="80" y="674"/>
                  </a:cubicBezTo>
                  <a:cubicBezTo>
                    <a:pt x="54" y="549"/>
                    <a:pt x="54" y="424"/>
                    <a:pt x="80" y="308"/>
                  </a:cubicBezTo>
                  <a:cubicBezTo>
                    <a:pt x="107" y="183"/>
                    <a:pt x="196" y="94"/>
                    <a:pt x="321" y="58"/>
                  </a:cubicBezTo>
                  <a:cubicBezTo>
                    <a:pt x="344" y="53"/>
                    <a:pt x="366" y="51"/>
                    <a:pt x="389" y="51"/>
                  </a:cubicBezTo>
                  <a:cubicBezTo>
                    <a:pt x="483" y="51"/>
                    <a:pt x="576" y="95"/>
                    <a:pt x="634" y="174"/>
                  </a:cubicBezTo>
                  <a:cubicBezTo>
                    <a:pt x="714" y="273"/>
                    <a:pt x="777" y="380"/>
                    <a:pt x="821" y="496"/>
                  </a:cubicBezTo>
                  <a:cubicBezTo>
                    <a:pt x="901" y="728"/>
                    <a:pt x="973" y="978"/>
                    <a:pt x="1009" y="1228"/>
                  </a:cubicBezTo>
                  <a:cubicBezTo>
                    <a:pt x="1044" y="1477"/>
                    <a:pt x="1071" y="1727"/>
                    <a:pt x="1080" y="1986"/>
                  </a:cubicBezTo>
                  <a:cubicBezTo>
                    <a:pt x="1098" y="2236"/>
                    <a:pt x="1080" y="2486"/>
                    <a:pt x="1026" y="2736"/>
                  </a:cubicBezTo>
                  <a:cubicBezTo>
                    <a:pt x="1089" y="2486"/>
                    <a:pt x="1116" y="2227"/>
                    <a:pt x="1107" y="1968"/>
                  </a:cubicBezTo>
                  <a:cubicBezTo>
                    <a:pt x="1098" y="1718"/>
                    <a:pt x="1080" y="1460"/>
                    <a:pt x="1044" y="1210"/>
                  </a:cubicBezTo>
                  <a:cubicBezTo>
                    <a:pt x="1009" y="951"/>
                    <a:pt x="946" y="701"/>
                    <a:pt x="857" y="460"/>
                  </a:cubicBezTo>
                  <a:cubicBezTo>
                    <a:pt x="812" y="344"/>
                    <a:pt x="750" y="228"/>
                    <a:pt x="669" y="130"/>
                  </a:cubicBezTo>
                  <a:cubicBezTo>
                    <a:pt x="625" y="76"/>
                    <a:pt x="562" y="41"/>
                    <a:pt x="500" y="14"/>
                  </a:cubicBezTo>
                  <a:cubicBezTo>
                    <a:pt x="469" y="5"/>
                    <a:pt x="435"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rot="-7840361">
              <a:off x="13101" y="2453"/>
              <a:ext cx="358" cy="111"/>
            </a:xfrm>
            <a:custGeom>
              <a:avLst/>
              <a:gdLst/>
              <a:ahLst/>
              <a:cxnLst/>
              <a:rect l="l" t="t" r="r" b="b"/>
              <a:pathLst>
                <a:path w="2821" h="875" extrusionOk="0">
                  <a:moveTo>
                    <a:pt x="824" y="0"/>
                  </a:moveTo>
                  <a:cubicBezTo>
                    <a:pt x="739" y="0"/>
                    <a:pt x="655" y="3"/>
                    <a:pt x="572" y="9"/>
                  </a:cubicBezTo>
                  <a:cubicBezTo>
                    <a:pt x="438" y="18"/>
                    <a:pt x="313" y="54"/>
                    <a:pt x="197" y="116"/>
                  </a:cubicBezTo>
                  <a:cubicBezTo>
                    <a:pt x="72" y="188"/>
                    <a:pt x="1" y="312"/>
                    <a:pt x="1" y="455"/>
                  </a:cubicBezTo>
                  <a:cubicBezTo>
                    <a:pt x="1" y="527"/>
                    <a:pt x="19" y="589"/>
                    <a:pt x="63" y="652"/>
                  </a:cubicBezTo>
                  <a:cubicBezTo>
                    <a:pt x="99" y="705"/>
                    <a:pt x="152" y="741"/>
                    <a:pt x="215" y="777"/>
                  </a:cubicBezTo>
                  <a:cubicBezTo>
                    <a:pt x="340" y="821"/>
                    <a:pt x="465" y="857"/>
                    <a:pt x="599" y="866"/>
                  </a:cubicBezTo>
                  <a:cubicBezTo>
                    <a:pt x="682" y="872"/>
                    <a:pt x="766" y="875"/>
                    <a:pt x="851" y="875"/>
                  </a:cubicBezTo>
                  <a:cubicBezTo>
                    <a:pt x="1020" y="875"/>
                    <a:pt x="1191" y="863"/>
                    <a:pt x="1357" y="839"/>
                  </a:cubicBezTo>
                  <a:cubicBezTo>
                    <a:pt x="1616" y="803"/>
                    <a:pt x="1866" y="750"/>
                    <a:pt x="2107" y="687"/>
                  </a:cubicBezTo>
                  <a:cubicBezTo>
                    <a:pt x="2357" y="625"/>
                    <a:pt x="2598" y="527"/>
                    <a:pt x="2821" y="402"/>
                  </a:cubicBezTo>
                  <a:lnTo>
                    <a:pt x="2821" y="402"/>
                  </a:lnTo>
                  <a:cubicBezTo>
                    <a:pt x="2589" y="527"/>
                    <a:pt x="2357" y="607"/>
                    <a:pt x="2107" y="661"/>
                  </a:cubicBezTo>
                  <a:cubicBezTo>
                    <a:pt x="1857" y="723"/>
                    <a:pt x="1607" y="768"/>
                    <a:pt x="1357" y="794"/>
                  </a:cubicBezTo>
                  <a:cubicBezTo>
                    <a:pt x="1191" y="818"/>
                    <a:pt x="1020" y="830"/>
                    <a:pt x="851" y="830"/>
                  </a:cubicBezTo>
                  <a:cubicBezTo>
                    <a:pt x="766" y="830"/>
                    <a:pt x="682" y="827"/>
                    <a:pt x="599" y="821"/>
                  </a:cubicBezTo>
                  <a:cubicBezTo>
                    <a:pt x="474" y="812"/>
                    <a:pt x="358" y="777"/>
                    <a:pt x="242" y="732"/>
                  </a:cubicBezTo>
                  <a:cubicBezTo>
                    <a:pt x="126" y="687"/>
                    <a:pt x="54" y="571"/>
                    <a:pt x="54" y="455"/>
                  </a:cubicBezTo>
                  <a:cubicBezTo>
                    <a:pt x="54" y="330"/>
                    <a:pt x="117" y="223"/>
                    <a:pt x="224" y="161"/>
                  </a:cubicBezTo>
                  <a:cubicBezTo>
                    <a:pt x="331" y="98"/>
                    <a:pt x="447" y="63"/>
                    <a:pt x="572" y="54"/>
                  </a:cubicBezTo>
                  <a:cubicBezTo>
                    <a:pt x="655" y="48"/>
                    <a:pt x="739" y="45"/>
                    <a:pt x="824" y="45"/>
                  </a:cubicBezTo>
                  <a:cubicBezTo>
                    <a:pt x="993" y="45"/>
                    <a:pt x="1164" y="57"/>
                    <a:pt x="1331" y="80"/>
                  </a:cubicBezTo>
                  <a:cubicBezTo>
                    <a:pt x="1580" y="116"/>
                    <a:pt x="1830" y="161"/>
                    <a:pt x="2080" y="214"/>
                  </a:cubicBezTo>
                  <a:cubicBezTo>
                    <a:pt x="2330" y="268"/>
                    <a:pt x="2571" y="330"/>
                    <a:pt x="2821" y="402"/>
                  </a:cubicBezTo>
                  <a:cubicBezTo>
                    <a:pt x="2339" y="241"/>
                    <a:pt x="1839" y="116"/>
                    <a:pt x="1339" y="36"/>
                  </a:cubicBezTo>
                  <a:cubicBezTo>
                    <a:pt x="1167" y="12"/>
                    <a:pt x="994" y="0"/>
                    <a:pt x="8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rot="-7840361">
              <a:off x="12971" y="2192"/>
              <a:ext cx="165" cy="336"/>
            </a:xfrm>
            <a:custGeom>
              <a:avLst/>
              <a:gdLst/>
              <a:ahLst/>
              <a:cxnLst/>
              <a:rect l="l" t="t" r="r" b="b"/>
              <a:pathLst>
                <a:path w="1304" h="2652" extrusionOk="0">
                  <a:moveTo>
                    <a:pt x="380" y="0"/>
                  </a:moveTo>
                  <a:cubicBezTo>
                    <a:pt x="334" y="0"/>
                    <a:pt x="290" y="10"/>
                    <a:pt x="250" y="27"/>
                  </a:cubicBezTo>
                  <a:cubicBezTo>
                    <a:pt x="125" y="81"/>
                    <a:pt x="36" y="197"/>
                    <a:pt x="18" y="340"/>
                  </a:cubicBezTo>
                  <a:cubicBezTo>
                    <a:pt x="0" y="465"/>
                    <a:pt x="18" y="599"/>
                    <a:pt x="54" y="723"/>
                  </a:cubicBezTo>
                  <a:cubicBezTo>
                    <a:pt x="134" y="964"/>
                    <a:pt x="241" y="1205"/>
                    <a:pt x="375" y="1420"/>
                  </a:cubicBezTo>
                  <a:cubicBezTo>
                    <a:pt x="634" y="1857"/>
                    <a:pt x="937" y="2267"/>
                    <a:pt x="1267" y="2651"/>
                  </a:cubicBezTo>
                  <a:cubicBezTo>
                    <a:pt x="1107" y="2455"/>
                    <a:pt x="955" y="2250"/>
                    <a:pt x="812" y="2044"/>
                  </a:cubicBezTo>
                  <a:cubicBezTo>
                    <a:pt x="669" y="1830"/>
                    <a:pt x="527" y="1625"/>
                    <a:pt x="402" y="1402"/>
                  </a:cubicBezTo>
                  <a:cubicBezTo>
                    <a:pt x="277" y="1179"/>
                    <a:pt x="170" y="956"/>
                    <a:pt x="98" y="706"/>
                  </a:cubicBezTo>
                  <a:cubicBezTo>
                    <a:pt x="54" y="590"/>
                    <a:pt x="45" y="465"/>
                    <a:pt x="54" y="349"/>
                  </a:cubicBezTo>
                  <a:cubicBezTo>
                    <a:pt x="71" y="224"/>
                    <a:pt x="152" y="125"/>
                    <a:pt x="268" y="72"/>
                  </a:cubicBezTo>
                  <a:cubicBezTo>
                    <a:pt x="299" y="59"/>
                    <a:pt x="333" y="53"/>
                    <a:pt x="366" y="53"/>
                  </a:cubicBezTo>
                  <a:cubicBezTo>
                    <a:pt x="449" y="53"/>
                    <a:pt x="532" y="89"/>
                    <a:pt x="589" y="152"/>
                  </a:cubicBezTo>
                  <a:cubicBezTo>
                    <a:pt x="678" y="233"/>
                    <a:pt x="759" y="331"/>
                    <a:pt x="812" y="447"/>
                  </a:cubicBezTo>
                  <a:cubicBezTo>
                    <a:pt x="928" y="670"/>
                    <a:pt x="1018" y="911"/>
                    <a:pt x="1080" y="1152"/>
                  </a:cubicBezTo>
                  <a:cubicBezTo>
                    <a:pt x="1142" y="1402"/>
                    <a:pt x="1196" y="1643"/>
                    <a:pt x="1232" y="1902"/>
                  </a:cubicBezTo>
                  <a:cubicBezTo>
                    <a:pt x="1285" y="2143"/>
                    <a:pt x="1294" y="2401"/>
                    <a:pt x="1267" y="2651"/>
                  </a:cubicBezTo>
                  <a:cubicBezTo>
                    <a:pt x="1303" y="2401"/>
                    <a:pt x="1303" y="2143"/>
                    <a:pt x="1267" y="1893"/>
                  </a:cubicBezTo>
                  <a:cubicBezTo>
                    <a:pt x="1232" y="1643"/>
                    <a:pt x="1187" y="1393"/>
                    <a:pt x="1125" y="1143"/>
                  </a:cubicBezTo>
                  <a:cubicBezTo>
                    <a:pt x="1062" y="893"/>
                    <a:pt x="973" y="652"/>
                    <a:pt x="857" y="420"/>
                  </a:cubicBezTo>
                  <a:cubicBezTo>
                    <a:pt x="803" y="304"/>
                    <a:pt x="723" y="197"/>
                    <a:pt x="625" y="108"/>
                  </a:cubicBezTo>
                  <a:cubicBezTo>
                    <a:pt x="580" y="63"/>
                    <a:pt x="518" y="27"/>
                    <a:pt x="455" y="9"/>
                  </a:cubicBezTo>
                  <a:cubicBezTo>
                    <a:pt x="430" y="3"/>
                    <a:pt x="405" y="0"/>
                    <a:pt x="3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rot="-7840361">
              <a:off x="13086" y="2241"/>
              <a:ext cx="357" cy="112"/>
            </a:xfrm>
            <a:custGeom>
              <a:avLst/>
              <a:gdLst/>
              <a:ahLst/>
              <a:cxnLst/>
              <a:rect l="l" t="t" r="r" b="b"/>
              <a:pathLst>
                <a:path w="2812" h="886" extrusionOk="0">
                  <a:moveTo>
                    <a:pt x="9" y="493"/>
                  </a:moveTo>
                  <a:cubicBezTo>
                    <a:pt x="0" y="555"/>
                    <a:pt x="18" y="618"/>
                    <a:pt x="54" y="680"/>
                  </a:cubicBezTo>
                  <a:cubicBezTo>
                    <a:pt x="18" y="618"/>
                    <a:pt x="9" y="555"/>
                    <a:pt x="9" y="493"/>
                  </a:cubicBezTo>
                  <a:close/>
                  <a:moveTo>
                    <a:pt x="1202" y="0"/>
                  </a:moveTo>
                  <a:cubicBezTo>
                    <a:pt x="979" y="0"/>
                    <a:pt x="763" y="24"/>
                    <a:pt x="554" y="55"/>
                  </a:cubicBezTo>
                  <a:cubicBezTo>
                    <a:pt x="429" y="82"/>
                    <a:pt x="313" y="127"/>
                    <a:pt x="206" y="189"/>
                  </a:cubicBezTo>
                  <a:lnTo>
                    <a:pt x="206" y="189"/>
                  </a:lnTo>
                  <a:cubicBezTo>
                    <a:pt x="313" y="127"/>
                    <a:pt x="429" y="82"/>
                    <a:pt x="554" y="64"/>
                  </a:cubicBezTo>
                  <a:cubicBezTo>
                    <a:pt x="737" y="38"/>
                    <a:pt x="920" y="22"/>
                    <a:pt x="1099" y="22"/>
                  </a:cubicBezTo>
                  <a:cubicBezTo>
                    <a:pt x="1165" y="22"/>
                    <a:pt x="1230" y="24"/>
                    <a:pt x="1294" y="29"/>
                  </a:cubicBezTo>
                  <a:cubicBezTo>
                    <a:pt x="1544" y="37"/>
                    <a:pt x="1794" y="64"/>
                    <a:pt x="2044" y="100"/>
                  </a:cubicBezTo>
                  <a:cubicBezTo>
                    <a:pt x="2267" y="125"/>
                    <a:pt x="2496" y="165"/>
                    <a:pt x="2720" y="206"/>
                  </a:cubicBezTo>
                  <a:lnTo>
                    <a:pt x="2720" y="206"/>
                  </a:lnTo>
                  <a:cubicBezTo>
                    <a:pt x="2628" y="270"/>
                    <a:pt x="2536" y="322"/>
                    <a:pt x="2437" y="368"/>
                  </a:cubicBezTo>
                  <a:cubicBezTo>
                    <a:pt x="2321" y="430"/>
                    <a:pt x="2205" y="475"/>
                    <a:pt x="2080" y="519"/>
                  </a:cubicBezTo>
                  <a:cubicBezTo>
                    <a:pt x="1839" y="618"/>
                    <a:pt x="1598" y="698"/>
                    <a:pt x="1339" y="760"/>
                  </a:cubicBezTo>
                  <a:cubicBezTo>
                    <a:pt x="1089" y="823"/>
                    <a:pt x="839" y="867"/>
                    <a:pt x="580" y="867"/>
                  </a:cubicBezTo>
                  <a:cubicBezTo>
                    <a:pt x="563" y="869"/>
                    <a:pt x="546" y="869"/>
                    <a:pt x="529" y="869"/>
                  </a:cubicBezTo>
                  <a:cubicBezTo>
                    <a:pt x="414" y="869"/>
                    <a:pt x="306" y="844"/>
                    <a:pt x="197" y="805"/>
                  </a:cubicBezTo>
                  <a:lnTo>
                    <a:pt x="197" y="805"/>
                  </a:lnTo>
                  <a:cubicBezTo>
                    <a:pt x="313" y="859"/>
                    <a:pt x="447" y="885"/>
                    <a:pt x="580" y="885"/>
                  </a:cubicBezTo>
                  <a:cubicBezTo>
                    <a:pt x="839" y="885"/>
                    <a:pt x="1098" y="850"/>
                    <a:pt x="1348" y="787"/>
                  </a:cubicBezTo>
                  <a:cubicBezTo>
                    <a:pt x="1607" y="734"/>
                    <a:pt x="1857" y="662"/>
                    <a:pt x="2098" y="564"/>
                  </a:cubicBezTo>
                  <a:cubicBezTo>
                    <a:pt x="2223" y="519"/>
                    <a:pt x="2348" y="475"/>
                    <a:pt x="2455" y="412"/>
                  </a:cubicBezTo>
                  <a:cubicBezTo>
                    <a:pt x="2580" y="368"/>
                    <a:pt x="2696" y="296"/>
                    <a:pt x="2803" y="216"/>
                  </a:cubicBezTo>
                  <a:cubicBezTo>
                    <a:pt x="2803" y="207"/>
                    <a:pt x="2803" y="207"/>
                    <a:pt x="2812" y="198"/>
                  </a:cubicBezTo>
                  <a:cubicBezTo>
                    <a:pt x="2812" y="189"/>
                    <a:pt x="2803" y="171"/>
                    <a:pt x="2785" y="171"/>
                  </a:cubicBezTo>
                  <a:cubicBezTo>
                    <a:pt x="2294" y="73"/>
                    <a:pt x="1794" y="20"/>
                    <a:pt x="1303" y="2"/>
                  </a:cubicBezTo>
                  <a:cubicBezTo>
                    <a:pt x="1269" y="1"/>
                    <a:pt x="1236" y="0"/>
                    <a:pt x="1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rot="-7840361">
              <a:off x="12740" y="2255"/>
              <a:ext cx="758" cy="602"/>
            </a:xfrm>
            <a:custGeom>
              <a:avLst/>
              <a:gdLst/>
              <a:ahLst/>
              <a:cxnLst/>
              <a:rect l="l" t="t" r="r" b="b"/>
              <a:pathLst>
                <a:path w="5974" h="4745" extrusionOk="0">
                  <a:moveTo>
                    <a:pt x="1250" y="0"/>
                  </a:moveTo>
                  <a:lnTo>
                    <a:pt x="1250" y="0"/>
                  </a:lnTo>
                  <a:cubicBezTo>
                    <a:pt x="1232" y="286"/>
                    <a:pt x="1241" y="572"/>
                    <a:pt x="1277" y="857"/>
                  </a:cubicBezTo>
                  <a:cubicBezTo>
                    <a:pt x="1312" y="1063"/>
                    <a:pt x="1357" y="1277"/>
                    <a:pt x="1402" y="1482"/>
                  </a:cubicBezTo>
                  <a:cubicBezTo>
                    <a:pt x="1011" y="1074"/>
                    <a:pt x="199" y="195"/>
                    <a:pt x="187" y="195"/>
                  </a:cubicBezTo>
                  <a:lnTo>
                    <a:pt x="187" y="195"/>
                  </a:lnTo>
                  <a:cubicBezTo>
                    <a:pt x="187" y="195"/>
                    <a:pt x="187" y="195"/>
                    <a:pt x="188" y="197"/>
                  </a:cubicBezTo>
                  <a:cubicBezTo>
                    <a:pt x="554" y="697"/>
                    <a:pt x="955" y="1170"/>
                    <a:pt x="1393" y="1607"/>
                  </a:cubicBezTo>
                  <a:cubicBezTo>
                    <a:pt x="1339" y="1617"/>
                    <a:pt x="1284" y="1621"/>
                    <a:pt x="1227" y="1621"/>
                  </a:cubicBezTo>
                  <a:cubicBezTo>
                    <a:pt x="1031" y="1621"/>
                    <a:pt x="825" y="1570"/>
                    <a:pt x="652" y="1536"/>
                  </a:cubicBezTo>
                  <a:cubicBezTo>
                    <a:pt x="496" y="1498"/>
                    <a:pt x="116" y="1449"/>
                    <a:pt x="25" y="1449"/>
                  </a:cubicBezTo>
                  <a:cubicBezTo>
                    <a:pt x="7" y="1449"/>
                    <a:pt x="0" y="1451"/>
                    <a:pt x="9" y="1455"/>
                  </a:cubicBezTo>
                  <a:cubicBezTo>
                    <a:pt x="215" y="1536"/>
                    <a:pt x="429" y="1589"/>
                    <a:pt x="643" y="1625"/>
                  </a:cubicBezTo>
                  <a:cubicBezTo>
                    <a:pt x="819" y="1669"/>
                    <a:pt x="1030" y="1717"/>
                    <a:pt x="1230" y="1717"/>
                  </a:cubicBezTo>
                  <a:cubicBezTo>
                    <a:pt x="1314" y="1717"/>
                    <a:pt x="1396" y="1709"/>
                    <a:pt x="1473" y="1687"/>
                  </a:cubicBezTo>
                  <a:cubicBezTo>
                    <a:pt x="1768" y="1991"/>
                    <a:pt x="2080" y="2267"/>
                    <a:pt x="2401" y="2544"/>
                  </a:cubicBezTo>
                  <a:cubicBezTo>
                    <a:pt x="2169" y="2544"/>
                    <a:pt x="1946" y="2517"/>
                    <a:pt x="1723" y="2455"/>
                  </a:cubicBezTo>
                  <a:cubicBezTo>
                    <a:pt x="1560" y="2425"/>
                    <a:pt x="1180" y="2377"/>
                    <a:pt x="1093" y="2377"/>
                  </a:cubicBezTo>
                  <a:cubicBezTo>
                    <a:pt x="1075" y="2377"/>
                    <a:pt x="1070" y="2379"/>
                    <a:pt x="1080" y="2383"/>
                  </a:cubicBezTo>
                  <a:cubicBezTo>
                    <a:pt x="1286" y="2464"/>
                    <a:pt x="1491" y="2517"/>
                    <a:pt x="1705" y="2553"/>
                  </a:cubicBezTo>
                  <a:cubicBezTo>
                    <a:pt x="1886" y="2593"/>
                    <a:pt x="2097" y="2643"/>
                    <a:pt x="2300" y="2643"/>
                  </a:cubicBezTo>
                  <a:cubicBezTo>
                    <a:pt x="2368" y="2643"/>
                    <a:pt x="2435" y="2638"/>
                    <a:pt x="2499" y="2624"/>
                  </a:cubicBezTo>
                  <a:cubicBezTo>
                    <a:pt x="2874" y="2928"/>
                    <a:pt x="3258" y="3222"/>
                    <a:pt x="3660" y="3499"/>
                  </a:cubicBezTo>
                  <a:cubicBezTo>
                    <a:pt x="3586" y="3518"/>
                    <a:pt x="3507" y="3526"/>
                    <a:pt x="3427" y="3526"/>
                  </a:cubicBezTo>
                  <a:cubicBezTo>
                    <a:pt x="3247" y="3526"/>
                    <a:pt x="3059" y="3488"/>
                    <a:pt x="2892" y="3463"/>
                  </a:cubicBezTo>
                  <a:cubicBezTo>
                    <a:pt x="2739" y="3436"/>
                    <a:pt x="2401" y="3413"/>
                    <a:pt x="2285" y="3413"/>
                  </a:cubicBezTo>
                  <a:cubicBezTo>
                    <a:pt x="2253" y="3413"/>
                    <a:pt x="2238" y="3415"/>
                    <a:pt x="2249" y="3419"/>
                  </a:cubicBezTo>
                  <a:cubicBezTo>
                    <a:pt x="2455" y="3490"/>
                    <a:pt x="2669" y="3535"/>
                    <a:pt x="2883" y="3562"/>
                  </a:cubicBezTo>
                  <a:cubicBezTo>
                    <a:pt x="3046" y="3589"/>
                    <a:pt x="3236" y="3623"/>
                    <a:pt x="3420" y="3623"/>
                  </a:cubicBezTo>
                  <a:cubicBezTo>
                    <a:pt x="3538" y="3623"/>
                    <a:pt x="3653" y="3609"/>
                    <a:pt x="3758" y="3570"/>
                  </a:cubicBezTo>
                  <a:lnTo>
                    <a:pt x="3874" y="3651"/>
                  </a:lnTo>
                  <a:cubicBezTo>
                    <a:pt x="4222" y="3874"/>
                    <a:pt x="4579" y="4097"/>
                    <a:pt x="4945" y="4293"/>
                  </a:cubicBezTo>
                  <a:cubicBezTo>
                    <a:pt x="4731" y="4356"/>
                    <a:pt x="4499" y="4383"/>
                    <a:pt x="4275" y="4383"/>
                  </a:cubicBezTo>
                  <a:cubicBezTo>
                    <a:pt x="4079" y="4392"/>
                    <a:pt x="3570" y="4463"/>
                    <a:pt x="3633" y="4472"/>
                  </a:cubicBezTo>
                  <a:cubicBezTo>
                    <a:pt x="3751" y="4487"/>
                    <a:pt x="3871" y="4493"/>
                    <a:pt x="3992" y="4493"/>
                  </a:cubicBezTo>
                  <a:cubicBezTo>
                    <a:pt x="4090" y="4493"/>
                    <a:pt x="4188" y="4489"/>
                    <a:pt x="4284" y="4481"/>
                  </a:cubicBezTo>
                  <a:cubicBezTo>
                    <a:pt x="4525" y="4472"/>
                    <a:pt x="4829" y="4463"/>
                    <a:pt x="5061" y="4356"/>
                  </a:cubicBezTo>
                  <a:cubicBezTo>
                    <a:pt x="5329" y="4499"/>
                    <a:pt x="5605" y="4624"/>
                    <a:pt x="5882" y="4740"/>
                  </a:cubicBezTo>
                  <a:cubicBezTo>
                    <a:pt x="5890" y="4743"/>
                    <a:pt x="5898" y="4745"/>
                    <a:pt x="5905" y="4745"/>
                  </a:cubicBezTo>
                  <a:cubicBezTo>
                    <a:pt x="5952" y="4745"/>
                    <a:pt x="5973" y="4674"/>
                    <a:pt x="5927" y="4650"/>
                  </a:cubicBezTo>
                  <a:cubicBezTo>
                    <a:pt x="5668" y="4543"/>
                    <a:pt x="5409" y="4427"/>
                    <a:pt x="5159" y="4293"/>
                  </a:cubicBezTo>
                  <a:cubicBezTo>
                    <a:pt x="5168" y="4276"/>
                    <a:pt x="5168" y="4258"/>
                    <a:pt x="5159" y="4240"/>
                  </a:cubicBezTo>
                  <a:cubicBezTo>
                    <a:pt x="5016" y="3981"/>
                    <a:pt x="4882" y="3704"/>
                    <a:pt x="4757" y="3437"/>
                  </a:cubicBezTo>
                  <a:cubicBezTo>
                    <a:pt x="4650" y="3213"/>
                    <a:pt x="4561" y="2981"/>
                    <a:pt x="4472" y="2740"/>
                  </a:cubicBezTo>
                  <a:lnTo>
                    <a:pt x="4472" y="2740"/>
                  </a:lnTo>
                  <a:cubicBezTo>
                    <a:pt x="4516" y="2999"/>
                    <a:pt x="4588" y="3258"/>
                    <a:pt x="4686" y="3499"/>
                  </a:cubicBezTo>
                  <a:cubicBezTo>
                    <a:pt x="4793" y="3749"/>
                    <a:pt x="4918" y="3990"/>
                    <a:pt x="5043" y="4231"/>
                  </a:cubicBezTo>
                  <a:cubicBezTo>
                    <a:pt x="4695" y="4035"/>
                    <a:pt x="4347" y="3829"/>
                    <a:pt x="4017" y="3615"/>
                  </a:cubicBezTo>
                  <a:cubicBezTo>
                    <a:pt x="3936" y="3562"/>
                    <a:pt x="3856" y="3508"/>
                    <a:pt x="3776" y="3454"/>
                  </a:cubicBezTo>
                  <a:cubicBezTo>
                    <a:pt x="3704" y="3187"/>
                    <a:pt x="3624" y="2910"/>
                    <a:pt x="3561" y="2642"/>
                  </a:cubicBezTo>
                  <a:cubicBezTo>
                    <a:pt x="3508" y="2392"/>
                    <a:pt x="3419" y="2098"/>
                    <a:pt x="3383" y="1848"/>
                  </a:cubicBezTo>
                  <a:lnTo>
                    <a:pt x="3383" y="1848"/>
                  </a:lnTo>
                  <a:cubicBezTo>
                    <a:pt x="3401" y="2116"/>
                    <a:pt x="3437" y="2383"/>
                    <a:pt x="3481" y="2642"/>
                  </a:cubicBezTo>
                  <a:cubicBezTo>
                    <a:pt x="3535" y="2865"/>
                    <a:pt x="3588" y="3151"/>
                    <a:pt x="3651" y="3374"/>
                  </a:cubicBezTo>
                  <a:cubicBezTo>
                    <a:pt x="3294" y="3124"/>
                    <a:pt x="2946" y="2865"/>
                    <a:pt x="2606" y="2589"/>
                  </a:cubicBezTo>
                  <a:cubicBezTo>
                    <a:pt x="2615" y="2571"/>
                    <a:pt x="2615" y="2553"/>
                    <a:pt x="2606" y="2544"/>
                  </a:cubicBezTo>
                  <a:cubicBezTo>
                    <a:pt x="2544" y="2259"/>
                    <a:pt x="2473" y="1964"/>
                    <a:pt x="2428" y="1678"/>
                  </a:cubicBezTo>
                  <a:cubicBezTo>
                    <a:pt x="2383" y="1428"/>
                    <a:pt x="2339" y="1179"/>
                    <a:pt x="2321" y="920"/>
                  </a:cubicBezTo>
                  <a:cubicBezTo>
                    <a:pt x="2294" y="1179"/>
                    <a:pt x="2294" y="1428"/>
                    <a:pt x="2321" y="1678"/>
                  </a:cubicBezTo>
                  <a:cubicBezTo>
                    <a:pt x="2374" y="1955"/>
                    <a:pt x="2437" y="2232"/>
                    <a:pt x="2490" y="2499"/>
                  </a:cubicBezTo>
                  <a:cubicBezTo>
                    <a:pt x="2160" y="2223"/>
                    <a:pt x="1839" y="1928"/>
                    <a:pt x="1536" y="1616"/>
                  </a:cubicBezTo>
                  <a:cubicBezTo>
                    <a:pt x="1464" y="1312"/>
                    <a:pt x="1393" y="1000"/>
                    <a:pt x="1339" y="679"/>
                  </a:cubicBezTo>
                  <a:cubicBezTo>
                    <a:pt x="1303" y="456"/>
                    <a:pt x="1268" y="224"/>
                    <a:pt x="1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rot="-7840361">
              <a:off x="12948" y="2481"/>
              <a:ext cx="154" cy="237"/>
            </a:xfrm>
            <a:custGeom>
              <a:avLst/>
              <a:gdLst/>
              <a:ahLst/>
              <a:cxnLst/>
              <a:rect l="l" t="t" r="r" b="b"/>
              <a:pathLst>
                <a:path w="1215" h="1866" extrusionOk="0">
                  <a:moveTo>
                    <a:pt x="420" y="205"/>
                  </a:moveTo>
                  <a:cubicBezTo>
                    <a:pt x="0" y="402"/>
                    <a:pt x="277" y="1187"/>
                    <a:pt x="607" y="1865"/>
                  </a:cubicBezTo>
                  <a:cubicBezTo>
                    <a:pt x="822" y="1749"/>
                    <a:pt x="1027" y="1615"/>
                    <a:pt x="1214" y="1455"/>
                  </a:cubicBezTo>
                  <a:cubicBezTo>
                    <a:pt x="1107" y="705"/>
                    <a:pt x="857" y="0"/>
                    <a:pt x="420" y="205"/>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rot="-7840361">
              <a:off x="12889" y="2619"/>
              <a:ext cx="483" cy="554"/>
            </a:xfrm>
            <a:custGeom>
              <a:avLst/>
              <a:gdLst/>
              <a:ahLst/>
              <a:cxnLst/>
              <a:rect l="l" t="t" r="r" b="b"/>
              <a:pathLst>
                <a:path w="3812" h="4365" extrusionOk="0">
                  <a:moveTo>
                    <a:pt x="1" y="2579"/>
                  </a:moveTo>
                  <a:cubicBezTo>
                    <a:pt x="108" y="2865"/>
                    <a:pt x="269" y="3124"/>
                    <a:pt x="465" y="3356"/>
                  </a:cubicBezTo>
                  <a:cubicBezTo>
                    <a:pt x="1125" y="3454"/>
                    <a:pt x="2071" y="3338"/>
                    <a:pt x="2455" y="3186"/>
                  </a:cubicBezTo>
                  <a:lnTo>
                    <a:pt x="2482" y="3186"/>
                  </a:lnTo>
                  <a:cubicBezTo>
                    <a:pt x="2777" y="3481"/>
                    <a:pt x="3089" y="3766"/>
                    <a:pt x="3410" y="4034"/>
                  </a:cubicBezTo>
                  <a:lnTo>
                    <a:pt x="3383" y="4034"/>
                  </a:lnTo>
                  <a:cubicBezTo>
                    <a:pt x="2794" y="3793"/>
                    <a:pt x="1134" y="3168"/>
                    <a:pt x="849" y="3731"/>
                  </a:cubicBezTo>
                  <a:cubicBezTo>
                    <a:pt x="1295" y="4088"/>
                    <a:pt x="1839" y="4302"/>
                    <a:pt x="2411" y="4364"/>
                  </a:cubicBezTo>
                  <a:cubicBezTo>
                    <a:pt x="2884" y="4329"/>
                    <a:pt x="3330" y="4239"/>
                    <a:pt x="3544" y="4150"/>
                  </a:cubicBezTo>
                  <a:cubicBezTo>
                    <a:pt x="3580" y="4177"/>
                    <a:pt x="3615" y="4204"/>
                    <a:pt x="3660" y="4239"/>
                  </a:cubicBezTo>
                  <a:lnTo>
                    <a:pt x="3767" y="4204"/>
                  </a:lnTo>
                  <a:cubicBezTo>
                    <a:pt x="3714" y="4159"/>
                    <a:pt x="3660" y="4123"/>
                    <a:pt x="3607" y="4079"/>
                  </a:cubicBezTo>
                  <a:cubicBezTo>
                    <a:pt x="3615" y="4061"/>
                    <a:pt x="3615" y="4052"/>
                    <a:pt x="3607" y="4034"/>
                  </a:cubicBezTo>
                  <a:cubicBezTo>
                    <a:pt x="3598" y="4007"/>
                    <a:pt x="3598" y="3981"/>
                    <a:pt x="3589" y="3954"/>
                  </a:cubicBezTo>
                  <a:cubicBezTo>
                    <a:pt x="3785" y="3222"/>
                    <a:pt x="3812" y="1107"/>
                    <a:pt x="3062" y="1357"/>
                  </a:cubicBezTo>
                  <a:cubicBezTo>
                    <a:pt x="2375" y="1589"/>
                    <a:pt x="3205" y="3436"/>
                    <a:pt x="3464" y="3963"/>
                  </a:cubicBezTo>
                  <a:cubicBezTo>
                    <a:pt x="3142" y="3695"/>
                    <a:pt x="2839" y="3400"/>
                    <a:pt x="2545" y="3115"/>
                  </a:cubicBezTo>
                  <a:lnTo>
                    <a:pt x="2527" y="3052"/>
                  </a:lnTo>
                  <a:cubicBezTo>
                    <a:pt x="2750" y="2401"/>
                    <a:pt x="2803" y="116"/>
                    <a:pt x="2027" y="384"/>
                  </a:cubicBezTo>
                  <a:cubicBezTo>
                    <a:pt x="1357" y="607"/>
                    <a:pt x="2125" y="2356"/>
                    <a:pt x="2402" y="2936"/>
                  </a:cubicBezTo>
                  <a:cubicBezTo>
                    <a:pt x="2402" y="2954"/>
                    <a:pt x="2402" y="2963"/>
                    <a:pt x="2411" y="2981"/>
                  </a:cubicBezTo>
                  <a:cubicBezTo>
                    <a:pt x="2259" y="2820"/>
                    <a:pt x="2036" y="2579"/>
                    <a:pt x="1822" y="2356"/>
                  </a:cubicBezTo>
                  <a:cubicBezTo>
                    <a:pt x="1670" y="1678"/>
                    <a:pt x="795" y="0"/>
                    <a:pt x="242" y="223"/>
                  </a:cubicBezTo>
                  <a:cubicBezTo>
                    <a:pt x="162" y="357"/>
                    <a:pt x="90" y="500"/>
                    <a:pt x="37" y="643"/>
                  </a:cubicBezTo>
                  <a:cubicBezTo>
                    <a:pt x="162" y="1366"/>
                    <a:pt x="1848" y="2499"/>
                    <a:pt x="1848" y="2499"/>
                  </a:cubicBezTo>
                  <a:lnTo>
                    <a:pt x="1848" y="2499"/>
                  </a:lnTo>
                  <a:cubicBezTo>
                    <a:pt x="2018" y="2695"/>
                    <a:pt x="2188" y="2892"/>
                    <a:pt x="2375" y="3079"/>
                  </a:cubicBezTo>
                  <a:cubicBezTo>
                    <a:pt x="1902" y="2874"/>
                    <a:pt x="554" y="2347"/>
                    <a:pt x="1" y="2579"/>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rot="-7840361">
              <a:off x="12961" y="2473"/>
              <a:ext cx="44" cy="47"/>
            </a:xfrm>
            <a:custGeom>
              <a:avLst/>
              <a:gdLst/>
              <a:ahLst/>
              <a:cxnLst/>
              <a:rect l="l" t="t" r="r" b="b"/>
              <a:pathLst>
                <a:path w="349" h="367" extrusionOk="0">
                  <a:moveTo>
                    <a:pt x="179" y="54"/>
                  </a:moveTo>
                  <a:cubicBezTo>
                    <a:pt x="72" y="116"/>
                    <a:pt x="1" y="241"/>
                    <a:pt x="1" y="366"/>
                  </a:cubicBezTo>
                  <a:cubicBezTo>
                    <a:pt x="126" y="250"/>
                    <a:pt x="242" y="134"/>
                    <a:pt x="349" y="0"/>
                  </a:cubicBezTo>
                  <a:cubicBezTo>
                    <a:pt x="286" y="0"/>
                    <a:pt x="224" y="18"/>
                    <a:pt x="179" y="54"/>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rot="-3422581">
              <a:off x="12719" y="3908"/>
              <a:ext cx="390" cy="357"/>
            </a:xfrm>
            <a:custGeom>
              <a:avLst/>
              <a:gdLst/>
              <a:ahLst/>
              <a:cxnLst/>
              <a:rect l="l" t="t" r="r" b="b"/>
              <a:pathLst>
                <a:path w="4196" h="3833" extrusionOk="0">
                  <a:moveTo>
                    <a:pt x="1187" y="1"/>
                  </a:moveTo>
                  <a:cubicBezTo>
                    <a:pt x="1184" y="1"/>
                    <a:pt x="1181" y="1"/>
                    <a:pt x="1178" y="1"/>
                  </a:cubicBezTo>
                  <a:cubicBezTo>
                    <a:pt x="1000" y="10"/>
                    <a:pt x="813" y="206"/>
                    <a:pt x="813" y="206"/>
                  </a:cubicBezTo>
                  <a:cubicBezTo>
                    <a:pt x="754" y="86"/>
                    <a:pt x="689" y="49"/>
                    <a:pt x="631" y="49"/>
                  </a:cubicBezTo>
                  <a:cubicBezTo>
                    <a:pt x="539" y="49"/>
                    <a:pt x="464" y="144"/>
                    <a:pt x="464" y="144"/>
                  </a:cubicBezTo>
                  <a:cubicBezTo>
                    <a:pt x="464" y="144"/>
                    <a:pt x="330" y="79"/>
                    <a:pt x="218" y="79"/>
                  </a:cubicBezTo>
                  <a:cubicBezTo>
                    <a:pt x="170" y="79"/>
                    <a:pt x="125" y="91"/>
                    <a:pt x="99" y="126"/>
                  </a:cubicBezTo>
                  <a:cubicBezTo>
                    <a:pt x="0" y="233"/>
                    <a:pt x="223" y="527"/>
                    <a:pt x="223" y="527"/>
                  </a:cubicBezTo>
                  <a:cubicBezTo>
                    <a:pt x="152" y="581"/>
                    <a:pt x="99" y="661"/>
                    <a:pt x="81" y="751"/>
                  </a:cubicBezTo>
                  <a:cubicBezTo>
                    <a:pt x="45" y="911"/>
                    <a:pt x="295" y="1143"/>
                    <a:pt x="295" y="1143"/>
                  </a:cubicBezTo>
                  <a:cubicBezTo>
                    <a:pt x="295" y="1143"/>
                    <a:pt x="81" y="1233"/>
                    <a:pt x="90" y="1402"/>
                  </a:cubicBezTo>
                  <a:cubicBezTo>
                    <a:pt x="99" y="1563"/>
                    <a:pt x="384" y="1643"/>
                    <a:pt x="384" y="1643"/>
                  </a:cubicBezTo>
                  <a:cubicBezTo>
                    <a:pt x="384" y="1643"/>
                    <a:pt x="188" y="1902"/>
                    <a:pt x="339" y="2098"/>
                  </a:cubicBezTo>
                  <a:cubicBezTo>
                    <a:pt x="476" y="2273"/>
                    <a:pt x="710" y="2286"/>
                    <a:pt x="777" y="2286"/>
                  </a:cubicBezTo>
                  <a:cubicBezTo>
                    <a:pt x="788" y="2286"/>
                    <a:pt x="795" y="2286"/>
                    <a:pt x="795" y="2286"/>
                  </a:cubicBezTo>
                  <a:lnTo>
                    <a:pt x="795" y="2286"/>
                  </a:lnTo>
                  <a:cubicBezTo>
                    <a:pt x="795" y="2286"/>
                    <a:pt x="643" y="2411"/>
                    <a:pt x="795" y="2678"/>
                  </a:cubicBezTo>
                  <a:cubicBezTo>
                    <a:pt x="946" y="2946"/>
                    <a:pt x="1312" y="2946"/>
                    <a:pt x="1312" y="2946"/>
                  </a:cubicBezTo>
                  <a:cubicBezTo>
                    <a:pt x="1205" y="3026"/>
                    <a:pt x="1187" y="3187"/>
                    <a:pt x="1277" y="3294"/>
                  </a:cubicBezTo>
                  <a:cubicBezTo>
                    <a:pt x="1384" y="3455"/>
                    <a:pt x="1687" y="3475"/>
                    <a:pt x="1831" y="3475"/>
                  </a:cubicBezTo>
                  <a:cubicBezTo>
                    <a:pt x="1880" y="3475"/>
                    <a:pt x="1910" y="3473"/>
                    <a:pt x="1910" y="3473"/>
                  </a:cubicBezTo>
                  <a:lnTo>
                    <a:pt x="1910" y="3473"/>
                  </a:lnTo>
                  <a:cubicBezTo>
                    <a:pt x="1872" y="3648"/>
                    <a:pt x="2094" y="3682"/>
                    <a:pt x="2270" y="3682"/>
                  </a:cubicBezTo>
                  <a:cubicBezTo>
                    <a:pt x="2380" y="3682"/>
                    <a:pt x="2473" y="3669"/>
                    <a:pt x="2473" y="3669"/>
                  </a:cubicBezTo>
                  <a:lnTo>
                    <a:pt x="2473" y="3669"/>
                  </a:lnTo>
                  <a:cubicBezTo>
                    <a:pt x="2427" y="3755"/>
                    <a:pt x="2439" y="3833"/>
                    <a:pt x="2584" y="3833"/>
                  </a:cubicBezTo>
                  <a:cubicBezTo>
                    <a:pt x="2694" y="3833"/>
                    <a:pt x="2881" y="3788"/>
                    <a:pt x="3178" y="3669"/>
                  </a:cubicBezTo>
                  <a:cubicBezTo>
                    <a:pt x="3539" y="3524"/>
                    <a:pt x="3801" y="3489"/>
                    <a:pt x="3969" y="3489"/>
                  </a:cubicBezTo>
                  <a:cubicBezTo>
                    <a:pt x="4121" y="3489"/>
                    <a:pt x="4195" y="3517"/>
                    <a:pt x="4195" y="3517"/>
                  </a:cubicBezTo>
                  <a:cubicBezTo>
                    <a:pt x="4195" y="3517"/>
                    <a:pt x="3954" y="2982"/>
                    <a:pt x="4008" y="2714"/>
                  </a:cubicBezTo>
                  <a:cubicBezTo>
                    <a:pt x="4061" y="2455"/>
                    <a:pt x="4142" y="1884"/>
                    <a:pt x="3990" y="1697"/>
                  </a:cubicBezTo>
                  <a:cubicBezTo>
                    <a:pt x="3932" y="1622"/>
                    <a:pt x="3880" y="1596"/>
                    <a:pt x="3837" y="1596"/>
                  </a:cubicBezTo>
                  <a:cubicBezTo>
                    <a:pt x="3742" y="1596"/>
                    <a:pt x="3686" y="1723"/>
                    <a:pt x="3686" y="1723"/>
                  </a:cubicBezTo>
                  <a:cubicBezTo>
                    <a:pt x="3686" y="1723"/>
                    <a:pt x="3811" y="1134"/>
                    <a:pt x="3588" y="1018"/>
                  </a:cubicBezTo>
                  <a:cubicBezTo>
                    <a:pt x="3551" y="1000"/>
                    <a:pt x="3518" y="992"/>
                    <a:pt x="3488" y="992"/>
                  </a:cubicBezTo>
                  <a:cubicBezTo>
                    <a:pt x="3332" y="992"/>
                    <a:pt x="3276" y="1206"/>
                    <a:pt x="3276" y="1206"/>
                  </a:cubicBezTo>
                  <a:cubicBezTo>
                    <a:pt x="3276" y="1206"/>
                    <a:pt x="3285" y="822"/>
                    <a:pt x="3044" y="688"/>
                  </a:cubicBezTo>
                  <a:cubicBezTo>
                    <a:pt x="3001" y="665"/>
                    <a:pt x="2955" y="654"/>
                    <a:pt x="2911" y="654"/>
                  </a:cubicBezTo>
                  <a:cubicBezTo>
                    <a:pt x="2816" y="654"/>
                    <a:pt x="2726" y="704"/>
                    <a:pt x="2678" y="795"/>
                  </a:cubicBezTo>
                  <a:cubicBezTo>
                    <a:pt x="2678" y="795"/>
                    <a:pt x="2544" y="510"/>
                    <a:pt x="2365" y="438"/>
                  </a:cubicBezTo>
                  <a:cubicBezTo>
                    <a:pt x="2331" y="424"/>
                    <a:pt x="2296" y="417"/>
                    <a:pt x="2262" y="417"/>
                  </a:cubicBezTo>
                  <a:cubicBezTo>
                    <a:pt x="2190" y="417"/>
                    <a:pt x="2122" y="449"/>
                    <a:pt x="2080" y="510"/>
                  </a:cubicBezTo>
                  <a:cubicBezTo>
                    <a:pt x="2080" y="510"/>
                    <a:pt x="2062" y="224"/>
                    <a:pt x="1875" y="162"/>
                  </a:cubicBezTo>
                  <a:cubicBezTo>
                    <a:pt x="1845" y="150"/>
                    <a:pt x="1815" y="145"/>
                    <a:pt x="1787" y="145"/>
                  </a:cubicBezTo>
                  <a:cubicBezTo>
                    <a:pt x="1640" y="145"/>
                    <a:pt x="1527" y="278"/>
                    <a:pt x="1527" y="278"/>
                  </a:cubicBezTo>
                  <a:cubicBezTo>
                    <a:pt x="1527" y="278"/>
                    <a:pt x="1362"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rot="-3422581">
              <a:off x="12723" y="3851"/>
              <a:ext cx="496" cy="399"/>
            </a:xfrm>
            <a:custGeom>
              <a:avLst/>
              <a:gdLst/>
              <a:ahLst/>
              <a:cxnLst/>
              <a:rect l="l" t="t" r="r" b="b"/>
              <a:pathLst>
                <a:path w="5331" h="4285" extrusionOk="0">
                  <a:moveTo>
                    <a:pt x="634" y="0"/>
                  </a:moveTo>
                  <a:cubicBezTo>
                    <a:pt x="643" y="36"/>
                    <a:pt x="661" y="72"/>
                    <a:pt x="670" y="98"/>
                  </a:cubicBezTo>
                  <a:cubicBezTo>
                    <a:pt x="741" y="304"/>
                    <a:pt x="795" y="509"/>
                    <a:pt x="822" y="723"/>
                  </a:cubicBezTo>
                  <a:lnTo>
                    <a:pt x="45" y="18"/>
                  </a:lnTo>
                  <a:cubicBezTo>
                    <a:pt x="27" y="27"/>
                    <a:pt x="18" y="36"/>
                    <a:pt x="1" y="54"/>
                  </a:cubicBezTo>
                  <a:cubicBezTo>
                    <a:pt x="500" y="509"/>
                    <a:pt x="1000" y="964"/>
                    <a:pt x="1509" y="1402"/>
                  </a:cubicBezTo>
                  <a:lnTo>
                    <a:pt x="1107" y="1402"/>
                  </a:lnTo>
                  <a:cubicBezTo>
                    <a:pt x="964" y="1393"/>
                    <a:pt x="822" y="1375"/>
                    <a:pt x="679" y="1357"/>
                  </a:cubicBezTo>
                  <a:cubicBezTo>
                    <a:pt x="465" y="1321"/>
                    <a:pt x="242" y="1277"/>
                    <a:pt x="27" y="1214"/>
                  </a:cubicBezTo>
                  <a:cubicBezTo>
                    <a:pt x="18" y="1223"/>
                    <a:pt x="18" y="1232"/>
                    <a:pt x="10" y="1250"/>
                  </a:cubicBezTo>
                  <a:cubicBezTo>
                    <a:pt x="224" y="1312"/>
                    <a:pt x="447" y="1366"/>
                    <a:pt x="670" y="1402"/>
                  </a:cubicBezTo>
                  <a:cubicBezTo>
                    <a:pt x="813" y="1419"/>
                    <a:pt x="956" y="1437"/>
                    <a:pt x="1107" y="1446"/>
                  </a:cubicBezTo>
                  <a:cubicBezTo>
                    <a:pt x="1170" y="1446"/>
                    <a:pt x="1241" y="1455"/>
                    <a:pt x="1313" y="1455"/>
                  </a:cubicBezTo>
                  <a:lnTo>
                    <a:pt x="1536" y="1455"/>
                  </a:lnTo>
                  <a:cubicBezTo>
                    <a:pt x="1545" y="1464"/>
                    <a:pt x="1562" y="1464"/>
                    <a:pt x="1571" y="1464"/>
                  </a:cubicBezTo>
                  <a:cubicBezTo>
                    <a:pt x="1670" y="1553"/>
                    <a:pt x="1777" y="1642"/>
                    <a:pt x="1875" y="1732"/>
                  </a:cubicBezTo>
                  <a:lnTo>
                    <a:pt x="2125" y="1946"/>
                  </a:lnTo>
                  <a:cubicBezTo>
                    <a:pt x="1881" y="1980"/>
                    <a:pt x="1635" y="1997"/>
                    <a:pt x="1388" y="1997"/>
                  </a:cubicBezTo>
                  <a:cubicBezTo>
                    <a:pt x="993" y="1997"/>
                    <a:pt x="596" y="1953"/>
                    <a:pt x="206" y="1866"/>
                  </a:cubicBezTo>
                  <a:lnTo>
                    <a:pt x="197" y="1866"/>
                  </a:lnTo>
                  <a:lnTo>
                    <a:pt x="197" y="1892"/>
                  </a:lnTo>
                  <a:cubicBezTo>
                    <a:pt x="582" y="1989"/>
                    <a:pt x="974" y="2037"/>
                    <a:pt x="1369" y="2037"/>
                  </a:cubicBezTo>
                  <a:cubicBezTo>
                    <a:pt x="1632" y="2037"/>
                    <a:pt x="1896" y="2016"/>
                    <a:pt x="2160" y="1973"/>
                  </a:cubicBezTo>
                  <a:cubicBezTo>
                    <a:pt x="2357" y="2142"/>
                    <a:pt x="2562" y="2312"/>
                    <a:pt x="2776" y="2481"/>
                  </a:cubicBezTo>
                  <a:cubicBezTo>
                    <a:pt x="2230" y="2664"/>
                    <a:pt x="1660" y="2769"/>
                    <a:pt x="1082" y="2769"/>
                  </a:cubicBezTo>
                  <a:cubicBezTo>
                    <a:pt x="1037" y="2769"/>
                    <a:pt x="992" y="2768"/>
                    <a:pt x="947" y="2767"/>
                  </a:cubicBezTo>
                  <a:lnTo>
                    <a:pt x="848" y="2767"/>
                  </a:lnTo>
                  <a:cubicBezTo>
                    <a:pt x="884" y="2794"/>
                    <a:pt x="920" y="2812"/>
                    <a:pt x="947" y="2821"/>
                  </a:cubicBezTo>
                  <a:cubicBezTo>
                    <a:pt x="976" y="2821"/>
                    <a:pt x="1005" y="2821"/>
                    <a:pt x="1034" y="2821"/>
                  </a:cubicBezTo>
                  <a:cubicBezTo>
                    <a:pt x="1467" y="2821"/>
                    <a:pt x="1885" y="2760"/>
                    <a:pt x="2303" y="2660"/>
                  </a:cubicBezTo>
                  <a:cubicBezTo>
                    <a:pt x="2473" y="2615"/>
                    <a:pt x="2633" y="2562"/>
                    <a:pt x="2803" y="2499"/>
                  </a:cubicBezTo>
                  <a:cubicBezTo>
                    <a:pt x="2973" y="2642"/>
                    <a:pt x="3151" y="2785"/>
                    <a:pt x="3330" y="2919"/>
                  </a:cubicBezTo>
                  <a:lnTo>
                    <a:pt x="3106" y="3017"/>
                  </a:lnTo>
                  <a:cubicBezTo>
                    <a:pt x="2687" y="3204"/>
                    <a:pt x="2259" y="3356"/>
                    <a:pt x="1812" y="3463"/>
                  </a:cubicBezTo>
                  <a:cubicBezTo>
                    <a:pt x="1812" y="3481"/>
                    <a:pt x="1821" y="3499"/>
                    <a:pt x="1830" y="3517"/>
                  </a:cubicBezTo>
                  <a:cubicBezTo>
                    <a:pt x="2223" y="3427"/>
                    <a:pt x="2616" y="3303"/>
                    <a:pt x="2982" y="3133"/>
                  </a:cubicBezTo>
                  <a:cubicBezTo>
                    <a:pt x="3115" y="3070"/>
                    <a:pt x="3240" y="3017"/>
                    <a:pt x="3374" y="2963"/>
                  </a:cubicBezTo>
                  <a:cubicBezTo>
                    <a:pt x="3562" y="3106"/>
                    <a:pt x="3749" y="3249"/>
                    <a:pt x="3945" y="3392"/>
                  </a:cubicBezTo>
                  <a:cubicBezTo>
                    <a:pt x="4142" y="3526"/>
                    <a:pt x="4347" y="3677"/>
                    <a:pt x="4552" y="3820"/>
                  </a:cubicBezTo>
                  <a:lnTo>
                    <a:pt x="4856" y="4043"/>
                  </a:lnTo>
                  <a:cubicBezTo>
                    <a:pt x="4963" y="4115"/>
                    <a:pt x="5061" y="4186"/>
                    <a:pt x="5168" y="4266"/>
                  </a:cubicBezTo>
                  <a:cubicBezTo>
                    <a:pt x="5185" y="4279"/>
                    <a:pt x="5202" y="4284"/>
                    <a:pt x="5218" y="4284"/>
                  </a:cubicBezTo>
                  <a:cubicBezTo>
                    <a:pt x="5289" y="4284"/>
                    <a:pt x="5331" y="4168"/>
                    <a:pt x="5257" y="4124"/>
                  </a:cubicBezTo>
                  <a:cubicBezTo>
                    <a:pt x="5168" y="4079"/>
                    <a:pt x="5061" y="4025"/>
                    <a:pt x="4963" y="3972"/>
                  </a:cubicBezTo>
                  <a:cubicBezTo>
                    <a:pt x="4865" y="3918"/>
                    <a:pt x="4767" y="3865"/>
                    <a:pt x="4677" y="3802"/>
                  </a:cubicBezTo>
                  <a:cubicBezTo>
                    <a:pt x="4490" y="3686"/>
                    <a:pt x="4302" y="3561"/>
                    <a:pt x="4115" y="3427"/>
                  </a:cubicBezTo>
                  <a:lnTo>
                    <a:pt x="4079" y="3401"/>
                  </a:lnTo>
                  <a:lnTo>
                    <a:pt x="4070" y="3401"/>
                  </a:lnTo>
                  <a:lnTo>
                    <a:pt x="3847" y="3240"/>
                  </a:lnTo>
                  <a:lnTo>
                    <a:pt x="3829" y="3195"/>
                  </a:lnTo>
                  <a:lnTo>
                    <a:pt x="3562" y="2999"/>
                  </a:lnTo>
                  <a:lnTo>
                    <a:pt x="3312" y="2812"/>
                  </a:lnTo>
                  <a:lnTo>
                    <a:pt x="3178" y="2696"/>
                  </a:lnTo>
                  <a:cubicBezTo>
                    <a:pt x="3339" y="2356"/>
                    <a:pt x="3437" y="1991"/>
                    <a:pt x="3472" y="1625"/>
                  </a:cubicBezTo>
                  <a:cubicBezTo>
                    <a:pt x="3490" y="1393"/>
                    <a:pt x="3499" y="1169"/>
                    <a:pt x="3499" y="937"/>
                  </a:cubicBezTo>
                  <a:cubicBezTo>
                    <a:pt x="3481" y="928"/>
                    <a:pt x="3463" y="920"/>
                    <a:pt x="3446" y="920"/>
                  </a:cubicBezTo>
                  <a:cubicBezTo>
                    <a:pt x="3446" y="928"/>
                    <a:pt x="3446" y="937"/>
                    <a:pt x="3446" y="946"/>
                  </a:cubicBezTo>
                  <a:cubicBezTo>
                    <a:pt x="3455" y="1330"/>
                    <a:pt x="3419" y="1714"/>
                    <a:pt x="3339" y="2098"/>
                  </a:cubicBezTo>
                  <a:cubicBezTo>
                    <a:pt x="3285" y="2294"/>
                    <a:pt x="3223" y="2490"/>
                    <a:pt x="3142" y="2678"/>
                  </a:cubicBezTo>
                  <a:lnTo>
                    <a:pt x="3071" y="2624"/>
                  </a:lnTo>
                  <a:cubicBezTo>
                    <a:pt x="2839" y="2446"/>
                    <a:pt x="2616" y="2258"/>
                    <a:pt x="2392" y="2071"/>
                  </a:cubicBezTo>
                  <a:cubicBezTo>
                    <a:pt x="2517" y="1634"/>
                    <a:pt x="2589" y="1169"/>
                    <a:pt x="2580" y="714"/>
                  </a:cubicBezTo>
                  <a:cubicBezTo>
                    <a:pt x="2580" y="714"/>
                    <a:pt x="2562" y="670"/>
                    <a:pt x="2535" y="616"/>
                  </a:cubicBezTo>
                  <a:lnTo>
                    <a:pt x="2535" y="616"/>
                  </a:lnTo>
                  <a:cubicBezTo>
                    <a:pt x="2544" y="902"/>
                    <a:pt x="2526" y="1178"/>
                    <a:pt x="2500" y="1446"/>
                  </a:cubicBezTo>
                  <a:cubicBezTo>
                    <a:pt x="2473" y="1651"/>
                    <a:pt x="2428" y="1857"/>
                    <a:pt x="2375" y="2062"/>
                  </a:cubicBezTo>
                  <a:cubicBezTo>
                    <a:pt x="2187" y="1901"/>
                    <a:pt x="2009" y="1750"/>
                    <a:pt x="1821" y="1589"/>
                  </a:cubicBezTo>
                  <a:cubicBezTo>
                    <a:pt x="1928" y="1312"/>
                    <a:pt x="1982" y="1009"/>
                    <a:pt x="1973" y="705"/>
                  </a:cubicBezTo>
                  <a:cubicBezTo>
                    <a:pt x="1973" y="616"/>
                    <a:pt x="1973" y="518"/>
                    <a:pt x="1982" y="429"/>
                  </a:cubicBezTo>
                  <a:cubicBezTo>
                    <a:pt x="1973" y="384"/>
                    <a:pt x="1964" y="339"/>
                    <a:pt x="1955" y="304"/>
                  </a:cubicBezTo>
                  <a:cubicBezTo>
                    <a:pt x="1946" y="411"/>
                    <a:pt x="1946" y="527"/>
                    <a:pt x="1946" y="634"/>
                  </a:cubicBezTo>
                  <a:cubicBezTo>
                    <a:pt x="1946" y="786"/>
                    <a:pt x="1937" y="937"/>
                    <a:pt x="1919" y="1080"/>
                  </a:cubicBezTo>
                  <a:cubicBezTo>
                    <a:pt x="1911" y="1250"/>
                    <a:pt x="1866" y="1419"/>
                    <a:pt x="1795" y="1571"/>
                  </a:cubicBezTo>
                  <a:lnTo>
                    <a:pt x="1384" y="1205"/>
                  </a:lnTo>
                  <a:cubicBezTo>
                    <a:pt x="1438" y="821"/>
                    <a:pt x="1420" y="429"/>
                    <a:pt x="1321" y="45"/>
                  </a:cubicBezTo>
                  <a:lnTo>
                    <a:pt x="1286" y="18"/>
                  </a:lnTo>
                  <a:lnTo>
                    <a:pt x="1286" y="18"/>
                  </a:lnTo>
                  <a:cubicBezTo>
                    <a:pt x="1375" y="393"/>
                    <a:pt x="1402" y="795"/>
                    <a:pt x="1348" y="1187"/>
                  </a:cubicBezTo>
                  <a:lnTo>
                    <a:pt x="1036" y="911"/>
                  </a:lnTo>
                  <a:lnTo>
                    <a:pt x="848" y="741"/>
                  </a:lnTo>
                  <a:cubicBezTo>
                    <a:pt x="831" y="527"/>
                    <a:pt x="786" y="322"/>
                    <a:pt x="715" y="125"/>
                  </a:cubicBezTo>
                  <a:cubicBezTo>
                    <a:pt x="697" y="81"/>
                    <a:pt x="670" y="36"/>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rot="-3422581">
              <a:off x="12711" y="3977"/>
              <a:ext cx="253" cy="282"/>
            </a:xfrm>
            <a:custGeom>
              <a:avLst/>
              <a:gdLst/>
              <a:ahLst/>
              <a:cxnLst/>
              <a:rect l="l" t="t" r="r" b="b"/>
              <a:pathLst>
                <a:path w="2723" h="3027" extrusionOk="0">
                  <a:moveTo>
                    <a:pt x="1178" y="108"/>
                  </a:moveTo>
                  <a:cubicBezTo>
                    <a:pt x="1000" y="117"/>
                    <a:pt x="813" y="313"/>
                    <a:pt x="813" y="313"/>
                  </a:cubicBezTo>
                  <a:cubicBezTo>
                    <a:pt x="661" y="1"/>
                    <a:pt x="464" y="251"/>
                    <a:pt x="464" y="251"/>
                  </a:cubicBezTo>
                  <a:cubicBezTo>
                    <a:pt x="464" y="251"/>
                    <a:pt x="179" y="126"/>
                    <a:pt x="90" y="233"/>
                  </a:cubicBezTo>
                  <a:cubicBezTo>
                    <a:pt x="0" y="340"/>
                    <a:pt x="223" y="634"/>
                    <a:pt x="223" y="634"/>
                  </a:cubicBezTo>
                  <a:cubicBezTo>
                    <a:pt x="152" y="688"/>
                    <a:pt x="99" y="768"/>
                    <a:pt x="81" y="858"/>
                  </a:cubicBezTo>
                  <a:cubicBezTo>
                    <a:pt x="45" y="1018"/>
                    <a:pt x="295" y="1250"/>
                    <a:pt x="295" y="1250"/>
                  </a:cubicBezTo>
                  <a:cubicBezTo>
                    <a:pt x="295" y="1250"/>
                    <a:pt x="81" y="1340"/>
                    <a:pt x="90" y="1509"/>
                  </a:cubicBezTo>
                  <a:cubicBezTo>
                    <a:pt x="99" y="1670"/>
                    <a:pt x="384" y="1750"/>
                    <a:pt x="384" y="1750"/>
                  </a:cubicBezTo>
                  <a:cubicBezTo>
                    <a:pt x="384" y="1750"/>
                    <a:pt x="188" y="2009"/>
                    <a:pt x="339" y="2205"/>
                  </a:cubicBezTo>
                  <a:cubicBezTo>
                    <a:pt x="491" y="2411"/>
                    <a:pt x="795" y="2393"/>
                    <a:pt x="795" y="2393"/>
                  </a:cubicBezTo>
                  <a:cubicBezTo>
                    <a:pt x="795" y="2393"/>
                    <a:pt x="643" y="2518"/>
                    <a:pt x="795" y="2785"/>
                  </a:cubicBezTo>
                  <a:cubicBezTo>
                    <a:pt x="875" y="2910"/>
                    <a:pt x="1000" y="3000"/>
                    <a:pt x="1143" y="3026"/>
                  </a:cubicBezTo>
                  <a:cubicBezTo>
                    <a:pt x="2365" y="2669"/>
                    <a:pt x="2722" y="1099"/>
                    <a:pt x="1767" y="251"/>
                  </a:cubicBezTo>
                  <a:cubicBezTo>
                    <a:pt x="1669" y="260"/>
                    <a:pt x="1589" y="313"/>
                    <a:pt x="1527" y="376"/>
                  </a:cubicBezTo>
                  <a:cubicBezTo>
                    <a:pt x="1527" y="376"/>
                    <a:pt x="1357" y="99"/>
                    <a:pt x="1178" y="108"/>
                  </a:cubicBezTo>
                  <a:close/>
                </a:path>
              </a:pathLst>
            </a:custGeom>
            <a:gradFill>
              <a:gsLst>
                <a:gs pos="0">
                  <a:srgbClr val="FFFFFF">
                    <a:alpha val="0"/>
                  </a:srgbClr>
                </a:gs>
                <a:gs pos="100000">
                  <a:srgbClr val="FFFFFF">
                    <a:alpha val="2196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rot="-3422581">
              <a:off x="12723" y="3904"/>
              <a:ext cx="386" cy="360"/>
            </a:xfrm>
            <a:custGeom>
              <a:avLst/>
              <a:gdLst/>
              <a:ahLst/>
              <a:cxnLst/>
              <a:rect l="l" t="t" r="r" b="b"/>
              <a:pathLst>
                <a:path w="4152" h="3874" extrusionOk="0">
                  <a:moveTo>
                    <a:pt x="1152" y="0"/>
                  </a:moveTo>
                  <a:cubicBezTo>
                    <a:pt x="1072" y="0"/>
                    <a:pt x="1001" y="27"/>
                    <a:pt x="929" y="71"/>
                  </a:cubicBezTo>
                  <a:cubicBezTo>
                    <a:pt x="878" y="101"/>
                    <a:pt x="826" y="142"/>
                    <a:pt x="780" y="186"/>
                  </a:cubicBezTo>
                  <a:lnTo>
                    <a:pt x="780" y="186"/>
                  </a:lnTo>
                  <a:cubicBezTo>
                    <a:pt x="764" y="160"/>
                    <a:pt x="746" y="136"/>
                    <a:pt x="733" y="116"/>
                  </a:cubicBezTo>
                  <a:cubicBezTo>
                    <a:pt x="697" y="80"/>
                    <a:pt x="661" y="54"/>
                    <a:pt x="617" y="45"/>
                  </a:cubicBezTo>
                  <a:cubicBezTo>
                    <a:pt x="605" y="42"/>
                    <a:pt x="593" y="41"/>
                    <a:pt x="581" y="41"/>
                  </a:cubicBezTo>
                  <a:cubicBezTo>
                    <a:pt x="549" y="41"/>
                    <a:pt x="518" y="49"/>
                    <a:pt x="492" y="63"/>
                  </a:cubicBezTo>
                  <a:cubicBezTo>
                    <a:pt x="461" y="86"/>
                    <a:pt x="430" y="109"/>
                    <a:pt x="405" y="132"/>
                  </a:cubicBezTo>
                  <a:lnTo>
                    <a:pt x="405" y="132"/>
                  </a:lnTo>
                  <a:cubicBezTo>
                    <a:pt x="342" y="103"/>
                    <a:pt x="280" y="87"/>
                    <a:pt x="224" y="71"/>
                  </a:cubicBezTo>
                  <a:lnTo>
                    <a:pt x="108" y="71"/>
                  </a:lnTo>
                  <a:cubicBezTo>
                    <a:pt x="63" y="80"/>
                    <a:pt x="28" y="116"/>
                    <a:pt x="10" y="152"/>
                  </a:cubicBezTo>
                  <a:cubicBezTo>
                    <a:pt x="1" y="196"/>
                    <a:pt x="1" y="232"/>
                    <a:pt x="10" y="277"/>
                  </a:cubicBezTo>
                  <a:cubicBezTo>
                    <a:pt x="19" y="312"/>
                    <a:pt x="37" y="339"/>
                    <a:pt x="55" y="375"/>
                  </a:cubicBezTo>
                  <a:cubicBezTo>
                    <a:pt x="79" y="431"/>
                    <a:pt x="110" y="487"/>
                    <a:pt x="148" y="543"/>
                  </a:cubicBezTo>
                  <a:lnTo>
                    <a:pt x="148" y="543"/>
                  </a:lnTo>
                  <a:cubicBezTo>
                    <a:pt x="105" y="578"/>
                    <a:pt x="69" y="624"/>
                    <a:pt x="46" y="669"/>
                  </a:cubicBezTo>
                  <a:cubicBezTo>
                    <a:pt x="28" y="705"/>
                    <a:pt x="19" y="732"/>
                    <a:pt x="10" y="768"/>
                  </a:cubicBezTo>
                  <a:cubicBezTo>
                    <a:pt x="10" y="803"/>
                    <a:pt x="10" y="839"/>
                    <a:pt x="19" y="866"/>
                  </a:cubicBezTo>
                  <a:cubicBezTo>
                    <a:pt x="37" y="928"/>
                    <a:pt x="72" y="982"/>
                    <a:pt x="108" y="1035"/>
                  </a:cubicBezTo>
                  <a:cubicBezTo>
                    <a:pt x="137" y="1078"/>
                    <a:pt x="171" y="1115"/>
                    <a:pt x="206" y="1151"/>
                  </a:cubicBezTo>
                  <a:lnTo>
                    <a:pt x="206" y="1151"/>
                  </a:lnTo>
                  <a:cubicBezTo>
                    <a:pt x="159" y="1178"/>
                    <a:pt x="117" y="1214"/>
                    <a:pt x="81" y="1250"/>
                  </a:cubicBezTo>
                  <a:cubicBezTo>
                    <a:pt x="37" y="1303"/>
                    <a:pt x="10" y="1374"/>
                    <a:pt x="28" y="1446"/>
                  </a:cubicBezTo>
                  <a:cubicBezTo>
                    <a:pt x="46" y="1508"/>
                    <a:pt x="90" y="1562"/>
                    <a:pt x="153" y="1598"/>
                  </a:cubicBezTo>
                  <a:cubicBezTo>
                    <a:pt x="198" y="1628"/>
                    <a:pt x="250" y="1652"/>
                    <a:pt x="303" y="1669"/>
                  </a:cubicBezTo>
                  <a:lnTo>
                    <a:pt x="303" y="1669"/>
                  </a:lnTo>
                  <a:cubicBezTo>
                    <a:pt x="262" y="1734"/>
                    <a:pt x="240" y="1805"/>
                    <a:pt x="224" y="1883"/>
                  </a:cubicBezTo>
                  <a:cubicBezTo>
                    <a:pt x="206" y="1972"/>
                    <a:pt x="233" y="2062"/>
                    <a:pt x="287" y="2133"/>
                  </a:cubicBezTo>
                  <a:cubicBezTo>
                    <a:pt x="340" y="2205"/>
                    <a:pt x="412" y="2249"/>
                    <a:pt x="501" y="2276"/>
                  </a:cubicBezTo>
                  <a:cubicBezTo>
                    <a:pt x="568" y="2306"/>
                    <a:pt x="635" y="2317"/>
                    <a:pt x="707" y="2320"/>
                  </a:cubicBezTo>
                  <a:lnTo>
                    <a:pt x="707" y="2320"/>
                  </a:lnTo>
                  <a:cubicBezTo>
                    <a:pt x="666" y="2386"/>
                    <a:pt x="655" y="2468"/>
                    <a:pt x="670" y="2544"/>
                  </a:cubicBezTo>
                  <a:cubicBezTo>
                    <a:pt x="688" y="2633"/>
                    <a:pt x="733" y="2713"/>
                    <a:pt x="795" y="2785"/>
                  </a:cubicBezTo>
                  <a:cubicBezTo>
                    <a:pt x="858" y="2847"/>
                    <a:pt x="929" y="2892"/>
                    <a:pt x="1018" y="2927"/>
                  </a:cubicBezTo>
                  <a:cubicBezTo>
                    <a:pt x="1084" y="2949"/>
                    <a:pt x="1155" y="2965"/>
                    <a:pt x="1227" y="2975"/>
                  </a:cubicBezTo>
                  <a:lnTo>
                    <a:pt x="1227" y="2975"/>
                  </a:lnTo>
                  <a:cubicBezTo>
                    <a:pt x="1170" y="3037"/>
                    <a:pt x="1146" y="3120"/>
                    <a:pt x="1161" y="3204"/>
                  </a:cubicBezTo>
                  <a:cubicBezTo>
                    <a:pt x="1188" y="3293"/>
                    <a:pt x="1250" y="3383"/>
                    <a:pt x="1331" y="3427"/>
                  </a:cubicBezTo>
                  <a:cubicBezTo>
                    <a:pt x="1420" y="3463"/>
                    <a:pt x="1509" y="3490"/>
                    <a:pt x="1599" y="3499"/>
                  </a:cubicBezTo>
                  <a:cubicBezTo>
                    <a:pt x="1509" y="3490"/>
                    <a:pt x="1429" y="3463"/>
                    <a:pt x="1349" y="3427"/>
                  </a:cubicBezTo>
                  <a:cubicBezTo>
                    <a:pt x="1268" y="3383"/>
                    <a:pt x="1215" y="3311"/>
                    <a:pt x="1197" y="3222"/>
                  </a:cubicBezTo>
                  <a:cubicBezTo>
                    <a:pt x="1179" y="3142"/>
                    <a:pt x="1215" y="3052"/>
                    <a:pt x="1286" y="2999"/>
                  </a:cubicBezTo>
                  <a:lnTo>
                    <a:pt x="1322" y="2972"/>
                  </a:lnTo>
                  <a:lnTo>
                    <a:pt x="1273" y="2972"/>
                  </a:lnTo>
                  <a:lnTo>
                    <a:pt x="1259" y="2945"/>
                  </a:lnTo>
                  <a:cubicBezTo>
                    <a:pt x="1249" y="2953"/>
                    <a:pt x="1240" y="2962"/>
                    <a:pt x="1231" y="2971"/>
                  </a:cubicBezTo>
                  <a:lnTo>
                    <a:pt x="1231" y="2971"/>
                  </a:lnTo>
                  <a:cubicBezTo>
                    <a:pt x="1163" y="2966"/>
                    <a:pt x="1095" y="2950"/>
                    <a:pt x="1027" y="2927"/>
                  </a:cubicBezTo>
                  <a:cubicBezTo>
                    <a:pt x="947" y="2892"/>
                    <a:pt x="876" y="2847"/>
                    <a:pt x="822" y="2785"/>
                  </a:cubicBezTo>
                  <a:cubicBezTo>
                    <a:pt x="769" y="2722"/>
                    <a:pt x="724" y="2651"/>
                    <a:pt x="706" y="2562"/>
                  </a:cubicBezTo>
                  <a:cubicBezTo>
                    <a:pt x="688" y="2481"/>
                    <a:pt x="706" y="2401"/>
                    <a:pt x="760" y="2338"/>
                  </a:cubicBezTo>
                  <a:lnTo>
                    <a:pt x="795" y="2303"/>
                  </a:lnTo>
                  <a:lnTo>
                    <a:pt x="751" y="2303"/>
                  </a:lnTo>
                  <a:cubicBezTo>
                    <a:pt x="748" y="2303"/>
                    <a:pt x="745" y="2303"/>
                    <a:pt x="742" y="2303"/>
                  </a:cubicBezTo>
                  <a:lnTo>
                    <a:pt x="742" y="2303"/>
                  </a:lnTo>
                  <a:lnTo>
                    <a:pt x="733" y="2285"/>
                  </a:lnTo>
                  <a:cubicBezTo>
                    <a:pt x="728" y="2291"/>
                    <a:pt x="723" y="2297"/>
                    <a:pt x="718" y="2304"/>
                  </a:cubicBezTo>
                  <a:lnTo>
                    <a:pt x="718" y="2304"/>
                  </a:lnTo>
                  <a:cubicBezTo>
                    <a:pt x="568" y="2303"/>
                    <a:pt x="422" y="2241"/>
                    <a:pt x="322" y="2133"/>
                  </a:cubicBezTo>
                  <a:cubicBezTo>
                    <a:pt x="269" y="2071"/>
                    <a:pt x="251" y="1990"/>
                    <a:pt x="269" y="1910"/>
                  </a:cubicBezTo>
                  <a:cubicBezTo>
                    <a:pt x="278" y="1830"/>
                    <a:pt x="313" y="1749"/>
                    <a:pt x="358" y="1687"/>
                  </a:cubicBezTo>
                  <a:lnTo>
                    <a:pt x="376" y="1660"/>
                  </a:lnTo>
                  <a:lnTo>
                    <a:pt x="349" y="1651"/>
                  </a:lnTo>
                  <a:cubicBezTo>
                    <a:pt x="340" y="1649"/>
                    <a:pt x="331" y="1646"/>
                    <a:pt x="322" y="1643"/>
                  </a:cubicBezTo>
                  <a:lnTo>
                    <a:pt x="322" y="1643"/>
                  </a:lnTo>
                  <a:lnTo>
                    <a:pt x="322" y="1642"/>
                  </a:lnTo>
                  <a:cubicBezTo>
                    <a:pt x="322" y="1642"/>
                    <a:pt x="322" y="1643"/>
                    <a:pt x="322" y="1643"/>
                  </a:cubicBezTo>
                  <a:lnTo>
                    <a:pt x="322" y="1643"/>
                  </a:lnTo>
                  <a:cubicBezTo>
                    <a:pt x="271" y="1625"/>
                    <a:pt x="225" y="1603"/>
                    <a:pt x="179" y="1580"/>
                  </a:cubicBezTo>
                  <a:cubicBezTo>
                    <a:pt x="126" y="1544"/>
                    <a:pt x="90" y="1499"/>
                    <a:pt x="72" y="1446"/>
                  </a:cubicBezTo>
                  <a:cubicBezTo>
                    <a:pt x="55" y="1392"/>
                    <a:pt x="72" y="1339"/>
                    <a:pt x="117" y="1294"/>
                  </a:cubicBezTo>
                  <a:cubicBezTo>
                    <a:pt x="153" y="1250"/>
                    <a:pt x="206" y="1214"/>
                    <a:pt x="260" y="1187"/>
                  </a:cubicBezTo>
                  <a:lnTo>
                    <a:pt x="287" y="1178"/>
                  </a:lnTo>
                  <a:lnTo>
                    <a:pt x="260" y="1151"/>
                  </a:lnTo>
                  <a:cubicBezTo>
                    <a:pt x="224" y="1107"/>
                    <a:pt x="179" y="1062"/>
                    <a:pt x="144" y="1017"/>
                  </a:cubicBezTo>
                  <a:cubicBezTo>
                    <a:pt x="108" y="973"/>
                    <a:pt x="81" y="919"/>
                    <a:pt x="63" y="866"/>
                  </a:cubicBezTo>
                  <a:cubicBezTo>
                    <a:pt x="55" y="839"/>
                    <a:pt x="55" y="812"/>
                    <a:pt x="63" y="785"/>
                  </a:cubicBezTo>
                  <a:cubicBezTo>
                    <a:pt x="81" y="696"/>
                    <a:pt x="126" y="625"/>
                    <a:pt x="197" y="571"/>
                  </a:cubicBezTo>
                  <a:lnTo>
                    <a:pt x="215" y="562"/>
                  </a:lnTo>
                  <a:lnTo>
                    <a:pt x="206" y="536"/>
                  </a:lnTo>
                  <a:cubicBezTo>
                    <a:pt x="162" y="482"/>
                    <a:pt x="126" y="420"/>
                    <a:pt x="99" y="366"/>
                  </a:cubicBezTo>
                  <a:cubicBezTo>
                    <a:pt x="72" y="303"/>
                    <a:pt x="55" y="241"/>
                    <a:pt x="63" y="179"/>
                  </a:cubicBezTo>
                  <a:cubicBezTo>
                    <a:pt x="77" y="144"/>
                    <a:pt x="123" y="131"/>
                    <a:pt x="172" y="131"/>
                  </a:cubicBezTo>
                  <a:cubicBezTo>
                    <a:pt x="187" y="131"/>
                    <a:pt x="201" y="132"/>
                    <a:pt x="215" y="134"/>
                  </a:cubicBezTo>
                  <a:cubicBezTo>
                    <a:pt x="287" y="143"/>
                    <a:pt x="349" y="161"/>
                    <a:pt x="412" y="196"/>
                  </a:cubicBezTo>
                  <a:lnTo>
                    <a:pt x="429" y="196"/>
                  </a:lnTo>
                  <a:lnTo>
                    <a:pt x="438" y="187"/>
                  </a:lnTo>
                  <a:cubicBezTo>
                    <a:pt x="483" y="125"/>
                    <a:pt x="545" y="98"/>
                    <a:pt x="617" y="98"/>
                  </a:cubicBezTo>
                  <a:cubicBezTo>
                    <a:pt x="644" y="107"/>
                    <a:pt x="670" y="125"/>
                    <a:pt x="697" y="152"/>
                  </a:cubicBezTo>
                  <a:cubicBezTo>
                    <a:pt x="715" y="179"/>
                    <a:pt x="733" y="214"/>
                    <a:pt x="751" y="241"/>
                  </a:cubicBezTo>
                  <a:lnTo>
                    <a:pt x="769" y="277"/>
                  </a:lnTo>
                  <a:lnTo>
                    <a:pt x="795" y="250"/>
                  </a:lnTo>
                  <a:cubicBezTo>
                    <a:pt x="840" y="196"/>
                    <a:pt x="893" y="152"/>
                    <a:pt x="956" y="116"/>
                  </a:cubicBezTo>
                  <a:cubicBezTo>
                    <a:pt x="1018" y="71"/>
                    <a:pt x="1081" y="54"/>
                    <a:pt x="1152" y="54"/>
                  </a:cubicBezTo>
                  <a:cubicBezTo>
                    <a:pt x="1215" y="63"/>
                    <a:pt x="1277" y="98"/>
                    <a:pt x="1331" y="143"/>
                  </a:cubicBezTo>
                  <a:cubicBezTo>
                    <a:pt x="1384" y="196"/>
                    <a:pt x="1429" y="250"/>
                    <a:pt x="1465" y="312"/>
                  </a:cubicBezTo>
                  <a:lnTo>
                    <a:pt x="1483" y="339"/>
                  </a:lnTo>
                  <a:lnTo>
                    <a:pt x="1500" y="312"/>
                  </a:lnTo>
                  <a:cubicBezTo>
                    <a:pt x="1545" y="268"/>
                    <a:pt x="1599" y="223"/>
                    <a:pt x="1661" y="205"/>
                  </a:cubicBezTo>
                  <a:cubicBezTo>
                    <a:pt x="1688" y="192"/>
                    <a:pt x="1719" y="185"/>
                    <a:pt x="1750" y="185"/>
                  </a:cubicBezTo>
                  <a:cubicBezTo>
                    <a:pt x="1781" y="185"/>
                    <a:pt x="1813" y="192"/>
                    <a:pt x="1840" y="205"/>
                  </a:cubicBezTo>
                  <a:cubicBezTo>
                    <a:pt x="1893" y="232"/>
                    <a:pt x="1938" y="277"/>
                    <a:pt x="1964" y="339"/>
                  </a:cubicBezTo>
                  <a:cubicBezTo>
                    <a:pt x="1991" y="393"/>
                    <a:pt x="2009" y="455"/>
                    <a:pt x="2018" y="527"/>
                  </a:cubicBezTo>
                  <a:lnTo>
                    <a:pt x="2018" y="571"/>
                  </a:lnTo>
                  <a:lnTo>
                    <a:pt x="2045" y="536"/>
                  </a:lnTo>
                  <a:cubicBezTo>
                    <a:pt x="2080" y="491"/>
                    <a:pt x="2143" y="455"/>
                    <a:pt x="2205" y="455"/>
                  </a:cubicBezTo>
                  <a:cubicBezTo>
                    <a:pt x="2268" y="455"/>
                    <a:pt x="2330" y="473"/>
                    <a:pt x="2375" y="509"/>
                  </a:cubicBezTo>
                  <a:cubicBezTo>
                    <a:pt x="2473" y="598"/>
                    <a:pt x="2554" y="696"/>
                    <a:pt x="2607" y="821"/>
                  </a:cubicBezTo>
                  <a:lnTo>
                    <a:pt x="2625" y="848"/>
                  </a:lnTo>
                  <a:lnTo>
                    <a:pt x="2643" y="821"/>
                  </a:lnTo>
                  <a:cubicBezTo>
                    <a:pt x="2687" y="750"/>
                    <a:pt x="2750" y="705"/>
                    <a:pt x="2830" y="696"/>
                  </a:cubicBezTo>
                  <a:cubicBezTo>
                    <a:pt x="2840" y="695"/>
                    <a:pt x="2851" y="695"/>
                    <a:pt x="2861" y="695"/>
                  </a:cubicBezTo>
                  <a:cubicBezTo>
                    <a:pt x="2931" y="695"/>
                    <a:pt x="2999" y="721"/>
                    <a:pt x="3053" y="768"/>
                  </a:cubicBezTo>
                  <a:cubicBezTo>
                    <a:pt x="3116" y="830"/>
                    <a:pt x="3160" y="901"/>
                    <a:pt x="3178" y="973"/>
                  </a:cubicBezTo>
                  <a:cubicBezTo>
                    <a:pt x="3205" y="1053"/>
                    <a:pt x="3214" y="1134"/>
                    <a:pt x="3214" y="1223"/>
                  </a:cubicBezTo>
                  <a:lnTo>
                    <a:pt x="3214" y="1330"/>
                  </a:lnTo>
                  <a:lnTo>
                    <a:pt x="3250" y="1223"/>
                  </a:lnTo>
                  <a:cubicBezTo>
                    <a:pt x="3276" y="1142"/>
                    <a:pt x="3330" y="1044"/>
                    <a:pt x="3419" y="1026"/>
                  </a:cubicBezTo>
                  <a:cubicBezTo>
                    <a:pt x="3427" y="1025"/>
                    <a:pt x="3435" y="1024"/>
                    <a:pt x="3443" y="1024"/>
                  </a:cubicBezTo>
                  <a:cubicBezTo>
                    <a:pt x="3480" y="1024"/>
                    <a:pt x="3516" y="1040"/>
                    <a:pt x="3553" y="1062"/>
                  </a:cubicBezTo>
                  <a:cubicBezTo>
                    <a:pt x="3589" y="1089"/>
                    <a:pt x="3616" y="1125"/>
                    <a:pt x="3633" y="1169"/>
                  </a:cubicBezTo>
                  <a:cubicBezTo>
                    <a:pt x="3660" y="1258"/>
                    <a:pt x="3669" y="1357"/>
                    <a:pt x="3660" y="1455"/>
                  </a:cubicBezTo>
                  <a:cubicBezTo>
                    <a:pt x="3660" y="1553"/>
                    <a:pt x="3651" y="1642"/>
                    <a:pt x="3633" y="1740"/>
                  </a:cubicBezTo>
                  <a:lnTo>
                    <a:pt x="3607" y="1839"/>
                  </a:lnTo>
                  <a:lnTo>
                    <a:pt x="3651" y="1749"/>
                  </a:lnTo>
                  <a:cubicBezTo>
                    <a:pt x="3652" y="1749"/>
                    <a:pt x="3652" y="1748"/>
                    <a:pt x="3653" y="1747"/>
                  </a:cubicBezTo>
                  <a:lnTo>
                    <a:pt x="3653" y="1747"/>
                  </a:lnTo>
                  <a:lnTo>
                    <a:pt x="3660" y="1749"/>
                  </a:lnTo>
                  <a:cubicBezTo>
                    <a:pt x="3661" y="1743"/>
                    <a:pt x="3663" y="1736"/>
                    <a:pt x="3664" y="1730"/>
                  </a:cubicBezTo>
                  <a:lnTo>
                    <a:pt x="3664" y="1730"/>
                  </a:lnTo>
                  <a:cubicBezTo>
                    <a:pt x="3686" y="1697"/>
                    <a:pt x="3710" y="1674"/>
                    <a:pt x="3741" y="1651"/>
                  </a:cubicBezTo>
                  <a:cubicBezTo>
                    <a:pt x="3758" y="1638"/>
                    <a:pt x="3778" y="1631"/>
                    <a:pt x="3800" y="1631"/>
                  </a:cubicBezTo>
                  <a:cubicBezTo>
                    <a:pt x="3821" y="1631"/>
                    <a:pt x="3843" y="1638"/>
                    <a:pt x="3865" y="1651"/>
                  </a:cubicBezTo>
                  <a:cubicBezTo>
                    <a:pt x="3937" y="1696"/>
                    <a:pt x="3990" y="1785"/>
                    <a:pt x="4008" y="1874"/>
                  </a:cubicBezTo>
                  <a:cubicBezTo>
                    <a:pt x="4035" y="2053"/>
                    <a:pt x="4035" y="2249"/>
                    <a:pt x="4008" y="2428"/>
                  </a:cubicBezTo>
                  <a:cubicBezTo>
                    <a:pt x="3990" y="2526"/>
                    <a:pt x="3982" y="2615"/>
                    <a:pt x="3964" y="2713"/>
                  </a:cubicBezTo>
                  <a:cubicBezTo>
                    <a:pt x="3946" y="2802"/>
                    <a:pt x="3946" y="2901"/>
                    <a:pt x="3973" y="2990"/>
                  </a:cubicBezTo>
                  <a:cubicBezTo>
                    <a:pt x="4008" y="3177"/>
                    <a:pt x="4071" y="3356"/>
                    <a:pt x="4151" y="3534"/>
                  </a:cubicBezTo>
                  <a:cubicBezTo>
                    <a:pt x="4080" y="3356"/>
                    <a:pt x="4017" y="3177"/>
                    <a:pt x="3982" y="2990"/>
                  </a:cubicBezTo>
                  <a:cubicBezTo>
                    <a:pt x="3937" y="2811"/>
                    <a:pt x="4008" y="2624"/>
                    <a:pt x="4026" y="2437"/>
                  </a:cubicBezTo>
                  <a:cubicBezTo>
                    <a:pt x="4053" y="2249"/>
                    <a:pt x="4053" y="2053"/>
                    <a:pt x="4026" y="1865"/>
                  </a:cubicBezTo>
                  <a:cubicBezTo>
                    <a:pt x="4008" y="1767"/>
                    <a:pt x="3955" y="1678"/>
                    <a:pt x="3874" y="1624"/>
                  </a:cubicBezTo>
                  <a:cubicBezTo>
                    <a:pt x="3852" y="1611"/>
                    <a:pt x="3828" y="1604"/>
                    <a:pt x="3802" y="1604"/>
                  </a:cubicBezTo>
                  <a:cubicBezTo>
                    <a:pt x="3776" y="1604"/>
                    <a:pt x="3749" y="1611"/>
                    <a:pt x="3723" y="1624"/>
                  </a:cubicBezTo>
                  <a:cubicBezTo>
                    <a:pt x="3705" y="1637"/>
                    <a:pt x="3688" y="1652"/>
                    <a:pt x="3673" y="1671"/>
                  </a:cubicBezTo>
                  <a:lnTo>
                    <a:pt x="3673" y="1671"/>
                  </a:lnTo>
                  <a:cubicBezTo>
                    <a:pt x="3683" y="1599"/>
                    <a:pt x="3689" y="1527"/>
                    <a:pt x="3696" y="1455"/>
                  </a:cubicBezTo>
                  <a:cubicBezTo>
                    <a:pt x="3696" y="1357"/>
                    <a:pt x="3687" y="1250"/>
                    <a:pt x="3660" y="1160"/>
                  </a:cubicBezTo>
                  <a:cubicBezTo>
                    <a:pt x="3627" y="1060"/>
                    <a:pt x="3539" y="999"/>
                    <a:pt x="3432" y="999"/>
                  </a:cubicBezTo>
                  <a:cubicBezTo>
                    <a:pt x="3425" y="999"/>
                    <a:pt x="3418" y="999"/>
                    <a:pt x="3410" y="1000"/>
                  </a:cubicBezTo>
                  <a:cubicBezTo>
                    <a:pt x="3366" y="1009"/>
                    <a:pt x="3312" y="1044"/>
                    <a:pt x="3285" y="1089"/>
                  </a:cubicBezTo>
                  <a:cubicBezTo>
                    <a:pt x="3272" y="1106"/>
                    <a:pt x="3259" y="1126"/>
                    <a:pt x="3247" y="1147"/>
                  </a:cubicBezTo>
                  <a:lnTo>
                    <a:pt x="3247" y="1147"/>
                  </a:lnTo>
                  <a:cubicBezTo>
                    <a:pt x="3243" y="1084"/>
                    <a:pt x="3233" y="1022"/>
                    <a:pt x="3214" y="964"/>
                  </a:cubicBezTo>
                  <a:cubicBezTo>
                    <a:pt x="3187" y="884"/>
                    <a:pt x="3143" y="803"/>
                    <a:pt x="3080" y="741"/>
                  </a:cubicBezTo>
                  <a:cubicBezTo>
                    <a:pt x="3009" y="678"/>
                    <a:pt x="2919" y="652"/>
                    <a:pt x="2830" y="652"/>
                  </a:cubicBezTo>
                  <a:cubicBezTo>
                    <a:pt x="2753" y="667"/>
                    <a:pt x="2682" y="710"/>
                    <a:pt x="2635" y="773"/>
                  </a:cubicBezTo>
                  <a:lnTo>
                    <a:pt x="2635" y="773"/>
                  </a:lnTo>
                  <a:cubicBezTo>
                    <a:pt x="2607" y="721"/>
                    <a:pt x="2582" y="670"/>
                    <a:pt x="2545" y="625"/>
                  </a:cubicBezTo>
                  <a:cubicBezTo>
                    <a:pt x="2509" y="571"/>
                    <a:pt x="2455" y="518"/>
                    <a:pt x="2402" y="482"/>
                  </a:cubicBezTo>
                  <a:cubicBezTo>
                    <a:pt x="2348" y="437"/>
                    <a:pt x="2277" y="411"/>
                    <a:pt x="2205" y="411"/>
                  </a:cubicBezTo>
                  <a:cubicBezTo>
                    <a:pt x="2150" y="418"/>
                    <a:pt x="2094" y="441"/>
                    <a:pt x="2052" y="476"/>
                  </a:cubicBezTo>
                  <a:lnTo>
                    <a:pt x="2052" y="476"/>
                  </a:lnTo>
                  <a:cubicBezTo>
                    <a:pt x="2046" y="421"/>
                    <a:pt x="2029" y="370"/>
                    <a:pt x="2000" y="312"/>
                  </a:cubicBezTo>
                  <a:cubicBezTo>
                    <a:pt x="1973" y="250"/>
                    <a:pt x="1920" y="196"/>
                    <a:pt x="1857" y="161"/>
                  </a:cubicBezTo>
                  <a:cubicBezTo>
                    <a:pt x="1822" y="147"/>
                    <a:pt x="1786" y="141"/>
                    <a:pt x="1750" y="141"/>
                  </a:cubicBezTo>
                  <a:cubicBezTo>
                    <a:pt x="1715" y="141"/>
                    <a:pt x="1679" y="147"/>
                    <a:pt x="1643" y="161"/>
                  </a:cubicBezTo>
                  <a:cubicBezTo>
                    <a:pt x="1582" y="184"/>
                    <a:pt x="1533" y="220"/>
                    <a:pt x="1487" y="270"/>
                  </a:cubicBezTo>
                  <a:lnTo>
                    <a:pt x="1487" y="270"/>
                  </a:lnTo>
                  <a:cubicBezTo>
                    <a:pt x="1452" y="210"/>
                    <a:pt x="1405" y="163"/>
                    <a:pt x="1358" y="116"/>
                  </a:cubicBezTo>
                  <a:cubicBezTo>
                    <a:pt x="1304" y="54"/>
                    <a:pt x="1233" y="18"/>
                    <a:pt x="1152" y="0"/>
                  </a:cubicBezTo>
                  <a:close/>
                  <a:moveTo>
                    <a:pt x="1857" y="3490"/>
                  </a:moveTo>
                  <a:cubicBezTo>
                    <a:pt x="1856" y="3496"/>
                    <a:pt x="1854" y="3502"/>
                    <a:pt x="1853" y="3508"/>
                  </a:cubicBezTo>
                  <a:lnTo>
                    <a:pt x="1853" y="3508"/>
                  </a:lnTo>
                  <a:cubicBezTo>
                    <a:pt x="1769" y="3508"/>
                    <a:pt x="1684" y="3507"/>
                    <a:pt x="1599" y="3499"/>
                  </a:cubicBezTo>
                  <a:lnTo>
                    <a:pt x="1599" y="3499"/>
                  </a:lnTo>
                  <a:cubicBezTo>
                    <a:pt x="1662" y="3505"/>
                    <a:pt x="1725" y="3511"/>
                    <a:pt x="1791" y="3511"/>
                  </a:cubicBezTo>
                  <a:cubicBezTo>
                    <a:pt x="1811" y="3511"/>
                    <a:pt x="1832" y="3511"/>
                    <a:pt x="1853" y="3509"/>
                  </a:cubicBezTo>
                  <a:lnTo>
                    <a:pt x="1853" y="3509"/>
                  </a:lnTo>
                  <a:cubicBezTo>
                    <a:pt x="1845" y="3567"/>
                    <a:pt x="1872" y="3627"/>
                    <a:pt x="1920" y="3659"/>
                  </a:cubicBezTo>
                  <a:cubicBezTo>
                    <a:pt x="1973" y="3686"/>
                    <a:pt x="2027" y="3704"/>
                    <a:pt x="2089" y="3713"/>
                  </a:cubicBezTo>
                  <a:cubicBezTo>
                    <a:pt x="2137" y="3717"/>
                    <a:pt x="2186" y="3719"/>
                    <a:pt x="2233" y="3719"/>
                  </a:cubicBezTo>
                  <a:cubicBezTo>
                    <a:pt x="2292" y="3719"/>
                    <a:pt x="2351" y="3715"/>
                    <a:pt x="2407" y="3707"/>
                  </a:cubicBezTo>
                  <a:lnTo>
                    <a:pt x="2407" y="3707"/>
                  </a:lnTo>
                  <a:cubicBezTo>
                    <a:pt x="2393" y="3739"/>
                    <a:pt x="2396" y="3775"/>
                    <a:pt x="2411" y="3811"/>
                  </a:cubicBezTo>
                  <a:cubicBezTo>
                    <a:pt x="2416" y="3816"/>
                    <a:pt x="2422" y="3821"/>
                    <a:pt x="2428" y="3826"/>
                  </a:cubicBezTo>
                  <a:lnTo>
                    <a:pt x="2428" y="3826"/>
                  </a:lnTo>
                  <a:cubicBezTo>
                    <a:pt x="2420" y="3791"/>
                    <a:pt x="2420" y="3757"/>
                    <a:pt x="2446" y="3731"/>
                  </a:cubicBezTo>
                  <a:lnTo>
                    <a:pt x="2455" y="3704"/>
                  </a:lnTo>
                  <a:lnTo>
                    <a:pt x="2429" y="3704"/>
                  </a:lnTo>
                  <a:lnTo>
                    <a:pt x="2420" y="3686"/>
                  </a:lnTo>
                  <a:cubicBezTo>
                    <a:pt x="2415" y="3693"/>
                    <a:pt x="2410" y="3700"/>
                    <a:pt x="2407" y="3707"/>
                  </a:cubicBezTo>
                  <a:lnTo>
                    <a:pt x="2407" y="3707"/>
                  </a:lnTo>
                  <a:cubicBezTo>
                    <a:pt x="2360" y="3714"/>
                    <a:pt x="2312" y="3717"/>
                    <a:pt x="2263" y="3717"/>
                  </a:cubicBezTo>
                  <a:cubicBezTo>
                    <a:pt x="2208" y="3717"/>
                    <a:pt x="2152" y="3713"/>
                    <a:pt x="2098" y="3704"/>
                  </a:cubicBezTo>
                  <a:cubicBezTo>
                    <a:pt x="2036" y="3704"/>
                    <a:pt x="1982" y="3686"/>
                    <a:pt x="1938" y="3659"/>
                  </a:cubicBezTo>
                  <a:cubicBezTo>
                    <a:pt x="1893" y="3624"/>
                    <a:pt x="1875" y="3570"/>
                    <a:pt x="1884" y="3525"/>
                  </a:cubicBezTo>
                  <a:lnTo>
                    <a:pt x="1884" y="3508"/>
                  </a:lnTo>
                  <a:lnTo>
                    <a:pt x="1875" y="3508"/>
                  </a:lnTo>
                  <a:lnTo>
                    <a:pt x="1857" y="3490"/>
                  </a:lnTo>
                  <a:close/>
                  <a:moveTo>
                    <a:pt x="3911" y="3508"/>
                  </a:moveTo>
                  <a:cubicBezTo>
                    <a:pt x="3832" y="3508"/>
                    <a:pt x="3754" y="3516"/>
                    <a:pt x="3678" y="3534"/>
                  </a:cubicBezTo>
                  <a:cubicBezTo>
                    <a:pt x="3517" y="3561"/>
                    <a:pt x="3366" y="3606"/>
                    <a:pt x="3214" y="3659"/>
                  </a:cubicBezTo>
                  <a:cubicBezTo>
                    <a:pt x="3062" y="3722"/>
                    <a:pt x="2911" y="3775"/>
                    <a:pt x="2759" y="3820"/>
                  </a:cubicBezTo>
                  <a:cubicBezTo>
                    <a:pt x="2678" y="3847"/>
                    <a:pt x="2598" y="3856"/>
                    <a:pt x="2518" y="3856"/>
                  </a:cubicBezTo>
                  <a:cubicBezTo>
                    <a:pt x="2482" y="3856"/>
                    <a:pt x="2452" y="3844"/>
                    <a:pt x="2428" y="3826"/>
                  </a:cubicBezTo>
                  <a:lnTo>
                    <a:pt x="2428" y="3826"/>
                  </a:lnTo>
                  <a:cubicBezTo>
                    <a:pt x="2428" y="3827"/>
                    <a:pt x="2428" y="3828"/>
                    <a:pt x="2429" y="3829"/>
                  </a:cubicBezTo>
                  <a:cubicBezTo>
                    <a:pt x="2446" y="3856"/>
                    <a:pt x="2491" y="3865"/>
                    <a:pt x="2527" y="3873"/>
                  </a:cubicBezTo>
                  <a:cubicBezTo>
                    <a:pt x="2607" y="3873"/>
                    <a:pt x="2687" y="3856"/>
                    <a:pt x="2759" y="3838"/>
                  </a:cubicBezTo>
                  <a:cubicBezTo>
                    <a:pt x="2919" y="3793"/>
                    <a:pt x="3071" y="3740"/>
                    <a:pt x="3214" y="3686"/>
                  </a:cubicBezTo>
                  <a:cubicBezTo>
                    <a:pt x="3366" y="3624"/>
                    <a:pt x="3517" y="3588"/>
                    <a:pt x="3678" y="3561"/>
                  </a:cubicBezTo>
                  <a:cubicBezTo>
                    <a:pt x="3773" y="3533"/>
                    <a:pt x="3871" y="3519"/>
                    <a:pt x="3971" y="3519"/>
                  </a:cubicBezTo>
                  <a:cubicBezTo>
                    <a:pt x="4031" y="3519"/>
                    <a:pt x="4091" y="3524"/>
                    <a:pt x="4151" y="3534"/>
                  </a:cubicBezTo>
                  <a:cubicBezTo>
                    <a:pt x="4071" y="3516"/>
                    <a:pt x="3990" y="3508"/>
                    <a:pt x="3911" y="3508"/>
                  </a:cubicBezTo>
                  <a:close/>
                </a:path>
              </a:pathLst>
            </a:custGeom>
            <a:solidFill>
              <a:srgbClr val="6B09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p:nvPr/>
        </p:nvSpPr>
        <p:spPr>
          <a:xfrm>
            <a:off x="832485" y="1397525"/>
            <a:ext cx="6371590" cy="3108543"/>
          </a:xfrm>
          <a:prstGeom prst="rect">
            <a:avLst/>
          </a:prstGeom>
          <a:noFill/>
        </p:spPr>
        <p:txBody>
          <a:bodyPr wrap="square" rtlCol="0" anchor="t">
            <a:spAutoFit/>
          </a:bodyPr>
          <a:lstStyle/>
          <a:p>
            <a:r>
              <a:rPr lang="en-GB" altLang="en-US" sz="2800" dirty="0" err="1">
                <a:latin typeface="Times New Roman" panose="02020603050405020304" pitchFamily="18" charset="0"/>
                <a:cs typeface="Times New Roman" panose="02020603050405020304" pitchFamily="18" charset="0"/>
              </a:rPr>
              <a:t>Một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chú</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thỏ</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phóng</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nhanh</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Chẹn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nấp</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vào</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bụi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vắng</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Và</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tất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cả</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im</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ắng</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Từ</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ngọn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cỏ</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làn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rêu</a:t>
            </a:r>
            <a:r>
              <a:rPr lang="en-GB" altLang="en-US" sz="2800" dirty="0">
                <a:latin typeface="Times New Roman" panose="02020603050405020304" pitchFamily="18" charset="0"/>
                <a:cs typeface="Times New Roman" panose="02020603050405020304" pitchFamily="18" charset="0"/>
              </a:rPr>
              <a:t>...</a:t>
            </a:r>
          </a:p>
          <a:p>
            <a:r>
              <a:rPr lang="en-GB" altLang="en-US" sz="2800" dirty="0" err="1">
                <a:latin typeface="Times New Roman" panose="02020603050405020304" pitchFamily="18" charset="0"/>
                <a:cs typeface="Times New Roman" panose="02020603050405020304" pitchFamily="18" charset="0"/>
              </a:rPr>
              <a:t>Chợt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một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tiếng</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chim</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kêu</a:t>
            </a:r>
            <a:r>
              <a:rPr lang="en-GB" altLang="en-US" sz="2800" dirty="0">
                <a:latin typeface="Times New Roman" panose="02020603050405020304" pitchFamily="18" charset="0"/>
                <a:cs typeface="Times New Roman" panose="02020603050405020304" pitchFamily="18" charset="0"/>
              </a:rPr>
              <a:t>:</a:t>
            </a:r>
          </a:p>
          <a:p>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Chiếp</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chiu</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chiu</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Xuân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đến</a:t>
            </a:r>
            <a:r>
              <a:rPr lang="en-GB" altLang="en-US" sz="2800" dirty="0">
                <a:latin typeface="Times New Roman" panose="02020603050405020304" pitchFamily="18" charset="0"/>
                <a:cs typeface="Times New Roman" panose="02020603050405020304" pitchFamily="18" charset="0"/>
              </a:rPr>
              <a:t>!</a:t>
            </a:r>
          </a:p>
          <a:p>
            <a:endParaRPr lang="en-GB" altLang="en-US" sz="2800" dirty="0">
              <a:latin typeface="Times New Roman" panose="02020603050405020304" pitchFamily="18" charset="0"/>
              <a:cs typeface="Times New Roman" panose="02020603050405020304" pitchFamily="18" charset="0"/>
            </a:endParaRPr>
          </a:p>
        </p:txBody>
      </p:sp>
      <p:pic>
        <p:nvPicPr>
          <p:cNvPr id="20" name="Picture 13"/>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5076190" y="1563370"/>
            <a:ext cx="2291715" cy="2776855"/>
          </a:xfrm>
          <a:prstGeom prst="rect">
            <a:avLst/>
          </a:prstGeom>
        </p:spPr>
      </p:pic>
      <p:pic>
        <p:nvPicPr>
          <p:cNvPr id="17" name="Picture 17"/>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flipH="1">
            <a:off x="5507990" y="2427605"/>
            <a:ext cx="3392170" cy="2242820"/>
          </a:xfrm>
          <a:prstGeom prst="rect">
            <a:avLst/>
          </a:prstGeom>
        </p:spPr>
      </p:pic>
      <p:pic>
        <p:nvPicPr>
          <p:cNvPr id="6" name="Picture 6"/>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rot="360000">
            <a:off x="6297930" y="400050"/>
            <a:ext cx="2620645" cy="1474470"/>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20"/>
                                        </p:tgtEl>
                                        <p:attrNameLst>
                                          <p:attrName>r</p:attrName>
                                        </p:attrNameLst>
                                      </p:cBhvr>
                                    </p:animRot>
                                    <p:animRot by="-240000">
                                      <p:cBhvr>
                                        <p:cTn id="7" dur="200" fill="hold">
                                          <p:stCondLst>
                                            <p:cond delay="200"/>
                                          </p:stCondLst>
                                        </p:cTn>
                                        <p:tgtEl>
                                          <p:spTgt spid="20"/>
                                        </p:tgtEl>
                                        <p:attrNameLst>
                                          <p:attrName>r</p:attrName>
                                        </p:attrNameLst>
                                      </p:cBhvr>
                                    </p:animRot>
                                    <p:animRot by="240000">
                                      <p:cBhvr>
                                        <p:cTn id="8" dur="200" fill="hold">
                                          <p:stCondLst>
                                            <p:cond delay="400"/>
                                          </p:stCondLst>
                                        </p:cTn>
                                        <p:tgtEl>
                                          <p:spTgt spid="20"/>
                                        </p:tgtEl>
                                        <p:attrNameLst>
                                          <p:attrName>r</p:attrName>
                                        </p:attrNameLst>
                                      </p:cBhvr>
                                    </p:animRot>
                                    <p:animRot by="-240000">
                                      <p:cBhvr>
                                        <p:cTn id="9" dur="200" fill="hold">
                                          <p:stCondLst>
                                            <p:cond delay="600"/>
                                          </p:stCondLst>
                                        </p:cTn>
                                        <p:tgtEl>
                                          <p:spTgt spid="20"/>
                                        </p:tgtEl>
                                        <p:attrNameLst>
                                          <p:attrName>r</p:attrName>
                                        </p:attrNameLst>
                                      </p:cBhvr>
                                    </p:animRot>
                                    <p:animRot by="120000">
                                      <p:cBhvr>
                                        <p:cTn id="10" dur="200" fill="hold">
                                          <p:stCondLst>
                                            <p:cond delay="800"/>
                                          </p:stCondLst>
                                        </p:cTn>
                                        <p:tgtEl>
                                          <p:spTgt spid="20"/>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3"/>
          <p:cNvSpPr txBox="1"/>
          <p:nvPr/>
        </p:nvSpPr>
        <p:spPr>
          <a:xfrm>
            <a:off x="4572000" y="2131968"/>
            <a:ext cx="3914274" cy="2677656"/>
          </a:xfrm>
          <a:prstGeom prst="rect">
            <a:avLst/>
          </a:prstGeom>
          <a:noFill/>
        </p:spPr>
        <p:txBody>
          <a:bodyPr wrap="square" rtlCol="0" anchor="t">
            <a:spAutoFit/>
          </a:bodyPr>
          <a:lstStyle/>
          <a:p>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Tức</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thì</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trăm</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ngọn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suối</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Nổi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róc</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rách</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reo</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mừng</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Tức</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thì</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ngàn</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chim</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muông</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Nổi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hát</a:t>
            </a:r>
            <a:r>
              <a:rPr lang="en-GB" altLang="en-US" sz="2800" dirty="0">
                <a:latin typeface="Times New Roman" panose="02020603050405020304" pitchFamily="18" charset="0"/>
                <a:cs typeface="Times New Roman" panose="02020603050405020304" pitchFamily="18" charset="0"/>
              </a:rPr>
              <a:t> ca vang </a:t>
            </a:r>
            <a:r>
              <a:rPr lang="en-GB" altLang="en-US" sz="2800" dirty="0" err="1">
                <a:latin typeface="Times New Roman" panose="02020603050405020304" pitchFamily="18" charset="0"/>
                <a:cs typeface="Times New Roman" panose="02020603050405020304" pitchFamily="18" charset="0"/>
              </a:rPr>
              <a:t>dậy</a:t>
            </a:r>
            <a:r>
              <a:rPr lang="en-GB" altLang="en-US" sz="2800" dirty="0">
                <a:latin typeface="Times New Roman" panose="02020603050405020304" pitchFamily="18" charset="0"/>
                <a:cs typeface="Times New Roman" panose="02020603050405020304" pitchFamily="18" charset="0"/>
              </a:rPr>
              <a:t>…</a:t>
            </a:r>
          </a:p>
          <a:p>
            <a:endParaRPr lang="en-GB" altLang="en-US" sz="2800" dirty="0">
              <a:latin typeface="Times New Roman" panose="02020603050405020304" pitchFamily="18" charset="0"/>
              <a:cs typeface="Times New Roman" panose="02020603050405020304" pitchFamily="18" charset="0"/>
            </a:endParaRPr>
          </a:p>
        </p:txBody>
      </p:sp>
      <p:pic>
        <p:nvPicPr>
          <p:cNvPr id="7" name="Picture 6">
            <a:extLst>
              <a:ext uri="{FF2B5EF4-FFF2-40B4-BE49-F238E27FC236}">
                <a16:creationId xmlns:a16="http://schemas.microsoft.com/office/drawing/2014/main" id="{4AC8EAAA-FC03-4C45-BE7A-65706BDE9FC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458670" y="988996"/>
            <a:ext cx="3679257" cy="3679257"/>
          </a:xfrm>
          <a:prstGeom prst="rect">
            <a:avLst/>
          </a:prstGeom>
        </p:spPr>
      </p:pic>
      <p:pic>
        <p:nvPicPr>
          <p:cNvPr id="8" name="Picture 5">
            <a:extLst>
              <a:ext uri="{FF2B5EF4-FFF2-40B4-BE49-F238E27FC236}">
                <a16:creationId xmlns:a16="http://schemas.microsoft.com/office/drawing/2014/main" id="{5EE7DC97-BA08-477D-A21F-1534C3D5803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a:off x="5760004" y="333876"/>
            <a:ext cx="2925326" cy="2237874"/>
          </a:xfrm>
          <a:prstGeom prst="rect">
            <a:avLst/>
          </a:prstGeom>
        </p:spPr>
      </p:pic>
    </p:spTree>
    <p:extLst>
      <p:ext uri="{BB962C8B-B14F-4D97-AF65-F5344CB8AC3E}">
        <p14:creationId xmlns:p14="http://schemas.microsoft.com/office/powerpoint/2010/main" val="27359992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1"/>
          <p:cNvSpPr txBox="1"/>
          <p:nvPr/>
        </p:nvSpPr>
        <p:spPr>
          <a:xfrm>
            <a:off x="3919855" y="1694319"/>
            <a:ext cx="4173220" cy="2677656"/>
          </a:xfrm>
          <a:prstGeom prst="rect">
            <a:avLst/>
          </a:prstGeom>
          <a:noFill/>
        </p:spPr>
        <p:txBody>
          <a:bodyPr wrap="square" rtlCol="0" anchor="t">
            <a:spAutoFit/>
          </a:bodyPr>
          <a:lstStyle/>
          <a:p>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Mầm</a:t>
            </a:r>
            <a:r>
              <a:rPr lang="en-GB" altLang="en-US" sz="2800" dirty="0">
                <a:latin typeface="Times New Roman" panose="02020603050405020304" pitchFamily="18" charset="0"/>
                <a:cs typeface="Times New Roman" panose="02020603050405020304" pitchFamily="18" charset="0"/>
              </a:rPr>
              <a:t> non </a:t>
            </a:r>
            <a:r>
              <a:rPr lang="en-GB" altLang="en-US" sz="2800" dirty="0" err="1">
                <a:latin typeface="Times New Roman" panose="02020603050405020304" pitchFamily="18" charset="0"/>
                <a:cs typeface="Times New Roman" panose="02020603050405020304" pitchFamily="18" charset="0"/>
              </a:rPr>
              <a:t>vừa</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nghe</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thấy</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Vội</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bật</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chiếc</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vỏ</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rơi</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Nó</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đứng</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dậy</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giữa</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trời</a:t>
            </a:r>
            <a:endParaRPr lang="en-GB" altLang="en-US" sz="2800" dirty="0">
              <a:latin typeface="Times New Roman" panose="02020603050405020304" pitchFamily="18" charset="0"/>
              <a:cs typeface="Times New Roman" panose="02020603050405020304" pitchFamily="18" charset="0"/>
            </a:endParaRPr>
          </a:p>
          <a:p>
            <a:r>
              <a:rPr lang="en-GB" altLang="en-US" sz="2800" dirty="0" err="1">
                <a:latin typeface="Times New Roman" panose="02020603050405020304" pitchFamily="18" charset="0"/>
                <a:cs typeface="Times New Roman" panose="02020603050405020304" pitchFamily="18" charset="0"/>
              </a:rPr>
              <a:t>Khoác</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áo</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màu</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xanh</a:t>
            </a:r>
            <a:r>
              <a:rPr lang="en-GB" altLang="en-US" sz="2800" dirty="0">
                <a:latin typeface="Times New Roman" panose="02020603050405020304" pitchFamily="18" charset="0"/>
                <a:cs typeface="Times New Roman" panose="02020603050405020304" pitchFamily="18" charset="0"/>
              </a:rPr>
              <a:t> </a:t>
            </a:r>
            <a:r>
              <a:rPr lang="en-GB" altLang="en-US" sz="2800" dirty="0" err="1">
                <a:latin typeface="Times New Roman" panose="02020603050405020304" pitchFamily="18" charset="0"/>
                <a:cs typeface="Times New Roman" panose="02020603050405020304" pitchFamily="18" charset="0"/>
              </a:rPr>
              <a:t>biếc</a:t>
            </a:r>
            <a:r>
              <a:rPr lang="en-GB" altLang="en-US" sz="2800" dirty="0">
                <a:latin typeface="Times New Roman" panose="02020603050405020304" pitchFamily="18" charset="0"/>
                <a:cs typeface="Times New Roman" panose="02020603050405020304" pitchFamily="18" charset="0"/>
              </a:rPr>
              <a:t>...</a:t>
            </a:r>
          </a:p>
          <a:p>
            <a:pPr algn="r"/>
            <a:r>
              <a:rPr lang="en-GB" altLang="en-US" sz="2800" dirty="0">
                <a:latin typeface="Times New Roman" panose="02020603050405020304" pitchFamily="18" charset="0"/>
                <a:cs typeface="Times New Roman" panose="02020603050405020304" pitchFamily="18" charset="0"/>
              </a:rPr>
              <a:t>VÕ QUẢNG</a:t>
            </a:r>
          </a:p>
        </p:txBody>
      </p:sp>
      <p:pic>
        <p:nvPicPr>
          <p:cNvPr id="19" name="Picture 19"/>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031240" y="498157"/>
            <a:ext cx="4951095" cy="4147185"/>
          </a:xfrm>
          <a:prstGeom prst="rect">
            <a:avLst/>
          </a:prstGeom>
        </p:spPr>
      </p:pic>
      <p:pic>
        <p:nvPicPr>
          <p:cNvPr id="7" name="Picture 7"/>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7380605" y="527685"/>
            <a:ext cx="1210945" cy="1179830"/>
          </a:xfrm>
          <a:prstGeom prst="rect">
            <a:avLst/>
          </a:prstGeom>
        </p:spPr>
      </p:pic>
      <p:pic>
        <p:nvPicPr>
          <p:cNvPr id="10" name="Picture 2"/>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5939790" y="771525"/>
            <a:ext cx="1999615" cy="1382395"/>
          </a:xfrm>
          <a:prstGeom prst="rect">
            <a:avLst/>
          </a:prstGeom>
        </p:spPr>
      </p:pic>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Google Shape;881;p43"/>
          <p:cNvSpPr/>
          <p:nvPr/>
        </p:nvSpPr>
        <p:spPr>
          <a:xfrm rot="-260877" flipH="1">
            <a:off x="913619" y="677497"/>
            <a:ext cx="6860540" cy="2163445"/>
          </a:xfrm>
          <a:custGeom>
            <a:avLst/>
            <a:gdLst/>
            <a:ahLst/>
            <a:cxnLst/>
            <a:rect l="l" t="t" r="r" b="b"/>
            <a:pathLst>
              <a:path w="93726" h="45607" extrusionOk="0">
                <a:moveTo>
                  <a:pt x="61426" y="1232"/>
                </a:moveTo>
                <a:cubicBezTo>
                  <a:pt x="73102" y="1232"/>
                  <a:pt x="90461" y="3706"/>
                  <a:pt x="89626" y="15515"/>
                </a:cubicBezTo>
                <a:lnTo>
                  <a:pt x="89626" y="15515"/>
                </a:lnTo>
                <a:cubicBezTo>
                  <a:pt x="89128" y="15001"/>
                  <a:pt x="88611" y="14521"/>
                  <a:pt x="88097" y="14079"/>
                </a:cubicBezTo>
                <a:cubicBezTo>
                  <a:pt x="84924" y="11259"/>
                  <a:pt x="81145" y="9146"/>
                  <a:pt x="77223" y="7510"/>
                </a:cubicBezTo>
                <a:lnTo>
                  <a:pt x="77223" y="7510"/>
                </a:lnTo>
                <a:cubicBezTo>
                  <a:pt x="71422" y="4153"/>
                  <a:pt x="64333" y="3084"/>
                  <a:pt x="57753" y="2771"/>
                </a:cubicBezTo>
                <a:lnTo>
                  <a:pt x="57753" y="2771"/>
                </a:lnTo>
                <a:cubicBezTo>
                  <a:pt x="55996" y="2625"/>
                  <a:pt x="54235" y="2551"/>
                  <a:pt x="52483" y="2551"/>
                </a:cubicBezTo>
                <a:cubicBezTo>
                  <a:pt x="49921" y="2551"/>
                  <a:pt x="47380" y="2710"/>
                  <a:pt x="44907" y="3035"/>
                </a:cubicBezTo>
                <a:lnTo>
                  <a:pt x="44907" y="3035"/>
                </a:lnTo>
                <a:cubicBezTo>
                  <a:pt x="44665" y="3052"/>
                  <a:pt x="44423" y="3070"/>
                  <a:pt x="44181" y="3088"/>
                </a:cubicBezTo>
                <a:lnTo>
                  <a:pt x="44181" y="3088"/>
                </a:lnTo>
                <a:cubicBezTo>
                  <a:pt x="47695" y="2372"/>
                  <a:pt x="51248" y="1857"/>
                  <a:pt x="54795" y="1519"/>
                </a:cubicBezTo>
                <a:cubicBezTo>
                  <a:pt x="56560" y="1352"/>
                  <a:pt x="58855" y="1232"/>
                  <a:pt x="61426" y="1232"/>
                </a:cubicBezTo>
                <a:close/>
                <a:moveTo>
                  <a:pt x="81860" y="11048"/>
                </a:moveTo>
                <a:cubicBezTo>
                  <a:pt x="82945" y="11668"/>
                  <a:pt x="84007" y="12332"/>
                  <a:pt x="85044" y="13042"/>
                </a:cubicBezTo>
                <a:cubicBezTo>
                  <a:pt x="86564" y="14062"/>
                  <a:pt x="88161" y="15340"/>
                  <a:pt x="89468" y="16805"/>
                </a:cubicBezTo>
                <a:lnTo>
                  <a:pt x="89468" y="16805"/>
                </a:lnTo>
                <a:cubicBezTo>
                  <a:pt x="89385" y="17284"/>
                  <a:pt x="89275" y="17777"/>
                  <a:pt x="89134" y="18285"/>
                </a:cubicBezTo>
                <a:cubicBezTo>
                  <a:pt x="88766" y="19679"/>
                  <a:pt x="88179" y="20974"/>
                  <a:pt x="87423" y="22179"/>
                </a:cubicBezTo>
                <a:lnTo>
                  <a:pt x="87423" y="22179"/>
                </a:lnTo>
                <a:cubicBezTo>
                  <a:pt x="87329" y="18104"/>
                  <a:pt x="84808" y="13997"/>
                  <a:pt x="81860" y="11048"/>
                </a:cubicBezTo>
                <a:close/>
                <a:moveTo>
                  <a:pt x="85882" y="25341"/>
                </a:moveTo>
                <a:cubicBezTo>
                  <a:pt x="83973" y="30471"/>
                  <a:pt x="77174" y="33359"/>
                  <a:pt x="72138" y="34994"/>
                </a:cubicBezTo>
                <a:cubicBezTo>
                  <a:pt x="71486" y="35214"/>
                  <a:pt x="70829" y="35426"/>
                  <a:pt x="70170" y="35631"/>
                </a:cubicBezTo>
                <a:lnTo>
                  <a:pt x="70170" y="35631"/>
                </a:lnTo>
                <a:cubicBezTo>
                  <a:pt x="75908" y="32996"/>
                  <a:pt x="81545" y="29884"/>
                  <a:pt x="85882" y="25341"/>
                </a:cubicBezTo>
                <a:close/>
                <a:moveTo>
                  <a:pt x="5271" y="24853"/>
                </a:moveTo>
                <a:lnTo>
                  <a:pt x="5271" y="24853"/>
                </a:lnTo>
                <a:cubicBezTo>
                  <a:pt x="3329" y="28413"/>
                  <a:pt x="3124" y="32283"/>
                  <a:pt x="6340" y="36146"/>
                </a:cubicBezTo>
                <a:cubicBezTo>
                  <a:pt x="6830" y="36744"/>
                  <a:pt x="7374" y="37297"/>
                  <a:pt x="7960" y="37811"/>
                </a:cubicBezTo>
                <a:lnTo>
                  <a:pt x="7960" y="37811"/>
                </a:lnTo>
                <a:cubicBezTo>
                  <a:pt x="3462" y="35852"/>
                  <a:pt x="1318" y="32730"/>
                  <a:pt x="3517" y="27907"/>
                </a:cubicBezTo>
                <a:cubicBezTo>
                  <a:pt x="3991" y="26825"/>
                  <a:pt x="4591" y="25811"/>
                  <a:pt x="5271" y="24853"/>
                </a:cubicBezTo>
                <a:close/>
                <a:moveTo>
                  <a:pt x="19484" y="13729"/>
                </a:moveTo>
                <a:cubicBezTo>
                  <a:pt x="16127" y="16051"/>
                  <a:pt x="13147" y="18982"/>
                  <a:pt x="11583" y="22722"/>
                </a:cubicBezTo>
                <a:cubicBezTo>
                  <a:pt x="9221" y="28310"/>
                  <a:pt x="11352" y="34879"/>
                  <a:pt x="16019" y="38624"/>
                </a:cubicBezTo>
                <a:cubicBezTo>
                  <a:pt x="16774" y="39218"/>
                  <a:pt x="17571" y="39748"/>
                  <a:pt x="18403" y="40222"/>
                </a:cubicBezTo>
                <a:lnTo>
                  <a:pt x="18403" y="40222"/>
                </a:lnTo>
                <a:cubicBezTo>
                  <a:pt x="15804" y="39934"/>
                  <a:pt x="13380" y="39517"/>
                  <a:pt x="11249" y="38940"/>
                </a:cubicBezTo>
                <a:lnTo>
                  <a:pt x="11249" y="38940"/>
                </a:lnTo>
                <a:cubicBezTo>
                  <a:pt x="10095" y="38161"/>
                  <a:pt x="9010" y="37290"/>
                  <a:pt x="8011" y="36319"/>
                </a:cubicBezTo>
                <a:cubicBezTo>
                  <a:pt x="3171" y="31652"/>
                  <a:pt x="5476" y="25890"/>
                  <a:pt x="9451" y="21569"/>
                </a:cubicBezTo>
                <a:cubicBezTo>
                  <a:pt x="12320" y="18467"/>
                  <a:pt x="15787" y="15906"/>
                  <a:pt x="19484" y="13729"/>
                </a:cubicBezTo>
                <a:close/>
                <a:moveTo>
                  <a:pt x="54697" y="4374"/>
                </a:moveTo>
                <a:cubicBezTo>
                  <a:pt x="57004" y="4374"/>
                  <a:pt x="59294" y="4622"/>
                  <a:pt x="61421" y="5321"/>
                </a:cubicBezTo>
                <a:cubicBezTo>
                  <a:pt x="61456" y="5335"/>
                  <a:pt x="61490" y="5341"/>
                  <a:pt x="61523" y="5341"/>
                </a:cubicBezTo>
                <a:cubicBezTo>
                  <a:pt x="61820" y="5341"/>
                  <a:pt x="62005" y="4839"/>
                  <a:pt x="61812" y="4519"/>
                </a:cubicBezTo>
                <a:lnTo>
                  <a:pt x="61812" y="4519"/>
                </a:lnTo>
                <a:cubicBezTo>
                  <a:pt x="66844" y="5191"/>
                  <a:pt x="71789" y="6447"/>
                  <a:pt x="76445" y="8390"/>
                </a:cubicBezTo>
                <a:lnTo>
                  <a:pt x="76445" y="8390"/>
                </a:lnTo>
                <a:cubicBezTo>
                  <a:pt x="80994" y="10909"/>
                  <a:pt x="84687" y="14681"/>
                  <a:pt x="86081" y="20014"/>
                </a:cubicBezTo>
                <a:cubicBezTo>
                  <a:pt x="86426" y="21368"/>
                  <a:pt x="86479" y="22614"/>
                  <a:pt x="86297" y="23762"/>
                </a:cubicBezTo>
                <a:lnTo>
                  <a:pt x="86297" y="23762"/>
                </a:lnTo>
                <a:cubicBezTo>
                  <a:pt x="82255" y="28830"/>
                  <a:pt x="75262" y="32180"/>
                  <a:pt x="69948" y="34706"/>
                </a:cubicBezTo>
                <a:cubicBezTo>
                  <a:pt x="68121" y="35570"/>
                  <a:pt x="66284" y="36411"/>
                  <a:pt x="64433" y="37215"/>
                </a:cubicBezTo>
                <a:lnTo>
                  <a:pt x="64433" y="37215"/>
                </a:lnTo>
                <a:cubicBezTo>
                  <a:pt x="62092" y="37786"/>
                  <a:pt x="59733" y="38272"/>
                  <a:pt x="57388" y="38681"/>
                </a:cubicBezTo>
                <a:cubicBezTo>
                  <a:pt x="53947" y="39259"/>
                  <a:pt x="41681" y="40767"/>
                  <a:pt x="29630" y="40767"/>
                </a:cubicBezTo>
                <a:cubicBezTo>
                  <a:pt x="27018" y="40767"/>
                  <a:pt x="24415" y="40696"/>
                  <a:pt x="21915" y="40530"/>
                </a:cubicBezTo>
                <a:lnTo>
                  <a:pt x="21915" y="40530"/>
                </a:lnTo>
                <a:cubicBezTo>
                  <a:pt x="21026" y="40173"/>
                  <a:pt x="20154" y="39770"/>
                  <a:pt x="19304" y="39315"/>
                </a:cubicBezTo>
                <a:cubicBezTo>
                  <a:pt x="12908" y="35973"/>
                  <a:pt x="9912" y="28310"/>
                  <a:pt x="13484" y="21857"/>
                </a:cubicBezTo>
                <a:cubicBezTo>
                  <a:pt x="16653" y="15923"/>
                  <a:pt x="23394" y="12351"/>
                  <a:pt x="29329" y="9873"/>
                </a:cubicBezTo>
                <a:cubicBezTo>
                  <a:pt x="34917" y="7511"/>
                  <a:pt x="40910" y="6013"/>
                  <a:pt x="46959" y="5033"/>
                </a:cubicBezTo>
                <a:cubicBezTo>
                  <a:pt x="49415" y="4696"/>
                  <a:pt x="52067" y="4374"/>
                  <a:pt x="54697" y="4374"/>
                </a:cubicBezTo>
                <a:close/>
                <a:moveTo>
                  <a:pt x="90154" y="17627"/>
                </a:moveTo>
                <a:cubicBezTo>
                  <a:pt x="92170" y="20224"/>
                  <a:pt x="93157" y="23323"/>
                  <a:pt x="91324" y="26582"/>
                </a:cubicBezTo>
                <a:cubicBezTo>
                  <a:pt x="89826" y="29232"/>
                  <a:pt x="87003" y="31076"/>
                  <a:pt x="84467" y="32574"/>
                </a:cubicBezTo>
                <a:cubicBezTo>
                  <a:pt x="82048" y="34072"/>
                  <a:pt x="79455" y="35397"/>
                  <a:pt x="76862" y="36549"/>
                </a:cubicBezTo>
                <a:cubicBezTo>
                  <a:pt x="68716" y="40099"/>
                  <a:pt x="59960" y="42247"/>
                  <a:pt x="51103" y="42993"/>
                </a:cubicBezTo>
                <a:lnTo>
                  <a:pt x="51103" y="42993"/>
                </a:lnTo>
                <a:cubicBezTo>
                  <a:pt x="55639" y="41696"/>
                  <a:pt x="60083" y="40009"/>
                  <a:pt x="64430" y="38149"/>
                </a:cubicBezTo>
                <a:lnTo>
                  <a:pt x="64430" y="38149"/>
                </a:lnTo>
                <a:cubicBezTo>
                  <a:pt x="65786" y="37823"/>
                  <a:pt x="67144" y="37480"/>
                  <a:pt x="68508" y="37126"/>
                </a:cubicBezTo>
                <a:cubicBezTo>
                  <a:pt x="74730" y="35455"/>
                  <a:pt x="82624" y="33150"/>
                  <a:pt x="86138" y="27158"/>
                </a:cubicBezTo>
                <a:cubicBezTo>
                  <a:pt x="86818" y="26007"/>
                  <a:pt x="87206" y="24809"/>
                  <a:pt x="87354" y="23596"/>
                </a:cubicBezTo>
                <a:lnTo>
                  <a:pt x="87354" y="23596"/>
                </a:lnTo>
                <a:cubicBezTo>
                  <a:pt x="88703" y="21777"/>
                  <a:pt x="89686" y="19732"/>
                  <a:pt x="90154" y="17627"/>
                </a:cubicBezTo>
                <a:close/>
                <a:moveTo>
                  <a:pt x="59509" y="39242"/>
                </a:moveTo>
                <a:lnTo>
                  <a:pt x="59509" y="39242"/>
                </a:lnTo>
                <a:cubicBezTo>
                  <a:pt x="55225" y="40901"/>
                  <a:pt x="50857" y="42297"/>
                  <a:pt x="46366" y="43258"/>
                </a:cubicBezTo>
                <a:lnTo>
                  <a:pt x="46366" y="43258"/>
                </a:lnTo>
                <a:cubicBezTo>
                  <a:pt x="45585" y="43280"/>
                  <a:pt x="44803" y="43291"/>
                  <a:pt x="44021" y="43291"/>
                </a:cubicBezTo>
                <a:cubicBezTo>
                  <a:pt x="38237" y="43291"/>
                  <a:pt x="32056" y="43291"/>
                  <a:pt x="26314" y="41915"/>
                </a:cubicBezTo>
                <a:lnTo>
                  <a:pt x="26314" y="41915"/>
                </a:lnTo>
                <a:cubicBezTo>
                  <a:pt x="27793" y="41971"/>
                  <a:pt x="29275" y="41997"/>
                  <a:pt x="30758" y="41997"/>
                </a:cubicBezTo>
                <a:cubicBezTo>
                  <a:pt x="38953" y="41997"/>
                  <a:pt x="47199" y="41191"/>
                  <a:pt x="55256" y="40006"/>
                </a:cubicBezTo>
                <a:cubicBezTo>
                  <a:pt x="56678" y="39785"/>
                  <a:pt x="58095" y="39528"/>
                  <a:pt x="59509" y="39242"/>
                </a:cubicBezTo>
                <a:close/>
                <a:moveTo>
                  <a:pt x="14276" y="40705"/>
                </a:moveTo>
                <a:cubicBezTo>
                  <a:pt x="16245" y="41067"/>
                  <a:pt x="18096" y="41289"/>
                  <a:pt x="19534" y="41447"/>
                </a:cubicBezTo>
                <a:cubicBezTo>
                  <a:pt x="20131" y="41508"/>
                  <a:pt x="20728" y="41564"/>
                  <a:pt x="21327" y="41614"/>
                </a:cubicBezTo>
                <a:lnTo>
                  <a:pt x="21327" y="41614"/>
                </a:lnTo>
                <a:cubicBezTo>
                  <a:pt x="26833" y="43787"/>
                  <a:pt x="33304" y="44127"/>
                  <a:pt x="38951" y="44212"/>
                </a:cubicBezTo>
                <a:cubicBezTo>
                  <a:pt x="39457" y="44227"/>
                  <a:pt x="39962" y="44239"/>
                  <a:pt x="40467" y="44247"/>
                </a:cubicBezTo>
                <a:lnTo>
                  <a:pt x="40467" y="44247"/>
                </a:lnTo>
                <a:cubicBezTo>
                  <a:pt x="40231" y="44275"/>
                  <a:pt x="39994" y="44302"/>
                  <a:pt x="39757" y="44328"/>
                </a:cubicBezTo>
                <a:cubicBezTo>
                  <a:pt x="37722" y="44553"/>
                  <a:pt x="35575" y="44679"/>
                  <a:pt x="33378" y="44679"/>
                </a:cubicBezTo>
                <a:cubicBezTo>
                  <a:pt x="26915" y="44679"/>
                  <a:pt x="20021" y="43587"/>
                  <a:pt x="14276" y="40705"/>
                </a:cubicBezTo>
                <a:close/>
                <a:moveTo>
                  <a:pt x="61579" y="1"/>
                </a:moveTo>
                <a:cubicBezTo>
                  <a:pt x="55890" y="1"/>
                  <a:pt x="50214" y="686"/>
                  <a:pt x="44655" y="1749"/>
                </a:cubicBezTo>
                <a:cubicBezTo>
                  <a:pt x="34341" y="3766"/>
                  <a:pt x="24201" y="7511"/>
                  <a:pt x="15501" y="13503"/>
                </a:cubicBezTo>
                <a:cubicBezTo>
                  <a:pt x="11583" y="16153"/>
                  <a:pt x="8068" y="19322"/>
                  <a:pt x="5188" y="23010"/>
                </a:cubicBezTo>
                <a:cubicBezTo>
                  <a:pt x="3690" y="24853"/>
                  <a:pt x="2307" y="26928"/>
                  <a:pt x="1673" y="29347"/>
                </a:cubicBezTo>
                <a:cubicBezTo>
                  <a:pt x="0" y="35480"/>
                  <a:pt x="5305" y="38448"/>
                  <a:pt x="10967" y="39967"/>
                </a:cubicBezTo>
                <a:lnTo>
                  <a:pt x="10967" y="39967"/>
                </a:lnTo>
                <a:cubicBezTo>
                  <a:pt x="12493" y="40879"/>
                  <a:pt x="14115" y="41639"/>
                  <a:pt x="15674" y="42311"/>
                </a:cubicBezTo>
                <a:cubicBezTo>
                  <a:pt x="21090" y="44616"/>
                  <a:pt x="27024" y="45538"/>
                  <a:pt x="32786" y="45595"/>
                </a:cubicBezTo>
                <a:cubicBezTo>
                  <a:pt x="33141" y="45603"/>
                  <a:pt x="33496" y="45606"/>
                  <a:pt x="33851" y="45606"/>
                </a:cubicBezTo>
                <a:cubicBezTo>
                  <a:pt x="38111" y="45606"/>
                  <a:pt x="42302" y="45078"/>
                  <a:pt x="46421" y="44177"/>
                </a:cubicBezTo>
                <a:lnTo>
                  <a:pt x="46421" y="44177"/>
                </a:lnTo>
                <a:cubicBezTo>
                  <a:pt x="53707" y="43884"/>
                  <a:pt x="60896" y="42804"/>
                  <a:pt x="67989" y="40698"/>
                </a:cubicBezTo>
                <a:cubicBezTo>
                  <a:pt x="73232" y="39200"/>
                  <a:pt x="78360" y="37010"/>
                  <a:pt x="83085" y="34360"/>
                </a:cubicBezTo>
                <a:cubicBezTo>
                  <a:pt x="87118" y="32113"/>
                  <a:pt x="91900" y="29175"/>
                  <a:pt x="93052" y="24335"/>
                </a:cubicBezTo>
                <a:cubicBezTo>
                  <a:pt x="93725" y="21347"/>
                  <a:pt x="92309" y="18575"/>
                  <a:pt x="90374" y="16332"/>
                </a:cubicBezTo>
                <a:lnTo>
                  <a:pt x="90374" y="16332"/>
                </a:lnTo>
                <a:cubicBezTo>
                  <a:pt x="90724" y="13366"/>
                  <a:pt x="90007" y="10351"/>
                  <a:pt x="87809" y="7741"/>
                </a:cubicBezTo>
                <a:cubicBezTo>
                  <a:pt x="83315" y="2441"/>
                  <a:pt x="75018" y="1116"/>
                  <a:pt x="68565" y="366"/>
                </a:cubicBezTo>
                <a:cubicBezTo>
                  <a:pt x="66239" y="115"/>
                  <a:pt x="63908" y="1"/>
                  <a:pt x="61579" y="1"/>
                </a:cubicBezTo>
                <a:close/>
              </a:path>
            </a:pathLst>
          </a:custGeom>
          <a:solidFill>
            <a:schemeClr val="accent3">
              <a:lumMod val="75000"/>
            </a:schemeClr>
          </a:solidFill>
          <a:ln>
            <a:solidFill>
              <a:schemeClr val="accent3">
                <a:lumMod val="75000"/>
              </a:schemeClr>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B050"/>
              </a:solidFill>
            </a:endParaRPr>
          </a:p>
        </p:txBody>
      </p:sp>
      <p:grpSp>
        <p:nvGrpSpPr>
          <p:cNvPr id="886" name="Google Shape;886;p43"/>
          <p:cNvGrpSpPr/>
          <p:nvPr/>
        </p:nvGrpSpPr>
        <p:grpSpPr>
          <a:xfrm rot="-2700000">
            <a:off x="1333621" y="1144022"/>
            <a:ext cx="883232" cy="1080106"/>
            <a:chOff x="4475375" y="3939175"/>
            <a:chExt cx="972300" cy="1147250"/>
          </a:xfrm>
        </p:grpSpPr>
        <p:sp>
          <p:nvSpPr>
            <p:cNvPr id="887" name="Google Shape;887;p43"/>
            <p:cNvSpPr/>
            <p:nvPr/>
          </p:nvSpPr>
          <p:spPr>
            <a:xfrm>
              <a:off x="4495275" y="3939950"/>
              <a:ext cx="952400" cy="1083775"/>
            </a:xfrm>
            <a:custGeom>
              <a:avLst/>
              <a:gdLst/>
              <a:ahLst/>
              <a:cxnLst/>
              <a:rect l="l" t="t" r="r" b="b"/>
              <a:pathLst>
                <a:path w="38096" h="43351" extrusionOk="0">
                  <a:moveTo>
                    <a:pt x="31125" y="1"/>
                  </a:moveTo>
                  <a:cubicBezTo>
                    <a:pt x="29145" y="1"/>
                    <a:pt x="27155" y="895"/>
                    <a:pt x="25782" y="2595"/>
                  </a:cubicBezTo>
                  <a:lnTo>
                    <a:pt x="1692" y="32454"/>
                  </a:lnTo>
                  <a:cubicBezTo>
                    <a:pt x="498" y="33906"/>
                    <a:pt x="1" y="35716"/>
                    <a:pt x="180" y="37427"/>
                  </a:cubicBezTo>
                  <a:cubicBezTo>
                    <a:pt x="219" y="38123"/>
                    <a:pt x="398" y="38799"/>
                    <a:pt x="677" y="39436"/>
                  </a:cubicBezTo>
                  <a:cubicBezTo>
                    <a:pt x="1075" y="40391"/>
                    <a:pt x="1692" y="41266"/>
                    <a:pt x="2547" y="41922"/>
                  </a:cubicBezTo>
                  <a:cubicBezTo>
                    <a:pt x="3164" y="42460"/>
                    <a:pt x="3880" y="42818"/>
                    <a:pt x="4636" y="43056"/>
                  </a:cubicBezTo>
                  <a:cubicBezTo>
                    <a:pt x="5267" y="43254"/>
                    <a:pt x="5924" y="43351"/>
                    <a:pt x="6584" y="43351"/>
                  </a:cubicBezTo>
                  <a:cubicBezTo>
                    <a:pt x="8584" y="43351"/>
                    <a:pt x="10605" y="42459"/>
                    <a:pt x="11996" y="40769"/>
                  </a:cubicBezTo>
                  <a:lnTo>
                    <a:pt x="36106" y="10949"/>
                  </a:lnTo>
                  <a:cubicBezTo>
                    <a:pt x="37916" y="8662"/>
                    <a:pt x="38095" y="5598"/>
                    <a:pt x="36782" y="3251"/>
                  </a:cubicBezTo>
                  <a:cubicBezTo>
                    <a:pt x="36384" y="2595"/>
                    <a:pt x="35887" y="1978"/>
                    <a:pt x="35231" y="1441"/>
                  </a:cubicBezTo>
                  <a:cubicBezTo>
                    <a:pt x="34395" y="745"/>
                    <a:pt x="33420" y="327"/>
                    <a:pt x="32406" y="128"/>
                  </a:cubicBezTo>
                  <a:cubicBezTo>
                    <a:pt x="31984" y="43"/>
                    <a:pt x="31555" y="1"/>
                    <a:pt x="311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3"/>
            <p:cNvSpPr/>
            <p:nvPr/>
          </p:nvSpPr>
          <p:spPr>
            <a:xfrm>
              <a:off x="4512175" y="3942625"/>
              <a:ext cx="903175" cy="1073750"/>
            </a:xfrm>
            <a:custGeom>
              <a:avLst/>
              <a:gdLst/>
              <a:ahLst/>
              <a:cxnLst/>
              <a:rect l="l" t="t" r="r" b="b"/>
              <a:pathLst>
                <a:path w="36127" h="42950" extrusionOk="0">
                  <a:moveTo>
                    <a:pt x="31750" y="1"/>
                  </a:moveTo>
                  <a:lnTo>
                    <a:pt x="1" y="39329"/>
                  </a:lnTo>
                  <a:cubicBezTo>
                    <a:pt x="399" y="40284"/>
                    <a:pt x="1016" y="41159"/>
                    <a:pt x="1891" y="41815"/>
                  </a:cubicBezTo>
                  <a:cubicBezTo>
                    <a:pt x="2507" y="42353"/>
                    <a:pt x="3224" y="42711"/>
                    <a:pt x="3980" y="42949"/>
                  </a:cubicBezTo>
                  <a:lnTo>
                    <a:pt x="36126" y="3124"/>
                  </a:lnTo>
                  <a:cubicBezTo>
                    <a:pt x="35728" y="2468"/>
                    <a:pt x="35231" y="1831"/>
                    <a:pt x="34594" y="1314"/>
                  </a:cubicBezTo>
                  <a:cubicBezTo>
                    <a:pt x="33739" y="618"/>
                    <a:pt x="32764" y="200"/>
                    <a:pt x="317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3"/>
            <p:cNvSpPr/>
            <p:nvPr/>
          </p:nvSpPr>
          <p:spPr>
            <a:xfrm>
              <a:off x="4475375" y="4830350"/>
              <a:ext cx="250175" cy="256075"/>
            </a:xfrm>
            <a:custGeom>
              <a:avLst/>
              <a:gdLst/>
              <a:ahLst/>
              <a:cxnLst/>
              <a:rect l="l" t="t" r="r" b="b"/>
              <a:pathLst>
                <a:path w="10007" h="10243" extrusionOk="0">
                  <a:moveTo>
                    <a:pt x="976" y="0"/>
                  </a:moveTo>
                  <a:cubicBezTo>
                    <a:pt x="976" y="0"/>
                    <a:pt x="147" y="9708"/>
                    <a:pt x="15" y="10221"/>
                  </a:cubicBezTo>
                  <a:lnTo>
                    <a:pt x="15" y="10221"/>
                  </a:lnTo>
                  <a:lnTo>
                    <a:pt x="10007" y="7281"/>
                  </a:lnTo>
                  <a:lnTo>
                    <a:pt x="976" y="0"/>
                  </a:lnTo>
                  <a:close/>
                  <a:moveTo>
                    <a:pt x="15" y="10221"/>
                  </a:moveTo>
                  <a:lnTo>
                    <a:pt x="1" y="10225"/>
                  </a:lnTo>
                  <a:cubicBezTo>
                    <a:pt x="2" y="10237"/>
                    <a:pt x="4" y="10242"/>
                    <a:pt x="6" y="10242"/>
                  </a:cubicBezTo>
                  <a:cubicBezTo>
                    <a:pt x="9" y="10242"/>
                    <a:pt x="12" y="10235"/>
                    <a:pt x="15" y="102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3"/>
            <p:cNvSpPr/>
            <p:nvPr/>
          </p:nvSpPr>
          <p:spPr>
            <a:xfrm>
              <a:off x="4475375" y="4989000"/>
              <a:ext cx="95025" cy="97000"/>
            </a:xfrm>
            <a:custGeom>
              <a:avLst/>
              <a:gdLst/>
              <a:ahLst/>
              <a:cxnLst/>
              <a:rect l="l" t="t" r="r" b="b"/>
              <a:pathLst>
                <a:path w="3801" h="3880" extrusionOk="0">
                  <a:moveTo>
                    <a:pt x="399" y="0"/>
                  </a:moveTo>
                  <a:cubicBezTo>
                    <a:pt x="220" y="1950"/>
                    <a:pt x="61" y="3680"/>
                    <a:pt x="1" y="3879"/>
                  </a:cubicBezTo>
                  <a:lnTo>
                    <a:pt x="3800" y="2745"/>
                  </a:lnTo>
                  <a:lnTo>
                    <a:pt x="3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3"/>
            <p:cNvSpPr/>
            <p:nvPr/>
          </p:nvSpPr>
          <p:spPr>
            <a:xfrm>
              <a:off x="5127375" y="3939175"/>
              <a:ext cx="320300" cy="287950"/>
            </a:xfrm>
            <a:custGeom>
              <a:avLst/>
              <a:gdLst/>
              <a:ahLst/>
              <a:cxnLst/>
              <a:rect l="l" t="t" r="r" b="b"/>
              <a:pathLst>
                <a:path w="12812" h="11518" extrusionOk="0">
                  <a:moveTo>
                    <a:pt x="5846" y="0"/>
                  </a:moveTo>
                  <a:cubicBezTo>
                    <a:pt x="3845" y="0"/>
                    <a:pt x="1842" y="889"/>
                    <a:pt x="478" y="2566"/>
                  </a:cubicBezTo>
                  <a:lnTo>
                    <a:pt x="0" y="3163"/>
                  </a:lnTo>
                  <a:lnTo>
                    <a:pt x="10325" y="11518"/>
                  </a:lnTo>
                  <a:lnTo>
                    <a:pt x="10802" y="10921"/>
                  </a:lnTo>
                  <a:cubicBezTo>
                    <a:pt x="12632" y="8673"/>
                    <a:pt x="12811" y="5590"/>
                    <a:pt x="11478" y="3242"/>
                  </a:cubicBezTo>
                  <a:cubicBezTo>
                    <a:pt x="11080" y="2566"/>
                    <a:pt x="10583" y="1949"/>
                    <a:pt x="9927" y="1432"/>
                  </a:cubicBezTo>
                  <a:cubicBezTo>
                    <a:pt x="9091" y="756"/>
                    <a:pt x="8116" y="318"/>
                    <a:pt x="7102" y="119"/>
                  </a:cubicBezTo>
                  <a:cubicBezTo>
                    <a:pt x="6687" y="40"/>
                    <a:pt x="6267" y="0"/>
                    <a:pt x="5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3"/>
            <p:cNvSpPr/>
            <p:nvPr/>
          </p:nvSpPr>
          <p:spPr>
            <a:xfrm>
              <a:off x="5083600" y="3999875"/>
              <a:ext cx="317825" cy="263025"/>
            </a:xfrm>
            <a:custGeom>
              <a:avLst/>
              <a:gdLst/>
              <a:ahLst/>
              <a:cxnLst/>
              <a:rect l="l" t="t" r="r" b="b"/>
              <a:pathLst>
                <a:path w="12713" h="10521" extrusionOk="0">
                  <a:moveTo>
                    <a:pt x="1657" y="0"/>
                  </a:moveTo>
                  <a:cubicBezTo>
                    <a:pt x="1229" y="0"/>
                    <a:pt x="802" y="184"/>
                    <a:pt x="518" y="536"/>
                  </a:cubicBezTo>
                  <a:lnTo>
                    <a:pt x="498" y="575"/>
                  </a:lnTo>
                  <a:cubicBezTo>
                    <a:pt x="1" y="1192"/>
                    <a:pt x="80" y="2127"/>
                    <a:pt x="717" y="2624"/>
                  </a:cubicBezTo>
                  <a:lnTo>
                    <a:pt x="10126" y="10204"/>
                  </a:lnTo>
                  <a:cubicBezTo>
                    <a:pt x="10399" y="10417"/>
                    <a:pt x="10727" y="10520"/>
                    <a:pt x="11052" y="10520"/>
                  </a:cubicBezTo>
                  <a:cubicBezTo>
                    <a:pt x="11484" y="10520"/>
                    <a:pt x="11911" y="10337"/>
                    <a:pt x="12195" y="9985"/>
                  </a:cubicBezTo>
                  <a:lnTo>
                    <a:pt x="12215" y="9965"/>
                  </a:lnTo>
                  <a:cubicBezTo>
                    <a:pt x="12712" y="9348"/>
                    <a:pt x="12613" y="8393"/>
                    <a:pt x="11996" y="7896"/>
                  </a:cubicBezTo>
                  <a:lnTo>
                    <a:pt x="2567" y="317"/>
                  </a:lnTo>
                  <a:cubicBezTo>
                    <a:pt x="2302" y="104"/>
                    <a:pt x="1979" y="0"/>
                    <a:pt x="1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3"/>
            <p:cNvSpPr/>
            <p:nvPr/>
          </p:nvSpPr>
          <p:spPr>
            <a:xfrm>
              <a:off x="4999050" y="4110025"/>
              <a:ext cx="318325" cy="263775"/>
            </a:xfrm>
            <a:custGeom>
              <a:avLst/>
              <a:gdLst/>
              <a:ahLst/>
              <a:cxnLst/>
              <a:rect l="l" t="t" r="r" b="b"/>
              <a:pathLst>
                <a:path w="12733" h="10551" extrusionOk="0">
                  <a:moveTo>
                    <a:pt x="1651" y="1"/>
                  </a:moveTo>
                  <a:cubicBezTo>
                    <a:pt x="1222" y="1"/>
                    <a:pt x="800" y="194"/>
                    <a:pt x="518" y="566"/>
                  </a:cubicBezTo>
                  <a:lnTo>
                    <a:pt x="498" y="586"/>
                  </a:lnTo>
                  <a:cubicBezTo>
                    <a:pt x="1" y="1202"/>
                    <a:pt x="100" y="2157"/>
                    <a:pt x="717" y="2655"/>
                  </a:cubicBezTo>
                  <a:lnTo>
                    <a:pt x="10146" y="10234"/>
                  </a:lnTo>
                  <a:cubicBezTo>
                    <a:pt x="10411" y="10447"/>
                    <a:pt x="10734" y="10550"/>
                    <a:pt x="11056" y="10550"/>
                  </a:cubicBezTo>
                  <a:cubicBezTo>
                    <a:pt x="11484" y="10550"/>
                    <a:pt x="11911" y="10367"/>
                    <a:pt x="12195" y="10015"/>
                  </a:cubicBezTo>
                  <a:lnTo>
                    <a:pt x="12235" y="9995"/>
                  </a:lnTo>
                  <a:cubicBezTo>
                    <a:pt x="12732" y="9358"/>
                    <a:pt x="12633" y="8423"/>
                    <a:pt x="11996" y="7926"/>
                  </a:cubicBezTo>
                  <a:lnTo>
                    <a:pt x="2587" y="347"/>
                  </a:lnTo>
                  <a:cubicBezTo>
                    <a:pt x="2311" y="114"/>
                    <a:pt x="1979" y="1"/>
                    <a:pt x="16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3"/>
            <p:cNvSpPr/>
            <p:nvPr/>
          </p:nvSpPr>
          <p:spPr>
            <a:xfrm>
              <a:off x="5046300" y="4056775"/>
              <a:ext cx="318325" cy="263775"/>
            </a:xfrm>
            <a:custGeom>
              <a:avLst/>
              <a:gdLst/>
              <a:ahLst/>
              <a:cxnLst/>
              <a:rect l="l" t="t" r="r" b="b"/>
              <a:pathLst>
                <a:path w="12733" h="10551" extrusionOk="0">
                  <a:moveTo>
                    <a:pt x="1676" y="0"/>
                  </a:moveTo>
                  <a:cubicBezTo>
                    <a:pt x="1244" y="0"/>
                    <a:pt x="815" y="198"/>
                    <a:pt x="518" y="587"/>
                  </a:cubicBezTo>
                  <a:lnTo>
                    <a:pt x="498" y="607"/>
                  </a:lnTo>
                  <a:cubicBezTo>
                    <a:pt x="1" y="1224"/>
                    <a:pt x="100" y="2179"/>
                    <a:pt x="717" y="2676"/>
                  </a:cubicBezTo>
                  <a:lnTo>
                    <a:pt x="10146" y="10235"/>
                  </a:lnTo>
                  <a:cubicBezTo>
                    <a:pt x="10409" y="10447"/>
                    <a:pt x="10729" y="10550"/>
                    <a:pt x="11048" y="10550"/>
                  </a:cubicBezTo>
                  <a:cubicBezTo>
                    <a:pt x="11479" y="10550"/>
                    <a:pt x="11909" y="10362"/>
                    <a:pt x="12195" y="9996"/>
                  </a:cubicBezTo>
                  <a:lnTo>
                    <a:pt x="12235" y="9977"/>
                  </a:lnTo>
                  <a:cubicBezTo>
                    <a:pt x="12732" y="9360"/>
                    <a:pt x="12633" y="8405"/>
                    <a:pt x="11996" y="7908"/>
                  </a:cubicBezTo>
                  <a:lnTo>
                    <a:pt x="2587" y="329"/>
                  </a:lnTo>
                  <a:cubicBezTo>
                    <a:pt x="2316" y="109"/>
                    <a:pt x="1995" y="0"/>
                    <a:pt x="16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3"/>
            <p:cNvSpPr/>
            <p:nvPr/>
          </p:nvSpPr>
          <p:spPr>
            <a:xfrm>
              <a:off x="5342700" y="3993350"/>
              <a:ext cx="14450" cy="13950"/>
            </a:xfrm>
            <a:custGeom>
              <a:avLst/>
              <a:gdLst/>
              <a:ahLst/>
              <a:cxnLst/>
              <a:rect l="l" t="t" r="r" b="b"/>
              <a:pathLst>
                <a:path w="578" h="558" fill="none" extrusionOk="0">
                  <a:moveTo>
                    <a:pt x="1" y="1"/>
                  </a:moveTo>
                  <a:cubicBezTo>
                    <a:pt x="200" y="180"/>
                    <a:pt x="399" y="359"/>
                    <a:pt x="578" y="558"/>
                  </a:cubicBezTo>
                </a:path>
              </a:pathLst>
            </a:custGeom>
            <a:noFill/>
            <a:ln w="13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3"/>
            <p:cNvSpPr/>
            <p:nvPr/>
          </p:nvSpPr>
          <p:spPr>
            <a:xfrm>
              <a:off x="5226325" y="3970475"/>
              <a:ext cx="88550" cy="30375"/>
            </a:xfrm>
            <a:custGeom>
              <a:avLst/>
              <a:gdLst/>
              <a:ahLst/>
              <a:cxnLst/>
              <a:rect l="l" t="t" r="r" b="b"/>
              <a:pathLst>
                <a:path w="3542" h="1215" fill="none" extrusionOk="0">
                  <a:moveTo>
                    <a:pt x="1" y="1214"/>
                  </a:moveTo>
                  <a:cubicBezTo>
                    <a:pt x="976" y="478"/>
                    <a:pt x="2308" y="1"/>
                    <a:pt x="3542" y="339"/>
                  </a:cubicBezTo>
                </a:path>
              </a:pathLst>
            </a:custGeom>
            <a:noFill/>
            <a:ln w="134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3"/>
            <p:cNvSpPr/>
            <p:nvPr/>
          </p:nvSpPr>
          <p:spPr>
            <a:xfrm>
              <a:off x="5039850" y="4343975"/>
              <a:ext cx="39300" cy="35825"/>
            </a:xfrm>
            <a:custGeom>
              <a:avLst/>
              <a:gdLst/>
              <a:ahLst/>
              <a:cxnLst/>
              <a:rect l="l" t="t" r="r" b="b"/>
              <a:pathLst>
                <a:path w="1572" h="1433" fill="none" extrusionOk="0">
                  <a:moveTo>
                    <a:pt x="219" y="0"/>
                  </a:moveTo>
                  <a:cubicBezTo>
                    <a:pt x="0" y="796"/>
                    <a:pt x="856" y="1433"/>
                    <a:pt x="1572" y="1075"/>
                  </a:cubicBezTo>
                </a:path>
              </a:pathLst>
            </a:custGeom>
            <a:solidFill>
              <a:schemeClr val="lt2"/>
            </a:solidFill>
            <a:ln w="1790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3"/>
            <p:cNvSpPr/>
            <p:nvPr/>
          </p:nvSpPr>
          <p:spPr>
            <a:xfrm>
              <a:off x="5025425" y="4293250"/>
              <a:ext cx="31850" cy="29000"/>
            </a:xfrm>
            <a:custGeom>
              <a:avLst/>
              <a:gdLst/>
              <a:ahLst/>
              <a:cxnLst/>
              <a:rect l="l" t="t" r="r" b="b"/>
              <a:pathLst>
                <a:path w="1274" h="1160" extrusionOk="0">
                  <a:moveTo>
                    <a:pt x="647" y="0"/>
                  </a:moveTo>
                  <a:cubicBezTo>
                    <a:pt x="498" y="0"/>
                    <a:pt x="348" y="60"/>
                    <a:pt x="239" y="179"/>
                  </a:cubicBezTo>
                  <a:cubicBezTo>
                    <a:pt x="0" y="398"/>
                    <a:pt x="0" y="776"/>
                    <a:pt x="239" y="995"/>
                  </a:cubicBezTo>
                  <a:cubicBezTo>
                    <a:pt x="348" y="1104"/>
                    <a:pt x="498" y="1159"/>
                    <a:pt x="647" y="1159"/>
                  </a:cubicBezTo>
                  <a:cubicBezTo>
                    <a:pt x="796" y="1159"/>
                    <a:pt x="945" y="1104"/>
                    <a:pt x="1055" y="995"/>
                  </a:cubicBezTo>
                  <a:cubicBezTo>
                    <a:pt x="1273" y="776"/>
                    <a:pt x="1273" y="398"/>
                    <a:pt x="1055" y="179"/>
                  </a:cubicBezTo>
                  <a:cubicBezTo>
                    <a:pt x="945" y="60"/>
                    <a:pt x="796"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3"/>
            <p:cNvSpPr/>
            <p:nvPr/>
          </p:nvSpPr>
          <p:spPr>
            <a:xfrm>
              <a:off x="5099025" y="4342975"/>
              <a:ext cx="31850" cy="29000"/>
            </a:xfrm>
            <a:custGeom>
              <a:avLst/>
              <a:gdLst/>
              <a:ahLst/>
              <a:cxnLst/>
              <a:rect l="l" t="t" r="r" b="b"/>
              <a:pathLst>
                <a:path w="1274" h="1160" extrusionOk="0">
                  <a:moveTo>
                    <a:pt x="627" y="1"/>
                  </a:moveTo>
                  <a:cubicBezTo>
                    <a:pt x="478" y="1"/>
                    <a:pt x="329" y="60"/>
                    <a:pt x="219" y="180"/>
                  </a:cubicBezTo>
                  <a:cubicBezTo>
                    <a:pt x="0" y="398"/>
                    <a:pt x="0" y="776"/>
                    <a:pt x="219" y="995"/>
                  </a:cubicBezTo>
                  <a:cubicBezTo>
                    <a:pt x="329" y="1105"/>
                    <a:pt x="478" y="1159"/>
                    <a:pt x="627" y="1159"/>
                  </a:cubicBezTo>
                  <a:cubicBezTo>
                    <a:pt x="776" y="1159"/>
                    <a:pt x="925" y="1105"/>
                    <a:pt x="1035" y="995"/>
                  </a:cubicBezTo>
                  <a:cubicBezTo>
                    <a:pt x="1273" y="776"/>
                    <a:pt x="1273" y="398"/>
                    <a:pt x="1035" y="180"/>
                  </a:cubicBezTo>
                  <a:cubicBezTo>
                    <a:pt x="925" y="60"/>
                    <a:pt x="776" y="1"/>
                    <a:pt x="6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3"/>
            <p:cNvSpPr/>
            <p:nvPr/>
          </p:nvSpPr>
          <p:spPr>
            <a:xfrm>
              <a:off x="5090575" y="4388225"/>
              <a:ext cx="76100" cy="76125"/>
            </a:xfrm>
            <a:custGeom>
              <a:avLst/>
              <a:gdLst/>
              <a:ahLst/>
              <a:cxnLst/>
              <a:rect l="l" t="t" r="r" b="b"/>
              <a:pathLst>
                <a:path w="3044" h="3045" extrusionOk="0">
                  <a:moveTo>
                    <a:pt x="1532" y="1"/>
                  </a:moveTo>
                  <a:cubicBezTo>
                    <a:pt x="677" y="1"/>
                    <a:pt x="0" y="677"/>
                    <a:pt x="0" y="1513"/>
                  </a:cubicBezTo>
                  <a:cubicBezTo>
                    <a:pt x="0" y="2368"/>
                    <a:pt x="677" y="3044"/>
                    <a:pt x="1532" y="3044"/>
                  </a:cubicBezTo>
                  <a:cubicBezTo>
                    <a:pt x="2367" y="3044"/>
                    <a:pt x="3044" y="2368"/>
                    <a:pt x="3044" y="1513"/>
                  </a:cubicBezTo>
                  <a:cubicBezTo>
                    <a:pt x="3044" y="697"/>
                    <a:pt x="2367" y="1"/>
                    <a:pt x="1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3"/>
            <p:cNvSpPr/>
            <p:nvPr/>
          </p:nvSpPr>
          <p:spPr>
            <a:xfrm>
              <a:off x="4931425" y="4282800"/>
              <a:ext cx="76125" cy="75625"/>
            </a:xfrm>
            <a:custGeom>
              <a:avLst/>
              <a:gdLst/>
              <a:ahLst/>
              <a:cxnLst/>
              <a:rect l="l" t="t" r="r" b="b"/>
              <a:pathLst>
                <a:path w="3045" h="3025" extrusionOk="0">
                  <a:moveTo>
                    <a:pt x="1532" y="1"/>
                  </a:moveTo>
                  <a:cubicBezTo>
                    <a:pt x="677" y="1"/>
                    <a:pt x="1" y="657"/>
                    <a:pt x="1" y="1512"/>
                  </a:cubicBezTo>
                  <a:cubicBezTo>
                    <a:pt x="1" y="2348"/>
                    <a:pt x="677" y="3024"/>
                    <a:pt x="1532" y="3024"/>
                  </a:cubicBezTo>
                  <a:cubicBezTo>
                    <a:pt x="2368" y="3024"/>
                    <a:pt x="3044" y="2348"/>
                    <a:pt x="3044" y="1512"/>
                  </a:cubicBezTo>
                  <a:cubicBezTo>
                    <a:pt x="3044" y="697"/>
                    <a:pt x="2368" y="1"/>
                    <a:pt x="15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 name="Google Shape;902;p43"/>
          <p:cNvSpPr/>
          <p:nvPr/>
        </p:nvSpPr>
        <p:spPr>
          <a:xfrm rot="-4214020">
            <a:off x="846146" y="1353739"/>
            <a:ext cx="215135" cy="189686"/>
          </a:xfrm>
          <a:custGeom>
            <a:avLst/>
            <a:gdLst/>
            <a:ahLst/>
            <a:cxnLst/>
            <a:rect l="l" t="t" r="r" b="b"/>
            <a:pathLst>
              <a:path w="12136" h="10699" extrusionOk="0">
                <a:moveTo>
                  <a:pt x="6069" y="1"/>
                </a:moveTo>
                <a:cubicBezTo>
                  <a:pt x="3975" y="1"/>
                  <a:pt x="1990" y="1241"/>
                  <a:pt x="1135" y="3296"/>
                </a:cubicBezTo>
                <a:cubicBezTo>
                  <a:pt x="1" y="6041"/>
                  <a:pt x="1294" y="9165"/>
                  <a:pt x="4019" y="10299"/>
                </a:cubicBezTo>
                <a:cubicBezTo>
                  <a:pt x="4682" y="10570"/>
                  <a:pt x="5371" y="10698"/>
                  <a:pt x="6048" y="10698"/>
                </a:cubicBezTo>
                <a:cubicBezTo>
                  <a:pt x="8154" y="10698"/>
                  <a:pt x="10159" y="9456"/>
                  <a:pt x="11001" y="7394"/>
                </a:cubicBezTo>
                <a:cubicBezTo>
                  <a:pt x="12135" y="4669"/>
                  <a:pt x="10842" y="1546"/>
                  <a:pt x="8117" y="412"/>
                </a:cubicBezTo>
                <a:cubicBezTo>
                  <a:pt x="7447" y="133"/>
                  <a:pt x="6752" y="1"/>
                  <a:pt x="60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3"/>
          <p:cNvSpPr/>
          <p:nvPr/>
        </p:nvSpPr>
        <p:spPr>
          <a:xfrm rot="-4214001">
            <a:off x="1054100" y="1049655"/>
            <a:ext cx="119380" cy="105410"/>
          </a:xfrm>
          <a:custGeom>
            <a:avLst/>
            <a:gdLst/>
            <a:ahLst/>
            <a:cxnLst/>
            <a:rect l="l" t="t" r="r" b="b"/>
            <a:pathLst>
              <a:path w="12136" h="10699" extrusionOk="0">
                <a:moveTo>
                  <a:pt x="6069" y="1"/>
                </a:moveTo>
                <a:cubicBezTo>
                  <a:pt x="3975" y="1"/>
                  <a:pt x="1990" y="1241"/>
                  <a:pt x="1135" y="3296"/>
                </a:cubicBezTo>
                <a:cubicBezTo>
                  <a:pt x="1" y="6041"/>
                  <a:pt x="1294" y="9165"/>
                  <a:pt x="4019" y="10299"/>
                </a:cubicBezTo>
                <a:cubicBezTo>
                  <a:pt x="4682" y="10570"/>
                  <a:pt x="5371" y="10698"/>
                  <a:pt x="6048" y="10698"/>
                </a:cubicBezTo>
                <a:cubicBezTo>
                  <a:pt x="8154" y="10698"/>
                  <a:pt x="10159" y="9456"/>
                  <a:pt x="11001" y="7394"/>
                </a:cubicBezTo>
                <a:cubicBezTo>
                  <a:pt x="12135" y="4669"/>
                  <a:pt x="10842" y="1546"/>
                  <a:pt x="8117" y="412"/>
                </a:cubicBezTo>
                <a:cubicBezTo>
                  <a:pt x="7447" y="133"/>
                  <a:pt x="6752" y="1"/>
                  <a:pt x="6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Text Box 4"/>
          <p:cNvSpPr txBox="1"/>
          <p:nvPr/>
        </p:nvSpPr>
        <p:spPr>
          <a:xfrm>
            <a:off x="1306773" y="501794"/>
            <a:ext cx="6313805" cy="1876425"/>
          </a:xfrm>
          <a:prstGeom prst="rect">
            <a:avLst/>
          </a:prstGeom>
          <a:noFill/>
        </p:spPr>
        <p:txBody>
          <a:bodyPr wrap="square" rtlCol="0" anchor="t">
            <a:spAutoFit/>
            <a:scene3d>
              <a:camera prst="orthographicFront"/>
              <a:lightRig rig="threePt" dir="t"/>
            </a:scene3d>
          </a:bodyPr>
          <a:lstStyle/>
          <a:p>
            <a:pPr algn="ctr"/>
            <a:r>
              <a:rPr lang="en-GB" sz="36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 </a:t>
            </a:r>
          </a:p>
          <a:p>
            <a:pPr algn="ctr"/>
            <a:r>
              <a:rPr lang="en-GB" sz="80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2.</a:t>
            </a:r>
            <a:r>
              <a:rPr lang="en-GB" sz="3600" b="1" i="1" dirty="0">
                <a:solidFill>
                  <a:schemeClr val="accent1">
                    <a:lumMod val="75000"/>
                  </a:schemeClr>
                </a:solidFill>
                <a:effectLst>
                  <a:outerShdw blurRad="50800" dist="38100" dir="8100000" algn="tr" rotWithShape="0">
                    <a:prstClr val="black">
                      <a:alpha val="40000"/>
                    </a:prstClr>
                  </a:outerShdw>
                </a:effectLst>
                <a:latin typeface="SVN-Berkshire Swash" panose="02040603050506020204" charset="0"/>
                <a:cs typeface="SVN-Berkshire Swash" panose="02040603050506020204" charset="0"/>
                <a:sym typeface="+mn-ea"/>
              </a:rPr>
              <a:t> Ai nhanh ai đúng</a:t>
            </a:r>
          </a:p>
        </p:txBody>
      </p:sp>
      <p:pic>
        <p:nvPicPr>
          <p:cNvPr id="22" name="Google Shape;4216;p44">
            <a:extLst>
              <a:ext uri="{FF2B5EF4-FFF2-40B4-BE49-F238E27FC236}">
                <a16:creationId xmlns:a16="http://schemas.microsoft.com/office/drawing/2014/main" id="{1D441385-25FB-4EC6-9F0E-658CDE0A486D}"/>
              </a:ext>
            </a:extLst>
          </p:cNvPr>
          <p:cNvPicPr preferRelativeResize="0"/>
          <p:nvPr/>
        </p:nvPicPr>
        <p:blipFill rotWithShape="1">
          <a:blip r:embed="rId2"/>
          <a:srcRect l="19162" t="2808" r="11957"/>
          <a:stretch>
            <a:fillRect/>
          </a:stretch>
        </p:blipFill>
        <p:spPr>
          <a:xfrm>
            <a:off x="6321938" y="1296275"/>
            <a:ext cx="2397226" cy="3449825"/>
          </a:xfrm>
          <a:prstGeom prst="rect">
            <a:avLst/>
          </a:prstGeom>
          <a:noFill/>
          <a:ln>
            <a:noFill/>
          </a:ln>
        </p:spPr>
      </p:pic>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0.01233 8.64198E-7 L 0.0217 -0.00278 L 0.03385 -0.00772 L 0.04358 -0.01019 L 0.04826 -0.01945 L 0.05799 -0.02685 L 0.06753 -0.03611 L 0.07726 -0.04352 L 0.0868 -0.04846 L 0.09653 -0.05494 L 0.10608 -0.06266 L 0.11562 -0.06914 L 0.13299 -0.07407 L 0.14253 -0.07685 L 0.15451 -0.07932 L 0.16406 -0.08179 L 0.17621 -0.08704 L 0.18594 -0.08951 L 0.19549 -0.09228 L 0.20521 -0.09228 L 0.21458 -0.09228 L 0.2243 -0.09228 L 0.23403 -0.09228 L 0.2434 -0.09445 L 0.25312 -0.09722 L 0.26267 -0.09722 L 0.2724 -0.09722 L 0.28194 -0.09722 L 0.29878 -0.09815 L 0.30851 -0.09815 L 0.32066 -0.09815 L 0.33003 -0.09815 L 0.33993 -0.09815 L 0.34948 -0.09815 L 0.3618 -0.09815 L 0.37135 -0.09815 L 0.38333 -0.09815 L 0.39271 -0.09815 L 0.40486 -0.09815 L 0.41476 -0.09815 L 0.4243 -0.09815 L 0.43403 -0.09815 L 0.44601 -0.09722 L 0.45555 -0.09228 L 0.46528 -0.08951 L 0.47743 -0.08426 L 0.48698 -0.07685 L 0.4967 -0.06914 L 0.50885 -0.06142 L 0.5184 -0.0537 L 0.52569 -0.04352 L 0.53038 -0.03333 L 0.53281 -0.02315 L 0.53559 -0.01142 L 0.53559 -0.00278 L 0.53559 0.00895 L 0.53559 0.0179 L 0.53559 0.02809 L 0.53038 0.03951 L 0.52812 0.04846 L 0.52326 0.05988 L 0.5184 0.06913 L 0.50885 0.07654 L 0.49896 0.08457 L 0.48924 0.09197 L 0.46771 0.11142 L 0.45799 0.11605 L 0.44844 0.12623 L 0.43889 0.13179 L 0.4243 0.14197 L 0.41476 0.14691 L 0.40486 0.15216 L 0.39271 0.15957 L 0.38333 0.16327 L 0.37344 0.16975 L 0.3592 0.17778 L 0.34948 0.17994 L 0.33767 0.18272 L 0.32326 0.18796 L 0.31354 0.18796 L 0.30382 0.18796 L 0.28455 0.18796 L 0.27483 0.18796 L 0.2651 0.18796 L 0.25087 0.18796 L 0.24097 0.18796 L 0.23142 0.18796 L 0.22187 0.18796 L 0.2099 0.1929 L 0.19774 0.1929 L 0.18819 0.19537 L 0.17621 0.20093 L 0.16406 0.20093 L 0.15451 0.20093 L 0.14253 0.20093 L 0.13038 0.20093 L 0.12083 0.20093 L 0.11111 0.20093 L 0.09896 0.20093 L 0.08437 0.20093 L 0.07222 0.20093 L 0.05799 0.19815 L 0.04826 0.19815 L 0.02674 0.19537 L 0.01458 0.19537 L -0.00226 0.19012 L -0.01441 0.18796 L -0.03125 0.17994 L -0.04063 0.17778 L -0.05295 0.16975 L -0.0599 0.15957 L -0.06215 0.14691 L -0.06215 0.13673 L -0.05295 0.12778 L -0.04566 0.11883 L -0.0434 0.10864 L -0.03594 0.09846 L -0.03368 0.08827 L -0.03125 0.07531 L -0.02622 0.06358 L -0.0191 0.05247 L -0.00938 0.04475 L -0.00469 0.03302 L -0.00226 0.02037 L -0.00226 0.01018 L 8.33333E-7 8.64198E-7 " pathEditMode="relative" rAng="0" ptsTypes="AAAAAAAAAAAAAAAAAAAAAAAAAAAAAAAAAAAAAAAAAAAAAAAAAAAAAAAAAAAAAAAAAAAAAAAAAAAAAAAAAAAAAAAAAAAAAAAAAAAAAAAAAAAAAAAAAAAAAAAAAAAAAA">
                                      <p:cBhvr>
                                        <p:cTn id="6" dur="2000" fill="hold"/>
                                        <p:tgtEl>
                                          <p:spTgt spid="886"/>
                                        </p:tgtEl>
                                        <p:attrNameLst>
                                          <p:attrName>ppt_x</p:attrName>
                                          <p:attrName>ppt_y</p:attrName>
                                        </p:attrNameLst>
                                      </p:cBhvr>
                                      <p:rCtr x="22431" y="51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392411970"/>
</p:tagLst>
</file>

<file path=ppt/theme/theme1.xml><?xml version="1.0" encoding="utf-8"?>
<a:theme xmlns:a="http://schemas.openxmlformats.org/drawingml/2006/main" name="Fall Activities Binder by Slidesgo">
  <a:themeElements>
    <a:clrScheme name="Simple Light">
      <a:dk1>
        <a:srgbClr val="622300"/>
      </a:dk1>
      <a:lt1>
        <a:srgbClr val="AF4F4F"/>
      </a:lt1>
      <a:dk2>
        <a:srgbClr val="E5771C"/>
      </a:dk2>
      <a:lt2>
        <a:srgbClr val="EB9B00"/>
      </a:lt2>
      <a:accent1>
        <a:srgbClr val="EC4940"/>
      </a:accent1>
      <a:accent2>
        <a:srgbClr val="9F200A"/>
      </a:accent2>
      <a:accent3>
        <a:srgbClr val="7F7C18"/>
      </a:accent3>
      <a:accent4>
        <a:srgbClr val="AAA61E"/>
      </a:accent4>
      <a:accent5>
        <a:srgbClr val="76B5AF"/>
      </a:accent5>
      <a:accent6>
        <a:srgbClr val="FFC83A"/>
      </a:accent6>
      <a:hlink>
        <a:srgbClr val="6223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148</TotalTime>
  <Words>868</Words>
  <Application>Microsoft Office PowerPoint</Application>
  <PresentationFormat>On-screen Show (16:9)</PresentationFormat>
  <Paragraphs>122</Paragraphs>
  <Slides>21</Slides>
  <Notes>3</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21</vt:i4>
      </vt:variant>
    </vt:vector>
  </HeadingPairs>
  <TitlesOfParts>
    <vt:vector size="31" baseType="lpstr">
      <vt:lpstr>OpenSans</vt:lpstr>
      <vt:lpstr>Segoe UI Black</vt:lpstr>
      <vt:lpstr>Montserrat</vt:lpstr>
      <vt:lpstr>SVN-Caprica Script</vt:lpstr>
      <vt:lpstr>Arial</vt:lpstr>
      <vt:lpstr>Times New Roman</vt:lpstr>
      <vt:lpstr>Open Sans</vt:lpstr>
      <vt:lpstr>Grand Hotel</vt:lpstr>
      <vt:lpstr>SVN-Berkshire Swash</vt:lpstr>
      <vt:lpstr>Fall Activities Binder by Slidesgo</vt:lpstr>
      <vt:lpstr>PowerPoint Presentation</vt:lpstr>
      <vt:lpstr>PowerPoint Presentation</vt:lpstr>
      <vt:lpstr>Mầm non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Fall Activities Binder</dc:title>
  <dc:creator/>
  <cp:lastModifiedBy>Admin</cp:lastModifiedBy>
  <cp:revision>6</cp:revision>
  <dcterms:created xsi:type="dcterms:W3CDTF">2021-10-26T07:26:00Z</dcterms:created>
  <dcterms:modified xsi:type="dcterms:W3CDTF">2021-11-05T10:26:34Z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5F509DB4113A49F19C4FA89F84F84A24</vt:lpwstr>
  </property>
  <property fmtid="{D5CDD505-2E9C-101B-9397-08002B2CF9AE}" pid="3" name="KSOProductBuildVer">
    <vt:lpwstr>2057-11.2.0.10351</vt:lpwstr>
  </property>
</Properties>
</file>