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0"/>
  </p:notesMasterIdLst>
  <p:sldIdLst>
    <p:sldId id="282" r:id="rId2"/>
    <p:sldId id="272" r:id="rId3"/>
    <p:sldId id="271" r:id="rId4"/>
    <p:sldId id="280" r:id="rId5"/>
    <p:sldId id="273" r:id="rId6"/>
    <p:sldId id="274" r:id="rId7"/>
    <p:sldId id="275" r:id="rId8"/>
    <p:sldId id="276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428" y="563939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4" y="232230"/>
            <a:ext cx="2082800" cy="966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48026" y="873484"/>
            <a:ext cx="3976914" cy="6511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28343" y="1530851"/>
            <a:ext cx="2888342" cy="1349829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66" t="34447" r="16472" b="54522"/>
          <a:stretch/>
        </p:blipFill>
        <p:spPr>
          <a:xfrm>
            <a:off x="1930398" y="4298848"/>
            <a:ext cx="4441372" cy="1248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2628" y="5639394"/>
            <a:ext cx="36140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6" y="1847218"/>
            <a:ext cx="1247775" cy="2066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886" y="1953458"/>
            <a:ext cx="1171575" cy="19145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59843" y="3069841"/>
            <a:ext cx="4502727" cy="7981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7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319314" y="319678"/>
            <a:ext cx="2699658" cy="3845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515" y="432577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332" y="432577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4934856" y="1843314"/>
            <a:ext cx="3585029" cy="232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258" y="4325774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075" y="432577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508000" y="1698172"/>
            <a:ext cx="6821714" cy="371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018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932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81697" b="91667"/>
          <a:stretch/>
        </p:blipFill>
        <p:spPr>
          <a:xfrm>
            <a:off x="508000" y="1698172"/>
            <a:ext cx="1335314" cy="63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725714" y="2411527"/>
            <a:ext cx="7503886" cy="291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0539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453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449942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588" y="123069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1731" y="124639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77300">
            <a:off x="8040187" y="193276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4877" y="313981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2300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836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53372" y="348468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2769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5979" y="5129608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247" y="508606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75</Words>
  <Application>Microsoft Office PowerPoint</Application>
  <PresentationFormat>On-screen Show (4:3)</PresentationFormat>
  <Paragraphs>28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KHỞI ĐỘNG</vt:lpstr>
      <vt:lpstr>Tiết 3</vt:lpstr>
      <vt:lpstr>Thêm vào thì bằng mấy?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Administrator</cp:lastModifiedBy>
  <cp:revision>19</cp:revision>
  <dcterms:created xsi:type="dcterms:W3CDTF">2020-08-11T08:01:10Z</dcterms:created>
  <dcterms:modified xsi:type="dcterms:W3CDTF">2020-08-26T15:31:31Z</dcterms:modified>
</cp:coreProperties>
</file>