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3"/>
  </p:notesMasterIdLst>
  <p:sldIdLst>
    <p:sldId id="277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4BFC-1945-4533-A629-15FF346DDFA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6163-DA77-49B9-A0A3-E044A361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55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9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97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KHỞI ĐỘNG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Dem-Sao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875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54915" r="6011" b="20363"/>
          <a:stretch/>
        </p:blipFill>
        <p:spPr>
          <a:xfrm>
            <a:off x="348131" y="1870891"/>
            <a:ext cx="8110069" cy="3211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1118" y="387514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6218" y="3871588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animBg="1"/>
      <p:bldP spid="11" grpId="0" uiExpan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75589" r="6221" b="5967"/>
          <a:stretch/>
        </p:blipFill>
        <p:spPr>
          <a:xfrm>
            <a:off x="348131" y="1870891"/>
            <a:ext cx="8110069" cy="2396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8346" y="3636350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6917" y="3636349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5772" y="3636348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animBg="1"/>
      <p:bldP spid="11" grpId="0" uiExpand="1" animBg="1"/>
      <p:bldP spid="7" grpId="0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5" y="553812"/>
            <a:ext cx="8679543" cy="2450645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b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 trong phạm vi 10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  <a:b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TRONG PHẠM VI 10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r="3099" b="77072"/>
          <a:stretch/>
        </p:blipFill>
        <p:spPr>
          <a:xfrm>
            <a:off x="304800" y="388256"/>
            <a:ext cx="8606972" cy="3178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335113"/>
            <a:ext cx="8679543" cy="1560738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3870" r="62962" b="68474"/>
          <a:stretch/>
        </p:blipFill>
        <p:spPr>
          <a:xfrm>
            <a:off x="304800" y="388256"/>
            <a:ext cx="2806390" cy="1061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0175" y="3601844"/>
            <a:ext cx="4775199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 = 5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cộng hai bằng năm. Dấu cộng: 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9" t="39322" r="60365" b="45557"/>
          <a:stretch/>
        </p:blipFill>
        <p:spPr>
          <a:xfrm>
            <a:off x="1048215" y="1851103"/>
            <a:ext cx="2062975" cy="209642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38907" y="2531327"/>
            <a:ext cx="379142" cy="379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5218770" y="2531327"/>
            <a:ext cx="379142" cy="379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5798633" y="2531327"/>
            <a:ext cx="379142" cy="379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6657278" y="2509025"/>
            <a:ext cx="379142" cy="37914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7280684" y="2531327"/>
            <a:ext cx="379142" cy="37914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ounded Rectangle 2"/>
          <p:cNvSpPr/>
          <p:nvPr/>
        </p:nvSpPr>
        <p:spPr>
          <a:xfrm>
            <a:off x="4278970" y="2152186"/>
            <a:ext cx="3735659" cy="10928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4040459" y="2279073"/>
            <a:ext cx="3974170" cy="12181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Bạn</a:t>
            </a:r>
            <a:r>
              <a:rPr lang="en-US" sz="2800" dirty="0" smtClean="0">
                <a:solidFill>
                  <a:schemeClr val="tx1"/>
                </a:solidFill>
              </a:rPr>
              <a:t> Nam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bay, </a:t>
            </a:r>
            <a:r>
              <a:rPr lang="en-US" sz="2800" dirty="0" err="1" smtClean="0">
                <a:solidFill>
                  <a:schemeClr val="tx1"/>
                </a:solidFill>
              </a:rPr>
              <a:t>bạn</a:t>
            </a:r>
            <a:r>
              <a:rPr lang="en-US" sz="2800" dirty="0" smtClean="0">
                <a:solidFill>
                  <a:schemeClr val="tx1"/>
                </a:solidFill>
              </a:rPr>
              <a:t> Mai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bay.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44601" y="4171230"/>
            <a:ext cx="6415226" cy="9015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Gộp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lại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cả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bay?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44600" y="5374550"/>
            <a:ext cx="6415226" cy="6090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3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5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2" grpId="0" animBg="1"/>
      <p:bldP spid="8" grpId="0" animBg="1"/>
      <p:bldP spid="9" grpId="0" animBg="1"/>
      <p:bldP spid="10" grpId="0" animBg="1"/>
      <p:bldP spid="11" grpId="0" animBg="1"/>
      <p:bldP spid="3" grpId="0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55827" r="375" b="32971"/>
          <a:stretch/>
        </p:blipFill>
        <p:spPr>
          <a:xfrm>
            <a:off x="195943" y="2002972"/>
            <a:ext cx="8606972" cy="1553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8345" y="2179321"/>
            <a:ext cx="30770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+ 3 = 4</a:t>
            </a: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cộng ba bằng bốn.</a:t>
            </a: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2378" r="61578" b="67781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47618" y="3753568"/>
            <a:ext cx="6415226" cy="6090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1 ô </a:t>
            </a:r>
            <a:r>
              <a:rPr lang="en-US" sz="2800" dirty="0" err="1" smtClean="0">
                <a:solidFill>
                  <a:schemeClr val="tx1"/>
                </a:solidFill>
              </a:rPr>
              <a:t>tô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3 ô </a:t>
            </a:r>
            <a:r>
              <a:rPr lang="en-US" sz="2800" dirty="0" err="1" smtClean="0">
                <a:solidFill>
                  <a:schemeClr val="tx1"/>
                </a:solidFill>
              </a:rPr>
              <a:t>tô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đỏ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4 ô </a:t>
            </a:r>
            <a:r>
              <a:rPr lang="en-US" sz="2800" dirty="0" err="1" smtClean="0">
                <a:solidFill>
                  <a:schemeClr val="tx1"/>
                </a:solidFill>
              </a:rPr>
              <a:t>tô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THƯ GIÃN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u-Voi-Con-O-Ban-Don-Yen-H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77812" r="3779" b="6275"/>
          <a:stretch/>
        </p:blipFill>
        <p:spPr>
          <a:xfrm>
            <a:off x="195943" y="2177143"/>
            <a:ext cx="8512628" cy="2206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3719" y="2743199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0135" y="2683039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5333" y="3696135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9163" y="3734670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7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7" grpId="0" uiExpand="1" animBg="1"/>
      <p:bldP spid="8" grpId="0" uiExpand="1" animBg="1"/>
      <p:bldP spid="9" grpId="0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t="3888" r="81717" b="88281"/>
          <a:stretch/>
        </p:blipFill>
        <p:spPr>
          <a:xfrm>
            <a:off x="780585" y="1870892"/>
            <a:ext cx="1226635" cy="1017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t="10002" r="52637" b="78754"/>
          <a:stretch/>
        </p:blipFill>
        <p:spPr>
          <a:xfrm>
            <a:off x="2698594" y="2379529"/>
            <a:ext cx="2341757" cy="1460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8" t="10002" r="20896" b="78754"/>
          <a:stretch/>
        </p:blipFill>
        <p:spPr>
          <a:xfrm>
            <a:off x="5583568" y="2379529"/>
            <a:ext cx="2341757" cy="14608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46809" y="4075510"/>
            <a:ext cx="25870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  ?   =   ?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4450" y="4083677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7999" y="4079936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uiExpand="1" animBg="1"/>
      <p:bldP spid="14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29402" r="7480" b="45876"/>
          <a:stretch/>
        </p:blipFill>
        <p:spPr>
          <a:xfrm>
            <a:off x="348131" y="1870891"/>
            <a:ext cx="8110069" cy="3211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7569" y="4463660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1118" y="4459919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animBg="1"/>
      <p:bldP spid="11" grpId="0" uiExpan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ủ đề 3: Phép cộng, phép trừ trong phạm vi 10  Bài 10 PHÉP CỘNG TRONG PHẠM VI 10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Tiết 1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 - &amp;quot;Tiết 2&amp;quot;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 - &amp;quot;Tiết 3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Thêm vào thì bằng mấy?&amp;quot;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113</Words>
  <Application>Microsoft Office PowerPoint</Application>
  <PresentationFormat>On-screen Show (4:3)</PresentationFormat>
  <Paragraphs>27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KHỞI ĐỘNG</vt:lpstr>
      <vt:lpstr>Chủ đề 3:  Phép cộng, phép trừ trong phạm vi 10  Bài 10 PHÉP CỘNG TRONG PHẠM VI 10</vt:lpstr>
      <vt:lpstr>Tiết 1</vt:lpstr>
      <vt:lpstr>PowerPoint Presentation</vt:lpstr>
      <vt:lpstr>PowerPoint Presentation</vt:lpstr>
      <vt:lpstr>THƯ GIÃN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Phép cộng, phép trừ trong phạm vi 10  Bài 10 PHÉP CỘNG TRONG PHẠM VI 10</dc:title>
  <dc:creator>Administrator</dc:creator>
  <cp:lastModifiedBy>Administrator</cp:lastModifiedBy>
  <cp:revision>19</cp:revision>
  <dcterms:created xsi:type="dcterms:W3CDTF">2020-08-11T08:01:10Z</dcterms:created>
  <dcterms:modified xsi:type="dcterms:W3CDTF">2020-08-26T15:30:33Z</dcterms:modified>
</cp:coreProperties>
</file>