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1"/>
  </p:notesMasterIdLst>
  <p:sldIdLst>
    <p:sldId id="313" r:id="rId2"/>
    <p:sldId id="256" r:id="rId3"/>
    <p:sldId id="314" r:id="rId4"/>
    <p:sldId id="257" r:id="rId5"/>
    <p:sldId id="258" r:id="rId6"/>
    <p:sldId id="261" r:id="rId7"/>
    <p:sldId id="315" r:id="rId8"/>
    <p:sldId id="263" r:id="rId9"/>
    <p:sldId id="316" r:id="rId10"/>
    <p:sldId id="265" r:id="rId11"/>
    <p:sldId id="266" r:id="rId12"/>
    <p:sldId id="317" r:id="rId13"/>
    <p:sldId id="319" r:id="rId14"/>
    <p:sldId id="321" r:id="rId15"/>
    <p:sldId id="326" r:id="rId16"/>
    <p:sldId id="327" r:id="rId17"/>
    <p:sldId id="328" r:id="rId18"/>
    <p:sldId id="329" r:id="rId19"/>
    <p:sldId id="330" r:id="rId20"/>
    <p:sldId id="331" r:id="rId21"/>
    <p:sldId id="334" r:id="rId22"/>
    <p:sldId id="333" r:id="rId23"/>
    <p:sldId id="339" r:id="rId24"/>
    <p:sldId id="332" r:id="rId25"/>
    <p:sldId id="335" r:id="rId26"/>
    <p:sldId id="336" r:id="rId27"/>
    <p:sldId id="337" r:id="rId28"/>
    <p:sldId id="338" r:id="rId29"/>
    <p:sldId id="268" r:id="rId30"/>
  </p:sldIdLst>
  <p:sldSz cx="12161838" cy="6858000"/>
  <p:notesSz cx="6858000" cy="9144000"/>
  <p:embeddedFontLst>
    <p:embeddedFont>
      <p:font typeface=".VnArial" panose="020B7200000000000000" pitchFamily="34" charset="0"/>
      <p:regular r:id="rId32"/>
      <p:bold r:id="rId33"/>
      <p:italic r:id="rId34"/>
      <p:boldItalic r:id="rId35"/>
    </p:embeddedFont>
    <p:embeddedFont>
      <p:font typeface=".VnCooper" panose="020B7200000000000000" pitchFamily="34" charset="0"/>
      <p:regular r:id="rId36"/>
    </p:embeddedFont>
    <p:embeddedFont>
      <p:font typeface="Arial Rounded MT Bold" panose="020F0704030504030204" pitchFamily="34" charset="0"/>
      <p:regular r:id="rId37"/>
    </p:embeddedFont>
    <p:embeddedFont>
      <p:font typeface="Arial-Rounded" panose="020B0500000000000000" charset="0"/>
      <p:regular r:id="rId38"/>
    </p:embeddedFont>
    <p:embeddedFont>
      <p:font typeface="Arrus-Black" panose="02020500000000000000" charset="0"/>
      <p:regular r:id="rId39"/>
    </p:embeddedFont>
    <p:embeddedFont>
      <p:font typeface="HP001 4 hàng" panose="020B0603050302020204" pitchFamily="34" charset="0"/>
      <p:regular r:id="rId40"/>
      <p:bold r:id="rId41"/>
    </p:embeddedFont>
    <p:embeddedFont>
      <p:font typeface="HP001 4H" panose="020B0603050302020204" pitchFamily="34" charset="-127"/>
      <p:regular r:id="rId42"/>
      <p:bold r:id="rId43"/>
    </p:embeddedFont>
    <p:embeddedFont>
      <p:font typeface="Karla" pitchFamily="2" charset="0"/>
      <p:regular r:id="rId44"/>
      <p:bold r:id="rId45"/>
      <p:italic r:id="rId46"/>
      <p:boldItalic r:id="rId47"/>
    </p:embeddedFont>
    <p:embeddedFont>
      <p:font typeface="Karla Regular" charset="0"/>
      <p:regular r:id="rId48"/>
      <p:bold r:id="rId49"/>
      <p:italic r:id="rId50"/>
      <p:boldItalic r:id="rId51"/>
    </p:embeddedFont>
    <p:embeddedFont>
      <p:font typeface="Luckiest Guy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80" d="100"/>
          <a:sy n="80" d="100"/>
        </p:scale>
        <p:origin x="564" y="96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dirty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m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đi xem h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420</Words>
  <Application>Microsoft Office PowerPoint</Application>
  <PresentationFormat>Custom</PresentationFormat>
  <Paragraphs>109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HP001 4 hàng</vt:lpstr>
      <vt:lpstr>Karla Regular</vt:lpstr>
      <vt:lpstr>HP001 4H</vt:lpstr>
      <vt:lpstr>Luckiest Guy</vt:lpstr>
      <vt:lpstr>Arial Rounded MT Bold</vt:lpstr>
      <vt:lpstr>.VnArial</vt:lpstr>
      <vt:lpstr>Arial-Rounded</vt:lpstr>
      <vt:lpstr>Arrus-Black</vt:lpstr>
      <vt:lpstr>Karla</vt:lpstr>
      <vt:lpstr>.VnCooper</vt:lpstr>
      <vt:lpstr>AvantGarde</vt:lpstr>
      <vt:lpstr>Arial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Mrs Quynh</cp:lastModifiedBy>
  <cp:revision>40</cp:revision>
  <dcterms:modified xsi:type="dcterms:W3CDTF">2022-11-07T05:38:26Z</dcterms:modified>
</cp:coreProperties>
</file>