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7" r:id="rId1"/>
    <p:sldMasterId id="2147483749" r:id="rId2"/>
    <p:sldMasterId id="2147483761" r:id="rId3"/>
    <p:sldMasterId id="2147483783" r:id="rId4"/>
    <p:sldMasterId id="2147483796" r:id="rId5"/>
  </p:sldMasterIdLst>
  <p:notesMasterIdLst>
    <p:notesMasterId r:id="rId24"/>
  </p:notesMasterIdLst>
  <p:sldIdLst>
    <p:sldId id="257" r:id="rId6"/>
    <p:sldId id="301" r:id="rId7"/>
    <p:sldId id="372" r:id="rId8"/>
    <p:sldId id="449" r:id="rId9"/>
    <p:sldId id="511" r:id="rId10"/>
    <p:sldId id="512" r:id="rId11"/>
    <p:sldId id="513" r:id="rId12"/>
    <p:sldId id="514" r:id="rId13"/>
    <p:sldId id="451" r:id="rId14"/>
    <p:sldId id="455" r:id="rId15"/>
    <p:sldId id="459" r:id="rId16"/>
    <p:sldId id="515" r:id="rId17"/>
    <p:sldId id="510" r:id="rId18"/>
    <p:sldId id="519" r:id="rId19"/>
    <p:sldId id="520" r:id="rId20"/>
    <p:sldId id="506" r:id="rId21"/>
    <p:sldId id="507" r:id="rId22"/>
    <p:sldId id="280" r:id="rId23"/>
  </p:sldIdLst>
  <p:sldSz cx="12192000" cy="6858000"/>
  <p:notesSz cx="6858000" cy="9144000"/>
  <p:embeddedFontLs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Arial-Rounded" panose="020B0500000000000000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Segoe UI Black" panose="020B0A02040204020203" pitchFamily="34" charset="0"/>
      <p:bold r:id="rId38"/>
      <p:boldItalic r:id="rId39"/>
    </p:embeddedFont>
    <p:embeddedFont>
      <p:font typeface="VNI-Avo" panose="020B0604020202020204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0066"/>
    <a:srgbClr val="009900"/>
    <a:srgbClr val="FFCC00"/>
    <a:srgbClr val="2E12D6"/>
    <a:srgbClr val="0000CC"/>
    <a:srgbClr val="00CC00"/>
    <a:srgbClr val="000099"/>
    <a:srgbClr val="00800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85" d="100"/>
          <a:sy n="85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07/11/2022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Chào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mừng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đến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Tiếng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Việt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04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6FF543-F621-443A-A0AA-B591F586E898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61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9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12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2114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Hôm</a:t>
            </a:r>
            <a:r>
              <a:rPr lang="en-US" altLang="zh-CN" baseline="0" dirty="0"/>
              <a:t> nay </a:t>
            </a:r>
            <a:r>
              <a:rPr lang="en-US" altLang="zh-CN" baseline="0" dirty="0" err="1"/>
              <a:t>chúng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hiểu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37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êm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im</a:t>
            </a:r>
            <a:r>
              <a:rPr lang="en-US" altLang="zh-CN" baseline="0" dirty="0"/>
              <a:t>, um </a:t>
            </a:r>
            <a:r>
              <a:rPr lang="en-US" altLang="zh-CN" baseline="0" dirty="0" err="1"/>
              <a:t>tiết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trang</a:t>
            </a:r>
            <a:r>
              <a:rPr lang="en-US" altLang="zh-CN" baseline="0" dirty="0"/>
              <a:t> 86,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lớp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cùng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mở</a:t>
            </a:r>
            <a:r>
              <a:rPr lang="en-US" altLang="zh-CN" baseline="0" dirty="0"/>
              <a:t> SGK </a:t>
            </a:r>
            <a:r>
              <a:rPr lang="en-US" altLang="zh-CN" baseline="0" dirty="0" err="1"/>
              <a:t>nào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文本占位符 604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50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247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 err="1"/>
              <a:t>Chúng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cùng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luyện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nhé</a:t>
            </a:r>
            <a:r>
              <a:rPr lang="en-US" altLang="zh-CN" baseline="0" dirty="0"/>
              <a:t>. </a:t>
            </a:r>
            <a:r>
              <a:rPr lang="en-US" altLang="zh-CN" baseline="0" dirty="0" err="1"/>
              <a:t>Các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hãy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đọc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trơn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: e </a:t>
            </a:r>
            <a:r>
              <a:rPr lang="en-US" altLang="zh-CN" baseline="0" dirty="0" err="1"/>
              <a:t>mờ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em</a:t>
            </a:r>
            <a:r>
              <a:rPr lang="en-US" altLang="zh-CN" baseline="0" dirty="0"/>
              <a:t>  - </a:t>
            </a:r>
            <a:r>
              <a:rPr lang="en-US" altLang="zh-CN" baseline="0" dirty="0" err="1"/>
              <a:t>em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88423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/>
              <a:t>Ê </a:t>
            </a:r>
            <a:r>
              <a:rPr lang="en-US" altLang="zh-CN" dirty="0" err="1"/>
              <a:t>mờ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êm</a:t>
            </a:r>
            <a:r>
              <a:rPr lang="en-US" altLang="zh-CN" baseline="0" dirty="0"/>
              <a:t> </a:t>
            </a:r>
            <a:r>
              <a:rPr lang="en-US" altLang="zh-CN" dirty="0"/>
              <a:t>- </a:t>
            </a:r>
            <a:r>
              <a:rPr lang="en-US" altLang="zh-CN" dirty="0" err="1"/>
              <a:t>êm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15138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/>
              <a:t>I </a:t>
            </a:r>
            <a:r>
              <a:rPr lang="en-US" altLang="zh-CN" dirty="0" err="1"/>
              <a:t>mờ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im</a:t>
            </a:r>
            <a:r>
              <a:rPr lang="en-US" altLang="zh-CN" dirty="0"/>
              <a:t>- </a:t>
            </a:r>
            <a:r>
              <a:rPr lang="en-US" altLang="zh-CN" dirty="0" err="1"/>
              <a:t>im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983191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r>
              <a:rPr lang="en-US" altLang="zh-CN" dirty="0"/>
              <a:t>U </a:t>
            </a:r>
            <a:r>
              <a:rPr lang="en-US" altLang="zh-CN" dirty="0" err="1"/>
              <a:t>mờ</a:t>
            </a:r>
            <a:r>
              <a:rPr lang="en-US" altLang="zh-CN" baseline="0" dirty="0"/>
              <a:t> um</a:t>
            </a:r>
            <a:r>
              <a:rPr lang="en-US" altLang="zh-CN" dirty="0"/>
              <a:t>- um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801641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46F2459-4F34-407F-9650-641D0181F3A4}" type="slidenum">
              <a:rPr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86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FAA0-3F40-40DC-922B-82D85571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753BD-747D-49E2-AEB0-E8682DBEC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1C0D0-11CA-4448-A114-4D9E1597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E85F1-8342-4D4F-B0D1-357826EB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B17EA-B10C-47A5-8878-FBD07D10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2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8511-1995-47D4-9150-7AE24429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89B91-E7CE-440A-A406-06A093765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9E0F-3017-4489-BF9C-432963BC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599E-AF5E-41F0-8D5B-3FE46543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F808A-8656-491A-8CE5-A4783FD5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8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759EB-2A22-4639-AE5C-A11CE9AD3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89140-2DE0-4021-9C14-AAC6FA94B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259E-7924-4B11-9D59-B019E8CF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E3CE6-A5AE-4401-B3BF-1930A4ACC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DB8A0-E237-4626-B0AC-833983A4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1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43725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96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9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01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50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63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1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2D00-F98C-4E56-BDDE-E6E42F944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770D-D42C-4D8A-8FA7-888FA701B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8AC00-00F6-4452-AB89-D67DB8C3F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464FA-92AD-4436-AA6D-715854F0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D9ACA-07A0-4936-995A-1715095CC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68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78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58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44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2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2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2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95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16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24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43D8-31DF-4ACA-9CC5-CFC708251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B0B69-F41D-4B10-AEDE-60951213E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DC041-BDDE-470F-9DBA-BC44B111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B9F0C-CDB9-4D62-83AD-2443982A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DA75-3962-4E2A-9D77-97C92BB0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67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88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2"/>
            </a:lvl1pPr>
            <a:lvl2pPr marL="455414" indent="0" algn="ctr">
              <a:buNone/>
              <a:defRPr sz="1990"/>
            </a:lvl2pPr>
            <a:lvl3pPr marL="910827" indent="0" algn="ctr">
              <a:buNone/>
              <a:defRPr sz="1791"/>
            </a:lvl3pPr>
            <a:lvl4pPr marL="1366241" indent="0" algn="ctr">
              <a:buNone/>
              <a:defRPr sz="1592"/>
            </a:lvl4pPr>
            <a:lvl5pPr marL="1821195" indent="0" algn="ctr">
              <a:buNone/>
              <a:defRPr sz="1592"/>
            </a:lvl5pPr>
            <a:lvl6pPr marL="2276608" indent="0" algn="ctr">
              <a:buNone/>
              <a:defRPr sz="1592"/>
            </a:lvl6pPr>
            <a:lvl7pPr marL="2732022" indent="0" algn="ctr">
              <a:buNone/>
              <a:defRPr sz="1592"/>
            </a:lvl7pPr>
            <a:lvl8pPr marL="3187435" indent="0" algn="ctr">
              <a:buNone/>
              <a:defRPr sz="1592"/>
            </a:lvl8pPr>
            <a:lvl9pPr marL="3642849" indent="0" algn="ctr">
              <a:buNone/>
              <a:defRPr sz="1592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6049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3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5974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2">
                <a:solidFill>
                  <a:schemeClr val="tx1">
                    <a:tint val="75000"/>
                  </a:schemeClr>
                </a:solidFill>
              </a:defRPr>
            </a:lvl1pPr>
            <a:lvl2pPr marL="455414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910827" indent="0">
              <a:buNone/>
              <a:defRPr sz="1791">
                <a:solidFill>
                  <a:schemeClr val="tx1">
                    <a:tint val="75000"/>
                  </a:schemeClr>
                </a:solidFill>
              </a:defRPr>
            </a:lvl3pPr>
            <a:lvl4pPr marL="1366241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4pPr>
            <a:lvl5pPr marL="182119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5pPr>
            <a:lvl6pPr marL="2276608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6pPr>
            <a:lvl7pPr marL="2732022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7pPr>
            <a:lvl8pPr marL="3187435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8pPr>
            <a:lvl9pPr marL="3642849" indent="0">
              <a:buNone/>
              <a:defRPr sz="15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44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3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790"/>
            </a:lvl1pPr>
            <a:lvl2pPr marL="455414" indent="0">
              <a:buNone/>
              <a:defRPr sz="2392"/>
            </a:lvl2pPr>
            <a:lvl3pPr marL="910827" indent="0">
              <a:buNone/>
              <a:defRPr sz="1990"/>
            </a:lvl3pPr>
            <a:lvl4pPr marL="1366241" indent="0">
              <a:buNone/>
              <a:defRPr sz="1791"/>
            </a:lvl4pPr>
            <a:lvl5pPr marL="1821195" indent="0">
              <a:buNone/>
              <a:defRPr sz="1791"/>
            </a:lvl5pPr>
            <a:lvl6pPr marL="2276608" indent="0">
              <a:buNone/>
              <a:defRPr sz="1791"/>
            </a:lvl6pPr>
            <a:lvl7pPr marL="2732022" indent="0">
              <a:buNone/>
              <a:defRPr sz="1791"/>
            </a:lvl7pPr>
            <a:lvl8pPr marL="3187435" indent="0">
              <a:buNone/>
              <a:defRPr sz="1791"/>
            </a:lvl8pPr>
            <a:lvl9pPr marL="3642849" indent="0">
              <a:buNone/>
              <a:defRPr sz="179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801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93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9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3188"/>
            </a:lvl1pPr>
            <a:lvl2pPr>
              <a:defRPr sz="2790"/>
            </a:lvl2pPr>
            <a:lvl3pPr>
              <a:defRPr sz="2392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2"/>
            </a:lvl1pPr>
            <a:lvl2pPr marL="455414" indent="0">
              <a:buNone/>
              <a:defRPr sz="1393"/>
            </a:lvl2pPr>
            <a:lvl3pPr marL="910827" indent="0">
              <a:buNone/>
              <a:defRPr sz="1194"/>
            </a:lvl3pPr>
            <a:lvl4pPr marL="1366241" indent="0">
              <a:buNone/>
              <a:defRPr sz="995"/>
            </a:lvl4pPr>
            <a:lvl5pPr marL="1821195" indent="0">
              <a:buNone/>
              <a:defRPr sz="995"/>
            </a:lvl5pPr>
            <a:lvl6pPr marL="2276608" indent="0">
              <a:buNone/>
              <a:defRPr sz="995"/>
            </a:lvl6pPr>
            <a:lvl7pPr marL="2732022" indent="0">
              <a:buNone/>
              <a:defRPr sz="995"/>
            </a:lvl7pPr>
            <a:lvl8pPr marL="3187435" indent="0">
              <a:buNone/>
              <a:defRPr sz="995"/>
            </a:lvl8pPr>
            <a:lvl9pPr marL="3642849" indent="0">
              <a:buNone/>
              <a:defRPr sz="99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128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C7D8D-714F-4B0F-8090-706C0529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DD3EF-2811-499E-B970-A13299700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47E4E-D47C-48B9-A238-3726D3E73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A3FE8-580A-453B-BD88-6371B4251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EFF00-A475-4696-B616-A933F308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A862C-622F-4534-85ED-E55BAE74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7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3188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88"/>
            </a:lvl1pPr>
            <a:lvl2pPr marL="455414" indent="0">
              <a:buNone/>
              <a:defRPr sz="2790"/>
            </a:lvl2pPr>
            <a:lvl3pPr marL="910827" indent="0">
              <a:buNone/>
              <a:defRPr sz="2392"/>
            </a:lvl3pPr>
            <a:lvl4pPr marL="1366241" indent="0">
              <a:buNone/>
              <a:defRPr sz="1990"/>
            </a:lvl4pPr>
            <a:lvl5pPr marL="1821195" indent="0">
              <a:buNone/>
              <a:defRPr sz="1990"/>
            </a:lvl5pPr>
            <a:lvl6pPr marL="2276608" indent="0">
              <a:buNone/>
              <a:defRPr sz="1990"/>
            </a:lvl6pPr>
            <a:lvl7pPr marL="2732022" indent="0">
              <a:buNone/>
              <a:defRPr sz="1990"/>
            </a:lvl7pPr>
            <a:lvl8pPr marL="3187435" indent="0">
              <a:buNone/>
              <a:defRPr sz="1990"/>
            </a:lvl8pPr>
            <a:lvl9pPr marL="3642849" indent="0">
              <a:buNone/>
              <a:defRPr sz="19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0"/>
            </a:lvl1pPr>
            <a:lvl2pPr marL="455414" indent="0">
              <a:buNone/>
              <a:defRPr sz="1791"/>
            </a:lvl2pPr>
            <a:lvl3pPr marL="910827" indent="0">
              <a:buNone/>
              <a:defRPr sz="1592"/>
            </a:lvl3pPr>
            <a:lvl4pPr marL="1366241" indent="0">
              <a:buNone/>
              <a:defRPr sz="1393"/>
            </a:lvl4pPr>
            <a:lvl5pPr marL="1821195" indent="0">
              <a:buNone/>
              <a:defRPr sz="1393"/>
            </a:lvl5pPr>
            <a:lvl6pPr marL="2276608" indent="0">
              <a:buNone/>
              <a:defRPr sz="1393"/>
            </a:lvl6pPr>
            <a:lvl7pPr marL="2732022" indent="0">
              <a:buNone/>
              <a:defRPr sz="1393"/>
            </a:lvl7pPr>
            <a:lvl8pPr marL="3187435" indent="0">
              <a:buNone/>
              <a:defRPr sz="1393"/>
            </a:lvl8pPr>
            <a:lvl9pPr marL="3642849" indent="0">
              <a:buNone/>
              <a:defRPr sz="139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599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840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784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85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FDCC-8D99-4090-9A95-E773A061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A8E8A-9350-49DD-9E20-09D094F85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D7B4-518E-4FAB-9E91-7CC7DA9F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D907A8-08EF-4BC7-B8B4-4B07F3E0E921}" type="datetimeFigureOut">
              <a:rPr lang="en-US" smtClean="0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2EC4C-FBB1-4044-A454-FE32E827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081D6-1CF1-4F5A-AA5E-C2DA5C71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D037-8CF1-4728-8284-3D4633DD16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6655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12A21-B342-4402-8651-9E8F43F7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4F24-CA5D-46E7-9CCE-5B01CDFA2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D7492-6404-41C8-908E-FE4FCE89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AF33D-62A9-4993-B2F2-2CA8E8436CE7}" type="datetimeFigureOut">
              <a:rPr lang="en-US" smtClean="0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C6EA6-0AEE-4568-8AFF-5DB1832C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A173-E486-4451-8A43-9926A1EE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602-688B-4E5A-9301-0B5B8471EA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5040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9012-DBA6-4FB3-8A1D-AD1B94E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D4B43-F662-4FBB-81CB-9F36F149A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699D8-C7C6-4B24-B9AD-74B8FB98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87889-08B3-49B9-9B7B-9006B4C27C76}" type="datetimeFigureOut">
              <a:rPr lang="en-US" smtClean="0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EF06-6876-4EAA-B2E8-F68007DE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31B3-A0E6-4291-8057-44EA54C7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79AC-CB52-4D80-93BB-6CF4110D96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709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8164-D9D1-4720-B5F6-8204E9B7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5EF52-EC66-4650-A654-0B2AE89B9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12630-96E1-4F59-A30A-6B5060812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050F9-FC43-4754-B2BE-1A750925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AB530-B3ED-408C-9D9B-594C8FA6028B}" type="datetimeFigureOut">
              <a:rPr lang="en-US" smtClean="0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61F18-A8DC-491B-B211-81CE80BE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023AB-20AE-433E-AEF9-F34931BA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62A0-0C32-4519-A2ED-864BFCA5FB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236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FDDE-D371-4FDE-9418-A23A3A99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50FEB-F17A-48CB-AD3F-CD177260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67B06-E0FC-4DFD-B10E-ED3A0CB21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5562C-3EA3-4ED2-8652-2849A67F1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DCD0E-C273-4127-BBC0-CCEEE9C1F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C04FC-874C-41E6-84C7-AB9980EC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987B2-C4CC-4F1E-BCF1-4FC9B8172819}" type="datetimeFigureOut">
              <a:rPr lang="en-US" smtClean="0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5B7B1-A5DD-4726-8562-1B11A13D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05EC4-8120-4832-9B35-6A825A9F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04A0-B71B-45A2-B19C-78DA444944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1185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FB1A-FC64-4BBB-AB76-B71FA09D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457D3-C543-4852-BB5D-F878F63F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2781B-6FD5-4610-8C7D-C5E1CC0B0FEB}" type="datetimeFigureOut">
              <a:rPr lang="en-US" smtClean="0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65173-906B-466C-84E2-F6014869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F6407-C98E-4B59-8FE6-70294FF9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C4D-2D8D-4212-B9D9-D70573A56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90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9968-40EE-4DEA-9C16-B05C7C76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2C995-C674-43E9-9674-542CB580B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392BC-7A1B-4327-987A-2A6DCFE2A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7D600-C4D3-4AED-90BC-428E2B797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B1A7C1-31A1-4BC5-ACE6-8D15D1288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BB5F5-18AE-4C33-9E5E-B863332A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98BCF-FCD8-426C-8A0B-0E72AC65A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DBFFC-5A97-4FD6-BAC3-986EF438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00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CA4D5-938D-4E3D-A1E6-7393E09E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26709-DE4A-45CD-A274-40AD2D07EE2B}" type="datetimeFigureOut">
              <a:rPr lang="en-US" smtClean="0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02E74-F241-485C-BDD2-DB84975B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A2F2F-8C0D-4365-AEBA-FEE7815C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7876-7077-4584-8839-E5E119CD37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656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E1CA-D89C-4F66-9D28-4DF0801C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98EA-649D-4312-B0EB-C9DD52B0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0D4F4-66A1-46CB-BED7-D402B1B97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2F97C-CCD3-4F84-B31B-82F5B9AB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149DC-D99A-459E-995E-66A69B1A53A3}" type="datetimeFigureOut">
              <a:rPr lang="en-US" smtClean="0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A12C3-7660-4954-8737-37DCF3B4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4141-5D5F-442C-82EE-EDE4D239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AD2-2943-4FF4-A59F-0CDD217F0C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0231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1D83-92AB-47DE-90ED-1613DE34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115A4D-DC44-4C06-8DB6-017781FE1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8E41C-36D3-4482-A2CF-3D20C5D36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247FB-1530-4D5C-A0F1-E62482CF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D8F8E-81F6-4D8C-9665-B1922FD86DA7}" type="datetimeFigureOut">
              <a:rPr lang="en-US" smtClean="0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CEBA0-6277-4140-9620-26AA65F5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47453-2C7F-44FA-8C90-AE72087C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B736-C6BF-432C-9E0E-8CE637DBEE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5523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9467-C933-4BD2-BA37-0D534C97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2F6CB-B1CB-4C17-8A1E-E631D10C2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2F021-FCD2-4D60-BAD8-90B011DD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07A10-4121-4F6C-948D-B61D7E698C03}" type="datetimeFigureOut">
              <a:rPr lang="en-US" smtClean="0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842F4-B788-488A-AF4A-56E1C385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C31FD-8CBE-4172-9A3E-05E646FA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8737-327E-4267-AF32-B689FB443E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693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5E1C8-15DE-40C6-80EC-6C5182D58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BA784-9C94-43E8-89E3-78E6D1C04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894EE-1CC6-4B6B-934A-AD412A89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D2053-1657-4C81-B0BA-81F874AFB0CE}" type="datetimeFigureOut">
              <a:rPr lang="en-US" smtClean="0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9150-D1A3-42AE-902B-5A906B7E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71B6B-414D-4588-A7DE-885BC5AB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1AB2-9AAA-4EA3-92AD-2CF2494AAE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753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9ABA-738B-4D87-9E11-07751C8D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B9F43D-50D9-4C4F-B0BD-79BF9707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84A62-1593-4D28-855A-B65C8897D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A2E8A-8433-4BAD-B791-49909301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3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F210A-40F9-407D-9C2F-368D18C9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7D72CC-BE00-4F47-A8CC-593C4E820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3820A-BC5D-4EA0-BF51-79C01AA7E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42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5C34-AFEF-420C-A061-D9068D58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8AB02-004D-427A-8AE4-61B3B4BE7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CE58D-4932-45CE-A32D-C2F2273DA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2864B-DB6E-46E5-8AE3-41D1F73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96E18-75BE-42E7-9CAF-584537D2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EDF65-25D0-4C8B-A898-FFD385F2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6D74-62A6-41B1-AEBF-399A9DBE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6E011C-306C-4F09-9136-14B0C49AB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96D97-F826-4218-8688-6B94BFAC6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D1EDA-A31D-4820-998A-535B898B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FFC21-A3B1-463A-9B6F-BACB3961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6F961-1FAD-4843-BC5F-C1D765E4A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ACD83-79CA-454C-BA72-4A365720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BAFFE-C630-4DAD-B085-68EFF6A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13282-20A0-4ED4-B79A-59D1D800A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F80-4F7C-4B6C-A13A-A0434A539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38685-8BB3-46AF-8063-C4369C111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6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80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44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37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870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marL="0" lvl="0" indent="0" algn="ctr" defTabSz="108591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11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6701" lvl="0" indent="-406701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6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2335" lvl="1" indent="-340067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2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7050" lvl="2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0237" lvl="3" indent="-272053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2506" lvl="4" indent="-271134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19816" lvl="5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0692" lvl="6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1567" lvl="7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2443" lvl="8" indent="-165438" algn="l" defTabSz="108591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38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0876" lvl="1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1751" lvl="2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2627" lvl="3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3503" lvl="4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4378" lvl="5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5254" lvl="6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6129" lvl="7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47005" lvl="8" indent="0" algn="l" defTabSz="6617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7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8C988-E092-4E5F-98DA-1E699C99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9E9CC-5CE3-4D41-9D4F-2EEFA643C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23FE6-D5E3-4297-9BCA-7D3A68F64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B58035-19D2-4B2A-BC65-8A78935D8D7A}" type="datetimeFigureOut">
              <a:rPr lang="en-US" smtClean="0"/>
              <a:pPr>
                <a:defRPr/>
              </a:pPr>
              <a:t>11/7/2022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69C99-57CB-4BBF-8209-3F8AE72B3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D307-AB1A-4422-92AD-AF9FCF8C2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C820-4AEB-49DB-845D-058AF19DCE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06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1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2.xml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tags" Target="../tags/tag3.xml"/><Relationship Id="rId16" Type="http://schemas.openxmlformats.org/officeDocument/2006/relationships/image" Target="../media/image1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6.xml"/><Relationship Id="rId15" Type="http://schemas.openxmlformats.org/officeDocument/2006/relationships/image" Target="../media/image18.png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2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915400" y="1316766"/>
            <a:ext cx="3276600" cy="18923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1117600" y="139699"/>
            <a:ext cx="10312400" cy="671830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0" y="3670300"/>
            <a:ext cx="1854200" cy="27432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39349" y="51097"/>
            <a:ext cx="3276600" cy="1892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14822" y="3209066"/>
            <a:ext cx="63054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Xin </a:t>
            </a:r>
            <a:r>
              <a:rPr kumimoji="0" lang="en-US" altLang="zh-CN" sz="8000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chào</a:t>
            </a:r>
            <a:r>
              <a:rPr kumimoji="0" lang="en-US" altLang="zh-CN" sz="8000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8000" b="1" i="0" u="none" strike="noStrike" kern="1200" cap="none" spc="0" normalizeH="0" baseline="0" noProof="0" dirty="0" err="1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các</a:t>
            </a:r>
            <a:r>
              <a:rPr kumimoji="0" lang="en-US" altLang="zh-CN" sz="8000" b="1" i="0" u="none" strike="noStrike" kern="1200" cap="none" spc="0" normalizeH="0" baseline="0" noProof="0" dirty="0">
                <a:ln w="31550" cmpd="sng">
                  <a:gradFill>
                    <a:gsLst>
                      <a:gs pos="64000">
                        <a:srgbClr val="9BBB59">
                          <a:lumMod val="50000"/>
                        </a:srgbClr>
                      </a:gs>
                      <a:gs pos="0">
                        <a:srgbClr val="9BBB59">
                          <a:lumMod val="75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prstClr val="white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con</a:t>
            </a:r>
            <a:endParaRPr kumimoji="0" lang="zh-CN" altLang="en-US" sz="8000" b="1" i="0" u="none" strike="noStrike" kern="1200" cap="none" spc="0" normalizeH="0" baseline="0" noProof="0" dirty="0">
              <a:ln w="31550" cmpd="sng">
                <a:gradFill>
                  <a:gsLst>
                    <a:gs pos="64000">
                      <a:srgbClr val="9BBB59">
                        <a:lumMod val="50000"/>
                      </a:srgbClr>
                    </a:gs>
                    <a:gs pos="0">
                      <a:srgbClr val="9BBB59">
                        <a:lumMod val="75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prstClr val="white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Segoe UI Black" panose="020B0A02040204020203" pitchFamily="34" charset="0"/>
              <a:ea typeface="华文琥珀" pitchFamily="2" charset="-122"/>
              <a:cs typeface="Segoe UI Black" panose="020B0A02040204020203" pitchFamily="34" charset="0"/>
            </a:endParaRPr>
          </a:p>
        </p:txBody>
      </p:sp>
      <p:pic>
        <p:nvPicPr>
          <p:cNvPr id="17" name="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3340610" y="2208473"/>
            <a:ext cx="1078989" cy="1048808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720" y="2412119"/>
            <a:ext cx="1148180" cy="955285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0971" y="3332989"/>
            <a:ext cx="3121024" cy="3176899"/>
          </a:xfrm>
          <a:prstGeom prst="rect">
            <a:avLst/>
          </a:prstGeom>
        </p:spPr>
      </p:pic>
      <p:grpSp>
        <p:nvGrpSpPr>
          <p:cNvPr id="3" name="2 2"/>
          <p:cNvGrpSpPr/>
          <p:nvPr/>
        </p:nvGrpSpPr>
        <p:grpSpPr>
          <a:xfrm>
            <a:off x="-5617301" y="2934478"/>
            <a:ext cx="5448300" cy="3479023"/>
            <a:chOff x="-4212976" y="2200858"/>
            <a:chExt cx="4086225" cy="26092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2930594" y="3686175"/>
              <a:ext cx="1257797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13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Hương</a:t>
              </a:r>
              <a:r>
                <a:rPr kumimoji="0" lang="en-US" altLang="zh-CN" sz="2133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133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Thảo</a:t>
              </a:r>
              <a:endParaRPr kumimoji="0" lang="zh-CN" alt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819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362200" y="2507160"/>
            <a:ext cx="152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3213843" y="1673762"/>
            <a:ext cx="4562610" cy="1882775"/>
            <a:chOff x="384" y="1680"/>
            <a:chExt cx="1680" cy="960"/>
          </a:xfrm>
          <a:blipFill>
            <a:blip r:embed="rId3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28575">
              <a:solidFill>
                <a:srgbClr val="2E12D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2E12D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2E12D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7631113" y="4105276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3600" y="649070"/>
            <a:ext cx="145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§äc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600832" y="-72672"/>
            <a:ext cx="2109855" cy="721741"/>
            <a:chOff x="-45531" y="54114"/>
            <a:chExt cx="2109855" cy="721741"/>
          </a:xfrm>
        </p:grpSpPr>
        <p:grpSp>
          <p:nvGrpSpPr>
            <p:cNvPr id="26" name="Group 25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30" name="Rounded Rectangle 29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-804858" y="-253818"/>
                <a:ext cx="4587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endPara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2227054" y="628951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2138" y="649069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5506" y="615454"/>
            <a:ext cx="10775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im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8423" y="2581424"/>
            <a:ext cx="16818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  <a:r>
              <a:rPr lang="en-US" sz="60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ếm</a:t>
            </a:r>
            <a:endParaRPr lang="en-US" sz="60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7428" y="3720555"/>
            <a:ext cx="1282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hẻm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5404" y="3737769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1053" y="3720554"/>
            <a:ext cx="1197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kem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78529" y="3724065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07514" y="3722310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mềm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95636" y="3737768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78695" y="3704597"/>
            <a:ext cx="12827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nếm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99105" y="3696934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48631" y="4826684"/>
            <a:ext cx="9060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tím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7656" y="4820871"/>
            <a:ext cx="769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ím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42816" y="4824603"/>
            <a:ext cx="15648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chụm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00166" y="4820871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53657" y="615454"/>
            <a:ext cx="13612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um</a:t>
            </a:r>
            <a:endParaRPr lang="en-US" sz="66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2538" y="1673762"/>
            <a:ext cx="6126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68701" y="1723451"/>
            <a:ext cx="12538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0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60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71108" y="4824604"/>
            <a:ext cx="14382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mũm</a:t>
            </a:r>
            <a:endParaRPr lang="en-US" sz="44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855879" y="4820873"/>
            <a:ext cx="968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86791" y="4881423"/>
            <a:ext cx="12490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mỉm</a:t>
            </a:r>
            <a:endParaRPr lang="en-US" sz="44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90213" y="4881422"/>
            <a:ext cx="12394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</a:t>
            </a: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ỉm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99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23" grpId="0"/>
      <p:bldP spid="24" grpId="0"/>
      <p:bldP spid="25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69532" y="1"/>
            <a:ext cx="2109855" cy="721741"/>
            <a:chOff x="-45531" y="54114"/>
            <a:chExt cx="2109855" cy="721741"/>
          </a:xfrm>
        </p:grpSpPr>
        <p:grpSp>
          <p:nvGrpSpPr>
            <p:cNvPr id="15" name="Group 14"/>
            <p:cNvGrpSpPr/>
            <p:nvPr/>
          </p:nvGrpSpPr>
          <p:grpSpPr>
            <a:xfrm>
              <a:off x="-45531" y="169725"/>
              <a:ext cx="1902041" cy="606130"/>
              <a:chOff x="-45531" y="169725"/>
              <a:chExt cx="1902041" cy="606130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440086" y="169725"/>
                <a:ext cx="1416424" cy="606130"/>
              </a:xfrm>
              <a:prstGeom prst="round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-45531" y="201195"/>
                <a:ext cx="578931" cy="533997"/>
              </a:xfrm>
              <a:prstGeom prst="ellipse">
                <a:avLst/>
              </a:prstGeom>
              <a:solidFill>
                <a:srgbClr val="FFC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0" y="54114"/>
              <a:ext cx="2064324" cy="707886"/>
              <a:chOff x="-804858" y="-253818"/>
              <a:chExt cx="2064324" cy="70788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-804858" y="-253818"/>
                <a:ext cx="4587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195258" y="-192263"/>
                <a:ext cx="14547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Đọc</a:t>
                </a:r>
                <a:endParaRPr lang="en-US" sz="36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112216" y="3317214"/>
            <a:ext cx="1959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tem </a:t>
            </a: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thư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0295" y="2520537"/>
            <a:ext cx="24384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thềm</a:t>
            </a:r>
            <a:r>
              <a:rPr lang="en-US" sz="44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nhà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0228" y="5649943"/>
            <a:ext cx="1949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tủm</a:t>
            </a:r>
            <a:r>
              <a:rPr lang="en-US" sz="4400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tỉm</a:t>
            </a:r>
            <a:endParaRPr lang="en-US" sz="4400" kern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13180" y="3317214"/>
            <a:ext cx="968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89800" y="2520536"/>
            <a:ext cx="14398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</a:t>
            </a: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ềm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87750" y="5651348"/>
            <a:ext cx="11256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</a:t>
            </a: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ủm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1246" y="1066800"/>
            <a:ext cx="3429000" cy="209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/>
          <a:srcRect l="2505" t="5515" r="2139" b="7476"/>
          <a:stretch/>
        </p:blipFill>
        <p:spPr bwMode="auto">
          <a:xfrm>
            <a:off x="4960246" y="147081"/>
            <a:ext cx="5582494" cy="232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872237" y="5651348"/>
            <a:ext cx="936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400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</a:t>
            </a:r>
            <a:r>
              <a:rPr lang="en-US" sz="44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ỉm</a:t>
            </a:r>
            <a:endParaRPr lang="en-US" sz="44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193663"/>
            <a:ext cx="3232322" cy="346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9211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" y="0"/>
            <a:ext cx="9906000" cy="6637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3957" y="2362200"/>
            <a:ext cx="5666887" cy="163121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0000" b="1" dirty="0" err="1">
                <a:solidFill>
                  <a:prstClr val="white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Viết</a:t>
            </a:r>
            <a:r>
              <a:rPr lang="en-US" sz="10000" b="1" dirty="0">
                <a:solidFill>
                  <a:prstClr val="white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10000" b="1" dirty="0" err="1">
                <a:solidFill>
                  <a:prstClr val="white"/>
                </a:solidFill>
                <a:latin typeface="HP001 4 hàng" panose="020B0603050302020204" pitchFamily="34" charset="0"/>
                <a:ea typeface="Kids" pitchFamily="2" charset="0"/>
                <a:cs typeface="Arial" pitchFamily="34" charset="0"/>
              </a:rPr>
              <a:t>bảng</a:t>
            </a:r>
            <a:endParaRPr lang="en-US" sz="10000" b="1" dirty="0">
              <a:solidFill>
                <a:prstClr val="white"/>
              </a:solidFill>
              <a:latin typeface="HP001 4 hàng" panose="020B0603050302020204" pitchFamily="34" charset="0"/>
              <a:ea typeface="Kids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99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2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E76-C655-402B-9A3D-34DB5C8E6D3B}"/>
              </a:ext>
            </a:extLst>
          </p:cNvPr>
          <p:cNvSpPr txBox="1"/>
          <p:nvPr/>
        </p:nvSpPr>
        <p:spPr>
          <a:xfrm>
            <a:off x="7954794" y="6523908"/>
            <a:ext cx="676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–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29" y="2442949"/>
            <a:ext cx="6582771" cy="4415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5609231" cy="6857999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5775277" y="27296"/>
            <a:ext cx="6250675" cy="2415653"/>
          </a:xfrm>
          <a:prstGeom prst="wedgeEllipseCallout">
            <a:avLst>
              <a:gd name="adj1" fmla="val -50309"/>
              <a:gd name="adj2" fmla="val 62500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9871" y="850402"/>
            <a:ext cx="4983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4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37 </a:t>
            </a:r>
            <a:r>
              <a:rPr lang="vi-VN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4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26, 27</a:t>
            </a:r>
            <a:r>
              <a:rPr lang="vi-VN" sz="44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1361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59DD72C-7A9D-4F82-963D-6D98BD13BF5C}"/>
              </a:ext>
            </a:extLst>
          </p:cNvPr>
          <p:cNvSpPr/>
          <p:nvPr/>
        </p:nvSpPr>
        <p:spPr>
          <a:xfrm>
            <a:off x="762000" y="171967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-Rounded"/>
                <a:ea typeface="Arial-Rounded"/>
                <a:cs typeface="Times New Roman" panose="02020603050405020304" charset="0"/>
              </a:rPr>
              <a:t>Tập</a:t>
            </a:r>
            <a:r>
              <a:rPr lang="en-US" sz="3600" b="1" dirty="0">
                <a:solidFill>
                  <a:prstClr val="white"/>
                </a:solidFill>
                <a:latin typeface="Arial-Rounded"/>
                <a:ea typeface="Arial-Rounded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-Rounded"/>
                <a:ea typeface="Arial-Rounded"/>
                <a:cs typeface="Times New Roman" panose="02020603050405020304" charset="0"/>
              </a:rPr>
              <a:t>viết</a:t>
            </a:r>
            <a:endParaRPr lang="en-US" sz="3600" b="1" dirty="0">
              <a:solidFill>
                <a:prstClr val="white"/>
              </a:solidFill>
              <a:latin typeface="Arial-Rounded"/>
              <a:ea typeface="Arial-Rounded"/>
              <a:cs typeface="Times New Roman" panose="0202060305040502030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07A297C-31E4-4E5D-852B-F51BAFE62437}"/>
              </a:ext>
            </a:extLst>
          </p:cNvPr>
          <p:cNvSpPr/>
          <p:nvPr/>
        </p:nvSpPr>
        <p:spPr>
          <a:xfrm>
            <a:off x="329526" y="25964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latin typeface=".VnAvant" panose="020BE200000000000000" pitchFamily="34" charset="0"/>
                <a:ea typeface="Arial-Rounded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56382"/>
            <a:ext cx="10058400" cy="6101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7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6180"/>
            <a:ext cx="1552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9851" y="66806"/>
            <a:ext cx="9091448" cy="336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658655" y="3412165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cù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tìm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khô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làm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tổ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Đêm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qua,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ốm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đến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thăm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đem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túm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rơm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Chim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ri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cảm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sẻ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sơn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ca.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866900" y="3962400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2" name="Straight Connector 11"/>
          <p:cNvCxnSpPr/>
          <p:nvPr/>
        </p:nvCxnSpPr>
        <p:spPr>
          <a:xfrm>
            <a:off x="4876800" y="4572000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3" name="Straight Connector 12"/>
          <p:cNvCxnSpPr/>
          <p:nvPr/>
        </p:nvCxnSpPr>
        <p:spPr>
          <a:xfrm>
            <a:off x="7162800" y="4573588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4" name="Straight Connector 13"/>
          <p:cNvCxnSpPr/>
          <p:nvPr/>
        </p:nvCxnSpPr>
        <p:spPr>
          <a:xfrm>
            <a:off x="8458200" y="5181600"/>
            <a:ext cx="990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V="1">
            <a:off x="4866362" y="3944699"/>
            <a:ext cx="609600" cy="1588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5170944"/>
            <a:ext cx="69532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067" y="3971698"/>
            <a:ext cx="10795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70945"/>
            <a:ext cx="914400" cy="16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3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20"/>
            <a:ext cx="2438400" cy="106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38600" y="889039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40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Giúp</a:t>
            </a:r>
            <a:r>
              <a:rPr lang="en-US" sz="4000" b="1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endParaRPr lang="en-US" sz="4000" b="1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24001"/>
            <a:ext cx="4894259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7956" y="1600200"/>
            <a:ext cx="433004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169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-68094" y="0"/>
            <a:ext cx="1226009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Tx/>
              <a:buNone/>
              <a:tabLst/>
              <a:defRPr/>
            </a:pPr>
            <a:endParaRPr kumimoji="0" lang="en-GB" sz="8000" b="1" i="0" u="none" strike="noStrike" kern="0" cap="none" spc="13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VNI-Avo" pitchFamily="2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9220"/>
            <a:ext cx="3936693" cy="28887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BD2B44-000D-4BCB-B52E-31E84B5FD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140" y="1676400"/>
            <a:ext cx="6143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Tạm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biệt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và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hẹn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gặp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lại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宋体" panose="02010600030101010101" pitchFamily="2" charset="-122"/>
                <a:cs typeface="Arial" panose="020B0604020202020204" pitchFamily="34" charset="0"/>
                <a:sym typeface="+mn-lt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7D027-9339-45BD-AFDB-953E46959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600" y="677334"/>
            <a:ext cx="11125200" cy="59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9600" y="0"/>
            <a:ext cx="1087120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6267" y="6079067"/>
            <a:ext cx="4978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89088" y="1702329"/>
            <a:ext cx="9010917" cy="11183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6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37: </a:t>
            </a: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6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altLang="zh-CN" sz="6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r>
              <a:rPr kumimoji="0" lang="en-US" altLang="zh-CN" sz="6667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67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6667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r>
              <a:rPr lang="en-US" altLang="zh-CN" sz="6667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um</a:t>
            </a:r>
            <a:endParaRPr kumimoji="0" lang="zh-CN" altLang="en-US" sz="6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07" y="9128"/>
            <a:ext cx="1878232" cy="169168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107267"/>
            <a:ext cx="2435597" cy="375073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4" y="-699459"/>
            <a:ext cx="1237735" cy="465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6" y="-568435"/>
            <a:ext cx="1228861" cy="4471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DA7163A-F556-4BC4-A85B-19DB42603635}"/>
              </a:ext>
            </a:extLst>
          </p:cNvPr>
          <p:cNvSpPr txBox="1"/>
          <p:nvPr/>
        </p:nvSpPr>
        <p:spPr>
          <a:xfrm>
            <a:off x="3818801" y="5894401"/>
            <a:ext cx="732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Thiết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bởi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3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25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8" y="216000"/>
            <a:ext cx="12153447" cy="6705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91213" y="4210851"/>
            <a:ext cx="4927788" cy="2872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255" y="392926"/>
            <a:ext cx="5195489" cy="67752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2A9ED-FD4C-4C96-8F73-263F23CE8492}"/>
              </a:ext>
            </a:extLst>
          </p:cNvPr>
          <p:cNvSpPr txBox="1"/>
          <p:nvPr/>
        </p:nvSpPr>
        <p:spPr>
          <a:xfrm>
            <a:off x="4802819" y="2024108"/>
            <a:ext cx="2911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Tiết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1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67E76-C655-402B-9A3D-34DB5C8E6D3B}"/>
              </a:ext>
            </a:extLst>
          </p:cNvPr>
          <p:cNvSpPr txBox="1"/>
          <p:nvPr/>
        </p:nvSpPr>
        <p:spPr>
          <a:xfrm>
            <a:off x="7954794" y="6523908"/>
            <a:ext cx="6765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Hương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Thảo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黑体" panose="02010600030101010101" pitchFamily="2" charset="-122"/>
                <a:cs typeface="Calibri" panose="020F0502020204030204" pitchFamily="34" charset="0"/>
              </a:rPr>
              <a:t> – tranthao121004@gmail.com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88090" y="4354303"/>
            <a:ext cx="8153400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tủm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79858" y="4366248"/>
            <a:ext cx="878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6913" y="4346488"/>
            <a:ext cx="715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56779" y="4348694"/>
            <a:ext cx="885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b="27288"/>
          <a:stretch/>
        </p:blipFill>
        <p:spPr bwMode="auto">
          <a:xfrm>
            <a:off x="1524000" y="-1044"/>
            <a:ext cx="9067800" cy="433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8794364" y="4367398"/>
            <a:ext cx="715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ỉm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8068" y="4990734"/>
            <a:ext cx="878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ếm</a:t>
            </a:r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"/>
            <a:ext cx="1155626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7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1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155626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800" b="1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5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155626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7" y="161425"/>
            <a:ext cx="11556263" cy="6535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EB17D2-A74F-4FEB-84A0-2A5BF32DD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715" y="743614"/>
            <a:ext cx="2159245" cy="838458"/>
          </a:xfrm>
          <a:prstGeom prst="rect">
            <a:avLst/>
          </a:prstGeom>
        </p:spPr>
      </p:pic>
      <p:sp>
        <p:nvSpPr>
          <p:cNvPr id="6" name="Text Box 12">
            <a:extLst>
              <a:ext uri="{FF2B5EF4-FFF2-40B4-BE49-F238E27FC236}">
                <a16:creationId xmlns:a16="http://schemas.microsoft.com/office/drawing/2014/main" id="{F4A8F022-2DAF-41C7-82C7-94E3C0F8B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8207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66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7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um</a:t>
            </a:r>
            <a:endParaRPr kumimoji="0" lang="en-US" sz="27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43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oup 30"/>
          <p:cNvGrpSpPr>
            <a:grpSpLocks/>
          </p:cNvGrpSpPr>
          <p:nvPr/>
        </p:nvGrpSpPr>
        <p:grpSpPr bwMode="auto">
          <a:xfrm>
            <a:off x="3048000" y="2914326"/>
            <a:ext cx="5105400" cy="2953074"/>
            <a:chOff x="384" y="1680"/>
            <a:chExt cx="1680" cy="960"/>
          </a:xfrm>
          <a:blipFill>
            <a:blip r:embed="rId4"/>
            <a:tile tx="0" ty="0" sx="100000" sy="100000" flip="none" algn="tl"/>
          </a:blipFill>
        </p:grpSpPr>
        <p:sp>
          <p:nvSpPr>
            <p:cNvPr id="22543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4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2545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5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3657600" y="3144762"/>
            <a:ext cx="152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en-US" sz="6600" b="1" kern="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743200" y="4181476"/>
            <a:ext cx="152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5400" b="1" dirty="0">
                <a:solidFill>
                  <a:srgbClr val="FF33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99779" y="1590890"/>
            <a:ext cx="16097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7115" y="1590887"/>
            <a:ext cx="1609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5289" y="1603575"/>
            <a:ext cx="12666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im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5771" y="3098596"/>
            <a:ext cx="16233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êm</a:t>
            </a:r>
            <a:endParaRPr lang="en-US" sz="66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1295" y="4551402"/>
            <a:ext cx="23567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6600" b="1" kern="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</a:t>
            </a:r>
            <a:r>
              <a:rPr lang="en-US" sz="6600" b="1" kern="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ếm</a:t>
            </a:r>
            <a:endParaRPr lang="en-US" sz="6600" b="1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27471" y="1590886"/>
            <a:ext cx="16097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8000" kern="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um</a:t>
            </a:r>
            <a:endParaRPr lang="en-US" sz="80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6407</TotalTime>
  <Words>290</Words>
  <Application>Microsoft Office PowerPoint</Application>
  <PresentationFormat>Widescreen</PresentationFormat>
  <Paragraphs>94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.VnAvant</vt:lpstr>
      <vt:lpstr>Calibri Light</vt:lpstr>
      <vt:lpstr>Segoe UI Black</vt:lpstr>
      <vt:lpstr>HP001 4 hàng</vt:lpstr>
      <vt:lpstr>Arial-Rounded</vt:lpstr>
      <vt:lpstr>Calibri</vt:lpstr>
      <vt:lpstr>VNI-Avo</vt:lpstr>
      <vt:lpstr>Times New Roman</vt:lpstr>
      <vt:lpstr>Office Theme</vt:lpstr>
      <vt:lpstr>Office 主题​​</vt:lpstr>
      <vt:lpstr>1_Office 主题</vt:lpstr>
      <vt:lpstr>默认设计模板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Mrs Quynh</cp:lastModifiedBy>
  <cp:revision>706</cp:revision>
  <dcterms:created xsi:type="dcterms:W3CDTF">2006-08-16T00:00:00Z</dcterms:created>
  <dcterms:modified xsi:type="dcterms:W3CDTF">2022-11-07T05:37:21Z</dcterms:modified>
</cp:coreProperties>
</file>