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8" r:id="rId4"/>
    <p:sldId id="281" r:id="rId5"/>
    <p:sldId id="287" r:id="rId6"/>
    <p:sldId id="282" r:id="rId7"/>
    <p:sldId id="285" r:id="rId8"/>
    <p:sldId id="27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-1792" y="-6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TNXH.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3: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10: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D13B-7EBF-46B2-92D8-D0BEA0D04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9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0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ĐẾN VỚI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2790" y="2743200"/>
            <a:ext cx="92232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 : tự nhiên và xã hội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Chủ đề 3: Cộng đồng địa phương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 10: Cùng khám phá quang cảnh xung quanh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981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thích nhất cảnh nào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sống?</a:t>
            </a:r>
          </a:p>
        </p:txBody>
      </p:sp>
    </p:spTree>
    <p:extLst>
      <p:ext uri="{BB962C8B-B14F-4D97-AF65-F5344CB8AC3E}">
        <p14:creationId xmlns:p14="http://schemas.microsoft.com/office/powerpoint/2010/main" val="1035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2611" y="2044005"/>
            <a:ext cx="3409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 PHÁ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196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8700" y="2588736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6" y="0"/>
            <a:ext cx="12234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2044005"/>
            <a:ext cx="4419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419982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941794"/>
            <a:ext cx="96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Cảnh làng quê ở hai bức tranh dưới đây có gì khác nhau? Em thích cảnh nào hơn? Vì sao?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2200"/>
            <a:ext cx="119634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7" y="54451"/>
            <a:ext cx="1079810" cy="106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8427" y="233908"/>
            <a:ext cx="2823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THỰC HÀNH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2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2273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1389</TotalTime>
  <Words>141</Words>
  <Application>Microsoft Office PowerPoint</Application>
  <PresentationFormat>Custom</PresentationFormat>
  <Paragraphs>16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Windows User</cp:lastModifiedBy>
  <cp:revision>88</cp:revision>
  <dcterms:created xsi:type="dcterms:W3CDTF">2006-08-16T00:00:00Z</dcterms:created>
  <dcterms:modified xsi:type="dcterms:W3CDTF">2022-11-18T10:34:07Z</dcterms:modified>
</cp:coreProperties>
</file>