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19"/>
  </p:notesMasterIdLst>
  <p:sldIdLst>
    <p:sldId id="336" r:id="rId7"/>
    <p:sldId id="339" r:id="rId8"/>
    <p:sldId id="326" r:id="rId9"/>
    <p:sldId id="333" r:id="rId10"/>
    <p:sldId id="340" r:id="rId11"/>
    <p:sldId id="341" r:id="rId12"/>
    <p:sldId id="334" r:id="rId13"/>
    <p:sldId id="342" r:id="rId14"/>
    <p:sldId id="335" r:id="rId15"/>
    <p:sldId id="346" r:id="rId16"/>
    <p:sldId id="328" r:id="rId17"/>
    <p:sldId id="329" r:id="rId1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F4E"/>
    <a:srgbClr val="FFFFFF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-1680" y="-7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3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8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4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0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2" indent="0" algn="ctr">
              <a:buNone/>
              <a:defRPr sz="1350"/>
            </a:lvl3pPr>
            <a:lvl4pPr marL="1028568" indent="0" algn="ctr">
              <a:buNone/>
              <a:defRPr sz="1125"/>
            </a:lvl4pPr>
            <a:lvl5pPr marL="1371425" indent="0" algn="ctr">
              <a:buNone/>
              <a:defRPr sz="1125"/>
            </a:lvl5pPr>
            <a:lvl6pPr marL="1714280" indent="0" algn="ctr">
              <a:buNone/>
              <a:defRPr sz="1125"/>
            </a:lvl6pPr>
            <a:lvl7pPr marL="2057137" indent="0" algn="ctr">
              <a:buNone/>
              <a:defRPr sz="1125"/>
            </a:lvl7pPr>
            <a:lvl8pPr marL="2399993" indent="0" algn="ctr">
              <a:buNone/>
              <a:defRPr sz="1125"/>
            </a:lvl8pPr>
            <a:lvl9pPr marL="2742849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3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84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2" indent="0">
              <a:buNone/>
              <a:defRPr sz="1800"/>
            </a:lvl3pPr>
            <a:lvl4pPr marL="1028568" indent="0">
              <a:buNone/>
              <a:defRPr sz="1500"/>
            </a:lvl4pPr>
            <a:lvl5pPr marL="1371425" indent="0">
              <a:buNone/>
              <a:defRPr sz="1500"/>
            </a:lvl5pPr>
            <a:lvl6pPr marL="1714280" indent="0">
              <a:buNone/>
              <a:defRPr sz="1500"/>
            </a:lvl6pPr>
            <a:lvl7pPr marL="2057137" indent="0">
              <a:buNone/>
              <a:defRPr sz="1500"/>
            </a:lvl7pPr>
            <a:lvl8pPr marL="2399993" indent="0">
              <a:buNone/>
              <a:defRPr sz="1500"/>
            </a:lvl8pPr>
            <a:lvl9pPr marL="274284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7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8" indent="-171428" algn="l" defTabSz="685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1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6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3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0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2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7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2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8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5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3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9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1" y="2837174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7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1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5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4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0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4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</a:t>
            </a:r>
            <a:r>
              <a:rPr kumimoji="0" lang="en-US" sz="2800" b="1" i="0" u="none" strike="noStrike" kern="10" cap="none" spc="0" normalizeH="0" baseline="0" noProof="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CÁC CON 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580004" y="3243636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ĐỘNG TRẢI NGHIỆM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Gioi thi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09.3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83310" y="2141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000">
        <p:split orient="vert"/>
      </p:transition>
    </mc:Choice>
    <mc:Fallback xmlns="">
      <p:transition advClick="0" advTm="2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11" y="701212"/>
            <a:ext cx="4374108" cy="328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02" y="701213"/>
            <a:ext cx="3484285" cy="32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4116" y="797572"/>
            <a:ext cx="909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2400" b="1" dirty="0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4394" y="150125"/>
            <a:ext cx="2954740" cy="565551"/>
            <a:chOff x="3084394" y="150125"/>
            <a:chExt cx="2954740" cy="565551"/>
          </a:xfrm>
        </p:grpSpPr>
        <p:sp>
          <p:nvSpPr>
            <p:cNvPr id="3" name="Rectangle 2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xmlns="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489" y="1401838"/>
            <a:ext cx="2379645" cy="1582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889" y="1401838"/>
            <a:ext cx="2189612" cy="164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9122" y="1413266"/>
            <a:ext cx="2339408" cy="1559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37" y="3152098"/>
            <a:ext cx="2896964" cy="1628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969" y="3177955"/>
            <a:ext cx="2208335" cy="1587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8950" y="3109756"/>
            <a:ext cx="2207253" cy="165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Vận dụ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8333" y="1392066"/>
            <a:ext cx="544742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hay,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 smtClean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2800" dirty="0">
              <a:solidFill>
                <a:srgbClr val="C0000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49" y="218463"/>
            <a:ext cx="3961221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4" y="1317009"/>
            <a:ext cx="3425588" cy="36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>
        <p:fade/>
      </p:transition>
    </mc:Choice>
    <mc:Fallback xmlns="">
      <p:transition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5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001" y="278792"/>
            <a:ext cx="2808771" cy="2106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6" y="181546"/>
            <a:ext cx="2782807" cy="2256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17" y="2572161"/>
            <a:ext cx="2999546" cy="221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695" y="2572161"/>
            <a:ext cx="3094640" cy="223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388" y="1332081"/>
            <a:ext cx="2211050" cy="221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t hoạt độ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000">
        <p:blinds dir="vert"/>
      </p:transition>
    </mc:Choice>
    <mc:Fallback xmlns="">
      <p:transition advClick="0" advTm="3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5463" y="223529"/>
            <a:ext cx="2736376" cy="500908"/>
          </a:xfrm>
          <a:prstGeom prst="roundRect">
            <a:avLst/>
          </a:prstGeom>
          <a:solidFill>
            <a:srgbClr val="139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499" y="508692"/>
            <a:ext cx="5993743" cy="4501199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000">
        <p:push dir="u"/>
      </p:transition>
    </mc:Choice>
    <mc:Fallback xmlns="">
      <p:transition advClick="0" advTm="3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3" y="489237"/>
            <a:ext cx="7112976" cy="4244338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5908" y="1426191"/>
            <a:ext cx="31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/>
              <a:t>Chúng</a:t>
            </a:r>
            <a:r>
              <a:rPr lang="en-GB" sz="2000" b="1" dirty="0" smtClean="0"/>
              <a:t> con </a:t>
            </a:r>
            <a:r>
              <a:rPr lang="en-GB" sz="2000" b="1" dirty="0" err="1" smtClean="0"/>
              <a:t>chào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cô</a:t>
            </a:r>
            <a:r>
              <a:rPr lang="en-GB" sz="2000" b="1" dirty="0" smtClean="0"/>
              <a:t> ạ!</a:t>
            </a:r>
            <a:endParaRPr lang="en-GB" sz="2000" b="1" dirty="0"/>
          </a:p>
        </p:txBody>
      </p:sp>
      <p:sp>
        <p:nvSpPr>
          <p:cNvPr id="5" name="Oval Callout 4"/>
          <p:cNvSpPr/>
          <p:nvPr/>
        </p:nvSpPr>
        <p:spPr>
          <a:xfrm>
            <a:off x="6796453" y="720969"/>
            <a:ext cx="1899138" cy="705222"/>
          </a:xfrm>
          <a:prstGeom prst="wedgeEllipseCallout">
            <a:avLst>
              <a:gd name="adj1" fmla="val -40704"/>
              <a:gd name="adj2" fmla="val 840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chào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con !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SGK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over/>
      </p:transition>
    </mc:Choice>
    <mc:Fallback xmlns="">
      <p:transition advClick="0" advTm="1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600" y="111833"/>
            <a:ext cx="2887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GB" altLang="zh-CN" sz="3200" b="1" dirty="0" smtClean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54" y="3779702"/>
            <a:ext cx="89155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chồng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nặng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925" y="186799"/>
            <a:ext cx="4429460" cy="35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000">
        <p:comb/>
      </p:transition>
    </mc:Choice>
    <mc:Fallback xmlns="">
      <p:transition advClick="0" advTm="22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2941642" y="688513"/>
            <a:ext cx="5328901" cy="4134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6" y="210786"/>
            <a:ext cx="3176291" cy="85961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902657" y="566383"/>
            <a:ext cx="2763671" cy="1146412"/>
          </a:xfrm>
          <a:prstGeom prst="wedgeEllipseCallout">
            <a:avLst>
              <a:gd name="adj1" fmla="val -28222"/>
              <a:gd name="adj2" fmla="val 734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ơi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đê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̉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chúng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bê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giúp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ạ !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866633" y="900752"/>
            <a:ext cx="3807725" cy="1549021"/>
          </a:xfrm>
          <a:prstGeom prst="wedgeEllipseCallout">
            <a:avLst>
              <a:gd name="adj1" fmla="val 59846"/>
              <a:gd name="adj2" fmla="val -2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ngoan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quá !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cảm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ơn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</a:rPr>
              <a:t>nhe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́!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prism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300" y="2936449"/>
            <a:ext cx="7718425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 smtClean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2400" b="1" dirty="0">
              <a:solidFill>
                <a:schemeClr val="accent6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5464808" y="271805"/>
            <a:ext cx="3054529" cy="280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61" y="301065"/>
            <a:ext cx="3955458" cy="277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24884" y="20988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14:doors dir="vert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2954521b-b4ab-4ce3-8aa8-8bfa99a4c36e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2623</TotalTime>
  <Words>199</Words>
  <Application>Microsoft Office PowerPoint</Application>
  <PresentationFormat>On-screen Show (16:9)</PresentationFormat>
  <Paragraphs>27</Paragraphs>
  <Slides>12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Windows User</cp:lastModifiedBy>
  <cp:revision>112</cp:revision>
  <dcterms:created xsi:type="dcterms:W3CDTF">2017-03-04T06:55:50Z</dcterms:created>
  <dcterms:modified xsi:type="dcterms:W3CDTF">2022-11-18T10:38:31Z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