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12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</p:sldIdLst>
  <p:sldSz cy="6858000" cx="12192000"/>
  <p:notesSz cx="6858000" cy="9144000"/>
  <p:embeddedFontLst>
    <p:embeddedFont>
      <p:font typeface="Tahoma"/>
      <p:regular r:id="rId18"/>
      <p:bold r:id="rId19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http://customooxmlschemas.google.com/">
      <go:slidesCustomData xmlns:go="http://customooxmlschemas.google.com/" r:id="rId20" roundtripDataSignature="AMtx7mi/bP2nsn2HlIJf81pMjn+77eAoo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60" orient="horz"/>
        <p:guide pos="384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customschemas.google.com/relationships/presentationmetadata" Target="metadata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5" Type="http://schemas.openxmlformats.org/officeDocument/2006/relationships/notesMaster" Target="notesMasters/notesMaster1.xml"/><Relationship Id="rId19" Type="http://schemas.openxmlformats.org/officeDocument/2006/relationships/font" Target="fonts/Tahoma-bold.fntdata"/><Relationship Id="rId6" Type="http://schemas.openxmlformats.org/officeDocument/2006/relationships/slide" Target="slides/slide1.xml"/><Relationship Id="rId18" Type="http://schemas.openxmlformats.org/officeDocument/2006/relationships/font" Target="fonts/Tahoma-regular.fntdata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87" name="Google Shape;87;p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8" name="Google Shape;88;p1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87" name="Shape 3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8" name="Google Shape;388;p1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89" name="Google Shape;389;p10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90" name="Google Shape;390;p10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03" name="Shape 4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4" name="Google Shape;404;p1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05" name="Google Shape;405;p1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06" name="Google Shape;406;p11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25" name="Shape 4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6" name="Google Shape;426;p1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27" name="Google Shape;427;p1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28" name="Google Shape;428;p12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08" name="Google Shape;108;p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9" name="Google Shape;109;p2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9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31" name="Google Shape;131;p3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2" name="Google Shape;132;p3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3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45" name="Google Shape;145;p4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6" name="Google Shape;146;p4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3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Google Shape;224;p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25" name="Google Shape;225;p5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6" name="Google Shape;226;p5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6" name="Shape 3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" name="Google Shape;307;p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08" name="Google Shape;308;p6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9" name="Google Shape;309;p6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29" name="Shape 3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0" name="Google Shape;330;p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31" name="Google Shape;331;p7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2" name="Google Shape;332;p7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53" name="Shape 3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4" name="Google Shape;354;p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55" name="Google Shape;355;p8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56" name="Google Shape;356;p8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71" name="Shape 3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2" name="Google Shape;372;p9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73" name="Google Shape;373;p9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4" name="Google Shape;374;p9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标题幻灯片" type="title">
  <p:cSld name="TITLE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14"/>
          <p:cNvSpPr txBox="1"/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8" name="Google Shape;18;p14"/>
          <p:cNvSpPr txBox="1"/>
          <p:nvPr>
            <p:ph idx="1" type="subTitle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  <p:sp>
        <p:nvSpPr>
          <p:cNvPr id="19" name="Google Shape;19;p14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" name="Google Shape;20;p14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" name="Google Shape;21;p14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transition advTm="2000" spd="slow" p14:dur="1500">
    <p:split orient="vert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标题和竖排文字" type="vertTx">
  <p:cSld name="VERTICAL_TEXT"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23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5" name="Google Shape;75;p23"/>
          <p:cNvSpPr txBox="1"/>
          <p:nvPr>
            <p:ph idx="1" type="body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6" name="Google Shape;76;p23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7" name="Google Shape;77;p23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8" name="Google Shape;78;p23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transition advTm="2000" spd="slow" p14:dur="1500">
    <p:split orient="vert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竖排标题与文本" type="vertTitleAndTx">
  <p:cSld name="VERTICAL_TITLE_AND_VERTICAL_TEXT"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24"/>
          <p:cNvSpPr txBox="1"/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1" name="Google Shape;81;p24"/>
          <p:cNvSpPr txBox="1"/>
          <p:nvPr>
            <p:ph idx="1" type="body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2" name="Google Shape;82;p24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3" name="Google Shape;83;p24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4" name="Google Shape;84;p24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transition advTm="2000" spd="slow" p14:dur="1500">
    <p:split orient="vert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标题和内容" type="obj">
  <p:cSld name="OBJECT">
    <p:spTree>
      <p:nvGrpSpPr>
        <p:cNvPr id="22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15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4" name="Google Shape;24;p15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5" name="Google Shape;25;p15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" name="Google Shape;26;p15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7" name="Google Shape;27;p15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transition advTm="2000" spd="slow" p14:dur="1500">
    <p:split orient="vert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节标题" type="secHead">
  <p:cSld name="SECTION_HEADER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16"/>
          <p:cNvSpPr txBox="1"/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0" name="Google Shape;30;p16"/>
          <p:cNvSpPr txBox="1"/>
          <p:nvPr>
            <p:ph idx="1" type="body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31" name="Google Shape;31;p16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2" name="Google Shape;32;p16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3" name="Google Shape;33;p16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transition advTm="2000" spd="slow" p14:dur="1500">
    <p:split orient="vert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两栏内容" type="twoObj">
  <p:cSld name="TWO_OBJECTS">
    <p:spTree>
      <p:nvGrpSpPr>
        <p:cNvPr id="34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17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6" name="Google Shape;36;p17"/>
          <p:cNvSpPr txBox="1"/>
          <p:nvPr>
            <p:ph idx="1" type="body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7" name="Google Shape;37;p17"/>
          <p:cNvSpPr txBox="1"/>
          <p:nvPr>
            <p:ph idx="2" type="body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8" name="Google Shape;38;p17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9" name="Google Shape;39;p17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0" name="Google Shape;40;p17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transition advTm="2000" spd="slow" p14:dur="1500">
    <p:split orient="vert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比较" type="twoTxTwoObj">
  <p:cSld name="TWO_OBJECTS_WITH_TEXT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8"/>
          <p:cNvSpPr txBox="1"/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3" name="Google Shape;43;p18"/>
          <p:cNvSpPr txBox="1"/>
          <p:nvPr>
            <p:ph idx="1" type="body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4" name="Google Shape;44;p18"/>
          <p:cNvSpPr txBox="1"/>
          <p:nvPr>
            <p:ph idx="2" type="body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5" name="Google Shape;45;p18"/>
          <p:cNvSpPr txBox="1"/>
          <p:nvPr>
            <p:ph idx="3" type="body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6" name="Google Shape;46;p18"/>
          <p:cNvSpPr txBox="1"/>
          <p:nvPr>
            <p:ph idx="4" type="body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7" name="Google Shape;47;p18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8" name="Google Shape;48;p18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9" name="Google Shape;49;p18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transition advTm="2000" spd="slow" p14:dur="1500">
    <p:split orient="vert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仅标题" type="titleOnly">
  <p:cSld name="TITLE_ONLY"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9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19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" name="Google Shape;53;p19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4" name="Google Shape;54;p19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transition advTm="2000" spd="slow" p14:dur="1500">
    <p:split orient="vert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空白" type="blank">
  <p:cSld name="BLANK"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20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7" name="Google Shape;57;p20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8" name="Google Shape;58;p20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transition advTm="2000" spd="slow" p14:dur="1500">
    <p:split orient="vert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内容与标题" type="objTx">
  <p:cSld name="OBJECT_WITH_CAPTION_TEXT"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21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1" name="Google Shape;61;p21"/>
          <p:cNvSpPr txBox="1"/>
          <p:nvPr>
            <p:ph idx="1" type="body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indent="-4064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indent="-3810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indent="-355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indent="-355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62" name="Google Shape;62;p21"/>
          <p:cNvSpPr txBox="1"/>
          <p:nvPr>
            <p:ph idx="2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63" name="Google Shape;63;p21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4" name="Google Shape;64;p21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5" name="Google Shape;65;p21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transition advTm="2000" spd="slow" p14:dur="1500">
    <p:split orient="vert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图片与标题" type="picTx">
  <p:cSld name="PICTURE_WITH_CAPTION_TEXT"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22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8" name="Google Shape;68;p22"/>
          <p:cNvSpPr/>
          <p:nvPr>
            <p:ph idx="2" type="pic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9" name="Google Shape;69;p22"/>
          <p:cNvSpPr txBox="1"/>
          <p:nvPr>
            <p:ph idx="1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70" name="Google Shape;70;p22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1" name="Google Shape;71;p22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2" name="Google Shape;72;p22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transition advTm="2000" spd="slow" p14:dur="1500">
    <p:split orient="vert"/>
  </p:transition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9.xml"/><Relationship Id="rId13" Type="http://schemas.openxmlformats.org/officeDocument/2006/relationships/theme" Target="../theme/theme1.xml"/><Relationship Id="rId12" Type="http://schemas.openxmlformats.org/officeDocument/2006/relationships/slideLayout" Target="../slideLayouts/slideLayout11.xml"/><Relationship Id="rId1" Type="http://schemas.openxmlformats.org/officeDocument/2006/relationships/image" Target="../media/image1.jpg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9" Type="http://schemas.openxmlformats.org/officeDocument/2006/relationships/slideLayout" Target="../slideLayouts/slideLayout8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3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  <a:defRPr b="0" i="0" sz="4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1" name="Google Shape;11;p13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2" name="Google Shape;12;p13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3" name="Google Shape;13;p13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4" name="Google Shape;14;p13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5" name="Google Shape;15;p13"/>
          <p:cNvSpPr/>
          <p:nvPr/>
        </p:nvSpPr>
        <p:spPr>
          <a:xfrm>
            <a:off x="-3454400" y="0"/>
            <a:ext cx="2387600" cy="2336800"/>
          </a:xfrm>
          <a:prstGeom prst="ellipse">
            <a:avLst/>
          </a:prstGeom>
          <a:blipFill rotWithShape="1">
            <a:blip r:embed="rId1">
              <a:alphaModFix/>
            </a:blip>
            <a:stretch>
              <a:fillRect b="0" l="0" r="0" t="0"/>
            </a:stretch>
          </a:blipFill>
          <a:ln cap="flat" cmpd="sng" w="12700">
            <a:solidFill>
              <a:srgbClr val="31538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transition advTm="2000" spd="slow" p14:dur="1500">
    <p:split orient="vert"/>
  </p:transition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1" Type="http://schemas.openxmlformats.org/officeDocument/2006/relationships/image" Target="../media/image4.png"/><Relationship Id="rId10" Type="http://schemas.openxmlformats.org/officeDocument/2006/relationships/image" Target="../media/image9.png"/><Relationship Id="rId13" Type="http://schemas.openxmlformats.org/officeDocument/2006/relationships/image" Target="../media/image14.png"/><Relationship Id="rId12" Type="http://schemas.openxmlformats.org/officeDocument/2006/relationships/image" Target="../media/image19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0.png"/><Relationship Id="rId4" Type="http://schemas.openxmlformats.org/officeDocument/2006/relationships/image" Target="../media/image10.png"/><Relationship Id="rId9" Type="http://schemas.openxmlformats.org/officeDocument/2006/relationships/image" Target="../media/image12.png"/><Relationship Id="rId5" Type="http://schemas.openxmlformats.org/officeDocument/2006/relationships/image" Target="../media/image16.png"/><Relationship Id="rId6" Type="http://schemas.openxmlformats.org/officeDocument/2006/relationships/image" Target="../media/image2.png"/><Relationship Id="rId7" Type="http://schemas.openxmlformats.org/officeDocument/2006/relationships/image" Target="../media/image13.png"/><Relationship Id="rId8" Type="http://schemas.openxmlformats.org/officeDocument/2006/relationships/image" Target="../media/image5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5.png"/><Relationship Id="rId4" Type="http://schemas.openxmlformats.org/officeDocument/2006/relationships/image" Target="../media/image7.png"/><Relationship Id="rId5" Type="http://schemas.openxmlformats.org/officeDocument/2006/relationships/image" Target="../media/image8.png"/><Relationship Id="rId6" Type="http://schemas.openxmlformats.org/officeDocument/2006/relationships/image" Target="../media/image25.png"/><Relationship Id="rId7" Type="http://schemas.openxmlformats.org/officeDocument/2006/relationships/image" Target="../media/image17.png"/></Relationships>
</file>

<file path=ppt/slides/_rels/slide11.xml.rels><?xml version="1.0" encoding="UTF-8" standalone="yes"?><Relationships xmlns="http://schemas.openxmlformats.org/package/2006/relationships"><Relationship Id="rId11" Type="http://schemas.openxmlformats.org/officeDocument/2006/relationships/image" Target="../media/image17.png"/><Relationship Id="rId10" Type="http://schemas.openxmlformats.org/officeDocument/2006/relationships/image" Target="../media/image8.png"/><Relationship Id="rId13" Type="http://schemas.openxmlformats.org/officeDocument/2006/relationships/image" Target="../media/image27.png"/><Relationship Id="rId12" Type="http://schemas.openxmlformats.org/officeDocument/2006/relationships/image" Target="../media/image24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1.png"/><Relationship Id="rId4" Type="http://schemas.openxmlformats.org/officeDocument/2006/relationships/image" Target="../media/image15.png"/><Relationship Id="rId9" Type="http://schemas.openxmlformats.org/officeDocument/2006/relationships/image" Target="../media/image22.png"/><Relationship Id="rId5" Type="http://schemas.openxmlformats.org/officeDocument/2006/relationships/image" Target="../media/image23.png"/><Relationship Id="rId6" Type="http://schemas.openxmlformats.org/officeDocument/2006/relationships/image" Target="../media/image18.png"/><Relationship Id="rId7" Type="http://schemas.openxmlformats.org/officeDocument/2006/relationships/image" Target="../media/image7.png"/><Relationship Id="rId8" Type="http://schemas.openxmlformats.org/officeDocument/2006/relationships/image" Target="../media/image21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26.jpg"/></Relationships>
</file>

<file path=ppt/slides/_rels/slide2.xml.rels><?xml version="1.0" encoding="UTF-8" standalone="yes"?><Relationships xmlns="http://schemas.openxmlformats.org/package/2006/relationships"><Relationship Id="rId11" Type="http://schemas.openxmlformats.org/officeDocument/2006/relationships/image" Target="../media/image21.png"/><Relationship Id="rId10" Type="http://schemas.openxmlformats.org/officeDocument/2006/relationships/image" Target="../media/image18.png"/><Relationship Id="rId13" Type="http://schemas.openxmlformats.org/officeDocument/2006/relationships/image" Target="../media/image24.png"/><Relationship Id="rId1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1.png"/><Relationship Id="rId4" Type="http://schemas.openxmlformats.org/officeDocument/2006/relationships/image" Target="../media/image15.png"/><Relationship Id="rId9" Type="http://schemas.openxmlformats.org/officeDocument/2006/relationships/image" Target="../media/image17.png"/><Relationship Id="rId5" Type="http://schemas.openxmlformats.org/officeDocument/2006/relationships/image" Target="../media/image3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image" Target="../media/image8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1.png"/><Relationship Id="rId4" Type="http://schemas.openxmlformats.org/officeDocument/2006/relationships/image" Target="../media/image15.png"/><Relationship Id="rId5" Type="http://schemas.openxmlformats.org/officeDocument/2006/relationships/image" Target="../media/image25.png"/><Relationship Id="rId6" Type="http://schemas.openxmlformats.org/officeDocument/2006/relationships/image" Target="../media/image22.png"/><Relationship Id="rId7" Type="http://schemas.openxmlformats.org/officeDocument/2006/relationships/image" Target="../media/image24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5.png"/><Relationship Id="rId4" Type="http://schemas.openxmlformats.org/officeDocument/2006/relationships/image" Target="../media/image17.png"/><Relationship Id="rId5" Type="http://schemas.openxmlformats.org/officeDocument/2006/relationships/image" Target="../media/image7.png"/><Relationship Id="rId6" Type="http://schemas.openxmlformats.org/officeDocument/2006/relationships/image" Target="../media/image8.png"/><Relationship Id="rId7" Type="http://schemas.openxmlformats.org/officeDocument/2006/relationships/image" Target="../media/image25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5.png"/><Relationship Id="rId4" Type="http://schemas.openxmlformats.org/officeDocument/2006/relationships/image" Target="../media/image7.png"/><Relationship Id="rId5" Type="http://schemas.openxmlformats.org/officeDocument/2006/relationships/image" Target="../media/image8.png"/><Relationship Id="rId6" Type="http://schemas.openxmlformats.org/officeDocument/2006/relationships/image" Target="../media/image25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5.png"/><Relationship Id="rId4" Type="http://schemas.openxmlformats.org/officeDocument/2006/relationships/image" Target="../media/image17.png"/><Relationship Id="rId5" Type="http://schemas.openxmlformats.org/officeDocument/2006/relationships/image" Target="../media/image7.png"/><Relationship Id="rId6" Type="http://schemas.openxmlformats.org/officeDocument/2006/relationships/image" Target="../media/image8.png"/><Relationship Id="rId7" Type="http://schemas.openxmlformats.org/officeDocument/2006/relationships/image" Target="../media/image25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5.png"/><Relationship Id="rId4" Type="http://schemas.openxmlformats.org/officeDocument/2006/relationships/image" Target="../media/image17.png"/><Relationship Id="rId5" Type="http://schemas.openxmlformats.org/officeDocument/2006/relationships/image" Target="../media/image7.png"/><Relationship Id="rId6" Type="http://schemas.openxmlformats.org/officeDocument/2006/relationships/image" Target="../media/image8.png"/><Relationship Id="rId7" Type="http://schemas.openxmlformats.org/officeDocument/2006/relationships/image" Target="../media/image25.png"/></Relationships>
</file>

<file path=ppt/slides/_rels/slide8.xml.rels><?xml version="1.0" encoding="UTF-8" standalone="yes"?><Relationships xmlns="http://schemas.openxmlformats.org/package/2006/relationships"><Relationship Id="rId10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1.png"/><Relationship Id="rId4" Type="http://schemas.openxmlformats.org/officeDocument/2006/relationships/image" Target="../media/image15.png"/><Relationship Id="rId9" Type="http://schemas.openxmlformats.org/officeDocument/2006/relationships/image" Target="../media/image8.png"/><Relationship Id="rId5" Type="http://schemas.openxmlformats.org/officeDocument/2006/relationships/image" Target="../media/image25.png"/><Relationship Id="rId6" Type="http://schemas.openxmlformats.org/officeDocument/2006/relationships/image" Target="../media/image22.png"/><Relationship Id="rId7" Type="http://schemas.openxmlformats.org/officeDocument/2006/relationships/image" Target="../media/image24.png"/><Relationship Id="rId8" Type="http://schemas.openxmlformats.org/officeDocument/2006/relationships/image" Target="../media/image7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5.png"/><Relationship Id="rId4" Type="http://schemas.openxmlformats.org/officeDocument/2006/relationships/image" Target="../media/image7.png"/><Relationship Id="rId5" Type="http://schemas.openxmlformats.org/officeDocument/2006/relationships/image" Target="../media/image8.png"/><Relationship Id="rId6" Type="http://schemas.openxmlformats.org/officeDocument/2006/relationships/image" Target="../media/image25.png"/><Relationship Id="rId7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0" name="Google Shape;90;p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 rot="-5400000">
            <a:off x="2628900" y="-2705103"/>
            <a:ext cx="6858000" cy="12268204"/>
          </a:xfrm>
          <a:prstGeom prst="rect">
            <a:avLst/>
          </a:prstGeom>
          <a:noFill/>
          <a:ln>
            <a:noFill/>
          </a:ln>
        </p:spPr>
      </p:pic>
      <p:pic>
        <p:nvPicPr>
          <p:cNvPr id="91" name="Google Shape;91;p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 rot="-5400000">
            <a:off x="3007678" y="-2289879"/>
            <a:ext cx="6224681" cy="11494606"/>
          </a:xfrm>
          <a:prstGeom prst="rect">
            <a:avLst/>
          </a:prstGeom>
          <a:noFill/>
          <a:ln>
            <a:noFill/>
          </a:ln>
        </p:spPr>
      </p:pic>
      <p:pic>
        <p:nvPicPr>
          <p:cNvPr id="92" name="Google Shape;92;p1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363865" y="1274025"/>
            <a:ext cx="5215801" cy="5583975"/>
          </a:xfrm>
          <a:prstGeom prst="rect">
            <a:avLst/>
          </a:prstGeom>
          <a:noFill/>
          <a:ln>
            <a:noFill/>
          </a:ln>
        </p:spPr>
      </p:pic>
      <p:pic>
        <p:nvPicPr>
          <p:cNvPr id="93" name="Google Shape;93;p1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5539876" y="6143219"/>
            <a:ext cx="656057" cy="677220"/>
          </a:xfrm>
          <a:prstGeom prst="rect">
            <a:avLst/>
          </a:prstGeom>
          <a:noFill/>
          <a:ln>
            <a:noFill/>
          </a:ln>
        </p:spPr>
      </p:pic>
      <p:sp>
        <p:nvSpPr>
          <p:cNvPr id="94" name="Google Shape;94;p1"/>
          <p:cNvSpPr txBox="1"/>
          <p:nvPr/>
        </p:nvSpPr>
        <p:spPr>
          <a:xfrm rot="-1645100">
            <a:off x="709467" y="1847297"/>
            <a:ext cx="2634194" cy="186204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1500" u="none" cap="none" strike="noStrike">
                <a:solidFill>
                  <a:srgbClr val="833E17"/>
                </a:solidFill>
                <a:latin typeface="Tahoma"/>
                <a:ea typeface="Tahoma"/>
                <a:cs typeface="Tahoma"/>
                <a:sym typeface="Tahoma"/>
              </a:rPr>
              <a:t>Ôn</a:t>
            </a:r>
            <a:endParaRPr b="1" sz="11500">
              <a:solidFill>
                <a:srgbClr val="833E17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95" name="Google Shape;95;p1"/>
          <p:cNvSpPr txBox="1"/>
          <p:nvPr/>
        </p:nvSpPr>
        <p:spPr>
          <a:xfrm rot="1200736">
            <a:off x="3705145" y="1941061"/>
            <a:ext cx="3686150" cy="186204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1500">
                <a:solidFill>
                  <a:srgbClr val="833E17"/>
                </a:solidFill>
                <a:latin typeface="Tahoma"/>
                <a:ea typeface="Tahoma"/>
                <a:cs typeface="Tahoma"/>
                <a:sym typeface="Tahoma"/>
              </a:rPr>
              <a:t>tập</a:t>
            </a:r>
            <a:endParaRPr b="1" sz="11500">
              <a:solidFill>
                <a:srgbClr val="833E17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96" name="Google Shape;96;p1"/>
          <p:cNvSpPr txBox="1"/>
          <p:nvPr/>
        </p:nvSpPr>
        <p:spPr>
          <a:xfrm>
            <a:off x="2024599" y="553444"/>
            <a:ext cx="2688078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>
                <a:solidFill>
                  <a:srgbClr val="833E17"/>
                </a:solidFill>
                <a:latin typeface="Tahoma"/>
                <a:ea typeface="Tahoma"/>
                <a:cs typeface="Tahoma"/>
                <a:sym typeface="Tahoma"/>
              </a:rPr>
              <a:t>Khoa học 5</a:t>
            </a:r>
            <a:endParaRPr sz="3600">
              <a:solidFill>
                <a:srgbClr val="833E17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97" name="Google Shape;97;p1"/>
          <p:cNvSpPr txBox="1"/>
          <p:nvPr/>
        </p:nvSpPr>
        <p:spPr>
          <a:xfrm>
            <a:off x="1502425" y="4967045"/>
            <a:ext cx="4536759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>
                <a:solidFill>
                  <a:srgbClr val="833E17"/>
                </a:solidFill>
                <a:latin typeface="Tahoma"/>
                <a:ea typeface="Tahoma"/>
                <a:cs typeface="Tahoma"/>
                <a:sym typeface="Tahoma"/>
              </a:rPr>
              <a:t>Thực hiện: EduFive</a:t>
            </a:r>
            <a:endParaRPr sz="3600">
              <a:solidFill>
                <a:srgbClr val="833E17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pic>
        <p:nvPicPr>
          <p:cNvPr id="98" name="Google Shape;98;p1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 rot="1374652">
            <a:off x="115079" y="968971"/>
            <a:ext cx="419196" cy="1232181"/>
          </a:xfrm>
          <a:prstGeom prst="rect">
            <a:avLst/>
          </a:prstGeom>
          <a:noFill/>
          <a:ln>
            <a:noFill/>
          </a:ln>
        </p:spPr>
      </p:pic>
      <p:pic>
        <p:nvPicPr>
          <p:cNvPr id="99" name="Google Shape;99;p1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6115329" y="5756310"/>
            <a:ext cx="497071" cy="52966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0" name="Google Shape;100;p1"/>
          <p:cNvPicPr preferRelativeResize="0"/>
          <p:nvPr/>
        </p:nvPicPr>
        <p:blipFill rotWithShape="1">
          <a:blip r:embed="rId9">
            <a:alphaModFix/>
          </a:blip>
          <a:srcRect b="0" l="0" r="0" t="0"/>
          <a:stretch/>
        </p:blipFill>
        <p:spPr>
          <a:xfrm>
            <a:off x="8132862" y="94409"/>
            <a:ext cx="498012" cy="597614"/>
          </a:xfrm>
          <a:prstGeom prst="rect">
            <a:avLst/>
          </a:prstGeom>
          <a:noFill/>
          <a:ln>
            <a:noFill/>
          </a:ln>
        </p:spPr>
      </p:pic>
      <p:pic>
        <p:nvPicPr>
          <p:cNvPr id="101" name="Google Shape;101;p1"/>
          <p:cNvPicPr preferRelativeResize="0"/>
          <p:nvPr/>
        </p:nvPicPr>
        <p:blipFill rotWithShape="1">
          <a:blip r:embed="rId10">
            <a:alphaModFix/>
          </a:blip>
          <a:srcRect b="0" l="0" r="0" t="0"/>
          <a:stretch/>
        </p:blipFill>
        <p:spPr>
          <a:xfrm>
            <a:off x="634872" y="1274025"/>
            <a:ext cx="571630" cy="787579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" name="Google Shape;102;p1"/>
          <p:cNvPicPr preferRelativeResize="0"/>
          <p:nvPr/>
        </p:nvPicPr>
        <p:blipFill rotWithShape="1">
          <a:blip r:embed="rId11">
            <a:alphaModFix/>
          </a:blip>
          <a:srcRect b="77505" l="85423" r="8116" t="16571"/>
          <a:stretch/>
        </p:blipFill>
        <p:spPr>
          <a:xfrm rot="7290495">
            <a:off x="11675975" y="6097559"/>
            <a:ext cx="537826" cy="690991"/>
          </a:xfrm>
          <a:prstGeom prst="rect">
            <a:avLst/>
          </a:prstGeom>
          <a:noFill/>
          <a:ln>
            <a:noFill/>
          </a:ln>
        </p:spPr>
      </p:pic>
      <p:pic>
        <p:nvPicPr>
          <p:cNvPr id="103" name="Google Shape;103;p1"/>
          <p:cNvPicPr preferRelativeResize="0"/>
          <p:nvPr/>
        </p:nvPicPr>
        <p:blipFill rotWithShape="1">
          <a:blip r:embed="rId12">
            <a:alphaModFix/>
          </a:blip>
          <a:srcRect b="0" l="0" r="0" t="0"/>
          <a:stretch/>
        </p:blipFill>
        <p:spPr>
          <a:xfrm>
            <a:off x="9652791" y="753947"/>
            <a:ext cx="444494" cy="732592"/>
          </a:xfrm>
          <a:prstGeom prst="rect">
            <a:avLst/>
          </a:prstGeom>
          <a:noFill/>
          <a:ln>
            <a:noFill/>
          </a:ln>
        </p:spPr>
      </p:pic>
      <p:pic>
        <p:nvPicPr>
          <p:cNvPr id="104" name="Google Shape;104;p1"/>
          <p:cNvPicPr preferRelativeResize="0"/>
          <p:nvPr/>
        </p:nvPicPr>
        <p:blipFill rotWithShape="1">
          <a:blip r:embed="rId13">
            <a:alphaModFix/>
          </a:blip>
          <a:srcRect b="0" l="0" r="0" t="0"/>
          <a:stretch/>
        </p:blipFill>
        <p:spPr>
          <a:xfrm>
            <a:off x="940156" y="4004224"/>
            <a:ext cx="532692" cy="594157"/>
          </a:xfrm>
          <a:prstGeom prst="rect">
            <a:avLst/>
          </a:prstGeom>
          <a:noFill/>
          <a:ln>
            <a:noFill/>
          </a:ln>
        </p:spPr>
      </p:pic>
      <p:sp>
        <p:nvSpPr>
          <p:cNvPr id="105" name="Google Shape;105;p1"/>
          <p:cNvSpPr txBox="1"/>
          <p:nvPr/>
        </p:nvSpPr>
        <p:spPr>
          <a:xfrm>
            <a:off x="428700" y="6048175"/>
            <a:ext cx="5215800" cy="831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rgbClr val="833E17"/>
                </a:solidFill>
                <a:latin typeface="Tahoma"/>
                <a:ea typeface="Tahoma"/>
                <a:cs typeface="Tahoma"/>
                <a:sym typeface="Tahoma"/>
              </a:rPr>
              <a:t>Giảm tải theo CV 3969 (gộp chung tiết ôn tập tuần 11 thành 1 tiết)</a:t>
            </a:r>
            <a:endParaRPr sz="2400">
              <a:solidFill>
                <a:srgbClr val="833E17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91" name="Shape 3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2" name="Google Shape;392;p1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 rot="-5400000">
            <a:off x="2919148" y="-2433011"/>
            <a:ext cx="6349846" cy="11655706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393" name="Google Shape;393;p10"/>
          <p:cNvGrpSpPr/>
          <p:nvPr/>
        </p:nvGrpSpPr>
        <p:grpSpPr>
          <a:xfrm>
            <a:off x="555174" y="467852"/>
            <a:ext cx="11281228" cy="1141460"/>
            <a:chOff x="-1473912" y="699478"/>
            <a:chExt cx="6800614" cy="1141460"/>
          </a:xfrm>
        </p:grpSpPr>
        <p:sp>
          <p:nvSpPr>
            <p:cNvPr id="394" name="Google Shape;394;p10"/>
            <p:cNvSpPr/>
            <p:nvPr/>
          </p:nvSpPr>
          <p:spPr>
            <a:xfrm>
              <a:off x="-1473912" y="699478"/>
              <a:ext cx="6676821" cy="1141460"/>
            </a:xfrm>
            <a:prstGeom prst="rect">
              <a:avLst/>
            </a:prstGeom>
            <a:solidFill>
              <a:srgbClr val="49D99B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5" name="Google Shape;395;p10"/>
            <p:cNvSpPr/>
            <p:nvPr/>
          </p:nvSpPr>
          <p:spPr>
            <a:xfrm>
              <a:off x="-1251888" y="963621"/>
              <a:ext cx="6578590" cy="58477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3200">
                  <a:solidFill>
                    <a:schemeClr val="lt1"/>
                  </a:solidFill>
                  <a:latin typeface="Tahoma"/>
                  <a:ea typeface="Tahoma"/>
                  <a:cs typeface="Tahoma"/>
                  <a:sym typeface="Tahoma"/>
                </a:rPr>
                <a:t>Việc nào dưới đây chỉ có phụ nữ làm được?</a:t>
              </a:r>
              <a:endParaRPr b="1" sz="3200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</p:grpSp>
      <p:grpSp>
        <p:nvGrpSpPr>
          <p:cNvPr id="396" name="Google Shape;396;p10"/>
          <p:cNvGrpSpPr/>
          <p:nvPr/>
        </p:nvGrpSpPr>
        <p:grpSpPr>
          <a:xfrm>
            <a:off x="10920605" y="1954549"/>
            <a:ext cx="1314731" cy="1298169"/>
            <a:chOff x="-108229" y="935977"/>
            <a:chExt cx="1314731" cy="1298169"/>
          </a:xfrm>
        </p:grpSpPr>
        <p:pic>
          <p:nvPicPr>
            <p:cNvPr id="397" name="Google Shape;397;p10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 rot="1374652">
              <a:off x="115079" y="968971"/>
              <a:ext cx="419196" cy="123218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98" name="Google Shape;398;p10"/>
            <p:cNvPicPr preferRelativeResize="0"/>
            <p:nvPr/>
          </p:nvPicPr>
          <p:blipFill rotWithShape="1">
            <a:blip r:embed="rId5">
              <a:alphaModFix/>
            </a:blip>
            <a:srcRect b="0" l="0" r="0" t="0"/>
            <a:stretch/>
          </p:blipFill>
          <p:spPr>
            <a:xfrm>
              <a:off x="634872" y="1274025"/>
              <a:ext cx="571630" cy="787579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399" name="Google Shape;399;p10"/>
          <p:cNvSpPr/>
          <p:nvPr/>
        </p:nvSpPr>
        <p:spPr>
          <a:xfrm>
            <a:off x="3910513" y="1856554"/>
            <a:ext cx="6147887" cy="258974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228600" lvl="0" marL="2286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A53731"/>
              </a:buClr>
              <a:buSzPts val="2800"/>
              <a:buFont typeface="Tahoma"/>
              <a:buAutoNum type="alphaUcPeriod"/>
            </a:pPr>
            <a:r>
              <a:rPr lang="en-US" sz="2800">
                <a:solidFill>
                  <a:srgbClr val="A53731"/>
                </a:solidFill>
                <a:latin typeface="Tahoma"/>
                <a:ea typeface="Tahoma"/>
                <a:cs typeface="Tahoma"/>
                <a:sym typeface="Tahoma"/>
              </a:rPr>
              <a:t> Làm bếp giỏi</a:t>
            </a:r>
            <a:endParaRPr sz="2800">
              <a:solidFill>
                <a:srgbClr val="A53731"/>
              </a:solidFill>
              <a:latin typeface="Tahoma"/>
              <a:ea typeface="Tahoma"/>
              <a:cs typeface="Tahoma"/>
              <a:sym typeface="Tahoma"/>
            </a:endParaRPr>
          </a:p>
          <a:p>
            <a:pPr indent="-228600" lvl="0" marL="2286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A53731"/>
              </a:buClr>
              <a:buSzPts val="2800"/>
              <a:buFont typeface="Tahoma"/>
              <a:buAutoNum type="alphaUcPeriod"/>
            </a:pPr>
            <a:r>
              <a:rPr lang="en-US" sz="2800">
                <a:solidFill>
                  <a:srgbClr val="A53731"/>
                </a:solidFill>
                <a:latin typeface="Tahoma"/>
                <a:ea typeface="Tahoma"/>
                <a:cs typeface="Tahoma"/>
                <a:sym typeface="Tahoma"/>
              </a:rPr>
              <a:t> Chăm sóc con cái</a:t>
            </a:r>
            <a:endParaRPr sz="2800">
              <a:solidFill>
                <a:srgbClr val="A53731"/>
              </a:solidFill>
              <a:latin typeface="Tahoma"/>
              <a:ea typeface="Tahoma"/>
              <a:cs typeface="Tahoma"/>
              <a:sym typeface="Tahoma"/>
            </a:endParaRPr>
          </a:p>
          <a:p>
            <a:pPr indent="-228600" lvl="0" marL="2286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A53731"/>
              </a:buClr>
              <a:buSzPts val="2800"/>
              <a:buFont typeface="Tahoma"/>
              <a:buAutoNum type="alphaUcPeriod"/>
            </a:pPr>
            <a:r>
              <a:rPr lang="en-US" sz="2800">
                <a:solidFill>
                  <a:srgbClr val="A53731"/>
                </a:solidFill>
                <a:latin typeface="Tahoma"/>
                <a:ea typeface="Tahoma"/>
                <a:cs typeface="Tahoma"/>
                <a:sym typeface="Tahoma"/>
              </a:rPr>
              <a:t> Mang thai và cho con bú</a:t>
            </a:r>
            <a:endParaRPr sz="2800">
              <a:solidFill>
                <a:srgbClr val="A53731"/>
              </a:solidFill>
              <a:latin typeface="Tahoma"/>
              <a:ea typeface="Tahoma"/>
              <a:cs typeface="Tahoma"/>
              <a:sym typeface="Tahoma"/>
            </a:endParaRPr>
          </a:p>
          <a:p>
            <a:pPr indent="-228600" lvl="0" marL="2286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A53731"/>
              </a:buClr>
              <a:buSzPts val="2800"/>
              <a:buFont typeface="Tahoma"/>
              <a:buAutoNum type="alphaUcPeriod"/>
            </a:pPr>
            <a:r>
              <a:rPr lang="en-US" sz="2800">
                <a:solidFill>
                  <a:srgbClr val="A53731"/>
                </a:solidFill>
                <a:latin typeface="Tahoma"/>
                <a:ea typeface="Tahoma"/>
                <a:cs typeface="Tahoma"/>
                <a:sym typeface="Tahoma"/>
              </a:rPr>
              <a:t> Thêu, may giỏi</a:t>
            </a:r>
            <a:endParaRPr sz="2800">
              <a:solidFill>
                <a:srgbClr val="A5373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pic>
        <p:nvPicPr>
          <p:cNvPr id="400" name="Google Shape;400;p10"/>
          <p:cNvPicPr preferRelativeResize="0"/>
          <p:nvPr/>
        </p:nvPicPr>
        <p:blipFill rotWithShape="1">
          <a:blip r:embed="rId6">
            <a:alphaModFix/>
          </a:blip>
          <a:srcRect b="5978" l="3522" r="51707" t="72885"/>
          <a:stretch/>
        </p:blipFill>
        <p:spPr>
          <a:xfrm>
            <a:off x="7021287" y="3664012"/>
            <a:ext cx="5255774" cy="3317315"/>
          </a:xfrm>
          <a:prstGeom prst="rect">
            <a:avLst/>
          </a:prstGeom>
          <a:noFill/>
          <a:ln>
            <a:noFill/>
          </a:ln>
        </p:spPr>
      </p:pic>
      <p:pic>
        <p:nvPicPr>
          <p:cNvPr id="401" name="Google Shape;401;p10"/>
          <p:cNvPicPr preferRelativeResize="0"/>
          <p:nvPr/>
        </p:nvPicPr>
        <p:blipFill rotWithShape="1">
          <a:blip r:embed="rId7">
            <a:alphaModFix/>
          </a:blip>
          <a:srcRect b="77077" l="83322" r="4990" t="16315"/>
          <a:stretch/>
        </p:blipFill>
        <p:spPr>
          <a:xfrm rot="10497857">
            <a:off x="-419911" y="5432968"/>
            <a:ext cx="1975987" cy="1565291"/>
          </a:xfrm>
          <a:prstGeom prst="rect">
            <a:avLst/>
          </a:prstGeom>
          <a:noFill/>
          <a:ln>
            <a:noFill/>
          </a:ln>
        </p:spPr>
      </p:pic>
      <p:sp>
        <p:nvSpPr>
          <p:cNvPr id="402" name="Google Shape;402;p10"/>
          <p:cNvSpPr/>
          <p:nvPr/>
        </p:nvSpPr>
        <p:spPr>
          <a:xfrm>
            <a:off x="3825807" y="3202815"/>
            <a:ext cx="635000" cy="658882"/>
          </a:xfrm>
          <a:prstGeom prst="ellipse">
            <a:avLst/>
          </a:prstGeom>
          <a:noFill/>
          <a:ln cap="flat" cmpd="sng" w="76200">
            <a:solidFill>
              <a:srgbClr val="FF2F92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ransition spd="slow" p14:dur="1500">
    <p:split orient="vert"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07" name="Shape 4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8" name="Google Shape;408;p1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 rot="-5400000">
            <a:off x="2628900" y="-2705103"/>
            <a:ext cx="6858000" cy="12268204"/>
          </a:xfrm>
          <a:prstGeom prst="rect">
            <a:avLst/>
          </a:prstGeom>
          <a:noFill/>
          <a:ln>
            <a:noFill/>
          </a:ln>
        </p:spPr>
      </p:pic>
      <p:pic>
        <p:nvPicPr>
          <p:cNvPr id="409" name="Google Shape;409;p1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 rot="-5400000">
            <a:off x="3007678" y="-2289879"/>
            <a:ext cx="6224681" cy="11494606"/>
          </a:xfrm>
          <a:prstGeom prst="rect">
            <a:avLst/>
          </a:prstGeom>
          <a:noFill/>
          <a:ln>
            <a:noFill/>
          </a:ln>
        </p:spPr>
      </p:pic>
      <p:pic>
        <p:nvPicPr>
          <p:cNvPr id="410" name="Google Shape;410;p11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363865" y="1274025"/>
            <a:ext cx="5215801" cy="5583975"/>
          </a:xfrm>
          <a:prstGeom prst="rect">
            <a:avLst/>
          </a:prstGeom>
          <a:noFill/>
          <a:ln>
            <a:noFill/>
          </a:ln>
        </p:spPr>
      </p:pic>
      <p:pic>
        <p:nvPicPr>
          <p:cNvPr id="411" name="Google Shape;411;p11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5539876" y="6143219"/>
            <a:ext cx="656057" cy="677220"/>
          </a:xfrm>
          <a:prstGeom prst="rect">
            <a:avLst/>
          </a:prstGeom>
          <a:noFill/>
          <a:ln>
            <a:noFill/>
          </a:ln>
        </p:spPr>
      </p:pic>
      <p:sp>
        <p:nvSpPr>
          <p:cNvPr id="412" name="Google Shape;412;p11"/>
          <p:cNvSpPr txBox="1"/>
          <p:nvPr/>
        </p:nvSpPr>
        <p:spPr>
          <a:xfrm rot="-378068">
            <a:off x="453853" y="2322233"/>
            <a:ext cx="2159118" cy="92333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5400">
                <a:solidFill>
                  <a:srgbClr val="833E17"/>
                </a:solidFill>
                <a:latin typeface="Tahoma"/>
                <a:ea typeface="Tahoma"/>
                <a:cs typeface="Tahoma"/>
                <a:sym typeface="Tahoma"/>
              </a:rPr>
              <a:t>CHÚC</a:t>
            </a:r>
            <a:endParaRPr b="1" sz="5400">
              <a:solidFill>
                <a:srgbClr val="833E17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413" name="Google Shape;413;p11"/>
          <p:cNvSpPr txBox="1"/>
          <p:nvPr/>
        </p:nvSpPr>
        <p:spPr>
          <a:xfrm rot="-168686">
            <a:off x="2630081" y="1678240"/>
            <a:ext cx="1707653" cy="92333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5400">
                <a:solidFill>
                  <a:srgbClr val="833E17"/>
                </a:solidFill>
                <a:latin typeface="Tahoma"/>
                <a:ea typeface="Tahoma"/>
                <a:cs typeface="Tahoma"/>
                <a:sym typeface="Tahoma"/>
              </a:rPr>
              <a:t>CÁC</a:t>
            </a:r>
            <a:endParaRPr b="1" sz="5400">
              <a:solidFill>
                <a:srgbClr val="833E17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414" name="Google Shape;414;p11"/>
          <p:cNvSpPr txBox="1"/>
          <p:nvPr/>
        </p:nvSpPr>
        <p:spPr>
          <a:xfrm rot="635859">
            <a:off x="4341910" y="2385321"/>
            <a:ext cx="1898462" cy="92333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5400">
                <a:solidFill>
                  <a:srgbClr val="833E17"/>
                </a:solidFill>
                <a:latin typeface="Tahoma"/>
                <a:ea typeface="Tahoma"/>
                <a:cs typeface="Tahoma"/>
                <a:sym typeface="Tahoma"/>
              </a:rPr>
              <a:t>BẠN</a:t>
            </a:r>
            <a:endParaRPr b="1" sz="5400">
              <a:solidFill>
                <a:srgbClr val="833E17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415" name="Google Shape;415;p11"/>
          <p:cNvSpPr txBox="1"/>
          <p:nvPr/>
        </p:nvSpPr>
        <p:spPr>
          <a:xfrm>
            <a:off x="863602" y="3935955"/>
            <a:ext cx="2132428" cy="10156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6000">
                <a:solidFill>
                  <a:srgbClr val="833E17"/>
                </a:solidFill>
                <a:latin typeface="Tahoma"/>
                <a:ea typeface="Tahoma"/>
                <a:cs typeface="Tahoma"/>
                <a:sym typeface="Tahoma"/>
              </a:rPr>
              <a:t>HỌC</a:t>
            </a:r>
            <a:endParaRPr b="1" sz="6000">
              <a:solidFill>
                <a:srgbClr val="833E17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416" name="Google Shape;416;p11"/>
          <p:cNvSpPr txBox="1"/>
          <p:nvPr/>
        </p:nvSpPr>
        <p:spPr>
          <a:xfrm>
            <a:off x="3679095" y="3938366"/>
            <a:ext cx="2178281" cy="10156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6000">
                <a:solidFill>
                  <a:srgbClr val="833E17"/>
                </a:solidFill>
                <a:latin typeface="Tahoma"/>
                <a:ea typeface="Tahoma"/>
                <a:cs typeface="Tahoma"/>
                <a:sym typeface="Tahoma"/>
              </a:rPr>
              <a:t>TỐT!</a:t>
            </a:r>
            <a:endParaRPr b="1" sz="6000">
              <a:solidFill>
                <a:srgbClr val="833E17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pic>
        <p:nvPicPr>
          <p:cNvPr id="417" name="Google Shape;417;p11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 rot="1374652">
            <a:off x="115079" y="968971"/>
            <a:ext cx="419196" cy="1232181"/>
          </a:xfrm>
          <a:prstGeom prst="rect">
            <a:avLst/>
          </a:prstGeom>
          <a:noFill/>
          <a:ln>
            <a:noFill/>
          </a:ln>
        </p:spPr>
      </p:pic>
      <p:pic>
        <p:nvPicPr>
          <p:cNvPr id="418" name="Google Shape;418;p11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6115329" y="5756310"/>
            <a:ext cx="497071" cy="529665"/>
          </a:xfrm>
          <a:prstGeom prst="rect">
            <a:avLst/>
          </a:prstGeom>
          <a:noFill/>
          <a:ln>
            <a:noFill/>
          </a:ln>
        </p:spPr>
      </p:pic>
      <p:pic>
        <p:nvPicPr>
          <p:cNvPr id="419" name="Google Shape;419;p11"/>
          <p:cNvPicPr preferRelativeResize="0"/>
          <p:nvPr/>
        </p:nvPicPr>
        <p:blipFill rotWithShape="1">
          <a:blip r:embed="rId9">
            <a:alphaModFix/>
          </a:blip>
          <a:srcRect b="0" l="0" r="0" t="0"/>
          <a:stretch/>
        </p:blipFill>
        <p:spPr>
          <a:xfrm>
            <a:off x="8132862" y="94409"/>
            <a:ext cx="498012" cy="597614"/>
          </a:xfrm>
          <a:prstGeom prst="rect">
            <a:avLst/>
          </a:prstGeom>
          <a:noFill/>
          <a:ln>
            <a:noFill/>
          </a:ln>
        </p:spPr>
      </p:pic>
      <p:pic>
        <p:nvPicPr>
          <p:cNvPr id="420" name="Google Shape;420;p11"/>
          <p:cNvPicPr preferRelativeResize="0"/>
          <p:nvPr/>
        </p:nvPicPr>
        <p:blipFill rotWithShape="1">
          <a:blip r:embed="rId10">
            <a:alphaModFix/>
          </a:blip>
          <a:srcRect b="0" l="0" r="0" t="0"/>
          <a:stretch/>
        </p:blipFill>
        <p:spPr>
          <a:xfrm>
            <a:off x="634872" y="1274025"/>
            <a:ext cx="571630" cy="787579"/>
          </a:xfrm>
          <a:prstGeom prst="rect">
            <a:avLst/>
          </a:prstGeom>
          <a:noFill/>
          <a:ln>
            <a:noFill/>
          </a:ln>
        </p:spPr>
      </p:pic>
      <p:pic>
        <p:nvPicPr>
          <p:cNvPr id="421" name="Google Shape;421;p11"/>
          <p:cNvPicPr preferRelativeResize="0"/>
          <p:nvPr/>
        </p:nvPicPr>
        <p:blipFill rotWithShape="1">
          <a:blip r:embed="rId11">
            <a:alphaModFix/>
          </a:blip>
          <a:srcRect b="75097" l="66515" r="0" t="0"/>
          <a:stretch/>
        </p:blipFill>
        <p:spPr>
          <a:xfrm rot="7290495">
            <a:off x="10805765" y="5220749"/>
            <a:ext cx="2044871" cy="2130452"/>
          </a:xfrm>
          <a:prstGeom prst="rect">
            <a:avLst/>
          </a:prstGeom>
          <a:noFill/>
          <a:ln>
            <a:noFill/>
          </a:ln>
        </p:spPr>
      </p:pic>
      <p:pic>
        <p:nvPicPr>
          <p:cNvPr id="422" name="Google Shape;422;p11"/>
          <p:cNvPicPr preferRelativeResize="0"/>
          <p:nvPr/>
        </p:nvPicPr>
        <p:blipFill rotWithShape="1">
          <a:blip r:embed="rId12">
            <a:alphaModFix/>
          </a:blip>
          <a:srcRect b="0" l="0" r="0" t="0"/>
          <a:stretch/>
        </p:blipFill>
        <p:spPr>
          <a:xfrm>
            <a:off x="9652791" y="753947"/>
            <a:ext cx="444494" cy="732592"/>
          </a:xfrm>
          <a:prstGeom prst="rect">
            <a:avLst/>
          </a:prstGeom>
          <a:noFill/>
          <a:ln>
            <a:noFill/>
          </a:ln>
        </p:spPr>
      </p:pic>
      <p:pic>
        <p:nvPicPr>
          <p:cNvPr id="423" name="Google Shape;423;p11"/>
          <p:cNvPicPr preferRelativeResize="0"/>
          <p:nvPr/>
        </p:nvPicPr>
        <p:blipFill rotWithShape="1">
          <a:blip r:embed="rId13">
            <a:alphaModFix/>
          </a:blip>
          <a:srcRect b="0" l="0" r="0" t="0"/>
          <a:stretch/>
        </p:blipFill>
        <p:spPr>
          <a:xfrm>
            <a:off x="582171" y="5724063"/>
            <a:ext cx="532692" cy="594157"/>
          </a:xfrm>
          <a:prstGeom prst="rect">
            <a:avLst/>
          </a:prstGeom>
          <a:noFill/>
          <a:ln>
            <a:noFill/>
          </a:ln>
        </p:spPr>
      </p:pic>
      <p:sp>
        <p:nvSpPr>
          <p:cNvPr id="424" name="Google Shape;424;p11"/>
          <p:cNvSpPr/>
          <p:nvPr/>
        </p:nvSpPr>
        <p:spPr>
          <a:xfrm>
            <a:off x="11460235" y="699479"/>
            <a:ext cx="99112" cy="858080"/>
          </a:xfrm>
          <a:prstGeom prst="rect">
            <a:avLst/>
          </a:prstGeom>
          <a:solidFill>
            <a:srgbClr val="49D99B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ransition spd="slow" p14:dur="1500">
    <p:split orient="vert"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50"/>
                                        <p:tgtEl>
                                          <p:spTgt spid="4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75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4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75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4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50"/>
                                        <p:tgtEl>
                                          <p:spTgt spid="414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4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3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4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29" name="Shape 4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" name="Google Shape;430;p1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7656"/>
            <a:ext cx="12191998" cy="685034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 p14:dur="1500">
    <p:split orient="vert"/>
  </p:transition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1" name="Google Shape;111;p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 rot="-5400000">
            <a:off x="2667000" y="-2705102"/>
            <a:ext cx="6858000" cy="12268204"/>
          </a:xfrm>
          <a:prstGeom prst="rect">
            <a:avLst/>
          </a:prstGeom>
          <a:noFill/>
          <a:ln>
            <a:noFill/>
          </a:ln>
        </p:spPr>
      </p:pic>
      <p:pic>
        <p:nvPicPr>
          <p:cNvPr id="112" name="Google Shape;112;p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 rot="-5400000">
            <a:off x="6048207" y="988524"/>
            <a:ext cx="6247250" cy="5064982"/>
          </a:xfrm>
          <a:prstGeom prst="rect">
            <a:avLst/>
          </a:prstGeom>
          <a:noFill/>
          <a:ln>
            <a:noFill/>
          </a:ln>
        </p:spPr>
      </p:pic>
      <p:pic>
        <p:nvPicPr>
          <p:cNvPr id="113" name="Google Shape;113;p2"/>
          <p:cNvPicPr preferRelativeResize="0"/>
          <p:nvPr/>
        </p:nvPicPr>
        <p:blipFill rotWithShape="1">
          <a:blip r:embed="rId5">
            <a:alphaModFix/>
          </a:blip>
          <a:srcRect b="34782" l="8007" r="59440" t="35025"/>
          <a:stretch/>
        </p:blipFill>
        <p:spPr>
          <a:xfrm>
            <a:off x="-591423" y="1707337"/>
            <a:ext cx="4429760" cy="5492902"/>
          </a:xfrm>
          <a:prstGeom prst="rect">
            <a:avLst/>
          </a:prstGeom>
          <a:noFill/>
          <a:ln>
            <a:noFill/>
          </a:ln>
        </p:spPr>
      </p:pic>
      <p:pic>
        <p:nvPicPr>
          <p:cNvPr id="114" name="Google Shape;114;p2"/>
          <p:cNvPicPr preferRelativeResize="0"/>
          <p:nvPr/>
        </p:nvPicPr>
        <p:blipFill rotWithShape="1">
          <a:blip r:embed="rId6">
            <a:alphaModFix/>
          </a:blip>
          <a:srcRect b="32834" l="56471" r="10977" t="36973"/>
          <a:stretch/>
        </p:blipFill>
        <p:spPr>
          <a:xfrm>
            <a:off x="2621901" y="2001520"/>
            <a:ext cx="4466358" cy="5492902"/>
          </a:xfrm>
          <a:prstGeom prst="rect">
            <a:avLst/>
          </a:prstGeom>
          <a:noFill/>
          <a:ln>
            <a:noFill/>
          </a:ln>
        </p:spPr>
      </p:pic>
      <p:pic>
        <p:nvPicPr>
          <p:cNvPr id="115" name="Google Shape;115;p2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 rot="1374652">
            <a:off x="115079" y="968971"/>
            <a:ext cx="419196" cy="1232181"/>
          </a:xfrm>
          <a:prstGeom prst="rect">
            <a:avLst/>
          </a:prstGeom>
          <a:noFill/>
          <a:ln>
            <a:noFill/>
          </a:ln>
        </p:spPr>
      </p:pic>
      <p:pic>
        <p:nvPicPr>
          <p:cNvPr id="116" name="Google Shape;116;p2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634872" y="1274025"/>
            <a:ext cx="571630" cy="787579"/>
          </a:xfrm>
          <a:prstGeom prst="rect">
            <a:avLst/>
          </a:prstGeom>
          <a:noFill/>
          <a:ln>
            <a:noFill/>
          </a:ln>
        </p:spPr>
      </p:pic>
      <p:pic>
        <p:nvPicPr>
          <p:cNvPr id="117" name="Google Shape;117;p2"/>
          <p:cNvPicPr preferRelativeResize="0"/>
          <p:nvPr/>
        </p:nvPicPr>
        <p:blipFill rotWithShape="1">
          <a:blip r:embed="rId9">
            <a:alphaModFix/>
          </a:blip>
          <a:srcRect b="78234" l="85638" r="7755" t="16101"/>
          <a:stretch/>
        </p:blipFill>
        <p:spPr>
          <a:xfrm rot="1128457">
            <a:off x="11246470" y="-260772"/>
            <a:ext cx="842923" cy="1012506"/>
          </a:xfrm>
          <a:prstGeom prst="rect">
            <a:avLst/>
          </a:prstGeom>
          <a:noFill/>
          <a:ln>
            <a:noFill/>
          </a:ln>
        </p:spPr>
      </p:pic>
      <p:sp>
        <p:nvSpPr>
          <p:cNvPr id="118" name="Google Shape;118;p2"/>
          <p:cNvSpPr/>
          <p:nvPr/>
        </p:nvSpPr>
        <p:spPr>
          <a:xfrm>
            <a:off x="6918684" y="661932"/>
            <a:ext cx="4604146" cy="132343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8000">
                <a:solidFill>
                  <a:srgbClr val="833E17"/>
                </a:solidFill>
                <a:latin typeface="Tahoma"/>
                <a:ea typeface="Tahoma"/>
                <a:cs typeface="Tahoma"/>
                <a:sym typeface="Tahoma"/>
              </a:rPr>
              <a:t>Mục tiêu</a:t>
            </a:r>
            <a:endParaRPr b="1" sz="1400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pic>
        <p:nvPicPr>
          <p:cNvPr id="119" name="Google Shape;119;p2"/>
          <p:cNvPicPr preferRelativeResize="0"/>
          <p:nvPr/>
        </p:nvPicPr>
        <p:blipFill rotWithShape="1">
          <a:blip r:embed="rId10">
            <a:alphaModFix/>
          </a:blip>
          <a:srcRect b="0" l="0" r="0" t="0"/>
          <a:stretch/>
        </p:blipFill>
        <p:spPr>
          <a:xfrm rot="-1210565">
            <a:off x="5902313" y="2289396"/>
            <a:ext cx="422498" cy="436127"/>
          </a:xfrm>
          <a:prstGeom prst="rect">
            <a:avLst/>
          </a:prstGeom>
          <a:noFill/>
          <a:ln>
            <a:noFill/>
          </a:ln>
        </p:spPr>
      </p:pic>
      <p:pic>
        <p:nvPicPr>
          <p:cNvPr id="120" name="Google Shape;120;p2"/>
          <p:cNvPicPr preferRelativeResize="0"/>
          <p:nvPr/>
        </p:nvPicPr>
        <p:blipFill rotWithShape="1">
          <a:blip r:embed="rId11">
            <a:alphaModFix/>
          </a:blip>
          <a:srcRect b="0" l="0" r="0" t="0"/>
          <a:stretch/>
        </p:blipFill>
        <p:spPr>
          <a:xfrm>
            <a:off x="1788107" y="1202801"/>
            <a:ext cx="644623" cy="686893"/>
          </a:xfrm>
          <a:prstGeom prst="rect">
            <a:avLst/>
          </a:prstGeom>
          <a:noFill/>
          <a:ln>
            <a:noFill/>
          </a:ln>
        </p:spPr>
      </p:pic>
      <p:pic>
        <p:nvPicPr>
          <p:cNvPr id="121" name="Google Shape;121;p2"/>
          <p:cNvPicPr preferRelativeResize="0"/>
          <p:nvPr/>
        </p:nvPicPr>
        <p:blipFill rotWithShape="1">
          <a:blip r:embed="rId12">
            <a:alphaModFix/>
          </a:blip>
          <a:srcRect b="0" l="0" r="0" t="0"/>
          <a:stretch/>
        </p:blipFill>
        <p:spPr>
          <a:xfrm>
            <a:off x="4340267" y="670348"/>
            <a:ext cx="391538" cy="469845"/>
          </a:xfrm>
          <a:prstGeom prst="rect">
            <a:avLst/>
          </a:prstGeom>
          <a:noFill/>
          <a:ln>
            <a:noFill/>
          </a:ln>
        </p:spPr>
      </p:pic>
      <p:pic>
        <p:nvPicPr>
          <p:cNvPr id="122" name="Google Shape;122;p2"/>
          <p:cNvPicPr preferRelativeResize="0"/>
          <p:nvPr/>
        </p:nvPicPr>
        <p:blipFill rotWithShape="1">
          <a:blip r:embed="rId13">
            <a:alphaModFix/>
          </a:blip>
          <a:srcRect b="0" l="0" r="0" t="0"/>
          <a:stretch/>
        </p:blipFill>
        <p:spPr>
          <a:xfrm rot="827701">
            <a:off x="2693190" y="707721"/>
            <a:ext cx="391538" cy="645313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23" name="Google Shape;123;p2"/>
          <p:cNvGrpSpPr/>
          <p:nvPr/>
        </p:nvGrpSpPr>
        <p:grpSpPr>
          <a:xfrm>
            <a:off x="6675516" y="2084083"/>
            <a:ext cx="5290001" cy="1566228"/>
            <a:chOff x="7041431" y="2202125"/>
            <a:chExt cx="5290001" cy="1566228"/>
          </a:xfrm>
        </p:grpSpPr>
        <p:sp>
          <p:nvSpPr>
            <p:cNvPr id="124" name="Google Shape;124;p2"/>
            <p:cNvSpPr/>
            <p:nvPr/>
          </p:nvSpPr>
          <p:spPr>
            <a:xfrm>
              <a:off x="7823467" y="2383358"/>
              <a:ext cx="4507965" cy="138499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just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800">
                  <a:solidFill>
                    <a:srgbClr val="833E17"/>
                  </a:solidFill>
                  <a:latin typeface="Tahoma"/>
                  <a:ea typeface="Tahoma"/>
                  <a:cs typeface="Tahoma"/>
                  <a:sym typeface="Tahoma"/>
                </a:rPr>
                <a:t>Đặc điểm sinh học và </a:t>
              </a:r>
              <a:endParaRPr/>
            </a:p>
            <a:p>
              <a:pPr indent="0" lvl="0" marL="0" marR="0" rtl="0" algn="just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800">
                  <a:solidFill>
                    <a:srgbClr val="833E17"/>
                  </a:solidFill>
                  <a:latin typeface="Tahoma"/>
                  <a:ea typeface="Tahoma"/>
                  <a:cs typeface="Tahoma"/>
                  <a:sym typeface="Tahoma"/>
                </a:rPr>
                <a:t>mối quan hệ xã hội ở </a:t>
              </a:r>
              <a:endParaRPr/>
            </a:p>
            <a:p>
              <a:pPr indent="0" lvl="0" marL="0" marR="0" rtl="0" algn="just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800">
                  <a:solidFill>
                    <a:srgbClr val="833E17"/>
                  </a:solidFill>
                  <a:latin typeface="Tahoma"/>
                  <a:ea typeface="Tahoma"/>
                  <a:cs typeface="Tahoma"/>
                  <a:sym typeface="Tahoma"/>
                </a:rPr>
                <a:t>tuổi dậy thì.</a:t>
              </a:r>
              <a:endParaRPr sz="4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125" name="Google Shape;125;p2"/>
            <p:cNvSpPr/>
            <p:nvPr/>
          </p:nvSpPr>
          <p:spPr>
            <a:xfrm>
              <a:off x="7041431" y="2202125"/>
              <a:ext cx="979755" cy="76944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4400">
                  <a:solidFill>
                    <a:srgbClr val="833E17"/>
                  </a:solidFill>
                  <a:latin typeface="Tahoma"/>
                  <a:ea typeface="Tahoma"/>
                  <a:cs typeface="Tahoma"/>
                  <a:sym typeface="Tahoma"/>
                </a:rPr>
                <a:t>01</a:t>
              </a:r>
              <a:endParaRPr b="1" sz="44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</p:grpSp>
      <p:grpSp>
        <p:nvGrpSpPr>
          <p:cNvPr id="126" name="Google Shape;126;p2"/>
          <p:cNvGrpSpPr/>
          <p:nvPr/>
        </p:nvGrpSpPr>
        <p:grpSpPr>
          <a:xfrm>
            <a:off x="6675516" y="3769743"/>
            <a:ext cx="5248395" cy="2428002"/>
            <a:chOff x="7041431" y="2202125"/>
            <a:chExt cx="5248395" cy="2428002"/>
          </a:xfrm>
        </p:grpSpPr>
        <p:sp>
          <p:nvSpPr>
            <p:cNvPr id="127" name="Google Shape;127;p2"/>
            <p:cNvSpPr/>
            <p:nvPr/>
          </p:nvSpPr>
          <p:spPr>
            <a:xfrm>
              <a:off x="7823468" y="2383358"/>
              <a:ext cx="4466358" cy="224676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just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800">
                  <a:solidFill>
                    <a:srgbClr val="833E17"/>
                  </a:solidFill>
                  <a:latin typeface="Tahoma"/>
                  <a:ea typeface="Tahoma"/>
                  <a:cs typeface="Tahoma"/>
                  <a:sym typeface="Tahoma"/>
                </a:rPr>
                <a:t>Cách phòng tránh </a:t>
              </a:r>
              <a:endParaRPr/>
            </a:p>
            <a:p>
              <a:pPr indent="0" lvl="0" marL="0" marR="0" rtl="0" algn="just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800">
                  <a:solidFill>
                    <a:srgbClr val="833E17"/>
                  </a:solidFill>
                  <a:latin typeface="Tahoma"/>
                  <a:ea typeface="Tahoma"/>
                  <a:cs typeface="Tahoma"/>
                  <a:sym typeface="Tahoma"/>
                </a:rPr>
                <a:t>bệnh sốt rét, sốt </a:t>
              </a:r>
              <a:endParaRPr/>
            </a:p>
            <a:p>
              <a:pPr indent="0" lvl="0" marL="0" marR="0" rtl="0" algn="just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800">
                  <a:solidFill>
                    <a:srgbClr val="833E17"/>
                  </a:solidFill>
                  <a:latin typeface="Tahoma"/>
                  <a:ea typeface="Tahoma"/>
                  <a:cs typeface="Tahoma"/>
                  <a:sym typeface="Tahoma"/>
                </a:rPr>
                <a:t>xuất huyết, viêm não, </a:t>
              </a:r>
              <a:endParaRPr/>
            </a:p>
            <a:p>
              <a:pPr indent="0" lvl="0" marL="0" marR="0" rtl="0" algn="just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800">
                  <a:solidFill>
                    <a:srgbClr val="833E17"/>
                  </a:solidFill>
                  <a:latin typeface="Tahoma"/>
                  <a:ea typeface="Tahoma"/>
                  <a:cs typeface="Tahoma"/>
                  <a:sym typeface="Tahoma"/>
                </a:rPr>
                <a:t>viêm gan A; nhiễm </a:t>
              </a:r>
              <a:endParaRPr/>
            </a:p>
            <a:p>
              <a:pPr indent="0" lvl="0" marL="0" marR="0" rtl="0" algn="just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800">
                  <a:solidFill>
                    <a:srgbClr val="833E17"/>
                  </a:solidFill>
                  <a:latin typeface="Tahoma"/>
                  <a:ea typeface="Tahoma"/>
                  <a:cs typeface="Tahoma"/>
                  <a:sym typeface="Tahoma"/>
                </a:rPr>
                <a:t>HIV/AIDS.</a:t>
              </a:r>
              <a:endParaRPr sz="4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128" name="Google Shape;128;p2"/>
            <p:cNvSpPr/>
            <p:nvPr/>
          </p:nvSpPr>
          <p:spPr>
            <a:xfrm>
              <a:off x="7041431" y="2202125"/>
              <a:ext cx="979755" cy="76944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4400">
                  <a:solidFill>
                    <a:srgbClr val="833E17"/>
                  </a:solidFill>
                  <a:latin typeface="Tahoma"/>
                  <a:ea typeface="Tahoma"/>
                  <a:cs typeface="Tahoma"/>
                  <a:sym typeface="Tahoma"/>
                </a:rPr>
                <a:t>02</a:t>
              </a:r>
              <a:endParaRPr b="1" sz="44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</p:grpSp>
    </p:spTree>
  </p:cSld>
  <p:clrMapOvr>
    <a:masterClrMapping/>
  </p:clrMapOvr>
  <p:transition spd="slow">
    <p:comb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4" name="Google Shape;134;p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 rot="-5400000">
            <a:off x="2667000" y="-2705102"/>
            <a:ext cx="6858000" cy="12268204"/>
          </a:xfrm>
          <a:prstGeom prst="rect">
            <a:avLst/>
          </a:prstGeom>
          <a:noFill/>
          <a:ln>
            <a:noFill/>
          </a:ln>
        </p:spPr>
      </p:pic>
      <p:pic>
        <p:nvPicPr>
          <p:cNvPr id="135" name="Google Shape;135;p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 rot="-5400000">
            <a:off x="2791884" y="-2136256"/>
            <a:ext cx="6224681" cy="11494606"/>
          </a:xfrm>
          <a:prstGeom prst="rect">
            <a:avLst/>
          </a:prstGeom>
          <a:noFill/>
          <a:ln>
            <a:noFill/>
          </a:ln>
        </p:spPr>
      </p:pic>
      <p:pic>
        <p:nvPicPr>
          <p:cNvPr id="136" name="Google Shape;136;p3"/>
          <p:cNvPicPr preferRelativeResize="0"/>
          <p:nvPr/>
        </p:nvPicPr>
        <p:blipFill rotWithShape="1">
          <a:blip r:embed="rId5">
            <a:alphaModFix/>
          </a:blip>
          <a:srcRect b="70943" l="49807" r="4935" t="6503"/>
          <a:stretch/>
        </p:blipFill>
        <p:spPr>
          <a:xfrm>
            <a:off x="4044319" y="1589928"/>
            <a:ext cx="8494623" cy="5613156"/>
          </a:xfrm>
          <a:prstGeom prst="rect">
            <a:avLst/>
          </a:prstGeom>
          <a:noFill/>
          <a:ln>
            <a:noFill/>
          </a:ln>
        </p:spPr>
      </p:pic>
      <p:pic>
        <p:nvPicPr>
          <p:cNvPr id="137" name="Google Shape;137;p3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10074428" y="3611047"/>
            <a:ext cx="294120" cy="352944"/>
          </a:xfrm>
          <a:prstGeom prst="rect">
            <a:avLst/>
          </a:prstGeom>
          <a:noFill/>
          <a:ln>
            <a:noFill/>
          </a:ln>
        </p:spPr>
      </p:pic>
      <p:pic>
        <p:nvPicPr>
          <p:cNvPr id="138" name="Google Shape;138;p3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11207034" y="3790650"/>
            <a:ext cx="444494" cy="732592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39" name="Google Shape;139;p3"/>
          <p:cNvGrpSpPr/>
          <p:nvPr/>
        </p:nvGrpSpPr>
        <p:grpSpPr>
          <a:xfrm>
            <a:off x="2069126" y="382294"/>
            <a:ext cx="2688820" cy="2094873"/>
            <a:chOff x="1060924" y="1095763"/>
            <a:chExt cx="2688820" cy="2094873"/>
          </a:xfrm>
        </p:grpSpPr>
        <p:sp>
          <p:nvSpPr>
            <p:cNvPr id="140" name="Google Shape;140;p3"/>
            <p:cNvSpPr txBox="1"/>
            <p:nvPr/>
          </p:nvSpPr>
          <p:spPr>
            <a:xfrm rot="-889670">
              <a:off x="1283204" y="1212175"/>
              <a:ext cx="959919" cy="186204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1500">
                  <a:solidFill>
                    <a:srgbClr val="833E17"/>
                  </a:solidFill>
                  <a:latin typeface="Tahoma"/>
                  <a:ea typeface="Tahoma"/>
                  <a:cs typeface="Tahoma"/>
                  <a:sym typeface="Tahoma"/>
                </a:rPr>
                <a:t>0</a:t>
              </a:r>
              <a:endParaRPr b="1" sz="11500">
                <a:solidFill>
                  <a:srgbClr val="833E17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141" name="Google Shape;141;p3"/>
            <p:cNvSpPr txBox="1"/>
            <p:nvPr/>
          </p:nvSpPr>
          <p:spPr>
            <a:xfrm rot="1614761">
              <a:off x="2420394" y="1212176"/>
              <a:ext cx="959919" cy="186204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1500">
                  <a:solidFill>
                    <a:srgbClr val="833E17"/>
                  </a:solidFill>
                  <a:latin typeface="Tahoma"/>
                  <a:ea typeface="Tahoma"/>
                  <a:cs typeface="Tahoma"/>
                  <a:sym typeface="Tahoma"/>
                </a:rPr>
                <a:t>1</a:t>
              </a:r>
              <a:endParaRPr b="1" sz="11500">
                <a:solidFill>
                  <a:srgbClr val="833E17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</p:grpSp>
      <p:sp>
        <p:nvSpPr>
          <p:cNvPr id="142" name="Google Shape;142;p3"/>
          <p:cNvSpPr/>
          <p:nvPr/>
        </p:nvSpPr>
        <p:spPr>
          <a:xfrm>
            <a:off x="657386" y="2437935"/>
            <a:ext cx="5732904" cy="247234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600">
                <a:solidFill>
                  <a:srgbClr val="833E17"/>
                </a:solidFill>
                <a:latin typeface="Tahoma"/>
                <a:ea typeface="Tahoma"/>
                <a:cs typeface="Tahoma"/>
                <a:sym typeface="Tahoma"/>
              </a:rPr>
              <a:t>Đặc điểm sinh học và mối quan hệ xã hội ở tuổi dậy thì.</a:t>
            </a:r>
            <a:endParaRPr b="1" sz="800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</p:spTree>
  </p:cSld>
  <p:clrMapOvr>
    <a:masterClrMapping/>
  </p:clrMapOvr>
  <p:transition spd="slow" p14:dur="1500">
    <p:split orient="vert"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42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42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7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8" name="Google Shape;148;p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 rot="-5400000">
            <a:off x="2921077" y="-2414908"/>
            <a:ext cx="6349846" cy="11655706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49" name="Google Shape;149;p4"/>
          <p:cNvGrpSpPr/>
          <p:nvPr/>
        </p:nvGrpSpPr>
        <p:grpSpPr>
          <a:xfrm>
            <a:off x="479715" y="491069"/>
            <a:ext cx="6323255" cy="783044"/>
            <a:chOff x="695779" y="699479"/>
            <a:chExt cx="1504526" cy="210241"/>
          </a:xfrm>
        </p:grpSpPr>
        <p:sp>
          <p:nvSpPr>
            <p:cNvPr id="150" name="Google Shape;150;p4"/>
            <p:cNvSpPr/>
            <p:nvPr/>
          </p:nvSpPr>
          <p:spPr>
            <a:xfrm>
              <a:off x="695779" y="699479"/>
              <a:ext cx="1504526" cy="210241"/>
            </a:xfrm>
            <a:prstGeom prst="rect">
              <a:avLst/>
            </a:prstGeom>
            <a:solidFill>
              <a:srgbClr val="49D99B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1" name="Google Shape;151;p4"/>
            <p:cNvSpPr/>
            <p:nvPr/>
          </p:nvSpPr>
          <p:spPr>
            <a:xfrm>
              <a:off x="714742" y="719754"/>
              <a:ext cx="1469127" cy="17353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600">
                  <a:solidFill>
                    <a:schemeClr val="lt1"/>
                  </a:solidFill>
                  <a:latin typeface="Tahoma"/>
                  <a:ea typeface="Tahoma"/>
                  <a:cs typeface="Tahoma"/>
                  <a:sym typeface="Tahoma"/>
                </a:rPr>
                <a:t>Sơ  đồ tuổi vị thành niên</a:t>
              </a:r>
              <a:endParaRPr sz="3600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</p:grpSp>
      <p:pic>
        <p:nvPicPr>
          <p:cNvPr id="152" name="Google Shape;152;p4"/>
          <p:cNvPicPr preferRelativeResize="0"/>
          <p:nvPr/>
        </p:nvPicPr>
        <p:blipFill rotWithShape="1">
          <a:blip r:embed="rId4">
            <a:alphaModFix/>
          </a:blip>
          <a:srcRect b="76589" l="84729" r="0" t="15927"/>
          <a:stretch/>
        </p:blipFill>
        <p:spPr>
          <a:xfrm rot="9608602">
            <a:off x="10603431" y="628905"/>
            <a:ext cx="1896193" cy="1301745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53" name="Google Shape;153;p4"/>
          <p:cNvGrpSpPr/>
          <p:nvPr/>
        </p:nvGrpSpPr>
        <p:grpSpPr>
          <a:xfrm>
            <a:off x="11069460" y="1954549"/>
            <a:ext cx="1314731" cy="1298169"/>
            <a:chOff x="-108229" y="935977"/>
            <a:chExt cx="1314731" cy="1298169"/>
          </a:xfrm>
        </p:grpSpPr>
        <p:pic>
          <p:nvPicPr>
            <p:cNvPr id="154" name="Google Shape;154;p4"/>
            <p:cNvPicPr preferRelativeResize="0"/>
            <p:nvPr/>
          </p:nvPicPr>
          <p:blipFill rotWithShape="1">
            <a:blip r:embed="rId5">
              <a:alphaModFix/>
            </a:blip>
            <a:srcRect b="0" l="0" r="0" t="0"/>
            <a:stretch/>
          </p:blipFill>
          <p:spPr>
            <a:xfrm rot="1374652">
              <a:off x="115079" y="968971"/>
              <a:ext cx="419196" cy="123218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55" name="Google Shape;155;p4"/>
            <p:cNvPicPr preferRelativeResize="0"/>
            <p:nvPr/>
          </p:nvPicPr>
          <p:blipFill rotWithShape="1">
            <a:blip r:embed="rId6">
              <a:alphaModFix/>
            </a:blip>
            <a:srcRect b="0" l="0" r="0" t="0"/>
            <a:stretch/>
          </p:blipFill>
          <p:spPr>
            <a:xfrm>
              <a:off x="634872" y="1274025"/>
              <a:ext cx="571630" cy="787579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156" name="Google Shape;156;p4"/>
          <p:cNvGrpSpPr/>
          <p:nvPr/>
        </p:nvGrpSpPr>
        <p:grpSpPr>
          <a:xfrm>
            <a:off x="0" y="3864611"/>
            <a:ext cx="2964502" cy="2710307"/>
            <a:chOff x="112128" y="1630522"/>
            <a:chExt cx="5291239" cy="4666895"/>
          </a:xfrm>
        </p:grpSpPr>
        <p:sp>
          <p:nvSpPr>
            <p:cNvPr id="157" name="Google Shape;157;p4"/>
            <p:cNvSpPr/>
            <p:nvPr/>
          </p:nvSpPr>
          <p:spPr>
            <a:xfrm>
              <a:off x="954040" y="2096149"/>
              <a:ext cx="3552296" cy="3552296"/>
            </a:xfrm>
            <a:prstGeom prst="ellipse">
              <a:avLst/>
            </a:prstGeom>
            <a:solidFill>
              <a:srgbClr val="49D99B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158" name="Google Shape;158;p4"/>
            <p:cNvPicPr preferRelativeResize="0"/>
            <p:nvPr/>
          </p:nvPicPr>
          <p:blipFill rotWithShape="1">
            <a:blip r:embed="rId7">
              <a:alphaModFix/>
            </a:blip>
            <a:srcRect b="68889" l="0" r="52843" t="0"/>
            <a:stretch/>
          </p:blipFill>
          <p:spPr>
            <a:xfrm>
              <a:off x="112128" y="1630522"/>
              <a:ext cx="5291239" cy="4666895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159" name="Google Shape;159;p4"/>
          <p:cNvGrpSpPr/>
          <p:nvPr/>
        </p:nvGrpSpPr>
        <p:grpSpPr>
          <a:xfrm>
            <a:off x="3421640" y="5118460"/>
            <a:ext cx="8375441" cy="1227450"/>
            <a:chOff x="2968396" y="1888341"/>
            <a:chExt cx="8375441" cy="1227450"/>
          </a:xfrm>
        </p:grpSpPr>
        <p:sp>
          <p:nvSpPr>
            <p:cNvPr id="160" name="Google Shape;160;p4"/>
            <p:cNvSpPr/>
            <p:nvPr/>
          </p:nvSpPr>
          <p:spPr>
            <a:xfrm>
              <a:off x="2968396" y="1888341"/>
              <a:ext cx="8297392" cy="1227450"/>
            </a:xfrm>
            <a:prstGeom prst="rect">
              <a:avLst/>
            </a:prstGeom>
            <a:solidFill>
              <a:srgbClr val="FFE27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1" name="Google Shape;161;p4"/>
            <p:cNvSpPr/>
            <p:nvPr/>
          </p:nvSpPr>
          <p:spPr>
            <a:xfrm>
              <a:off x="3135366" y="1962131"/>
              <a:ext cx="8208471" cy="107721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200">
                  <a:solidFill>
                    <a:srgbClr val="A53731"/>
                  </a:solidFill>
                  <a:latin typeface="Tahoma"/>
                  <a:ea typeface="Tahoma"/>
                  <a:cs typeface="Tahoma"/>
                  <a:sym typeface="Tahoma"/>
                </a:rPr>
                <a:t>Vẽ sơ đồ thể hiện lứa tuổi dậy thì ở con gái và con trai.</a:t>
              </a:r>
              <a:endParaRPr sz="3200">
                <a:solidFill>
                  <a:srgbClr val="A5373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</p:grpSp>
      <p:pic>
        <p:nvPicPr>
          <p:cNvPr id="162" name="Google Shape;162;p4"/>
          <p:cNvPicPr preferRelativeResize="0"/>
          <p:nvPr/>
        </p:nvPicPr>
        <p:blipFill rotWithShape="1">
          <a:blip r:embed="rId4">
            <a:alphaModFix/>
          </a:blip>
          <a:srcRect b="81345" l="71233" r="18628" t="10020"/>
          <a:stretch/>
        </p:blipFill>
        <p:spPr>
          <a:xfrm rot="9608602">
            <a:off x="10440005" y="-190447"/>
            <a:ext cx="1258907" cy="1502059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63" name="Google Shape;163;p4"/>
          <p:cNvGrpSpPr/>
          <p:nvPr/>
        </p:nvGrpSpPr>
        <p:grpSpPr>
          <a:xfrm>
            <a:off x="1156137" y="2382831"/>
            <a:ext cx="9732579" cy="1541462"/>
            <a:chOff x="183" y="2122"/>
            <a:chExt cx="5424" cy="971"/>
          </a:xfrm>
        </p:grpSpPr>
        <p:grpSp>
          <p:nvGrpSpPr>
            <p:cNvPr id="164" name="Google Shape;164;p4"/>
            <p:cNvGrpSpPr/>
            <p:nvPr/>
          </p:nvGrpSpPr>
          <p:grpSpPr>
            <a:xfrm>
              <a:off x="183" y="2122"/>
              <a:ext cx="5424" cy="382"/>
              <a:chOff x="183" y="2122"/>
              <a:chExt cx="5424" cy="382"/>
            </a:xfrm>
          </p:grpSpPr>
          <p:cxnSp>
            <p:nvCxnSpPr>
              <p:cNvPr id="165" name="Google Shape;165;p4"/>
              <p:cNvCxnSpPr/>
              <p:nvPr/>
            </p:nvCxnSpPr>
            <p:spPr>
              <a:xfrm>
                <a:off x="270" y="2450"/>
                <a:ext cx="5337" cy="0"/>
              </a:xfrm>
              <a:prstGeom prst="straightConnector1">
                <a:avLst/>
              </a:prstGeom>
              <a:noFill/>
              <a:ln cap="flat" cmpd="sng" w="28575">
                <a:solidFill>
                  <a:srgbClr val="000000"/>
                </a:solidFill>
                <a:prstDash val="solid"/>
                <a:round/>
                <a:headEnd len="med" w="med" type="none"/>
                <a:tailEnd len="med" w="med" type="triangle"/>
              </a:ln>
            </p:spPr>
          </p:cxnSp>
          <p:cxnSp>
            <p:nvCxnSpPr>
              <p:cNvPr id="166" name="Google Shape;166;p4"/>
              <p:cNvCxnSpPr/>
              <p:nvPr/>
            </p:nvCxnSpPr>
            <p:spPr>
              <a:xfrm>
                <a:off x="270" y="2396"/>
                <a:ext cx="0" cy="108"/>
              </a:xfrm>
              <a:prstGeom prst="straightConnector1">
                <a:avLst/>
              </a:prstGeom>
              <a:noFill/>
              <a:ln cap="flat" cmpd="sng" w="9525">
                <a:solidFill>
                  <a:srgbClr val="000000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167" name="Google Shape;167;p4"/>
              <p:cNvCxnSpPr/>
              <p:nvPr/>
            </p:nvCxnSpPr>
            <p:spPr>
              <a:xfrm>
                <a:off x="477" y="2393"/>
                <a:ext cx="0" cy="108"/>
              </a:xfrm>
              <a:prstGeom prst="straightConnector1">
                <a:avLst/>
              </a:prstGeom>
              <a:noFill/>
              <a:ln cap="flat" cmpd="sng" w="9525">
                <a:solidFill>
                  <a:srgbClr val="000000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168" name="Google Shape;168;p4"/>
              <p:cNvCxnSpPr/>
              <p:nvPr/>
            </p:nvCxnSpPr>
            <p:spPr>
              <a:xfrm>
                <a:off x="675" y="2396"/>
                <a:ext cx="0" cy="108"/>
              </a:xfrm>
              <a:prstGeom prst="straightConnector1">
                <a:avLst/>
              </a:prstGeom>
              <a:noFill/>
              <a:ln cap="flat" cmpd="sng" w="9525">
                <a:solidFill>
                  <a:srgbClr val="000000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169" name="Google Shape;169;p4"/>
              <p:cNvCxnSpPr/>
              <p:nvPr/>
            </p:nvCxnSpPr>
            <p:spPr>
              <a:xfrm>
                <a:off x="882" y="2393"/>
                <a:ext cx="0" cy="108"/>
              </a:xfrm>
              <a:prstGeom prst="straightConnector1">
                <a:avLst/>
              </a:prstGeom>
              <a:noFill/>
              <a:ln cap="flat" cmpd="sng" w="9525">
                <a:solidFill>
                  <a:srgbClr val="000000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170" name="Google Shape;170;p4"/>
              <p:cNvCxnSpPr/>
              <p:nvPr/>
            </p:nvCxnSpPr>
            <p:spPr>
              <a:xfrm>
                <a:off x="1098" y="2396"/>
                <a:ext cx="0" cy="108"/>
              </a:xfrm>
              <a:prstGeom prst="straightConnector1">
                <a:avLst/>
              </a:prstGeom>
              <a:noFill/>
              <a:ln cap="flat" cmpd="sng" w="9525">
                <a:solidFill>
                  <a:srgbClr val="000000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171" name="Google Shape;171;p4"/>
              <p:cNvCxnSpPr/>
              <p:nvPr/>
            </p:nvCxnSpPr>
            <p:spPr>
              <a:xfrm>
                <a:off x="1305" y="2393"/>
                <a:ext cx="0" cy="108"/>
              </a:xfrm>
              <a:prstGeom prst="straightConnector1">
                <a:avLst/>
              </a:prstGeom>
              <a:noFill/>
              <a:ln cap="flat" cmpd="sng" w="9525">
                <a:solidFill>
                  <a:srgbClr val="000000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172" name="Google Shape;172;p4"/>
              <p:cNvCxnSpPr/>
              <p:nvPr/>
            </p:nvCxnSpPr>
            <p:spPr>
              <a:xfrm>
                <a:off x="1503" y="2396"/>
                <a:ext cx="0" cy="108"/>
              </a:xfrm>
              <a:prstGeom prst="straightConnector1">
                <a:avLst/>
              </a:prstGeom>
              <a:noFill/>
              <a:ln cap="flat" cmpd="sng" w="9525">
                <a:solidFill>
                  <a:srgbClr val="000000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173" name="Google Shape;173;p4"/>
              <p:cNvCxnSpPr/>
              <p:nvPr/>
            </p:nvCxnSpPr>
            <p:spPr>
              <a:xfrm>
                <a:off x="1710" y="2393"/>
                <a:ext cx="0" cy="108"/>
              </a:xfrm>
              <a:prstGeom prst="straightConnector1">
                <a:avLst/>
              </a:prstGeom>
              <a:noFill/>
              <a:ln cap="flat" cmpd="sng" w="9525">
                <a:solidFill>
                  <a:srgbClr val="000000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174" name="Google Shape;174;p4"/>
              <p:cNvCxnSpPr/>
              <p:nvPr/>
            </p:nvCxnSpPr>
            <p:spPr>
              <a:xfrm>
                <a:off x="1890" y="2396"/>
                <a:ext cx="0" cy="108"/>
              </a:xfrm>
              <a:prstGeom prst="straightConnector1">
                <a:avLst/>
              </a:prstGeom>
              <a:noFill/>
              <a:ln cap="flat" cmpd="sng" w="9525">
                <a:solidFill>
                  <a:srgbClr val="000000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175" name="Google Shape;175;p4"/>
              <p:cNvCxnSpPr/>
              <p:nvPr/>
            </p:nvCxnSpPr>
            <p:spPr>
              <a:xfrm>
                <a:off x="2097" y="2393"/>
                <a:ext cx="0" cy="108"/>
              </a:xfrm>
              <a:prstGeom prst="straightConnector1">
                <a:avLst/>
              </a:prstGeom>
              <a:noFill/>
              <a:ln cap="flat" cmpd="sng" w="9525">
                <a:solidFill>
                  <a:srgbClr val="000000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176" name="Google Shape;176;p4"/>
              <p:cNvCxnSpPr/>
              <p:nvPr/>
            </p:nvCxnSpPr>
            <p:spPr>
              <a:xfrm>
                <a:off x="2295" y="2396"/>
                <a:ext cx="0" cy="108"/>
              </a:xfrm>
              <a:prstGeom prst="straightConnector1">
                <a:avLst/>
              </a:prstGeom>
              <a:noFill/>
              <a:ln cap="flat" cmpd="sng" w="9525">
                <a:solidFill>
                  <a:srgbClr val="000000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177" name="Google Shape;177;p4"/>
              <p:cNvCxnSpPr/>
              <p:nvPr/>
            </p:nvCxnSpPr>
            <p:spPr>
              <a:xfrm>
                <a:off x="2502" y="2393"/>
                <a:ext cx="0" cy="108"/>
              </a:xfrm>
              <a:prstGeom prst="straightConnector1">
                <a:avLst/>
              </a:prstGeom>
              <a:noFill/>
              <a:ln cap="flat" cmpd="sng" w="9525">
                <a:solidFill>
                  <a:srgbClr val="000000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178" name="Google Shape;178;p4"/>
              <p:cNvCxnSpPr/>
              <p:nvPr/>
            </p:nvCxnSpPr>
            <p:spPr>
              <a:xfrm>
                <a:off x="2718" y="2396"/>
                <a:ext cx="0" cy="108"/>
              </a:xfrm>
              <a:prstGeom prst="straightConnector1">
                <a:avLst/>
              </a:prstGeom>
              <a:noFill/>
              <a:ln cap="flat" cmpd="sng" w="9525">
                <a:solidFill>
                  <a:srgbClr val="000000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179" name="Google Shape;179;p4"/>
              <p:cNvCxnSpPr/>
              <p:nvPr/>
            </p:nvCxnSpPr>
            <p:spPr>
              <a:xfrm>
                <a:off x="2925" y="2393"/>
                <a:ext cx="0" cy="108"/>
              </a:xfrm>
              <a:prstGeom prst="straightConnector1">
                <a:avLst/>
              </a:prstGeom>
              <a:noFill/>
              <a:ln cap="flat" cmpd="sng" w="9525">
                <a:solidFill>
                  <a:srgbClr val="000000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180" name="Google Shape;180;p4"/>
              <p:cNvCxnSpPr/>
              <p:nvPr/>
            </p:nvCxnSpPr>
            <p:spPr>
              <a:xfrm>
                <a:off x="3123" y="2396"/>
                <a:ext cx="0" cy="108"/>
              </a:xfrm>
              <a:prstGeom prst="straightConnector1">
                <a:avLst/>
              </a:prstGeom>
              <a:noFill/>
              <a:ln cap="flat" cmpd="sng" w="9525">
                <a:solidFill>
                  <a:srgbClr val="000000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181" name="Google Shape;181;p4"/>
              <p:cNvCxnSpPr/>
              <p:nvPr/>
            </p:nvCxnSpPr>
            <p:spPr>
              <a:xfrm>
                <a:off x="3330" y="2393"/>
                <a:ext cx="0" cy="108"/>
              </a:xfrm>
              <a:prstGeom prst="straightConnector1">
                <a:avLst/>
              </a:prstGeom>
              <a:noFill/>
              <a:ln cap="flat" cmpd="sng" w="9525">
                <a:solidFill>
                  <a:srgbClr val="000000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182" name="Google Shape;182;p4"/>
              <p:cNvCxnSpPr/>
              <p:nvPr/>
            </p:nvCxnSpPr>
            <p:spPr>
              <a:xfrm>
                <a:off x="3528" y="2396"/>
                <a:ext cx="0" cy="108"/>
              </a:xfrm>
              <a:prstGeom prst="straightConnector1">
                <a:avLst/>
              </a:prstGeom>
              <a:noFill/>
              <a:ln cap="flat" cmpd="sng" w="9525">
                <a:solidFill>
                  <a:srgbClr val="000000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183" name="Google Shape;183;p4"/>
              <p:cNvCxnSpPr/>
              <p:nvPr/>
            </p:nvCxnSpPr>
            <p:spPr>
              <a:xfrm>
                <a:off x="3726" y="2387"/>
                <a:ext cx="0" cy="108"/>
              </a:xfrm>
              <a:prstGeom prst="straightConnector1">
                <a:avLst/>
              </a:prstGeom>
              <a:noFill/>
              <a:ln cap="flat" cmpd="sng" w="9525">
                <a:solidFill>
                  <a:srgbClr val="000000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184" name="Google Shape;184;p4"/>
              <p:cNvCxnSpPr/>
              <p:nvPr/>
            </p:nvCxnSpPr>
            <p:spPr>
              <a:xfrm>
                <a:off x="3933" y="2392"/>
                <a:ext cx="0" cy="108"/>
              </a:xfrm>
              <a:prstGeom prst="straightConnector1">
                <a:avLst/>
              </a:prstGeom>
              <a:noFill/>
              <a:ln cap="flat" cmpd="sng" w="9525">
                <a:solidFill>
                  <a:srgbClr val="000000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185" name="Google Shape;185;p4"/>
              <p:cNvCxnSpPr/>
              <p:nvPr/>
            </p:nvCxnSpPr>
            <p:spPr>
              <a:xfrm>
                <a:off x="4113" y="2393"/>
                <a:ext cx="0" cy="108"/>
              </a:xfrm>
              <a:prstGeom prst="straightConnector1">
                <a:avLst/>
              </a:prstGeom>
              <a:noFill/>
              <a:ln cap="flat" cmpd="sng" w="9525">
                <a:solidFill>
                  <a:srgbClr val="000000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186" name="Google Shape;186;p4"/>
              <p:cNvCxnSpPr/>
              <p:nvPr/>
            </p:nvCxnSpPr>
            <p:spPr>
              <a:xfrm>
                <a:off x="4320" y="2396"/>
                <a:ext cx="0" cy="108"/>
              </a:xfrm>
              <a:prstGeom prst="straightConnector1">
                <a:avLst/>
              </a:prstGeom>
              <a:noFill/>
              <a:ln cap="flat" cmpd="sng" w="9525">
                <a:solidFill>
                  <a:srgbClr val="000000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187" name="Google Shape;187;p4"/>
              <p:cNvCxnSpPr/>
              <p:nvPr/>
            </p:nvCxnSpPr>
            <p:spPr>
              <a:xfrm>
                <a:off x="4518" y="2393"/>
                <a:ext cx="0" cy="108"/>
              </a:xfrm>
              <a:prstGeom prst="straightConnector1">
                <a:avLst/>
              </a:prstGeom>
              <a:noFill/>
              <a:ln cap="flat" cmpd="sng" w="9525">
                <a:solidFill>
                  <a:srgbClr val="000000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188" name="Google Shape;188;p4"/>
              <p:cNvCxnSpPr/>
              <p:nvPr/>
            </p:nvCxnSpPr>
            <p:spPr>
              <a:xfrm>
                <a:off x="4725" y="2396"/>
                <a:ext cx="0" cy="108"/>
              </a:xfrm>
              <a:prstGeom prst="straightConnector1">
                <a:avLst/>
              </a:prstGeom>
              <a:noFill/>
              <a:ln cap="flat" cmpd="sng" w="9525">
                <a:solidFill>
                  <a:srgbClr val="000000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189" name="Google Shape;189;p4"/>
              <p:cNvCxnSpPr/>
              <p:nvPr/>
            </p:nvCxnSpPr>
            <p:spPr>
              <a:xfrm>
                <a:off x="4941" y="2393"/>
                <a:ext cx="0" cy="108"/>
              </a:xfrm>
              <a:prstGeom prst="straightConnector1">
                <a:avLst/>
              </a:prstGeom>
              <a:noFill/>
              <a:ln cap="flat" cmpd="sng" w="9525">
                <a:solidFill>
                  <a:srgbClr val="000000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190" name="Google Shape;190;p4"/>
              <p:cNvCxnSpPr/>
              <p:nvPr/>
            </p:nvCxnSpPr>
            <p:spPr>
              <a:xfrm>
                <a:off x="5148" y="2390"/>
                <a:ext cx="0" cy="108"/>
              </a:xfrm>
              <a:prstGeom prst="straightConnector1">
                <a:avLst/>
              </a:prstGeom>
              <a:noFill/>
              <a:ln cap="flat" cmpd="sng" w="9525">
                <a:solidFill>
                  <a:srgbClr val="000000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191" name="Google Shape;191;p4"/>
              <p:cNvCxnSpPr/>
              <p:nvPr/>
            </p:nvCxnSpPr>
            <p:spPr>
              <a:xfrm>
                <a:off x="5346" y="2393"/>
                <a:ext cx="0" cy="108"/>
              </a:xfrm>
              <a:prstGeom prst="straightConnector1">
                <a:avLst/>
              </a:prstGeom>
              <a:noFill/>
              <a:ln cap="flat" cmpd="sng" w="9525">
                <a:solidFill>
                  <a:srgbClr val="000000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sp>
            <p:nvSpPr>
              <p:cNvPr id="192" name="Google Shape;192;p4"/>
              <p:cNvSpPr/>
              <p:nvPr/>
            </p:nvSpPr>
            <p:spPr>
              <a:xfrm>
                <a:off x="183" y="2126"/>
                <a:ext cx="165" cy="228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r>
                  <a:rPr lang="en-US" sz="1800">
                    <a:solidFill>
                      <a:schemeClr val="dk1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rPr>
                  <a:t>0</a:t>
                </a:r>
                <a:endParaRPr/>
              </a:p>
            </p:txBody>
          </p:sp>
          <p:sp>
            <p:nvSpPr>
              <p:cNvPr id="193" name="Google Shape;193;p4"/>
              <p:cNvSpPr/>
              <p:nvPr/>
            </p:nvSpPr>
            <p:spPr>
              <a:xfrm>
                <a:off x="388" y="2125"/>
                <a:ext cx="165" cy="228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r>
                  <a:rPr lang="en-US" sz="1800">
                    <a:solidFill>
                      <a:schemeClr val="dk1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rPr>
                  <a:t>1</a:t>
                </a:r>
                <a:endParaRPr/>
              </a:p>
            </p:txBody>
          </p:sp>
          <p:sp>
            <p:nvSpPr>
              <p:cNvPr id="194" name="Google Shape;194;p4"/>
              <p:cNvSpPr/>
              <p:nvPr/>
            </p:nvSpPr>
            <p:spPr>
              <a:xfrm>
                <a:off x="586" y="2130"/>
                <a:ext cx="165" cy="228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r>
                  <a:rPr lang="en-US" sz="1800">
                    <a:solidFill>
                      <a:schemeClr val="dk1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rPr>
                  <a:t>2</a:t>
                </a:r>
                <a:endParaRPr/>
              </a:p>
            </p:txBody>
          </p:sp>
          <p:sp>
            <p:nvSpPr>
              <p:cNvPr id="195" name="Google Shape;195;p4"/>
              <p:cNvSpPr/>
              <p:nvPr/>
            </p:nvSpPr>
            <p:spPr>
              <a:xfrm>
                <a:off x="798" y="2130"/>
                <a:ext cx="165" cy="228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r>
                  <a:rPr lang="en-US" sz="1800">
                    <a:solidFill>
                      <a:schemeClr val="dk1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rPr>
                  <a:t>3</a:t>
                </a:r>
                <a:endParaRPr/>
              </a:p>
            </p:txBody>
          </p:sp>
          <p:sp>
            <p:nvSpPr>
              <p:cNvPr id="196" name="Google Shape;196;p4"/>
              <p:cNvSpPr/>
              <p:nvPr/>
            </p:nvSpPr>
            <p:spPr>
              <a:xfrm>
                <a:off x="1014" y="2130"/>
                <a:ext cx="165" cy="228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r>
                  <a:rPr lang="en-US" sz="1800">
                    <a:solidFill>
                      <a:schemeClr val="dk1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rPr>
                  <a:t>4</a:t>
                </a:r>
                <a:endParaRPr/>
              </a:p>
            </p:txBody>
          </p:sp>
          <p:sp>
            <p:nvSpPr>
              <p:cNvPr id="197" name="Google Shape;197;p4"/>
              <p:cNvSpPr/>
              <p:nvPr/>
            </p:nvSpPr>
            <p:spPr>
              <a:xfrm>
                <a:off x="1222" y="2130"/>
                <a:ext cx="165" cy="228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r>
                  <a:rPr lang="en-US" sz="1800">
                    <a:solidFill>
                      <a:schemeClr val="dk1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rPr>
                  <a:t>5</a:t>
                </a:r>
                <a:endParaRPr/>
              </a:p>
            </p:txBody>
          </p:sp>
          <p:sp>
            <p:nvSpPr>
              <p:cNvPr id="198" name="Google Shape;198;p4"/>
              <p:cNvSpPr/>
              <p:nvPr/>
            </p:nvSpPr>
            <p:spPr>
              <a:xfrm>
                <a:off x="1416" y="2130"/>
                <a:ext cx="165" cy="228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r>
                  <a:rPr lang="en-US" sz="1800">
                    <a:solidFill>
                      <a:schemeClr val="dk1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rPr>
                  <a:t>6</a:t>
                </a:r>
                <a:endParaRPr/>
              </a:p>
            </p:txBody>
          </p:sp>
          <p:sp>
            <p:nvSpPr>
              <p:cNvPr id="199" name="Google Shape;199;p4"/>
              <p:cNvSpPr/>
              <p:nvPr/>
            </p:nvSpPr>
            <p:spPr>
              <a:xfrm>
                <a:off x="1619" y="2131"/>
                <a:ext cx="165" cy="228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r>
                  <a:rPr lang="en-US" sz="1800">
                    <a:solidFill>
                      <a:schemeClr val="dk1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rPr>
                  <a:t>7</a:t>
                </a:r>
                <a:endParaRPr/>
              </a:p>
            </p:txBody>
          </p:sp>
          <p:sp>
            <p:nvSpPr>
              <p:cNvPr id="200" name="Google Shape;200;p4"/>
              <p:cNvSpPr/>
              <p:nvPr/>
            </p:nvSpPr>
            <p:spPr>
              <a:xfrm>
                <a:off x="1804" y="2133"/>
                <a:ext cx="165" cy="228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r>
                  <a:rPr lang="en-US" sz="1800">
                    <a:solidFill>
                      <a:schemeClr val="dk1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rPr>
                  <a:t>8</a:t>
                </a:r>
                <a:endParaRPr/>
              </a:p>
            </p:txBody>
          </p:sp>
          <p:sp>
            <p:nvSpPr>
              <p:cNvPr id="201" name="Google Shape;201;p4"/>
              <p:cNvSpPr/>
              <p:nvPr/>
            </p:nvSpPr>
            <p:spPr>
              <a:xfrm>
                <a:off x="2009" y="2139"/>
                <a:ext cx="165" cy="228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r>
                  <a:rPr lang="en-US" sz="1800">
                    <a:solidFill>
                      <a:schemeClr val="dk1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rPr>
                  <a:t>9</a:t>
                </a:r>
                <a:endParaRPr/>
              </a:p>
            </p:txBody>
          </p:sp>
          <p:sp>
            <p:nvSpPr>
              <p:cNvPr id="202" name="Google Shape;202;p4"/>
              <p:cNvSpPr/>
              <p:nvPr/>
            </p:nvSpPr>
            <p:spPr>
              <a:xfrm>
                <a:off x="2206" y="2135"/>
                <a:ext cx="165" cy="228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r>
                  <a:rPr lang="en-US" sz="1800">
                    <a:solidFill>
                      <a:schemeClr val="dk1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rPr>
                  <a:t>10</a:t>
                </a:r>
                <a:endParaRPr/>
              </a:p>
            </p:txBody>
          </p:sp>
          <p:sp>
            <p:nvSpPr>
              <p:cNvPr id="203" name="Google Shape;203;p4"/>
              <p:cNvSpPr/>
              <p:nvPr/>
            </p:nvSpPr>
            <p:spPr>
              <a:xfrm>
                <a:off x="2418" y="2137"/>
                <a:ext cx="165" cy="228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r>
                  <a:rPr lang="en-US" sz="1800">
                    <a:solidFill>
                      <a:schemeClr val="dk1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rPr>
                  <a:t>11</a:t>
                </a:r>
                <a:endParaRPr/>
              </a:p>
            </p:txBody>
          </p:sp>
          <p:sp>
            <p:nvSpPr>
              <p:cNvPr id="204" name="Google Shape;204;p4"/>
              <p:cNvSpPr/>
              <p:nvPr/>
            </p:nvSpPr>
            <p:spPr>
              <a:xfrm>
                <a:off x="2634" y="2137"/>
                <a:ext cx="165" cy="228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r>
                  <a:rPr lang="en-US" sz="1800">
                    <a:solidFill>
                      <a:schemeClr val="dk1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rPr>
                  <a:t>12</a:t>
                </a:r>
                <a:endParaRPr/>
              </a:p>
            </p:txBody>
          </p:sp>
          <p:sp>
            <p:nvSpPr>
              <p:cNvPr id="205" name="Google Shape;205;p4"/>
              <p:cNvSpPr/>
              <p:nvPr/>
            </p:nvSpPr>
            <p:spPr>
              <a:xfrm>
                <a:off x="2840" y="2131"/>
                <a:ext cx="165" cy="228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r>
                  <a:rPr lang="en-US" sz="1800">
                    <a:solidFill>
                      <a:schemeClr val="dk1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rPr>
                  <a:t>13</a:t>
                </a:r>
                <a:endParaRPr/>
              </a:p>
            </p:txBody>
          </p:sp>
          <p:sp>
            <p:nvSpPr>
              <p:cNvPr id="206" name="Google Shape;206;p4"/>
              <p:cNvSpPr/>
              <p:nvPr/>
            </p:nvSpPr>
            <p:spPr>
              <a:xfrm>
                <a:off x="3038" y="2134"/>
                <a:ext cx="165" cy="228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r>
                  <a:rPr lang="en-US" sz="1800">
                    <a:solidFill>
                      <a:schemeClr val="dk1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rPr>
                  <a:t>14</a:t>
                </a:r>
                <a:endParaRPr/>
              </a:p>
            </p:txBody>
          </p:sp>
          <p:sp>
            <p:nvSpPr>
              <p:cNvPr id="207" name="Google Shape;207;p4"/>
              <p:cNvSpPr/>
              <p:nvPr/>
            </p:nvSpPr>
            <p:spPr>
              <a:xfrm>
                <a:off x="3242" y="2132"/>
                <a:ext cx="165" cy="228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r>
                  <a:rPr lang="en-US" sz="1800">
                    <a:solidFill>
                      <a:schemeClr val="dk1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rPr>
                  <a:t>15</a:t>
                </a:r>
                <a:endParaRPr/>
              </a:p>
            </p:txBody>
          </p:sp>
          <p:sp>
            <p:nvSpPr>
              <p:cNvPr id="208" name="Google Shape;208;p4"/>
              <p:cNvSpPr/>
              <p:nvPr/>
            </p:nvSpPr>
            <p:spPr>
              <a:xfrm>
                <a:off x="3444" y="2134"/>
                <a:ext cx="165" cy="228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r>
                  <a:rPr lang="en-US" sz="1800">
                    <a:solidFill>
                      <a:schemeClr val="dk1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rPr>
                  <a:t>16</a:t>
                </a:r>
                <a:endParaRPr/>
              </a:p>
            </p:txBody>
          </p:sp>
          <p:sp>
            <p:nvSpPr>
              <p:cNvPr id="209" name="Google Shape;209;p4"/>
              <p:cNvSpPr/>
              <p:nvPr/>
            </p:nvSpPr>
            <p:spPr>
              <a:xfrm>
                <a:off x="3638" y="2122"/>
                <a:ext cx="165" cy="228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r>
                  <a:rPr lang="en-US" sz="1800">
                    <a:solidFill>
                      <a:schemeClr val="dk1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rPr>
                  <a:t>17</a:t>
                </a:r>
                <a:endParaRPr/>
              </a:p>
            </p:txBody>
          </p:sp>
          <p:sp>
            <p:nvSpPr>
              <p:cNvPr id="210" name="Google Shape;210;p4"/>
              <p:cNvSpPr/>
              <p:nvPr/>
            </p:nvSpPr>
            <p:spPr>
              <a:xfrm>
                <a:off x="3850" y="2131"/>
                <a:ext cx="165" cy="228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r>
                  <a:rPr lang="en-US" sz="1800">
                    <a:solidFill>
                      <a:schemeClr val="dk1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rPr>
                  <a:t>18</a:t>
                </a:r>
                <a:endParaRPr/>
              </a:p>
            </p:txBody>
          </p:sp>
          <p:sp>
            <p:nvSpPr>
              <p:cNvPr id="211" name="Google Shape;211;p4"/>
              <p:cNvSpPr/>
              <p:nvPr/>
            </p:nvSpPr>
            <p:spPr>
              <a:xfrm>
                <a:off x="4030" y="2134"/>
                <a:ext cx="165" cy="228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r>
                  <a:rPr lang="en-US" sz="1800">
                    <a:solidFill>
                      <a:schemeClr val="dk1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rPr>
                  <a:t>19</a:t>
                </a:r>
                <a:endParaRPr/>
              </a:p>
            </p:txBody>
          </p:sp>
          <p:sp>
            <p:nvSpPr>
              <p:cNvPr id="212" name="Google Shape;212;p4"/>
              <p:cNvSpPr/>
              <p:nvPr/>
            </p:nvSpPr>
            <p:spPr>
              <a:xfrm>
                <a:off x="4236" y="2138"/>
                <a:ext cx="165" cy="228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r>
                  <a:rPr lang="en-US" sz="1800">
                    <a:solidFill>
                      <a:schemeClr val="dk1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rPr>
                  <a:t>20</a:t>
                </a:r>
                <a:endParaRPr/>
              </a:p>
            </p:txBody>
          </p:sp>
          <p:sp>
            <p:nvSpPr>
              <p:cNvPr id="213" name="Google Shape;213;p4"/>
              <p:cNvSpPr/>
              <p:nvPr/>
            </p:nvSpPr>
            <p:spPr>
              <a:xfrm>
                <a:off x="4434" y="2132"/>
                <a:ext cx="165" cy="228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r>
                  <a:rPr lang="en-US" sz="1800">
                    <a:solidFill>
                      <a:schemeClr val="dk1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rPr>
                  <a:t>21</a:t>
                </a:r>
                <a:endParaRPr/>
              </a:p>
            </p:txBody>
          </p:sp>
          <p:sp>
            <p:nvSpPr>
              <p:cNvPr id="214" name="Google Shape;214;p4"/>
              <p:cNvSpPr/>
              <p:nvPr/>
            </p:nvSpPr>
            <p:spPr>
              <a:xfrm>
                <a:off x="4642" y="2130"/>
                <a:ext cx="165" cy="228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r>
                  <a:rPr lang="en-US" sz="1800">
                    <a:solidFill>
                      <a:schemeClr val="dk1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rPr>
                  <a:t>22</a:t>
                </a:r>
                <a:endParaRPr/>
              </a:p>
            </p:txBody>
          </p:sp>
          <p:sp>
            <p:nvSpPr>
              <p:cNvPr id="215" name="Google Shape;215;p4"/>
              <p:cNvSpPr/>
              <p:nvPr/>
            </p:nvSpPr>
            <p:spPr>
              <a:xfrm>
                <a:off x="4856" y="2128"/>
                <a:ext cx="165" cy="228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r>
                  <a:rPr lang="en-US" sz="1800">
                    <a:solidFill>
                      <a:schemeClr val="dk1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rPr>
                  <a:t>23</a:t>
                </a:r>
                <a:endParaRPr/>
              </a:p>
            </p:txBody>
          </p:sp>
          <p:sp>
            <p:nvSpPr>
              <p:cNvPr id="216" name="Google Shape;216;p4"/>
              <p:cNvSpPr/>
              <p:nvPr/>
            </p:nvSpPr>
            <p:spPr>
              <a:xfrm>
                <a:off x="5066" y="2122"/>
                <a:ext cx="165" cy="228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r>
                  <a:rPr lang="en-US" sz="1800">
                    <a:solidFill>
                      <a:schemeClr val="dk1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rPr>
                  <a:t>24</a:t>
                </a:r>
                <a:endParaRPr/>
              </a:p>
            </p:txBody>
          </p:sp>
        </p:grpSp>
        <p:grpSp>
          <p:nvGrpSpPr>
            <p:cNvPr id="217" name="Google Shape;217;p4"/>
            <p:cNvGrpSpPr/>
            <p:nvPr/>
          </p:nvGrpSpPr>
          <p:grpSpPr>
            <a:xfrm>
              <a:off x="2292" y="2451"/>
              <a:ext cx="1826" cy="642"/>
              <a:chOff x="2265" y="2277"/>
              <a:chExt cx="1826" cy="642"/>
            </a:xfrm>
          </p:grpSpPr>
          <p:sp>
            <p:nvSpPr>
              <p:cNvPr id="218" name="Google Shape;218;p4"/>
              <p:cNvSpPr/>
              <p:nvPr/>
            </p:nvSpPr>
            <p:spPr>
              <a:xfrm>
                <a:off x="2266" y="2607"/>
                <a:ext cx="1825" cy="312"/>
              </a:xfrm>
              <a:prstGeom prst="rect">
                <a:avLst/>
              </a:prstGeom>
              <a:noFill/>
              <a:ln cap="flat" cmpd="sng" w="28575">
                <a:solidFill>
                  <a:srgbClr val="D16125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Clr>
                    <a:srgbClr val="A53731"/>
                  </a:buClr>
                  <a:buSzPts val="2000"/>
                  <a:buFont typeface="Arial"/>
                  <a:buNone/>
                </a:pPr>
                <a:r>
                  <a:rPr b="1" lang="en-US" sz="2000">
                    <a:solidFill>
                      <a:srgbClr val="A53731"/>
                    </a:solidFill>
                    <a:latin typeface="Tahoma"/>
                    <a:ea typeface="Tahoma"/>
                    <a:cs typeface="Tahoma"/>
                    <a:sym typeface="Tahoma"/>
                  </a:rPr>
                  <a:t>Tuổi vị thành niên: 10-19 </a:t>
                </a:r>
                <a:endParaRPr/>
              </a:p>
            </p:txBody>
          </p:sp>
          <p:cxnSp>
            <p:nvCxnSpPr>
              <p:cNvPr id="219" name="Google Shape;219;p4"/>
              <p:cNvCxnSpPr/>
              <p:nvPr/>
            </p:nvCxnSpPr>
            <p:spPr>
              <a:xfrm>
                <a:off x="2265" y="2282"/>
                <a:ext cx="0" cy="329"/>
              </a:xfrm>
              <a:prstGeom prst="straightConnector1">
                <a:avLst/>
              </a:prstGeom>
              <a:noFill/>
              <a:ln cap="flat" cmpd="sng" w="28575">
                <a:solidFill>
                  <a:schemeClr val="dk1"/>
                </a:solidFill>
                <a:prstDash val="dash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220" name="Google Shape;220;p4"/>
              <p:cNvCxnSpPr/>
              <p:nvPr/>
            </p:nvCxnSpPr>
            <p:spPr>
              <a:xfrm>
                <a:off x="4084" y="2277"/>
                <a:ext cx="0" cy="329"/>
              </a:xfrm>
              <a:prstGeom prst="straightConnector1">
                <a:avLst/>
              </a:prstGeom>
              <a:noFill/>
              <a:ln cap="flat" cmpd="sng" w="28575">
                <a:solidFill>
                  <a:schemeClr val="dk1"/>
                </a:solidFill>
                <a:prstDash val="dash"/>
                <a:round/>
                <a:headEnd len="med" w="med" type="none"/>
                <a:tailEnd len="med" w="med" type="none"/>
              </a:ln>
            </p:spPr>
          </p:cxnSp>
        </p:grpSp>
      </p:grpSp>
      <p:sp>
        <p:nvSpPr>
          <p:cNvPr id="221" name="Google Shape;221;p4"/>
          <p:cNvSpPr txBox="1"/>
          <p:nvPr/>
        </p:nvSpPr>
        <p:spPr>
          <a:xfrm>
            <a:off x="9744776" y="3059106"/>
            <a:ext cx="762000" cy="4000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A53731"/>
              </a:buClr>
              <a:buSzPts val="2000"/>
              <a:buFont typeface="Arial"/>
              <a:buNone/>
            </a:pPr>
            <a:r>
              <a:rPr b="1" lang="en-US" sz="2000">
                <a:solidFill>
                  <a:srgbClr val="A53731"/>
                </a:solidFill>
                <a:latin typeface="Tahoma"/>
                <a:ea typeface="Tahoma"/>
                <a:cs typeface="Tahoma"/>
                <a:sym typeface="Tahoma"/>
              </a:rPr>
              <a:t>Tuổi </a:t>
            </a:r>
            <a:endParaRPr/>
          </a:p>
        </p:txBody>
      </p:sp>
      <p:sp>
        <p:nvSpPr>
          <p:cNvPr id="222" name="Google Shape;222;p4"/>
          <p:cNvSpPr/>
          <p:nvPr/>
        </p:nvSpPr>
        <p:spPr>
          <a:xfrm>
            <a:off x="10069587" y="2406791"/>
            <a:ext cx="725487" cy="30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rPr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...</a:t>
            </a:r>
            <a:endParaRPr/>
          </a:p>
        </p:txBody>
      </p:sp>
    </p:spTree>
  </p:cSld>
  <p:clrMapOvr>
    <a:masterClrMapping/>
  </p:clrMapOvr>
  <p:transition spd="slow" p14:dur="1500">
    <p:split orient="vert"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7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8" name="Google Shape;228;p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 rot="-5400000">
            <a:off x="2919148" y="-2433011"/>
            <a:ext cx="6349846" cy="11655706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29" name="Google Shape;229;p5"/>
          <p:cNvGrpSpPr/>
          <p:nvPr/>
        </p:nvGrpSpPr>
        <p:grpSpPr>
          <a:xfrm>
            <a:off x="392977" y="4904316"/>
            <a:ext cx="1314731" cy="1298169"/>
            <a:chOff x="-108229" y="935977"/>
            <a:chExt cx="1314731" cy="1298169"/>
          </a:xfrm>
        </p:grpSpPr>
        <p:pic>
          <p:nvPicPr>
            <p:cNvPr id="230" name="Google Shape;230;p5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 rot="1374652">
              <a:off x="115079" y="968971"/>
              <a:ext cx="419196" cy="123218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31" name="Google Shape;231;p5"/>
            <p:cNvPicPr preferRelativeResize="0"/>
            <p:nvPr/>
          </p:nvPicPr>
          <p:blipFill rotWithShape="1">
            <a:blip r:embed="rId5">
              <a:alphaModFix/>
            </a:blip>
            <a:srcRect b="0" l="0" r="0" t="0"/>
            <a:stretch/>
          </p:blipFill>
          <p:spPr>
            <a:xfrm>
              <a:off x="634872" y="1274025"/>
              <a:ext cx="571630" cy="787579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232" name="Google Shape;232;p5"/>
          <p:cNvGrpSpPr/>
          <p:nvPr/>
        </p:nvGrpSpPr>
        <p:grpSpPr>
          <a:xfrm>
            <a:off x="7403687" y="3599965"/>
            <a:ext cx="4976743" cy="3717877"/>
            <a:chOff x="-591423" y="1707337"/>
            <a:chExt cx="7679682" cy="5787085"/>
          </a:xfrm>
        </p:grpSpPr>
        <p:pic>
          <p:nvPicPr>
            <p:cNvPr id="233" name="Google Shape;233;p5"/>
            <p:cNvPicPr preferRelativeResize="0"/>
            <p:nvPr/>
          </p:nvPicPr>
          <p:blipFill rotWithShape="1">
            <a:blip r:embed="rId6">
              <a:alphaModFix/>
            </a:blip>
            <a:srcRect b="34782" l="8007" r="59440" t="35025"/>
            <a:stretch/>
          </p:blipFill>
          <p:spPr>
            <a:xfrm>
              <a:off x="-591423" y="1707337"/>
              <a:ext cx="4429760" cy="5492902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34" name="Google Shape;234;p5"/>
            <p:cNvPicPr preferRelativeResize="0"/>
            <p:nvPr/>
          </p:nvPicPr>
          <p:blipFill rotWithShape="1">
            <a:blip r:embed="rId6">
              <a:alphaModFix/>
            </a:blip>
            <a:srcRect b="32834" l="56471" r="10977" t="36973"/>
            <a:stretch/>
          </p:blipFill>
          <p:spPr>
            <a:xfrm>
              <a:off x="2621901" y="2001520"/>
              <a:ext cx="4466358" cy="5492902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235" name="Google Shape;235;p5"/>
          <p:cNvGrpSpPr/>
          <p:nvPr/>
        </p:nvGrpSpPr>
        <p:grpSpPr>
          <a:xfrm>
            <a:off x="482784" y="1182688"/>
            <a:ext cx="10803235" cy="606425"/>
            <a:chOff x="183" y="2122"/>
            <a:chExt cx="5424" cy="382"/>
          </a:xfrm>
        </p:grpSpPr>
        <p:cxnSp>
          <p:nvCxnSpPr>
            <p:cNvPr id="236" name="Google Shape;236;p5"/>
            <p:cNvCxnSpPr/>
            <p:nvPr/>
          </p:nvCxnSpPr>
          <p:spPr>
            <a:xfrm>
              <a:off x="270" y="2450"/>
              <a:ext cx="5337" cy="0"/>
            </a:xfrm>
            <a:prstGeom prst="straightConnector1">
              <a:avLst/>
            </a:prstGeom>
            <a:noFill/>
            <a:ln cap="flat" cmpd="sng" w="28575">
              <a:solidFill>
                <a:srgbClr val="000000"/>
              </a:solidFill>
              <a:prstDash val="solid"/>
              <a:round/>
              <a:headEnd len="med" w="med" type="none"/>
              <a:tailEnd len="med" w="med" type="triangle"/>
            </a:ln>
          </p:spPr>
        </p:cxnSp>
        <p:cxnSp>
          <p:nvCxnSpPr>
            <p:cNvPr id="237" name="Google Shape;237;p5"/>
            <p:cNvCxnSpPr/>
            <p:nvPr/>
          </p:nvCxnSpPr>
          <p:spPr>
            <a:xfrm>
              <a:off x="270" y="2396"/>
              <a:ext cx="0" cy="108"/>
            </a:xfrm>
            <a:prstGeom prst="straightConnector1">
              <a:avLst/>
            </a:prstGeom>
            <a:noFill/>
            <a:ln cap="flat" cmpd="sng" w="9525">
              <a:solidFill>
                <a:srgbClr val="000000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238" name="Google Shape;238;p5"/>
            <p:cNvCxnSpPr/>
            <p:nvPr/>
          </p:nvCxnSpPr>
          <p:spPr>
            <a:xfrm>
              <a:off x="477" y="2393"/>
              <a:ext cx="0" cy="108"/>
            </a:xfrm>
            <a:prstGeom prst="straightConnector1">
              <a:avLst/>
            </a:prstGeom>
            <a:noFill/>
            <a:ln cap="flat" cmpd="sng" w="9525">
              <a:solidFill>
                <a:srgbClr val="000000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239" name="Google Shape;239;p5"/>
            <p:cNvCxnSpPr/>
            <p:nvPr/>
          </p:nvCxnSpPr>
          <p:spPr>
            <a:xfrm>
              <a:off x="675" y="2396"/>
              <a:ext cx="0" cy="108"/>
            </a:xfrm>
            <a:prstGeom prst="straightConnector1">
              <a:avLst/>
            </a:prstGeom>
            <a:noFill/>
            <a:ln cap="flat" cmpd="sng" w="9525">
              <a:solidFill>
                <a:srgbClr val="000000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240" name="Google Shape;240;p5"/>
            <p:cNvCxnSpPr/>
            <p:nvPr/>
          </p:nvCxnSpPr>
          <p:spPr>
            <a:xfrm>
              <a:off x="882" y="2393"/>
              <a:ext cx="0" cy="108"/>
            </a:xfrm>
            <a:prstGeom prst="straightConnector1">
              <a:avLst/>
            </a:prstGeom>
            <a:noFill/>
            <a:ln cap="flat" cmpd="sng" w="9525">
              <a:solidFill>
                <a:srgbClr val="000000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241" name="Google Shape;241;p5"/>
            <p:cNvCxnSpPr/>
            <p:nvPr/>
          </p:nvCxnSpPr>
          <p:spPr>
            <a:xfrm>
              <a:off x="1098" y="2396"/>
              <a:ext cx="0" cy="108"/>
            </a:xfrm>
            <a:prstGeom prst="straightConnector1">
              <a:avLst/>
            </a:prstGeom>
            <a:noFill/>
            <a:ln cap="flat" cmpd="sng" w="9525">
              <a:solidFill>
                <a:srgbClr val="000000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242" name="Google Shape;242;p5"/>
            <p:cNvCxnSpPr/>
            <p:nvPr/>
          </p:nvCxnSpPr>
          <p:spPr>
            <a:xfrm>
              <a:off x="1305" y="2393"/>
              <a:ext cx="0" cy="108"/>
            </a:xfrm>
            <a:prstGeom prst="straightConnector1">
              <a:avLst/>
            </a:prstGeom>
            <a:noFill/>
            <a:ln cap="flat" cmpd="sng" w="9525">
              <a:solidFill>
                <a:srgbClr val="000000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243" name="Google Shape;243;p5"/>
            <p:cNvCxnSpPr/>
            <p:nvPr/>
          </p:nvCxnSpPr>
          <p:spPr>
            <a:xfrm>
              <a:off x="1503" y="2396"/>
              <a:ext cx="0" cy="108"/>
            </a:xfrm>
            <a:prstGeom prst="straightConnector1">
              <a:avLst/>
            </a:prstGeom>
            <a:noFill/>
            <a:ln cap="flat" cmpd="sng" w="9525">
              <a:solidFill>
                <a:srgbClr val="000000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244" name="Google Shape;244;p5"/>
            <p:cNvCxnSpPr/>
            <p:nvPr/>
          </p:nvCxnSpPr>
          <p:spPr>
            <a:xfrm>
              <a:off x="1710" y="2393"/>
              <a:ext cx="0" cy="108"/>
            </a:xfrm>
            <a:prstGeom prst="straightConnector1">
              <a:avLst/>
            </a:prstGeom>
            <a:noFill/>
            <a:ln cap="flat" cmpd="sng" w="9525">
              <a:solidFill>
                <a:srgbClr val="000000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245" name="Google Shape;245;p5"/>
            <p:cNvCxnSpPr/>
            <p:nvPr/>
          </p:nvCxnSpPr>
          <p:spPr>
            <a:xfrm>
              <a:off x="1890" y="2396"/>
              <a:ext cx="0" cy="108"/>
            </a:xfrm>
            <a:prstGeom prst="straightConnector1">
              <a:avLst/>
            </a:prstGeom>
            <a:noFill/>
            <a:ln cap="flat" cmpd="sng" w="9525">
              <a:solidFill>
                <a:srgbClr val="000000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246" name="Google Shape;246;p5"/>
            <p:cNvCxnSpPr/>
            <p:nvPr/>
          </p:nvCxnSpPr>
          <p:spPr>
            <a:xfrm>
              <a:off x="2097" y="2393"/>
              <a:ext cx="0" cy="108"/>
            </a:xfrm>
            <a:prstGeom prst="straightConnector1">
              <a:avLst/>
            </a:prstGeom>
            <a:noFill/>
            <a:ln cap="flat" cmpd="sng" w="9525">
              <a:solidFill>
                <a:srgbClr val="000000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247" name="Google Shape;247;p5"/>
            <p:cNvCxnSpPr/>
            <p:nvPr/>
          </p:nvCxnSpPr>
          <p:spPr>
            <a:xfrm>
              <a:off x="2295" y="2396"/>
              <a:ext cx="0" cy="108"/>
            </a:xfrm>
            <a:prstGeom prst="straightConnector1">
              <a:avLst/>
            </a:prstGeom>
            <a:noFill/>
            <a:ln cap="flat" cmpd="sng" w="9525">
              <a:solidFill>
                <a:srgbClr val="000000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248" name="Google Shape;248;p5"/>
            <p:cNvCxnSpPr/>
            <p:nvPr/>
          </p:nvCxnSpPr>
          <p:spPr>
            <a:xfrm>
              <a:off x="2502" y="2393"/>
              <a:ext cx="0" cy="108"/>
            </a:xfrm>
            <a:prstGeom prst="straightConnector1">
              <a:avLst/>
            </a:prstGeom>
            <a:noFill/>
            <a:ln cap="flat" cmpd="sng" w="9525">
              <a:solidFill>
                <a:srgbClr val="000000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249" name="Google Shape;249;p5"/>
            <p:cNvCxnSpPr/>
            <p:nvPr/>
          </p:nvCxnSpPr>
          <p:spPr>
            <a:xfrm>
              <a:off x="2718" y="2396"/>
              <a:ext cx="0" cy="108"/>
            </a:xfrm>
            <a:prstGeom prst="straightConnector1">
              <a:avLst/>
            </a:prstGeom>
            <a:noFill/>
            <a:ln cap="flat" cmpd="sng" w="9525">
              <a:solidFill>
                <a:srgbClr val="000000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250" name="Google Shape;250;p5"/>
            <p:cNvCxnSpPr/>
            <p:nvPr/>
          </p:nvCxnSpPr>
          <p:spPr>
            <a:xfrm>
              <a:off x="2925" y="2393"/>
              <a:ext cx="0" cy="108"/>
            </a:xfrm>
            <a:prstGeom prst="straightConnector1">
              <a:avLst/>
            </a:prstGeom>
            <a:noFill/>
            <a:ln cap="flat" cmpd="sng" w="9525">
              <a:solidFill>
                <a:srgbClr val="000000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251" name="Google Shape;251;p5"/>
            <p:cNvCxnSpPr/>
            <p:nvPr/>
          </p:nvCxnSpPr>
          <p:spPr>
            <a:xfrm>
              <a:off x="3123" y="2396"/>
              <a:ext cx="0" cy="108"/>
            </a:xfrm>
            <a:prstGeom prst="straightConnector1">
              <a:avLst/>
            </a:prstGeom>
            <a:noFill/>
            <a:ln cap="flat" cmpd="sng" w="9525">
              <a:solidFill>
                <a:srgbClr val="000000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252" name="Google Shape;252;p5"/>
            <p:cNvCxnSpPr/>
            <p:nvPr/>
          </p:nvCxnSpPr>
          <p:spPr>
            <a:xfrm>
              <a:off x="3330" y="2393"/>
              <a:ext cx="0" cy="108"/>
            </a:xfrm>
            <a:prstGeom prst="straightConnector1">
              <a:avLst/>
            </a:prstGeom>
            <a:noFill/>
            <a:ln cap="flat" cmpd="sng" w="9525">
              <a:solidFill>
                <a:srgbClr val="000000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253" name="Google Shape;253;p5"/>
            <p:cNvCxnSpPr/>
            <p:nvPr/>
          </p:nvCxnSpPr>
          <p:spPr>
            <a:xfrm>
              <a:off x="3528" y="2396"/>
              <a:ext cx="0" cy="108"/>
            </a:xfrm>
            <a:prstGeom prst="straightConnector1">
              <a:avLst/>
            </a:prstGeom>
            <a:noFill/>
            <a:ln cap="flat" cmpd="sng" w="9525">
              <a:solidFill>
                <a:srgbClr val="000000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254" name="Google Shape;254;p5"/>
            <p:cNvCxnSpPr/>
            <p:nvPr/>
          </p:nvCxnSpPr>
          <p:spPr>
            <a:xfrm>
              <a:off x="3726" y="2387"/>
              <a:ext cx="0" cy="108"/>
            </a:xfrm>
            <a:prstGeom prst="straightConnector1">
              <a:avLst/>
            </a:prstGeom>
            <a:noFill/>
            <a:ln cap="flat" cmpd="sng" w="9525">
              <a:solidFill>
                <a:srgbClr val="000000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255" name="Google Shape;255;p5"/>
            <p:cNvCxnSpPr/>
            <p:nvPr/>
          </p:nvCxnSpPr>
          <p:spPr>
            <a:xfrm>
              <a:off x="3933" y="2392"/>
              <a:ext cx="0" cy="108"/>
            </a:xfrm>
            <a:prstGeom prst="straightConnector1">
              <a:avLst/>
            </a:prstGeom>
            <a:noFill/>
            <a:ln cap="flat" cmpd="sng" w="9525">
              <a:solidFill>
                <a:srgbClr val="000000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256" name="Google Shape;256;p5"/>
            <p:cNvCxnSpPr/>
            <p:nvPr/>
          </p:nvCxnSpPr>
          <p:spPr>
            <a:xfrm>
              <a:off x="4113" y="2393"/>
              <a:ext cx="0" cy="108"/>
            </a:xfrm>
            <a:prstGeom prst="straightConnector1">
              <a:avLst/>
            </a:prstGeom>
            <a:noFill/>
            <a:ln cap="flat" cmpd="sng" w="9525">
              <a:solidFill>
                <a:srgbClr val="000000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257" name="Google Shape;257;p5"/>
            <p:cNvCxnSpPr/>
            <p:nvPr/>
          </p:nvCxnSpPr>
          <p:spPr>
            <a:xfrm>
              <a:off x="4320" y="2396"/>
              <a:ext cx="0" cy="108"/>
            </a:xfrm>
            <a:prstGeom prst="straightConnector1">
              <a:avLst/>
            </a:prstGeom>
            <a:noFill/>
            <a:ln cap="flat" cmpd="sng" w="9525">
              <a:solidFill>
                <a:srgbClr val="000000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258" name="Google Shape;258;p5"/>
            <p:cNvCxnSpPr/>
            <p:nvPr/>
          </p:nvCxnSpPr>
          <p:spPr>
            <a:xfrm>
              <a:off x="4518" y="2393"/>
              <a:ext cx="0" cy="108"/>
            </a:xfrm>
            <a:prstGeom prst="straightConnector1">
              <a:avLst/>
            </a:prstGeom>
            <a:noFill/>
            <a:ln cap="flat" cmpd="sng" w="9525">
              <a:solidFill>
                <a:srgbClr val="000000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259" name="Google Shape;259;p5"/>
            <p:cNvCxnSpPr/>
            <p:nvPr/>
          </p:nvCxnSpPr>
          <p:spPr>
            <a:xfrm>
              <a:off x="4725" y="2396"/>
              <a:ext cx="0" cy="108"/>
            </a:xfrm>
            <a:prstGeom prst="straightConnector1">
              <a:avLst/>
            </a:prstGeom>
            <a:noFill/>
            <a:ln cap="flat" cmpd="sng" w="9525">
              <a:solidFill>
                <a:srgbClr val="000000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260" name="Google Shape;260;p5"/>
            <p:cNvCxnSpPr/>
            <p:nvPr/>
          </p:nvCxnSpPr>
          <p:spPr>
            <a:xfrm>
              <a:off x="4941" y="2393"/>
              <a:ext cx="0" cy="108"/>
            </a:xfrm>
            <a:prstGeom prst="straightConnector1">
              <a:avLst/>
            </a:prstGeom>
            <a:noFill/>
            <a:ln cap="flat" cmpd="sng" w="9525">
              <a:solidFill>
                <a:srgbClr val="000000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261" name="Google Shape;261;p5"/>
            <p:cNvCxnSpPr/>
            <p:nvPr/>
          </p:nvCxnSpPr>
          <p:spPr>
            <a:xfrm>
              <a:off x="5148" y="2390"/>
              <a:ext cx="0" cy="108"/>
            </a:xfrm>
            <a:prstGeom prst="straightConnector1">
              <a:avLst/>
            </a:prstGeom>
            <a:noFill/>
            <a:ln cap="flat" cmpd="sng" w="9525">
              <a:solidFill>
                <a:srgbClr val="000000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262" name="Google Shape;262;p5"/>
            <p:cNvCxnSpPr/>
            <p:nvPr/>
          </p:nvCxnSpPr>
          <p:spPr>
            <a:xfrm>
              <a:off x="5346" y="2393"/>
              <a:ext cx="0" cy="108"/>
            </a:xfrm>
            <a:prstGeom prst="straightConnector1">
              <a:avLst/>
            </a:prstGeom>
            <a:noFill/>
            <a:ln cap="flat" cmpd="sng" w="9525">
              <a:solidFill>
                <a:srgbClr val="000000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sp>
          <p:nvSpPr>
            <p:cNvPr id="263" name="Google Shape;263;p5"/>
            <p:cNvSpPr/>
            <p:nvPr/>
          </p:nvSpPr>
          <p:spPr>
            <a:xfrm>
              <a:off x="183" y="2126"/>
              <a:ext cx="165" cy="22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rPr lang="en-US" sz="1800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0</a:t>
              </a:r>
              <a:endParaRPr/>
            </a:p>
          </p:txBody>
        </p:sp>
        <p:sp>
          <p:nvSpPr>
            <p:cNvPr id="264" name="Google Shape;264;p5"/>
            <p:cNvSpPr/>
            <p:nvPr/>
          </p:nvSpPr>
          <p:spPr>
            <a:xfrm>
              <a:off x="388" y="2125"/>
              <a:ext cx="165" cy="22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rPr lang="en-US" sz="1800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1</a:t>
              </a:r>
              <a:endParaRPr/>
            </a:p>
          </p:txBody>
        </p:sp>
        <p:sp>
          <p:nvSpPr>
            <p:cNvPr id="265" name="Google Shape;265;p5"/>
            <p:cNvSpPr/>
            <p:nvPr/>
          </p:nvSpPr>
          <p:spPr>
            <a:xfrm>
              <a:off x="586" y="2130"/>
              <a:ext cx="165" cy="22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rPr lang="en-US" sz="1800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2</a:t>
              </a:r>
              <a:endParaRPr/>
            </a:p>
          </p:txBody>
        </p:sp>
        <p:sp>
          <p:nvSpPr>
            <p:cNvPr id="266" name="Google Shape;266;p5"/>
            <p:cNvSpPr/>
            <p:nvPr/>
          </p:nvSpPr>
          <p:spPr>
            <a:xfrm>
              <a:off x="798" y="2130"/>
              <a:ext cx="165" cy="22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rPr lang="en-US" sz="1800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3</a:t>
              </a:r>
              <a:endParaRPr/>
            </a:p>
          </p:txBody>
        </p:sp>
        <p:sp>
          <p:nvSpPr>
            <p:cNvPr id="267" name="Google Shape;267;p5"/>
            <p:cNvSpPr/>
            <p:nvPr/>
          </p:nvSpPr>
          <p:spPr>
            <a:xfrm>
              <a:off x="1014" y="2130"/>
              <a:ext cx="165" cy="22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rPr lang="en-US" sz="1800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4</a:t>
              </a:r>
              <a:endParaRPr/>
            </a:p>
          </p:txBody>
        </p:sp>
        <p:sp>
          <p:nvSpPr>
            <p:cNvPr id="268" name="Google Shape;268;p5"/>
            <p:cNvSpPr/>
            <p:nvPr/>
          </p:nvSpPr>
          <p:spPr>
            <a:xfrm>
              <a:off x="1222" y="2130"/>
              <a:ext cx="165" cy="22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rPr lang="en-US" sz="1800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5</a:t>
              </a:r>
              <a:endParaRPr/>
            </a:p>
          </p:txBody>
        </p:sp>
        <p:sp>
          <p:nvSpPr>
            <p:cNvPr id="269" name="Google Shape;269;p5"/>
            <p:cNvSpPr/>
            <p:nvPr/>
          </p:nvSpPr>
          <p:spPr>
            <a:xfrm>
              <a:off x="1416" y="2130"/>
              <a:ext cx="165" cy="22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rPr lang="en-US" sz="1800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6</a:t>
              </a:r>
              <a:endParaRPr/>
            </a:p>
          </p:txBody>
        </p:sp>
        <p:sp>
          <p:nvSpPr>
            <p:cNvPr id="270" name="Google Shape;270;p5"/>
            <p:cNvSpPr/>
            <p:nvPr/>
          </p:nvSpPr>
          <p:spPr>
            <a:xfrm>
              <a:off x="1619" y="2131"/>
              <a:ext cx="165" cy="22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rPr lang="en-US" sz="1800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7</a:t>
              </a:r>
              <a:endParaRPr/>
            </a:p>
          </p:txBody>
        </p:sp>
        <p:sp>
          <p:nvSpPr>
            <p:cNvPr id="271" name="Google Shape;271;p5"/>
            <p:cNvSpPr/>
            <p:nvPr/>
          </p:nvSpPr>
          <p:spPr>
            <a:xfrm>
              <a:off x="1804" y="2133"/>
              <a:ext cx="165" cy="22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rPr lang="en-US" sz="1800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8</a:t>
              </a:r>
              <a:endParaRPr/>
            </a:p>
          </p:txBody>
        </p:sp>
        <p:sp>
          <p:nvSpPr>
            <p:cNvPr id="272" name="Google Shape;272;p5"/>
            <p:cNvSpPr/>
            <p:nvPr/>
          </p:nvSpPr>
          <p:spPr>
            <a:xfrm>
              <a:off x="2009" y="2139"/>
              <a:ext cx="165" cy="22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rPr lang="en-US" sz="1800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9</a:t>
              </a:r>
              <a:endParaRPr/>
            </a:p>
          </p:txBody>
        </p:sp>
        <p:sp>
          <p:nvSpPr>
            <p:cNvPr id="273" name="Google Shape;273;p5"/>
            <p:cNvSpPr/>
            <p:nvPr/>
          </p:nvSpPr>
          <p:spPr>
            <a:xfrm>
              <a:off x="2206" y="2135"/>
              <a:ext cx="165" cy="22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rPr lang="en-US" sz="1800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10</a:t>
              </a:r>
              <a:endParaRPr/>
            </a:p>
          </p:txBody>
        </p:sp>
        <p:sp>
          <p:nvSpPr>
            <p:cNvPr id="274" name="Google Shape;274;p5"/>
            <p:cNvSpPr/>
            <p:nvPr/>
          </p:nvSpPr>
          <p:spPr>
            <a:xfrm>
              <a:off x="2418" y="2137"/>
              <a:ext cx="165" cy="22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rPr lang="en-US" sz="1800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11</a:t>
              </a:r>
              <a:endParaRPr/>
            </a:p>
          </p:txBody>
        </p:sp>
        <p:sp>
          <p:nvSpPr>
            <p:cNvPr id="275" name="Google Shape;275;p5"/>
            <p:cNvSpPr/>
            <p:nvPr/>
          </p:nvSpPr>
          <p:spPr>
            <a:xfrm>
              <a:off x="2634" y="2137"/>
              <a:ext cx="165" cy="22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rPr lang="en-US" sz="1800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12</a:t>
              </a:r>
              <a:endParaRPr/>
            </a:p>
          </p:txBody>
        </p:sp>
        <p:sp>
          <p:nvSpPr>
            <p:cNvPr id="276" name="Google Shape;276;p5"/>
            <p:cNvSpPr/>
            <p:nvPr/>
          </p:nvSpPr>
          <p:spPr>
            <a:xfrm>
              <a:off x="2840" y="2131"/>
              <a:ext cx="165" cy="22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rPr lang="en-US" sz="1800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13</a:t>
              </a:r>
              <a:endParaRPr/>
            </a:p>
          </p:txBody>
        </p:sp>
        <p:sp>
          <p:nvSpPr>
            <p:cNvPr id="277" name="Google Shape;277;p5"/>
            <p:cNvSpPr/>
            <p:nvPr/>
          </p:nvSpPr>
          <p:spPr>
            <a:xfrm>
              <a:off x="3038" y="2134"/>
              <a:ext cx="165" cy="22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rPr lang="en-US" sz="1800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14</a:t>
              </a:r>
              <a:endParaRPr/>
            </a:p>
          </p:txBody>
        </p:sp>
        <p:sp>
          <p:nvSpPr>
            <p:cNvPr id="278" name="Google Shape;278;p5"/>
            <p:cNvSpPr/>
            <p:nvPr/>
          </p:nvSpPr>
          <p:spPr>
            <a:xfrm>
              <a:off x="3242" y="2132"/>
              <a:ext cx="165" cy="22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rPr lang="en-US" sz="1800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15</a:t>
              </a:r>
              <a:endParaRPr/>
            </a:p>
          </p:txBody>
        </p:sp>
        <p:sp>
          <p:nvSpPr>
            <p:cNvPr id="279" name="Google Shape;279;p5"/>
            <p:cNvSpPr/>
            <p:nvPr/>
          </p:nvSpPr>
          <p:spPr>
            <a:xfrm>
              <a:off x="3444" y="2134"/>
              <a:ext cx="165" cy="22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rPr lang="en-US" sz="1800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16</a:t>
              </a:r>
              <a:endParaRPr/>
            </a:p>
          </p:txBody>
        </p:sp>
        <p:sp>
          <p:nvSpPr>
            <p:cNvPr id="280" name="Google Shape;280;p5"/>
            <p:cNvSpPr/>
            <p:nvPr/>
          </p:nvSpPr>
          <p:spPr>
            <a:xfrm>
              <a:off x="3638" y="2122"/>
              <a:ext cx="165" cy="22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rPr lang="en-US" sz="1800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17</a:t>
              </a:r>
              <a:endParaRPr/>
            </a:p>
          </p:txBody>
        </p:sp>
        <p:sp>
          <p:nvSpPr>
            <p:cNvPr id="281" name="Google Shape;281;p5"/>
            <p:cNvSpPr/>
            <p:nvPr/>
          </p:nvSpPr>
          <p:spPr>
            <a:xfrm>
              <a:off x="3850" y="2131"/>
              <a:ext cx="165" cy="22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rPr lang="en-US" sz="1800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18</a:t>
              </a:r>
              <a:endParaRPr/>
            </a:p>
          </p:txBody>
        </p:sp>
        <p:sp>
          <p:nvSpPr>
            <p:cNvPr id="282" name="Google Shape;282;p5"/>
            <p:cNvSpPr/>
            <p:nvPr/>
          </p:nvSpPr>
          <p:spPr>
            <a:xfrm>
              <a:off x="4030" y="2134"/>
              <a:ext cx="165" cy="22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rPr lang="en-US" sz="1800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19</a:t>
              </a:r>
              <a:endParaRPr/>
            </a:p>
          </p:txBody>
        </p:sp>
        <p:sp>
          <p:nvSpPr>
            <p:cNvPr id="283" name="Google Shape;283;p5"/>
            <p:cNvSpPr/>
            <p:nvPr/>
          </p:nvSpPr>
          <p:spPr>
            <a:xfrm>
              <a:off x="4236" y="2138"/>
              <a:ext cx="165" cy="22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rPr lang="en-US" sz="1800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20</a:t>
              </a:r>
              <a:endParaRPr/>
            </a:p>
          </p:txBody>
        </p:sp>
        <p:sp>
          <p:nvSpPr>
            <p:cNvPr id="284" name="Google Shape;284;p5"/>
            <p:cNvSpPr/>
            <p:nvPr/>
          </p:nvSpPr>
          <p:spPr>
            <a:xfrm>
              <a:off x="4434" y="2132"/>
              <a:ext cx="165" cy="22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rPr lang="en-US" sz="1800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21</a:t>
              </a:r>
              <a:endParaRPr/>
            </a:p>
          </p:txBody>
        </p:sp>
        <p:sp>
          <p:nvSpPr>
            <p:cNvPr id="285" name="Google Shape;285;p5"/>
            <p:cNvSpPr/>
            <p:nvPr/>
          </p:nvSpPr>
          <p:spPr>
            <a:xfrm>
              <a:off x="4642" y="2130"/>
              <a:ext cx="165" cy="22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rPr lang="en-US" sz="1800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22</a:t>
              </a:r>
              <a:endParaRPr/>
            </a:p>
          </p:txBody>
        </p:sp>
        <p:sp>
          <p:nvSpPr>
            <p:cNvPr id="286" name="Google Shape;286;p5"/>
            <p:cNvSpPr/>
            <p:nvPr/>
          </p:nvSpPr>
          <p:spPr>
            <a:xfrm>
              <a:off x="4856" y="2128"/>
              <a:ext cx="165" cy="22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rPr lang="en-US" sz="1800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23</a:t>
              </a:r>
              <a:endParaRPr/>
            </a:p>
          </p:txBody>
        </p:sp>
        <p:sp>
          <p:nvSpPr>
            <p:cNvPr id="287" name="Google Shape;287;p5"/>
            <p:cNvSpPr/>
            <p:nvPr/>
          </p:nvSpPr>
          <p:spPr>
            <a:xfrm>
              <a:off x="5066" y="2122"/>
              <a:ext cx="165" cy="22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rPr lang="en-US" sz="1800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24</a:t>
              </a:r>
              <a:endParaRPr/>
            </a:p>
          </p:txBody>
        </p:sp>
      </p:grpSp>
      <p:grpSp>
        <p:nvGrpSpPr>
          <p:cNvPr id="288" name="Google Shape;288;p5"/>
          <p:cNvGrpSpPr/>
          <p:nvPr/>
        </p:nvGrpSpPr>
        <p:grpSpPr>
          <a:xfrm>
            <a:off x="4695358" y="1835653"/>
            <a:ext cx="3630607" cy="1033462"/>
            <a:chOff x="2299" y="2268"/>
            <a:chExt cx="2287" cy="651"/>
          </a:xfrm>
        </p:grpSpPr>
        <p:sp>
          <p:nvSpPr>
            <p:cNvPr id="289" name="Google Shape;289;p5"/>
            <p:cNvSpPr/>
            <p:nvPr/>
          </p:nvSpPr>
          <p:spPr>
            <a:xfrm>
              <a:off x="2299" y="2607"/>
              <a:ext cx="2287" cy="312"/>
            </a:xfrm>
            <a:prstGeom prst="rect">
              <a:avLst/>
            </a:prstGeom>
            <a:noFill/>
            <a:ln cap="flat" cmpd="sng" w="28575">
              <a:solidFill>
                <a:srgbClr val="D16125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Clr>
                  <a:srgbClr val="A53731"/>
                </a:buClr>
                <a:buSzPts val="2000"/>
                <a:buFont typeface="Arial"/>
                <a:buNone/>
              </a:pPr>
              <a:r>
                <a:rPr b="1" lang="en-US" sz="2000">
                  <a:solidFill>
                    <a:srgbClr val="A53731"/>
                  </a:solidFill>
                  <a:latin typeface="Tahoma"/>
                  <a:ea typeface="Tahoma"/>
                  <a:cs typeface="Tahoma"/>
                  <a:sym typeface="Tahoma"/>
                </a:rPr>
                <a:t>Tuổi vị thành niên:10 - 19</a:t>
              </a:r>
              <a:endParaRPr/>
            </a:p>
          </p:txBody>
        </p:sp>
        <p:cxnSp>
          <p:nvCxnSpPr>
            <p:cNvPr id="290" name="Google Shape;290;p5"/>
            <p:cNvCxnSpPr/>
            <p:nvPr/>
          </p:nvCxnSpPr>
          <p:spPr>
            <a:xfrm>
              <a:off x="2304" y="2268"/>
              <a:ext cx="0" cy="329"/>
            </a:xfrm>
            <a:prstGeom prst="straightConnector1">
              <a:avLst/>
            </a:prstGeom>
            <a:noFill/>
            <a:ln cap="flat" cmpd="sng" w="28575">
              <a:solidFill>
                <a:srgbClr val="FF40FF"/>
              </a:solidFill>
              <a:prstDash val="dash"/>
              <a:round/>
              <a:headEnd len="med" w="med" type="none"/>
              <a:tailEnd len="med" w="med" type="none"/>
            </a:ln>
          </p:spPr>
        </p:cxnSp>
        <p:cxnSp>
          <p:nvCxnSpPr>
            <p:cNvPr id="291" name="Google Shape;291;p5"/>
            <p:cNvCxnSpPr/>
            <p:nvPr/>
          </p:nvCxnSpPr>
          <p:spPr>
            <a:xfrm>
              <a:off x="4580" y="2275"/>
              <a:ext cx="0" cy="329"/>
            </a:xfrm>
            <a:prstGeom prst="straightConnector1">
              <a:avLst/>
            </a:prstGeom>
            <a:noFill/>
            <a:ln cap="flat" cmpd="sng" w="28575">
              <a:solidFill>
                <a:schemeClr val="dk1"/>
              </a:solidFill>
              <a:prstDash val="dash"/>
              <a:round/>
              <a:headEnd len="med" w="med" type="none"/>
              <a:tailEnd len="med" w="med" type="none"/>
            </a:ln>
          </p:spPr>
        </p:cxnSp>
      </p:grpSp>
      <p:grpSp>
        <p:nvGrpSpPr>
          <p:cNvPr id="292" name="Google Shape;292;p5"/>
          <p:cNvGrpSpPr/>
          <p:nvPr/>
        </p:nvGrpSpPr>
        <p:grpSpPr>
          <a:xfrm>
            <a:off x="4685810" y="1821365"/>
            <a:ext cx="2065324" cy="2301875"/>
            <a:chOff x="2293" y="2223"/>
            <a:chExt cx="1301" cy="1317"/>
          </a:xfrm>
        </p:grpSpPr>
        <p:sp>
          <p:nvSpPr>
            <p:cNvPr id="293" name="Google Shape;293;p5"/>
            <p:cNvSpPr/>
            <p:nvPr/>
          </p:nvSpPr>
          <p:spPr>
            <a:xfrm>
              <a:off x="2293" y="3017"/>
              <a:ext cx="1301" cy="523"/>
            </a:xfrm>
            <a:prstGeom prst="rect">
              <a:avLst/>
            </a:prstGeom>
            <a:noFill/>
            <a:ln cap="flat" cmpd="sng" w="28575">
              <a:solidFill>
                <a:srgbClr val="FF40FF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Clr>
                  <a:srgbClr val="FF40FF"/>
                </a:buClr>
                <a:buSzPts val="2000"/>
                <a:buFont typeface="Arial"/>
                <a:buNone/>
              </a:pPr>
              <a:r>
                <a:rPr b="1" lang="en-US" sz="2000">
                  <a:solidFill>
                    <a:srgbClr val="FF40FF"/>
                  </a:solidFill>
                  <a:latin typeface="Tahoma"/>
                  <a:ea typeface="Tahoma"/>
                  <a:cs typeface="Tahoma"/>
                  <a:sym typeface="Tahoma"/>
                </a:rPr>
                <a:t>Tuổi dậy thì ở </a:t>
              </a:r>
              <a:endParaRPr/>
            </a:p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Clr>
                  <a:srgbClr val="FF40FF"/>
                </a:buClr>
                <a:buSzPts val="2000"/>
                <a:buFont typeface="Arial"/>
                <a:buNone/>
              </a:pPr>
              <a:r>
                <a:rPr b="1" lang="en-US" sz="2000">
                  <a:solidFill>
                    <a:srgbClr val="FF40FF"/>
                  </a:solidFill>
                  <a:latin typeface="Tahoma"/>
                  <a:ea typeface="Tahoma"/>
                  <a:cs typeface="Tahoma"/>
                  <a:sym typeface="Tahoma"/>
                </a:rPr>
                <a:t>nữ 10- 15</a:t>
              </a:r>
              <a:endParaRPr/>
            </a:p>
          </p:txBody>
        </p:sp>
        <p:cxnSp>
          <p:nvCxnSpPr>
            <p:cNvPr id="294" name="Google Shape;294;p5"/>
            <p:cNvCxnSpPr/>
            <p:nvPr/>
          </p:nvCxnSpPr>
          <p:spPr>
            <a:xfrm>
              <a:off x="3594" y="2223"/>
              <a:ext cx="0" cy="329"/>
            </a:xfrm>
            <a:prstGeom prst="straightConnector1">
              <a:avLst/>
            </a:prstGeom>
            <a:noFill/>
            <a:ln cap="flat" cmpd="sng" w="28575">
              <a:solidFill>
                <a:srgbClr val="FF40FF"/>
              </a:solidFill>
              <a:prstDash val="dash"/>
              <a:round/>
              <a:headEnd len="med" w="med" type="none"/>
              <a:tailEnd len="med" w="med" type="none"/>
            </a:ln>
          </p:spPr>
        </p:cxnSp>
        <p:cxnSp>
          <p:nvCxnSpPr>
            <p:cNvPr id="295" name="Google Shape;295;p5"/>
            <p:cNvCxnSpPr/>
            <p:nvPr/>
          </p:nvCxnSpPr>
          <p:spPr>
            <a:xfrm flipH="1">
              <a:off x="2293" y="2829"/>
              <a:ext cx="3" cy="188"/>
            </a:xfrm>
            <a:prstGeom prst="straightConnector1">
              <a:avLst/>
            </a:prstGeom>
            <a:noFill/>
            <a:ln cap="flat" cmpd="sng" w="28575">
              <a:solidFill>
                <a:srgbClr val="FF40FF"/>
              </a:solidFill>
              <a:prstDash val="dash"/>
              <a:round/>
              <a:headEnd len="med" w="med" type="none"/>
              <a:tailEnd len="med" w="med" type="none"/>
            </a:ln>
          </p:spPr>
        </p:cxnSp>
        <p:cxnSp>
          <p:nvCxnSpPr>
            <p:cNvPr id="296" name="Google Shape;296;p5"/>
            <p:cNvCxnSpPr/>
            <p:nvPr/>
          </p:nvCxnSpPr>
          <p:spPr>
            <a:xfrm>
              <a:off x="3591" y="2854"/>
              <a:ext cx="0" cy="166"/>
            </a:xfrm>
            <a:prstGeom prst="straightConnector1">
              <a:avLst/>
            </a:prstGeom>
            <a:noFill/>
            <a:ln cap="flat" cmpd="sng" w="28575">
              <a:solidFill>
                <a:srgbClr val="FF40FF"/>
              </a:solidFill>
              <a:prstDash val="dash"/>
              <a:round/>
              <a:headEnd len="med" w="med" type="none"/>
              <a:tailEnd len="med" w="med" type="none"/>
            </a:ln>
          </p:spPr>
        </p:cxnSp>
      </p:grpSp>
      <p:grpSp>
        <p:nvGrpSpPr>
          <p:cNvPr id="297" name="Google Shape;297;p5"/>
          <p:cNvGrpSpPr/>
          <p:nvPr/>
        </p:nvGrpSpPr>
        <p:grpSpPr>
          <a:xfrm>
            <a:off x="5870111" y="1813433"/>
            <a:ext cx="1722438" cy="3486159"/>
            <a:chOff x="3039" y="2187"/>
            <a:chExt cx="1085" cy="2196"/>
          </a:xfrm>
        </p:grpSpPr>
        <p:sp>
          <p:nvSpPr>
            <p:cNvPr id="298" name="Google Shape;298;p5"/>
            <p:cNvSpPr/>
            <p:nvPr/>
          </p:nvSpPr>
          <p:spPr>
            <a:xfrm>
              <a:off x="3039" y="3870"/>
              <a:ext cx="1085" cy="513"/>
            </a:xfrm>
            <a:prstGeom prst="rect">
              <a:avLst/>
            </a:prstGeom>
            <a:noFill/>
            <a:ln cap="flat" cmpd="sng" w="28575">
              <a:solidFill>
                <a:srgbClr val="46CF95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Clr>
                  <a:srgbClr val="49D99B"/>
                </a:buClr>
                <a:buSzPts val="1900"/>
                <a:buFont typeface="Arial"/>
                <a:buNone/>
              </a:pPr>
              <a:r>
                <a:rPr b="1" lang="en-US" sz="1900">
                  <a:solidFill>
                    <a:srgbClr val="49D99B"/>
                  </a:solidFill>
                  <a:latin typeface="Tahoma"/>
                  <a:ea typeface="Tahoma"/>
                  <a:cs typeface="Tahoma"/>
                  <a:sym typeface="Tahoma"/>
                </a:rPr>
                <a:t>Tuổi dậy thì </a:t>
              </a:r>
              <a:endParaRPr/>
            </a:p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Clr>
                  <a:srgbClr val="49D99B"/>
                </a:buClr>
                <a:buSzPts val="1900"/>
                <a:buFont typeface="Arial"/>
                <a:buNone/>
              </a:pPr>
              <a:r>
                <a:rPr b="1" lang="en-US" sz="1900">
                  <a:solidFill>
                    <a:srgbClr val="49D99B"/>
                  </a:solidFill>
                  <a:latin typeface="Tahoma"/>
                  <a:ea typeface="Tahoma"/>
                  <a:cs typeface="Tahoma"/>
                  <a:sym typeface="Tahoma"/>
                </a:rPr>
                <a:t>ở nam 13- 17</a:t>
              </a:r>
              <a:endParaRPr/>
            </a:p>
          </p:txBody>
        </p:sp>
        <p:cxnSp>
          <p:nvCxnSpPr>
            <p:cNvPr id="299" name="Google Shape;299;p5"/>
            <p:cNvCxnSpPr/>
            <p:nvPr/>
          </p:nvCxnSpPr>
          <p:spPr>
            <a:xfrm>
              <a:off x="3087" y="2205"/>
              <a:ext cx="0" cy="329"/>
            </a:xfrm>
            <a:prstGeom prst="straightConnector1">
              <a:avLst/>
            </a:prstGeom>
            <a:noFill/>
            <a:ln cap="flat" cmpd="sng" w="28575">
              <a:solidFill>
                <a:srgbClr val="49D99B"/>
              </a:solidFill>
              <a:prstDash val="dash"/>
              <a:round/>
              <a:headEnd len="med" w="med" type="none"/>
              <a:tailEnd len="med" w="med" type="none"/>
            </a:ln>
          </p:spPr>
        </p:cxnSp>
        <p:cxnSp>
          <p:nvCxnSpPr>
            <p:cNvPr id="300" name="Google Shape;300;p5"/>
            <p:cNvCxnSpPr/>
            <p:nvPr/>
          </p:nvCxnSpPr>
          <p:spPr>
            <a:xfrm>
              <a:off x="4095" y="2187"/>
              <a:ext cx="0" cy="329"/>
            </a:xfrm>
            <a:prstGeom prst="straightConnector1">
              <a:avLst/>
            </a:prstGeom>
            <a:noFill/>
            <a:ln cap="flat" cmpd="sng" w="28575">
              <a:solidFill>
                <a:srgbClr val="49D99B"/>
              </a:solidFill>
              <a:prstDash val="dash"/>
              <a:round/>
              <a:headEnd len="med" w="med" type="none"/>
              <a:tailEnd len="med" w="med" type="none"/>
            </a:ln>
          </p:spPr>
        </p:cxnSp>
        <p:cxnSp>
          <p:nvCxnSpPr>
            <p:cNvPr id="301" name="Google Shape;301;p5"/>
            <p:cNvCxnSpPr/>
            <p:nvPr/>
          </p:nvCxnSpPr>
          <p:spPr>
            <a:xfrm>
              <a:off x="3080" y="2863"/>
              <a:ext cx="0" cy="256"/>
            </a:xfrm>
            <a:prstGeom prst="straightConnector1">
              <a:avLst/>
            </a:prstGeom>
            <a:noFill/>
            <a:ln cap="flat" cmpd="sng" w="28575">
              <a:solidFill>
                <a:srgbClr val="49D99B"/>
              </a:solidFill>
              <a:prstDash val="dash"/>
              <a:round/>
              <a:headEnd len="med" w="med" type="none"/>
              <a:tailEnd len="med" w="med" type="none"/>
            </a:ln>
          </p:spPr>
        </p:cxnSp>
        <p:cxnSp>
          <p:nvCxnSpPr>
            <p:cNvPr id="302" name="Google Shape;302;p5"/>
            <p:cNvCxnSpPr/>
            <p:nvPr/>
          </p:nvCxnSpPr>
          <p:spPr>
            <a:xfrm>
              <a:off x="3078" y="3642"/>
              <a:ext cx="0" cy="214"/>
            </a:xfrm>
            <a:prstGeom prst="straightConnector1">
              <a:avLst/>
            </a:prstGeom>
            <a:noFill/>
            <a:ln cap="flat" cmpd="sng" w="28575">
              <a:solidFill>
                <a:srgbClr val="49D99B"/>
              </a:solidFill>
              <a:prstDash val="dash"/>
              <a:round/>
              <a:headEnd len="med" w="med" type="none"/>
              <a:tailEnd len="med" w="med" type="none"/>
            </a:ln>
          </p:spPr>
        </p:cxnSp>
        <p:cxnSp>
          <p:nvCxnSpPr>
            <p:cNvPr id="303" name="Google Shape;303;p5"/>
            <p:cNvCxnSpPr/>
            <p:nvPr/>
          </p:nvCxnSpPr>
          <p:spPr>
            <a:xfrm>
              <a:off x="4088" y="2889"/>
              <a:ext cx="0" cy="963"/>
            </a:xfrm>
            <a:prstGeom prst="straightConnector1">
              <a:avLst/>
            </a:prstGeom>
            <a:noFill/>
            <a:ln cap="flat" cmpd="sng" w="28575">
              <a:solidFill>
                <a:srgbClr val="49D99B"/>
              </a:solidFill>
              <a:prstDash val="dash"/>
              <a:round/>
              <a:headEnd len="med" w="med" type="none"/>
              <a:tailEnd len="med" w="med" type="none"/>
            </a:ln>
          </p:spPr>
        </p:cxnSp>
      </p:grpSp>
      <p:sp>
        <p:nvSpPr>
          <p:cNvPr id="304" name="Google Shape;304;p5"/>
          <p:cNvSpPr/>
          <p:nvPr/>
        </p:nvSpPr>
        <p:spPr>
          <a:xfrm>
            <a:off x="10089453" y="1889339"/>
            <a:ext cx="1072911" cy="51617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A53731"/>
              </a:buClr>
              <a:buSzPts val="2800"/>
              <a:buFont typeface="Arial"/>
              <a:buNone/>
            </a:pPr>
            <a:r>
              <a:rPr b="1" lang="en-US" sz="2800">
                <a:solidFill>
                  <a:srgbClr val="A53731"/>
                </a:solidFill>
                <a:latin typeface="Tahoma"/>
                <a:ea typeface="Tahoma"/>
                <a:cs typeface="Tahoma"/>
                <a:sym typeface="Tahoma"/>
              </a:rPr>
              <a:t>Tuổi</a:t>
            </a:r>
            <a:r>
              <a:rPr b="1" lang="en-US" sz="2000">
                <a:solidFill>
                  <a:srgbClr val="0B19C8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endParaRPr/>
          </a:p>
        </p:txBody>
      </p:sp>
      <p:sp>
        <p:nvSpPr>
          <p:cNvPr id="305" name="Google Shape;305;p5"/>
          <p:cNvSpPr/>
          <p:nvPr/>
        </p:nvSpPr>
        <p:spPr>
          <a:xfrm>
            <a:off x="10407308" y="1230313"/>
            <a:ext cx="725487" cy="30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rPr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...</a:t>
            </a:r>
            <a:endParaRPr/>
          </a:p>
        </p:txBody>
      </p:sp>
    </p:spTree>
  </p:cSld>
  <p:clrMapOvr>
    <a:masterClrMapping/>
  </p:clrMapOvr>
  <p:transition spd="slow" p14:dur="1500">
    <p:split orient="vert"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2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10" name="Shape 3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1" name="Google Shape;311;p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 rot="-5400000">
            <a:off x="2919148" y="-2433011"/>
            <a:ext cx="6349846" cy="11655706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312" name="Google Shape;312;p6"/>
          <p:cNvGrpSpPr/>
          <p:nvPr/>
        </p:nvGrpSpPr>
        <p:grpSpPr>
          <a:xfrm>
            <a:off x="1953376" y="605544"/>
            <a:ext cx="8193924" cy="1004891"/>
            <a:chOff x="2057548" y="744440"/>
            <a:chExt cx="8193924" cy="1004891"/>
          </a:xfrm>
        </p:grpSpPr>
        <p:sp>
          <p:nvSpPr>
            <p:cNvPr id="313" name="Google Shape;313;p6"/>
            <p:cNvSpPr/>
            <p:nvPr/>
          </p:nvSpPr>
          <p:spPr>
            <a:xfrm>
              <a:off x="2057548" y="744440"/>
              <a:ext cx="8193924" cy="1004891"/>
            </a:xfrm>
            <a:prstGeom prst="rect">
              <a:avLst/>
            </a:prstGeom>
            <a:solidFill>
              <a:srgbClr val="49D99B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4" name="Google Shape;314;p6"/>
            <p:cNvSpPr/>
            <p:nvPr/>
          </p:nvSpPr>
          <p:spPr>
            <a:xfrm>
              <a:off x="2323623" y="976536"/>
              <a:ext cx="7749237" cy="52322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2800">
                  <a:solidFill>
                    <a:schemeClr val="lt1"/>
                  </a:solidFill>
                  <a:latin typeface="Tahoma"/>
                  <a:ea typeface="Tahoma"/>
                  <a:cs typeface="Tahoma"/>
                  <a:sym typeface="Tahoma"/>
                </a:rPr>
                <a:t>Hãy nêu đặc điểm tuổi dậy thì ở </a:t>
              </a:r>
              <a:r>
                <a:rPr b="1" lang="en-US" sz="2800">
                  <a:solidFill>
                    <a:srgbClr val="833E17"/>
                  </a:solidFill>
                  <a:latin typeface="Tahoma"/>
                  <a:ea typeface="Tahoma"/>
                  <a:cs typeface="Tahoma"/>
                  <a:sym typeface="Tahoma"/>
                </a:rPr>
                <a:t>nam giới</a:t>
              </a:r>
              <a:r>
                <a:rPr b="1" lang="en-US" sz="2800">
                  <a:solidFill>
                    <a:schemeClr val="lt1"/>
                  </a:solidFill>
                  <a:latin typeface="Tahoma"/>
                  <a:ea typeface="Tahoma"/>
                  <a:cs typeface="Tahoma"/>
                  <a:sym typeface="Tahoma"/>
                </a:rPr>
                <a:t>?</a:t>
              </a:r>
              <a:endParaRPr sz="2800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</p:grpSp>
      <p:pic>
        <p:nvPicPr>
          <p:cNvPr id="315" name="Google Shape;315;p6"/>
          <p:cNvPicPr preferRelativeResize="0"/>
          <p:nvPr/>
        </p:nvPicPr>
        <p:blipFill rotWithShape="1">
          <a:blip r:embed="rId4">
            <a:alphaModFix/>
          </a:blip>
          <a:srcRect b="75097" l="66515" r="0" t="0"/>
          <a:stretch/>
        </p:blipFill>
        <p:spPr>
          <a:xfrm rot="660128">
            <a:off x="9693355" y="-1175868"/>
            <a:ext cx="3020116" cy="3146513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316" name="Google Shape;316;p6"/>
          <p:cNvGrpSpPr/>
          <p:nvPr/>
        </p:nvGrpSpPr>
        <p:grpSpPr>
          <a:xfrm>
            <a:off x="11265367" y="2013237"/>
            <a:ext cx="1118824" cy="1237951"/>
            <a:chOff x="-108229" y="935977"/>
            <a:chExt cx="1314731" cy="1298169"/>
          </a:xfrm>
        </p:grpSpPr>
        <p:pic>
          <p:nvPicPr>
            <p:cNvPr id="317" name="Google Shape;317;p6"/>
            <p:cNvPicPr preferRelativeResize="0"/>
            <p:nvPr/>
          </p:nvPicPr>
          <p:blipFill rotWithShape="1">
            <a:blip r:embed="rId5">
              <a:alphaModFix/>
            </a:blip>
            <a:srcRect b="0" l="0" r="0" t="0"/>
            <a:stretch/>
          </p:blipFill>
          <p:spPr>
            <a:xfrm rot="1374652">
              <a:off x="115079" y="968971"/>
              <a:ext cx="419196" cy="123218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18" name="Google Shape;318;p6"/>
            <p:cNvPicPr preferRelativeResize="0"/>
            <p:nvPr/>
          </p:nvPicPr>
          <p:blipFill rotWithShape="1">
            <a:blip r:embed="rId6">
              <a:alphaModFix/>
            </a:blip>
            <a:srcRect b="0" l="0" r="0" t="0"/>
            <a:stretch/>
          </p:blipFill>
          <p:spPr>
            <a:xfrm>
              <a:off x="634872" y="1274025"/>
              <a:ext cx="571630" cy="787579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319" name="Google Shape;319;p6"/>
          <p:cNvSpPr/>
          <p:nvPr/>
        </p:nvSpPr>
        <p:spPr>
          <a:xfrm>
            <a:off x="3921801" y="4498908"/>
            <a:ext cx="4123245" cy="4160723"/>
          </a:xfrm>
          <a:prstGeom prst="blockArc">
            <a:avLst>
              <a:gd fmla="val 10800000" name="adj1"/>
              <a:gd fmla="val 21588671" name="adj2"/>
              <a:gd fmla="val 25083" name="adj3"/>
            </a:avLst>
          </a:prstGeom>
          <a:solidFill>
            <a:srgbClr val="A5A5A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0" name="Google Shape;320;p6"/>
          <p:cNvSpPr/>
          <p:nvPr/>
        </p:nvSpPr>
        <p:spPr>
          <a:xfrm>
            <a:off x="3313897" y="3678233"/>
            <a:ext cx="833377" cy="833377"/>
          </a:xfrm>
          <a:prstGeom prst="ellipse">
            <a:avLst/>
          </a:prstGeom>
          <a:solidFill>
            <a:srgbClr val="FFE27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1" name="Google Shape;321;p6"/>
          <p:cNvSpPr/>
          <p:nvPr/>
        </p:nvSpPr>
        <p:spPr>
          <a:xfrm>
            <a:off x="4606292" y="2461695"/>
            <a:ext cx="833377" cy="833377"/>
          </a:xfrm>
          <a:prstGeom prst="ellipse">
            <a:avLst/>
          </a:prstGeom>
          <a:solidFill>
            <a:srgbClr val="49D99B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2" name="Google Shape;322;p6"/>
          <p:cNvSpPr/>
          <p:nvPr/>
        </p:nvSpPr>
        <p:spPr>
          <a:xfrm>
            <a:off x="6566815" y="2461695"/>
            <a:ext cx="833377" cy="833377"/>
          </a:xfrm>
          <a:prstGeom prst="ellipse">
            <a:avLst/>
          </a:prstGeom>
          <a:solidFill>
            <a:srgbClr val="FFE27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3" name="Google Shape;323;p6"/>
          <p:cNvSpPr/>
          <p:nvPr/>
        </p:nvSpPr>
        <p:spPr>
          <a:xfrm>
            <a:off x="7790728" y="3678232"/>
            <a:ext cx="833377" cy="833377"/>
          </a:xfrm>
          <a:prstGeom prst="ellipse">
            <a:avLst/>
          </a:prstGeom>
          <a:solidFill>
            <a:srgbClr val="49D99B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24" name="Google Shape;324;p6"/>
          <p:cNvPicPr preferRelativeResize="0"/>
          <p:nvPr/>
        </p:nvPicPr>
        <p:blipFill rotWithShape="1">
          <a:blip r:embed="rId7">
            <a:alphaModFix/>
          </a:blip>
          <a:srcRect b="70943" l="49807" r="4935" t="6503"/>
          <a:stretch/>
        </p:blipFill>
        <p:spPr>
          <a:xfrm>
            <a:off x="3733462" y="3808067"/>
            <a:ext cx="4527432" cy="2991679"/>
          </a:xfrm>
          <a:prstGeom prst="rect">
            <a:avLst/>
          </a:prstGeom>
          <a:noFill/>
          <a:ln>
            <a:noFill/>
          </a:ln>
        </p:spPr>
      </p:pic>
      <p:sp>
        <p:nvSpPr>
          <p:cNvPr id="325" name="Google Shape;325;p6"/>
          <p:cNvSpPr/>
          <p:nvPr/>
        </p:nvSpPr>
        <p:spPr>
          <a:xfrm>
            <a:off x="611355" y="3729467"/>
            <a:ext cx="2802370" cy="76944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200">
                <a:solidFill>
                  <a:srgbClr val="46CF95"/>
                </a:solidFill>
                <a:latin typeface="Tahoma"/>
                <a:ea typeface="Tahoma"/>
                <a:cs typeface="Tahoma"/>
                <a:sym typeface="Tahoma"/>
              </a:rPr>
              <a:t>Khoảng từ 13 đến 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200">
                <a:solidFill>
                  <a:srgbClr val="46CF95"/>
                </a:solidFill>
                <a:latin typeface="Tahoma"/>
                <a:ea typeface="Tahoma"/>
                <a:cs typeface="Tahoma"/>
                <a:sym typeface="Tahoma"/>
              </a:rPr>
              <a:t>17 tuổi</a:t>
            </a:r>
            <a:endParaRPr b="1" sz="2200">
              <a:solidFill>
                <a:srgbClr val="46CF95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326" name="Google Shape;326;p6"/>
          <p:cNvSpPr txBox="1"/>
          <p:nvPr/>
        </p:nvSpPr>
        <p:spPr>
          <a:xfrm>
            <a:off x="1564575" y="2490152"/>
            <a:ext cx="3153007" cy="76944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833E17"/>
              </a:buClr>
              <a:buSzPts val="2200"/>
              <a:buFont typeface="Arial"/>
              <a:buNone/>
            </a:pPr>
            <a:r>
              <a:rPr b="1" lang="en-US" sz="2200">
                <a:solidFill>
                  <a:srgbClr val="833E17"/>
                </a:solidFill>
                <a:latin typeface="Tahoma"/>
                <a:ea typeface="Tahoma"/>
                <a:cs typeface="Tahoma"/>
                <a:sym typeface="Tahoma"/>
              </a:rPr>
              <a:t>Phát triển chiều cao, 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833E17"/>
              </a:buClr>
              <a:buSzPts val="2200"/>
              <a:buFont typeface="Arial"/>
              <a:buNone/>
            </a:pPr>
            <a:r>
              <a:rPr b="1" lang="en-US" sz="2200">
                <a:solidFill>
                  <a:srgbClr val="833E17"/>
                </a:solidFill>
                <a:latin typeface="Tahoma"/>
                <a:ea typeface="Tahoma"/>
                <a:cs typeface="Tahoma"/>
                <a:sym typeface="Tahoma"/>
              </a:rPr>
              <a:t>cân nặng</a:t>
            </a:r>
            <a:endParaRPr b="1" sz="2200">
              <a:solidFill>
                <a:srgbClr val="833E17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327" name="Google Shape;327;p6"/>
          <p:cNvSpPr/>
          <p:nvPr/>
        </p:nvSpPr>
        <p:spPr>
          <a:xfrm>
            <a:off x="7373988" y="2635524"/>
            <a:ext cx="3550972" cy="4308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46CF95"/>
              </a:buClr>
              <a:buSzPts val="2200"/>
              <a:buFont typeface="Arial"/>
              <a:buNone/>
            </a:pPr>
            <a:r>
              <a:rPr b="1" lang="en-US" sz="2200">
                <a:solidFill>
                  <a:srgbClr val="46CF95"/>
                </a:solidFill>
                <a:latin typeface="Tahoma"/>
                <a:ea typeface="Tahoma"/>
                <a:cs typeface="Tahoma"/>
                <a:sym typeface="Tahoma"/>
              </a:rPr>
              <a:t>Có hiện tượng xuất tinh</a:t>
            </a:r>
            <a:endParaRPr b="1" sz="2200">
              <a:solidFill>
                <a:srgbClr val="46CF95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328" name="Google Shape;328;p6"/>
          <p:cNvSpPr txBox="1"/>
          <p:nvPr/>
        </p:nvSpPr>
        <p:spPr>
          <a:xfrm>
            <a:off x="8642359" y="3678232"/>
            <a:ext cx="3172761" cy="110799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833E17"/>
              </a:buClr>
              <a:buSzPts val="2200"/>
              <a:buFont typeface="Arial"/>
              <a:buNone/>
            </a:pPr>
            <a:r>
              <a:rPr b="1" lang="en-US" sz="2200">
                <a:solidFill>
                  <a:srgbClr val="833E17"/>
                </a:solidFill>
                <a:latin typeface="Tahoma"/>
                <a:ea typeface="Tahoma"/>
                <a:cs typeface="Tahoma"/>
                <a:sym typeface="Tahoma"/>
              </a:rPr>
              <a:t>Biến đổi về tình cảm, suy nghĩ và mối quan hệ xã hội.</a:t>
            </a:r>
            <a:endParaRPr/>
          </a:p>
        </p:txBody>
      </p:sp>
    </p:spTree>
  </p:cSld>
  <p:clrMapOvr>
    <a:masterClrMapping/>
  </p:clrMapOvr>
  <p:transition spd="slow" p14:dur="1500">
    <p:split orient="vert"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3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3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327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3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33" name="Shape 3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4" name="Google Shape;334;p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 rot="-5400000">
            <a:off x="2919148" y="-2433011"/>
            <a:ext cx="6349846" cy="11655706"/>
          </a:xfrm>
          <a:prstGeom prst="rect">
            <a:avLst/>
          </a:prstGeom>
          <a:noFill/>
          <a:ln>
            <a:noFill/>
          </a:ln>
        </p:spPr>
      </p:pic>
      <p:pic>
        <p:nvPicPr>
          <p:cNvPr id="335" name="Google Shape;335;p7"/>
          <p:cNvPicPr preferRelativeResize="0"/>
          <p:nvPr/>
        </p:nvPicPr>
        <p:blipFill rotWithShape="1">
          <a:blip r:embed="rId4">
            <a:alphaModFix/>
          </a:blip>
          <a:srcRect b="75097" l="66515" r="0" t="0"/>
          <a:stretch/>
        </p:blipFill>
        <p:spPr>
          <a:xfrm rot="660128">
            <a:off x="9693355" y="-1175868"/>
            <a:ext cx="3020116" cy="3146513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336" name="Google Shape;336;p7"/>
          <p:cNvGrpSpPr/>
          <p:nvPr/>
        </p:nvGrpSpPr>
        <p:grpSpPr>
          <a:xfrm>
            <a:off x="11069460" y="1954549"/>
            <a:ext cx="1314731" cy="1298169"/>
            <a:chOff x="-108229" y="935977"/>
            <a:chExt cx="1314731" cy="1298169"/>
          </a:xfrm>
        </p:grpSpPr>
        <p:pic>
          <p:nvPicPr>
            <p:cNvPr id="337" name="Google Shape;337;p7"/>
            <p:cNvPicPr preferRelativeResize="0"/>
            <p:nvPr/>
          </p:nvPicPr>
          <p:blipFill rotWithShape="1">
            <a:blip r:embed="rId5">
              <a:alphaModFix/>
            </a:blip>
            <a:srcRect b="0" l="0" r="0" t="0"/>
            <a:stretch/>
          </p:blipFill>
          <p:spPr>
            <a:xfrm rot="1374652">
              <a:off x="115079" y="968971"/>
              <a:ext cx="419196" cy="123218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38" name="Google Shape;338;p7"/>
            <p:cNvPicPr preferRelativeResize="0"/>
            <p:nvPr/>
          </p:nvPicPr>
          <p:blipFill rotWithShape="1">
            <a:blip r:embed="rId6">
              <a:alphaModFix/>
            </a:blip>
            <a:srcRect b="0" l="0" r="0" t="0"/>
            <a:stretch/>
          </p:blipFill>
          <p:spPr>
            <a:xfrm>
              <a:off x="634872" y="1274025"/>
              <a:ext cx="571630" cy="787579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339" name="Google Shape;339;p7"/>
          <p:cNvSpPr/>
          <p:nvPr/>
        </p:nvSpPr>
        <p:spPr>
          <a:xfrm rot="2914015">
            <a:off x="3486023" y="1956841"/>
            <a:ext cx="385465" cy="385465"/>
          </a:xfrm>
          <a:prstGeom prst="roundRect">
            <a:avLst>
              <a:gd fmla="val 16667" name="adj"/>
            </a:avLst>
          </a:prstGeom>
          <a:solidFill>
            <a:srgbClr val="FFE27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0" name="Google Shape;340;p7"/>
          <p:cNvSpPr/>
          <p:nvPr/>
        </p:nvSpPr>
        <p:spPr>
          <a:xfrm rot="2914015">
            <a:off x="4265588" y="3013432"/>
            <a:ext cx="385465" cy="385465"/>
          </a:xfrm>
          <a:prstGeom prst="roundRect">
            <a:avLst>
              <a:gd fmla="val 16667" name="adj"/>
            </a:avLst>
          </a:prstGeom>
          <a:solidFill>
            <a:srgbClr val="FFE27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1" name="Google Shape;341;p7"/>
          <p:cNvSpPr/>
          <p:nvPr/>
        </p:nvSpPr>
        <p:spPr>
          <a:xfrm rot="2914015">
            <a:off x="4171408" y="4174124"/>
            <a:ext cx="385465" cy="385465"/>
          </a:xfrm>
          <a:prstGeom prst="roundRect">
            <a:avLst>
              <a:gd fmla="val 16667" name="adj"/>
            </a:avLst>
          </a:prstGeom>
          <a:solidFill>
            <a:srgbClr val="FFE27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2" name="Google Shape;342;p7"/>
          <p:cNvSpPr/>
          <p:nvPr/>
        </p:nvSpPr>
        <p:spPr>
          <a:xfrm rot="2914015">
            <a:off x="3486023" y="5126613"/>
            <a:ext cx="385465" cy="385465"/>
          </a:xfrm>
          <a:prstGeom prst="roundRect">
            <a:avLst>
              <a:gd fmla="val 16667" name="adj"/>
            </a:avLst>
          </a:prstGeom>
          <a:solidFill>
            <a:srgbClr val="FFE27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343" name="Google Shape;343;p7"/>
          <p:cNvGrpSpPr/>
          <p:nvPr/>
        </p:nvGrpSpPr>
        <p:grpSpPr>
          <a:xfrm>
            <a:off x="226671" y="1876494"/>
            <a:ext cx="4024563" cy="3549681"/>
            <a:chOff x="112128" y="1630522"/>
            <a:chExt cx="5291239" cy="4666895"/>
          </a:xfrm>
        </p:grpSpPr>
        <p:sp>
          <p:nvSpPr>
            <p:cNvPr id="344" name="Google Shape;344;p7"/>
            <p:cNvSpPr/>
            <p:nvPr/>
          </p:nvSpPr>
          <p:spPr>
            <a:xfrm>
              <a:off x="954040" y="2096149"/>
              <a:ext cx="3552296" cy="3552296"/>
            </a:xfrm>
            <a:prstGeom prst="ellipse">
              <a:avLst/>
            </a:prstGeom>
            <a:solidFill>
              <a:srgbClr val="49D99B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345" name="Google Shape;345;p7"/>
            <p:cNvPicPr preferRelativeResize="0"/>
            <p:nvPr/>
          </p:nvPicPr>
          <p:blipFill rotWithShape="1">
            <a:blip r:embed="rId7">
              <a:alphaModFix/>
            </a:blip>
            <a:srcRect b="68889" l="0" r="52843" t="0"/>
            <a:stretch/>
          </p:blipFill>
          <p:spPr>
            <a:xfrm>
              <a:off x="112128" y="1630522"/>
              <a:ext cx="5291239" cy="4666895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346" name="Google Shape;346;p7"/>
          <p:cNvGrpSpPr/>
          <p:nvPr/>
        </p:nvGrpSpPr>
        <p:grpSpPr>
          <a:xfrm>
            <a:off x="1953376" y="477528"/>
            <a:ext cx="8193924" cy="1004891"/>
            <a:chOff x="2057548" y="744440"/>
            <a:chExt cx="8193924" cy="1004891"/>
          </a:xfrm>
        </p:grpSpPr>
        <p:sp>
          <p:nvSpPr>
            <p:cNvPr id="347" name="Google Shape;347;p7"/>
            <p:cNvSpPr/>
            <p:nvPr/>
          </p:nvSpPr>
          <p:spPr>
            <a:xfrm>
              <a:off x="2057548" y="744440"/>
              <a:ext cx="8193924" cy="1004891"/>
            </a:xfrm>
            <a:prstGeom prst="rect">
              <a:avLst/>
            </a:prstGeom>
            <a:solidFill>
              <a:srgbClr val="49D99B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8" name="Google Shape;348;p7"/>
            <p:cNvSpPr/>
            <p:nvPr/>
          </p:nvSpPr>
          <p:spPr>
            <a:xfrm>
              <a:off x="2323623" y="976536"/>
              <a:ext cx="7406195" cy="52322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2800">
                  <a:solidFill>
                    <a:schemeClr val="lt1"/>
                  </a:solidFill>
                  <a:latin typeface="Tahoma"/>
                  <a:ea typeface="Tahoma"/>
                  <a:cs typeface="Tahoma"/>
                  <a:sym typeface="Tahoma"/>
                </a:rPr>
                <a:t>Hãy nêu đặc điểm tuổi dậy thì ở </a:t>
              </a:r>
              <a:r>
                <a:rPr b="1" lang="en-US" sz="2800">
                  <a:solidFill>
                    <a:srgbClr val="833E17"/>
                  </a:solidFill>
                  <a:latin typeface="Tahoma"/>
                  <a:ea typeface="Tahoma"/>
                  <a:cs typeface="Tahoma"/>
                  <a:sym typeface="Tahoma"/>
                </a:rPr>
                <a:t>nữ giới</a:t>
              </a:r>
              <a:r>
                <a:rPr b="1" lang="en-US" sz="2800">
                  <a:solidFill>
                    <a:schemeClr val="lt1"/>
                  </a:solidFill>
                  <a:latin typeface="Tahoma"/>
                  <a:ea typeface="Tahoma"/>
                  <a:cs typeface="Tahoma"/>
                  <a:sym typeface="Tahoma"/>
                </a:rPr>
                <a:t>?</a:t>
              </a:r>
              <a:endParaRPr sz="2800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</p:grpSp>
      <p:sp>
        <p:nvSpPr>
          <p:cNvPr id="349" name="Google Shape;349;p7"/>
          <p:cNvSpPr/>
          <p:nvPr/>
        </p:nvSpPr>
        <p:spPr>
          <a:xfrm>
            <a:off x="4066943" y="1895471"/>
            <a:ext cx="4123245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46CF95"/>
              </a:buClr>
              <a:buSzPts val="2400"/>
              <a:buFont typeface="Arial"/>
              <a:buNone/>
            </a:pPr>
            <a:r>
              <a:rPr b="1" lang="en-US" sz="2400">
                <a:solidFill>
                  <a:srgbClr val="46CF95"/>
                </a:solidFill>
                <a:latin typeface="Tahoma"/>
                <a:ea typeface="Tahoma"/>
                <a:cs typeface="Tahoma"/>
                <a:sym typeface="Tahoma"/>
              </a:rPr>
              <a:t>Khoảng từ 10 đến 15 tuổi</a:t>
            </a:r>
            <a:endParaRPr b="1" sz="2400">
              <a:solidFill>
                <a:srgbClr val="46CF95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350" name="Google Shape;350;p7"/>
          <p:cNvSpPr txBox="1"/>
          <p:nvPr/>
        </p:nvSpPr>
        <p:spPr>
          <a:xfrm>
            <a:off x="4850984" y="2965881"/>
            <a:ext cx="5638800" cy="4619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833E17"/>
              </a:buClr>
              <a:buSzPts val="2400"/>
              <a:buFont typeface="Arial"/>
              <a:buNone/>
            </a:pPr>
            <a:r>
              <a:rPr b="1" lang="en-US" sz="2400">
                <a:solidFill>
                  <a:srgbClr val="833E17"/>
                </a:solidFill>
                <a:latin typeface="Tahoma"/>
                <a:ea typeface="Tahoma"/>
                <a:cs typeface="Tahoma"/>
                <a:sym typeface="Tahoma"/>
              </a:rPr>
              <a:t>Phát triển chiều cao, cân nặng</a:t>
            </a:r>
            <a:endParaRPr b="1" sz="2400">
              <a:solidFill>
                <a:srgbClr val="833E17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351" name="Google Shape;351;p7"/>
          <p:cNvSpPr/>
          <p:nvPr/>
        </p:nvSpPr>
        <p:spPr>
          <a:xfrm>
            <a:off x="4736004" y="4139968"/>
            <a:ext cx="5741495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46CF95"/>
              </a:buClr>
              <a:buSzPts val="2400"/>
              <a:buFont typeface="Arial"/>
              <a:buNone/>
            </a:pPr>
            <a:r>
              <a:rPr b="1" lang="en-US" sz="2400">
                <a:solidFill>
                  <a:srgbClr val="46CF95"/>
                </a:solidFill>
                <a:latin typeface="Tahoma"/>
                <a:ea typeface="Tahoma"/>
                <a:cs typeface="Tahoma"/>
                <a:sym typeface="Tahoma"/>
              </a:rPr>
              <a:t>Xuất hiện kinh nguyệt, tạo ra trứng</a:t>
            </a:r>
            <a:endParaRPr sz="2400">
              <a:solidFill>
                <a:srgbClr val="46CF95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352" name="Google Shape;352;p7"/>
          <p:cNvSpPr txBox="1"/>
          <p:nvPr/>
        </p:nvSpPr>
        <p:spPr>
          <a:xfrm>
            <a:off x="4066538" y="4909694"/>
            <a:ext cx="7274561" cy="8318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833E17"/>
              </a:buClr>
              <a:buSzPts val="2400"/>
              <a:buFont typeface="Arial"/>
              <a:buNone/>
            </a:pPr>
            <a:r>
              <a:rPr b="1" lang="en-US" sz="2400">
                <a:solidFill>
                  <a:srgbClr val="833E17"/>
                </a:solidFill>
                <a:latin typeface="Tahoma"/>
                <a:ea typeface="Tahoma"/>
                <a:cs typeface="Tahoma"/>
                <a:sym typeface="Tahoma"/>
              </a:rPr>
              <a:t>Biến đổi về tình cảm, suy nghĩ và mối quan hệ xã hội.</a:t>
            </a:r>
            <a:endParaRPr/>
          </a:p>
        </p:txBody>
      </p:sp>
    </p:spTree>
  </p:cSld>
  <p:clrMapOvr>
    <a:masterClrMapping/>
  </p:clrMapOvr>
  <p:transition spd="slow" p14:dur="1500">
    <p:split orient="vert"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3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3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3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3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57" name="Shape 3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" name="Google Shape;358;p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 rot="-5400000">
            <a:off x="2667000" y="-2705102"/>
            <a:ext cx="6858000" cy="12268204"/>
          </a:xfrm>
          <a:prstGeom prst="rect">
            <a:avLst/>
          </a:prstGeom>
          <a:noFill/>
          <a:ln>
            <a:noFill/>
          </a:ln>
        </p:spPr>
      </p:pic>
      <p:pic>
        <p:nvPicPr>
          <p:cNvPr id="359" name="Google Shape;359;p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 rot="-5400000">
            <a:off x="3007678" y="-2289879"/>
            <a:ext cx="6224681" cy="11494606"/>
          </a:xfrm>
          <a:prstGeom prst="rect">
            <a:avLst/>
          </a:prstGeom>
          <a:noFill/>
          <a:ln>
            <a:noFill/>
          </a:ln>
        </p:spPr>
      </p:pic>
      <p:pic>
        <p:nvPicPr>
          <p:cNvPr id="360" name="Google Shape;360;p8"/>
          <p:cNvPicPr preferRelativeResize="0"/>
          <p:nvPr/>
        </p:nvPicPr>
        <p:blipFill rotWithShape="1">
          <a:blip r:embed="rId5">
            <a:alphaModFix/>
          </a:blip>
          <a:srcRect b="70943" l="49807" r="4935" t="6503"/>
          <a:stretch/>
        </p:blipFill>
        <p:spPr>
          <a:xfrm>
            <a:off x="4655668" y="1993899"/>
            <a:ext cx="7883274" cy="5209183"/>
          </a:xfrm>
          <a:prstGeom prst="rect">
            <a:avLst/>
          </a:prstGeom>
          <a:noFill/>
          <a:ln>
            <a:noFill/>
          </a:ln>
        </p:spPr>
      </p:pic>
      <p:pic>
        <p:nvPicPr>
          <p:cNvPr id="361" name="Google Shape;361;p8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10074428" y="3611047"/>
            <a:ext cx="294120" cy="352944"/>
          </a:xfrm>
          <a:prstGeom prst="rect">
            <a:avLst/>
          </a:prstGeom>
          <a:noFill/>
          <a:ln>
            <a:noFill/>
          </a:ln>
        </p:spPr>
      </p:pic>
      <p:pic>
        <p:nvPicPr>
          <p:cNvPr id="362" name="Google Shape;362;p8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11207034" y="3790650"/>
            <a:ext cx="444494" cy="732592"/>
          </a:xfrm>
          <a:prstGeom prst="rect">
            <a:avLst/>
          </a:prstGeom>
          <a:noFill/>
          <a:ln>
            <a:noFill/>
          </a:ln>
        </p:spPr>
      </p:pic>
      <p:sp>
        <p:nvSpPr>
          <p:cNvPr id="363" name="Google Shape;363;p8"/>
          <p:cNvSpPr txBox="1"/>
          <p:nvPr/>
        </p:nvSpPr>
        <p:spPr>
          <a:xfrm rot="-1673774">
            <a:off x="378998" y="2956617"/>
            <a:ext cx="1397421" cy="120032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7000">
                <a:solidFill>
                  <a:srgbClr val="833E17"/>
                </a:solidFill>
                <a:latin typeface="Arial"/>
                <a:ea typeface="Arial"/>
                <a:cs typeface="Arial"/>
                <a:sym typeface="Arial"/>
              </a:rPr>
              <a:t>Ai</a:t>
            </a:r>
            <a:endParaRPr b="1" sz="7000">
              <a:solidFill>
                <a:srgbClr val="833E17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4" name="Google Shape;364;p8"/>
          <p:cNvSpPr txBox="1"/>
          <p:nvPr/>
        </p:nvSpPr>
        <p:spPr>
          <a:xfrm rot="-603791">
            <a:off x="1302487" y="2056853"/>
            <a:ext cx="3416691" cy="120032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7000">
                <a:solidFill>
                  <a:srgbClr val="833E17"/>
                </a:solidFill>
                <a:latin typeface="Arial"/>
                <a:ea typeface="Arial"/>
                <a:cs typeface="Arial"/>
                <a:sym typeface="Arial"/>
              </a:rPr>
              <a:t>nhanh</a:t>
            </a:r>
            <a:endParaRPr b="1" sz="7000">
              <a:solidFill>
                <a:srgbClr val="833E17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5" name="Google Shape;365;p8"/>
          <p:cNvSpPr txBox="1"/>
          <p:nvPr/>
        </p:nvSpPr>
        <p:spPr>
          <a:xfrm rot="843621">
            <a:off x="4263464" y="2766965"/>
            <a:ext cx="1560923" cy="120032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7000">
                <a:solidFill>
                  <a:srgbClr val="833E17"/>
                </a:solidFill>
                <a:latin typeface="Arial"/>
                <a:ea typeface="Arial"/>
                <a:cs typeface="Arial"/>
                <a:sym typeface="Arial"/>
              </a:rPr>
              <a:t>ai</a:t>
            </a:r>
            <a:endParaRPr b="1" sz="7000">
              <a:solidFill>
                <a:srgbClr val="833E17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6" name="Google Shape;366;p8"/>
          <p:cNvSpPr txBox="1"/>
          <p:nvPr/>
        </p:nvSpPr>
        <p:spPr>
          <a:xfrm rot="416991">
            <a:off x="5514047" y="1990722"/>
            <a:ext cx="2619431" cy="120032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7000">
                <a:solidFill>
                  <a:srgbClr val="833E17"/>
                </a:solidFill>
                <a:latin typeface="Arial"/>
                <a:ea typeface="Arial"/>
                <a:cs typeface="Arial"/>
                <a:sym typeface="Arial"/>
              </a:rPr>
              <a:t>đúng</a:t>
            </a:r>
            <a:endParaRPr b="1" sz="7000">
              <a:solidFill>
                <a:srgbClr val="833E17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367" name="Google Shape;367;p8"/>
          <p:cNvGrpSpPr/>
          <p:nvPr/>
        </p:nvGrpSpPr>
        <p:grpSpPr>
          <a:xfrm>
            <a:off x="2648509" y="4133470"/>
            <a:ext cx="1314731" cy="1298169"/>
            <a:chOff x="-108229" y="935977"/>
            <a:chExt cx="1314731" cy="1298169"/>
          </a:xfrm>
        </p:grpSpPr>
        <p:pic>
          <p:nvPicPr>
            <p:cNvPr id="368" name="Google Shape;368;p8"/>
            <p:cNvPicPr preferRelativeResize="0"/>
            <p:nvPr/>
          </p:nvPicPr>
          <p:blipFill rotWithShape="1">
            <a:blip r:embed="rId8">
              <a:alphaModFix/>
            </a:blip>
            <a:srcRect b="0" l="0" r="0" t="0"/>
            <a:stretch/>
          </p:blipFill>
          <p:spPr>
            <a:xfrm rot="1374652">
              <a:off x="115079" y="968971"/>
              <a:ext cx="419196" cy="123218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69" name="Google Shape;369;p8"/>
            <p:cNvPicPr preferRelativeResize="0"/>
            <p:nvPr/>
          </p:nvPicPr>
          <p:blipFill rotWithShape="1">
            <a:blip r:embed="rId9">
              <a:alphaModFix/>
            </a:blip>
            <a:srcRect b="0" l="0" r="0" t="0"/>
            <a:stretch/>
          </p:blipFill>
          <p:spPr>
            <a:xfrm>
              <a:off x="634872" y="1274025"/>
              <a:ext cx="571630" cy="787579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370" name="Google Shape;370;p8"/>
          <p:cNvPicPr preferRelativeResize="0"/>
          <p:nvPr/>
        </p:nvPicPr>
        <p:blipFill rotWithShape="1">
          <a:blip r:embed="rId10">
            <a:alphaModFix/>
          </a:blip>
          <a:srcRect b="80726" l="70005" r="17726" t="10076"/>
          <a:stretch/>
        </p:blipFill>
        <p:spPr>
          <a:xfrm rot="660128">
            <a:off x="591125" y="439977"/>
            <a:ext cx="1106378" cy="116210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 p14:dur="1500">
    <p:split orient="vert"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75" name="Shape 3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6" name="Google Shape;376;p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 rot="-5400000">
            <a:off x="2919148" y="-2433011"/>
            <a:ext cx="6349846" cy="11655706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377" name="Google Shape;377;p9"/>
          <p:cNvGrpSpPr/>
          <p:nvPr/>
        </p:nvGrpSpPr>
        <p:grpSpPr>
          <a:xfrm>
            <a:off x="3748484" y="467852"/>
            <a:ext cx="4887516" cy="878348"/>
            <a:chOff x="680467" y="699478"/>
            <a:chExt cx="2946320" cy="878348"/>
          </a:xfrm>
        </p:grpSpPr>
        <p:sp>
          <p:nvSpPr>
            <p:cNvPr id="378" name="Google Shape;378;p9"/>
            <p:cNvSpPr/>
            <p:nvPr/>
          </p:nvSpPr>
          <p:spPr>
            <a:xfrm>
              <a:off x="680467" y="699478"/>
              <a:ext cx="2931008" cy="878348"/>
            </a:xfrm>
            <a:prstGeom prst="rect">
              <a:avLst/>
            </a:prstGeom>
            <a:solidFill>
              <a:srgbClr val="49D99B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9" name="Google Shape;379;p9"/>
            <p:cNvSpPr/>
            <p:nvPr/>
          </p:nvSpPr>
          <p:spPr>
            <a:xfrm>
              <a:off x="803621" y="827220"/>
              <a:ext cx="2823166" cy="58477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3200">
                  <a:solidFill>
                    <a:schemeClr val="lt1"/>
                  </a:solidFill>
                  <a:latin typeface="Tahoma"/>
                  <a:ea typeface="Tahoma"/>
                  <a:cs typeface="Tahoma"/>
                  <a:sym typeface="Tahoma"/>
                </a:rPr>
                <a:t>Tuổi dậy thì là gì?</a:t>
              </a:r>
              <a:endParaRPr b="1" sz="3200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</p:grpSp>
      <p:grpSp>
        <p:nvGrpSpPr>
          <p:cNvPr id="380" name="Google Shape;380;p9"/>
          <p:cNvGrpSpPr/>
          <p:nvPr/>
        </p:nvGrpSpPr>
        <p:grpSpPr>
          <a:xfrm>
            <a:off x="10920605" y="1954549"/>
            <a:ext cx="1314731" cy="1298169"/>
            <a:chOff x="-108229" y="935977"/>
            <a:chExt cx="1314731" cy="1298169"/>
          </a:xfrm>
        </p:grpSpPr>
        <p:pic>
          <p:nvPicPr>
            <p:cNvPr id="381" name="Google Shape;381;p9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 rot="1374652">
              <a:off x="115079" y="968971"/>
              <a:ext cx="419196" cy="123218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82" name="Google Shape;382;p9"/>
            <p:cNvPicPr preferRelativeResize="0"/>
            <p:nvPr/>
          </p:nvPicPr>
          <p:blipFill rotWithShape="1">
            <a:blip r:embed="rId5">
              <a:alphaModFix/>
            </a:blip>
            <a:srcRect b="0" l="0" r="0" t="0"/>
            <a:stretch/>
          </p:blipFill>
          <p:spPr>
            <a:xfrm>
              <a:off x="634872" y="1274025"/>
              <a:ext cx="571630" cy="787579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383" name="Google Shape;383;p9"/>
          <p:cNvSpPr/>
          <p:nvPr/>
        </p:nvSpPr>
        <p:spPr>
          <a:xfrm>
            <a:off x="1071156" y="1547276"/>
            <a:ext cx="9879042" cy="334097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228600" lvl="0" marL="2286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A53731"/>
              </a:buClr>
              <a:buSzPts val="2400"/>
              <a:buFont typeface="Tahoma"/>
              <a:buAutoNum type="alphaUcPeriod"/>
            </a:pPr>
            <a:r>
              <a:rPr lang="en-US" sz="2400">
                <a:solidFill>
                  <a:srgbClr val="A53731"/>
                </a:solidFill>
                <a:latin typeface="Tahoma"/>
                <a:ea typeface="Tahoma"/>
                <a:cs typeface="Tahoma"/>
                <a:sym typeface="Tahoma"/>
              </a:rPr>
              <a:t> Là tuổi mà cơ thể có nhiều biến đổi về mặt thể chất.</a:t>
            </a:r>
            <a:endParaRPr/>
          </a:p>
          <a:p>
            <a:pPr indent="-228600" lvl="0" marL="2286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A53731"/>
              </a:buClr>
              <a:buSzPts val="2400"/>
              <a:buFont typeface="Tahoma"/>
              <a:buAutoNum type="alphaUcPeriod"/>
            </a:pPr>
            <a:r>
              <a:rPr lang="en-US" sz="2400">
                <a:solidFill>
                  <a:srgbClr val="A53731"/>
                </a:solidFill>
                <a:latin typeface="Tahoma"/>
                <a:ea typeface="Tahoma"/>
                <a:cs typeface="Tahoma"/>
                <a:sym typeface="Tahoma"/>
              </a:rPr>
              <a:t> Là tuổi mà cơ thể có nhiều biến đổi về mặt tinh thần.</a:t>
            </a:r>
            <a:endParaRPr/>
          </a:p>
          <a:p>
            <a:pPr indent="-228600" lvl="0" marL="2286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A53731"/>
              </a:buClr>
              <a:buSzPts val="2400"/>
              <a:buFont typeface="Tahoma"/>
              <a:buAutoNum type="alphaUcPeriod"/>
            </a:pPr>
            <a:r>
              <a:rPr lang="en-US" sz="2400">
                <a:solidFill>
                  <a:srgbClr val="A53731"/>
                </a:solidFill>
                <a:latin typeface="Tahoma"/>
                <a:ea typeface="Tahoma"/>
                <a:cs typeface="Tahoma"/>
                <a:sym typeface="Tahoma"/>
              </a:rPr>
              <a:t> Là tuổi mà cơ thể có nhiều biến đổi về mặt tình cảm và mối quan hệ xã hội.</a:t>
            </a:r>
            <a:endParaRPr/>
          </a:p>
          <a:p>
            <a:pPr indent="-228600" lvl="0" marL="2286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A53731"/>
              </a:buClr>
              <a:buSzPts val="2400"/>
              <a:buFont typeface="Tahoma"/>
              <a:buAutoNum type="alphaUcPeriod"/>
            </a:pPr>
            <a:r>
              <a:rPr lang="en-US" sz="2400">
                <a:solidFill>
                  <a:srgbClr val="A53731"/>
                </a:solidFill>
                <a:latin typeface="Tahoma"/>
                <a:ea typeface="Tahoma"/>
                <a:cs typeface="Tahoma"/>
                <a:sym typeface="Tahoma"/>
              </a:rPr>
              <a:t> Là tuổi mà cơ thể có nhiều biến đổi về mặt thể chất, tinh thần, tình cảm và mối quan hệ xã hội.</a:t>
            </a:r>
            <a:endParaRPr/>
          </a:p>
        </p:txBody>
      </p:sp>
      <p:pic>
        <p:nvPicPr>
          <p:cNvPr id="384" name="Google Shape;384;p9"/>
          <p:cNvPicPr preferRelativeResize="0"/>
          <p:nvPr/>
        </p:nvPicPr>
        <p:blipFill rotWithShape="1">
          <a:blip r:embed="rId6">
            <a:alphaModFix/>
          </a:blip>
          <a:srcRect b="5978" l="3522" r="51707" t="72885"/>
          <a:stretch/>
        </p:blipFill>
        <p:spPr>
          <a:xfrm>
            <a:off x="8077731" y="4330814"/>
            <a:ext cx="4199329" cy="2650513"/>
          </a:xfrm>
          <a:prstGeom prst="rect">
            <a:avLst/>
          </a:prstGeom>
          <a:noFill/>
          <a:ln>
            <a:noFill/>
          </a:ln>
        </p:spPr>
      </p:pic>
      <p:pic>
        <p:nvPicPr>
          <p:cNvPr id="385" name="Google Shape;385;p9"/>
          <p:cNvPicPr preferRelativeResize="0"/>
          <p:nvPr/>
        </p:nvPicPr>
        <p:blipFill rotWithShape="1">
          <a:blip r:embed="rId7">
            <a:alphaModFix/>
          </a:blip>
          <a:srcRect b="77077" l="83322" r="4990" t="16315"/>
          <a:stretch/>
        </p:blipFill>
        <p:spPr>
          <a:xfrm rot="10497857">
            <a:off x="-419911" y="5432968"/>
            <a:ext cx="1975987" cy="1565291"/>
          </a:xfrm>
          <a:prstGeom prst="rect">
            <a:avLst/>
          </a:prstGeom>
          <a:noFill/>
          <a:ln>
            <a:noFill/>
          </a:ln>
        </p:spPr>
      </p:pic>
      <p:sp>
        <p:nvSpPr>
          <p:cNvPr id="386" name="Google Shape;386;p9"/>
          <p:cNvSpPr/>
          <p:nvPr/>
        </p:nvSpPr>
        <p:spPr>
          <a:xfrm>
            <a:off x="960561" y="3761615"/>
            <a:ext cx="635000" cy="658882"/>
          </a:xfrm>
          <a:prstGeom prst="ellipse">
            <a:avLst/>
          </a:prstGeom>
          <a:noFill/>
          <a:ln cap="flat" cmpd="sng" w="76200">
            <a:solidFill>
              <a:srgbClr val="FF2F92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ransition spd="slow" p14:dur="1500">
    <p:split orient="vert"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xmlns:r="http://schemas.openxmlformats.org/officeDocument/2006/relationships" name="Office 主题​​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主题​​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2019-09-07T12:11:57Z</dcterms:created>
  <dc:creator>Administrator</dc:creator>
</cp:coreProperties>
</file>