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24"/>
  </p:notesMasterIdLst>
  <p:sldIdLst>
    <p:sldId id="528" r:id="rId12"/>
    <p:sldId id="531" r:id="rId13"/>
    <p:sldId id="510" r:id="rId14"/>
    <p:sldId id="519" r:id="rId15"/>
    <p:sldId id="520" r:id="rId16"/>
    <p:sldId id="532" r:id="rId17"/>
    <p:sldId id="536" r:id="rId18"/>
    <p:sldId id="522" r:id="rId19"/>
    <p:sldId id="523" r:id="rId20"/>
    <p:sldId id="524" r:id="rId21"/>
    <p:sldId id="525" r:id="rId22"/>
    <p:sldId id="533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EC8B74"/>
    <a:srgbClr val="83B085"/>
    <a:srgbClr val="E66444"/>
    <a:srgbClr val="A16B1B"/>
    <a:srgbClr val="684511"/>
    <a:srgbClr val="89A751"/>
    <a:srgbClr val="392620"/>
    <a:srgbClr val="B6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576" y="3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8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1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8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6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C0AA-A1A7-4251-98DB-EA463CC9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0CF205-E8CC-456D-849D-35F0F85A2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FABC6A-33A7-4ED4-8BB1-EBE4D7A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794F-5496-411D-8AA2-27D540E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FB46F-38DD-49CA-8E1F-38726E6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48F24-6D29-4723-83B7-5AEB82AF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C79C29-A435-49BA-B4A0-711EE611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9E1F6-C406-4872-BC6D-8EBEF3E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93AEC9-4436-45E0-A324-93FAAB7E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B4F72-56D1-4EF7-9278-117700F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771E6-0A69-45AC-AE35-14EADC78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BA83E3-CAF7-4336-9869-1612562F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704E7-DF7B-4690-A42B-EC90586F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9B764D-8575-453C-A6FB-541C072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6F046-2DCE-4EFB-A120-E495129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0DA21-642F-4441-9CBF-5FBCF67B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C1F518-6652-4315-B7E4-CD0B90F7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5E9C2-BFF8-42DD-952F-813FA610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C9E30F-E871-42C9-8184-E4C5DBF0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CAB49D-8BA7-4229-AE34-AD648D66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3E6DFB-37BA-482B-B634-9907A94A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2CD80-826A-44FF-98E4-B1F45C2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115FE-9A38-458C-9A8C-8D17622A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6230E-401B-4CE1-A03F-7408ED827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1066B6-EF19-47CB-AFE1-6239F5E65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E75097-F01C-4802-8C3E-5355810F2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1E2469-31BD-40E5-AC6F-87C632C5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0BE977-C1BB-440B-92B3-6C8D9F61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B9D761-4440-4A29-B58A-04452EC9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2AA83-1BD5-4213-81EE-082350B4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69762-72A8-46DF-BE78-2F777DD0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2353BE-C9C1-4B78-8F0C-0419145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913B55-15B6-4FB1-BF9B-0F749BF9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A2571-5240-4ACA-AC29-BAB743A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EA0F0-93DB-415E-B78D-0E433EAE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9A397D-DD38-469B-8142-6515D00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24A9-FBF4-4838-865D-A7C736D9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16066-85F1-49CE-917C-BFD4A1AC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F656D5-0AFE-4A0A-8FA5-61E3124A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008D93-DD36-4D98-9A6B-CAD01B5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AF021-57C8-49B0-99F8-8E02D49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19224C-E34B-447A-A1C8-675FF8C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40D5C-4289-4FCE-90B0-7B9629FD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17CDDA-97A7-49DC-BA90-B687DACAD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189C6D-6C4B-4696-896F-3DA7B7C6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77801C-2544-4CF4-956F-3E1AB92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81F99-BB12-4CE6-B8DB-7CF3EDBB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C5A750-0BCC-454B-ACFE-6BBEEDAD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CBCD7-E908-40B1-9D4D-81CCF670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4F0B01-C3C7-4E30-A674-CD410D2D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D9CE-05C4-48E5-A0C8-0F74D58E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F5E6F-2568-4193-8D81-46E9C2D4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C0F8A-9B95-41ED-BA6E-CCB9479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59D6C5-A089-43D8-BC21-B6C50ABD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F2D0CD-C7BF-4B4C-993E-AD6963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CDCC27-6B8B-4A2B-9332-3FA7E441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9331D-1ABB-488F-A9E6-A5DF0B9C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94CC72-3C14-46F0-8646-ED9861A5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D0DE71-D77B-452D-BFC0-76DF422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2D4F2-AE6C-434F-929D-261A806D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9E2656-95FA-460C-B193-60AEDACC4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A7753C6B-C10F-4E7F-899E-2E78A3035E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0D1D06-D38C-4BC4-AB38-94C35F5D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EC3C07-901D-42FF-B388-326DF8FD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D1AB5EE6-EA73-4D28-B5DA-D4FFA458B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7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35D0094-BA05-433D-94F8-B3A67FEDB76F}"/>
              </a:ext>
            </a:extLst>
          </p:cNvPr>
          <p:cNvSpPr txBox="1"/>
          <p:nvPr/>
        </p:nvSpPr>
        <p:spPr>
          <a:xfrm rot="21154582">
            <a:off x="5444050" y="605861"/>
            <a:ext cx="6774247" cy="6001643"/>
          </a:xfrm>
          <a:prstGeom prst="rect">
            <a:avLst/>
          </a:prstGeom>
          <a:noFill/>
          <a:effectLst>
            <a:glow rad="1727200">
              <a:schemeClr val="bg1"/>
            </a:glow>
            <a:outerShdw blurRad="304800" dist="50800" dir="456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 MỘT SỐ VỚI MỘT HIỆU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c322f8dced45">
            <a:hlinkClick r:id="" action="ppaction://media"/>
            <a:extLst>
              <a:ext uri="{FF2B5EF4-FFF2-40B4-BE49-F238E27FC236}">
                <a16:creationId xmlns:a16="http://schemas.microsoft.com/office/drawing/2014/main" id="{06E53AFC-0781-4DA1-988E-6ED49CB13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026561"/>
            <a:ext cx="609521" cy="6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553967"/>
            <a:ext cx="12190413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1" algn="just">
              <a:buClr>
                <a:schemeClr val="tx1"/>
              </a:buClr>
              <a:buSzPct val="100000"/>
              <a:buFontTx/>
              <a:buBlip>
                <a:blip r:embed="rId3"/>
              </a:buBlip>
              <a:tabLst>
                <a:tab pos="1620838" algn="l"/>
                <a:tab pos="2514600" algn="l"/>
              </a:tabLst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3/68: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175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751" y="2596356"/>
            <a:ext cx="28797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 i="1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 tắt :</a:t>
            </a:r>
          </a:p>
        </p:txBody>
      </p:sp>
      <p:sp>
        <p:nvSpPr>
          <p:cNvPr id="4" name="Rectangle 100"/>
          <p:cNvSpPr>
            <a:spLocks noChangeArrowheads="1"/>
          </p:cNvSpPr>
          <p:nvPr/>
        </p:nvSpPr>
        <p:spPr bwMode="auto">
          <a:xfrm>
            <a:off x="294314" y="3388518"/>
            <a:ext cx="356393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   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giá</a:t>
            </a:r>
          </a:p>
        </p:txBody>
      </p:sp>
      <p:sp>
        <p:nvSpPr>
          <p:cNvPr id="5" name="Rectangle 101"/>
          <p:cNvSpPr>
            <a:spLocks noChangeArrowheads="1"/>
          </p:cNvSpPr>
          <p:nvPr/>
        </p:nvSpPr>
        <p:spPr bwMode="auto">
          <a:xfrm>
            <a:off x="222876" y="5026818"/>
            <a:ext cx="752475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 lại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quả trứng ?</a:t>
            </a:r>
          </a:p>
        </p:txBody>
      </p:sp>
      <p:sp>
        <p:nvSpPr>
          <p:cNvPr id="6" name="Rectangle 103"/>
          <p:cNvSpPr>
            <a:spLocks noChangeArrowheads="1"/>
          </p:cNvSpPr>
          <p:nvPr/>
        </p:nvSpPr>
        <p:spPr bwMode="auto">
          <a:xfrm>
            <a:off x="222876" y="3928269"/>
            <a:ext cx="51022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giá  : 175 quả trứng </a:t>
            </a:r>
          </a:p>
        </p:txBody>
      </p:sp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257801" y="4487068"/>
            <a:ext cx="510222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 bán : 10 giá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23751" y="2596356"/>
            <a:ext cx="287972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b="0" i="1" u="sng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600" b="0" i="1" u="sng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5325101" y="3371848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 hàng còn lại số quả trứng là: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780714" y="4018179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x (40 </a:t>
            </a:r>
            <a:r>
              <a:rPr lang="en-AT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10) = 5250 (quả)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6095205" y="4897585"/>
            <a:ext cx="640969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5250 quả trứng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844" y="295224"/>
            <a:ext cx="97049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4/68 :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so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18501" y="1014470"/>
            <a:ext cx="831691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 – 5) x 3      và       7 x3 – 5 x 3 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013701" y="2558718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73193" y="3615721"/>
            <a:ext cx="8140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94763" y="1806632"/>
            <a:ext cx="63373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 – 5) x 3  =  7 x3 – 5 x 3 </a:t>
            </a: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BBEF63-15E2-485D-B83E-A6307B216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001"/>
            <a:ext cx="12190413" cy="6094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671F09-70C2-4CEE-BDC3-98F429CF7024}"/>
              </a:ext>
            </a:extLst>
          </p:cNvPr>
          <p:cNvSpPr/>
          <p:nvPr/>
        </p:nvSpPr>
        <p:spPr>
          <a:xfrm>
            <a:off x="521300" y="855151"/>
            <a:ext cx="3687201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5399" b="1" smtClean="0">
                <a:blipFill>
                  <a:blip r:embed="rId4"/>
                  <a:stretch>
                    <a:fillRect/>
                  </a:stretch>
                </a:blip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DẶN DÒ</a:t>
            </a:r>
            <a:endParaRPr lang="zh-CN" altLang="en-US" sz="1000" dirty="0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6B24248-AD6B-4833-B9B7-02298A6914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558878" y="1251163"/>
            <a:ext cx="7071022" cy="10543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966B3A-F955-4519-BBE9-35CC9C883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558878" y="2426264"/>
            <a:ext cx="7871122" cy="105439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1778F6-3BC8-441B-90F6-5883080CEAF0}"/>
              </a:ext>
            </a:extLst>
          </p:cNvPr>
          <p:cNvSpPr txBox="1"/>
          <p:nvPr/>
        </p:nvSpPr>
        <p:spPr>
          <a:xfrm>
            <a:off x="5735677" y="1752270"/>
            <a:ext cx="382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altLang="zh-CN" sz="24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Làm bài 2b/68 SGK . </a:t>
            </a:r>
            <a:endParaRPr lang="zh-CN" altLang="en-US" sz="2400" b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BBCDB8-A34E-4D6D-BEB3-11080FE7C68B}"/>
              </a:ext>
            </a:extLst>
          </p:cNvPr>
          <p:cNvSpPr txBox="1"/>
          <p:nvPr/>
        </p:nvSpPr>
        <p:spPr>
          <a:xfrm>
            <a:off x="5735678" y="2953461"/>
            <a:ext cx="48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altLang="zh-CN" sz="2400" b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小单纯体" panose="02010601030101010101" pitchFamily="2" charset="-122"/>
                <a:ea typeface="小单纯体" panose="02010601030101010101" pitchFamily="2" charset="-122"/>
              </a:rPr>
              <a:t>Chuẩn bị : Bài “Luyện tập”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3DD9DB0-2C7E-4A9B-AF25-329A8B532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>
            <a:off x="4515144" y="1637323"/>
            <a:ext cx="1220534" cy="85358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18C7828-70D2-4B28-9A79-4375B33BD1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>
            <a:off x="4515144" y="2806666"/>
            <a:ext cx="1220534" cy="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40" y="1538661"/>
            <a:ext cx="7225269" cy="42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5846586" y="915522"/>
            <a:ext cx="6343827" cy="5743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1705493"/>
            <a:ext cx="1724301" cy="17243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1439592" y="2298607"/>
            <a:ext cx="5176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kern="10" smtClean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smtClean="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TẮC NHÂN MỘT SỐ VỚI MỘT HIỆU</a:t>
            </a:r>
            <a:endParaRPr lang="en-US" sz="3600" kern="10" dirty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2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894973" y="0"/>
            <a:ext cx="8163426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FF0000">
                  <a:alpha val="50195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3"/>
          <p:cNvSpPr>
            <a:spLocks noChangeArrowheads="1"/>
          </p:cNvSpPr>
          <p:nvPr/>
        </p:nvSpPr>
        <p:spPr bwMode="auto">
          <a:xfrm>
            <a:off x="166255" y="1460834"/>
            <a:ext cx="12024158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04"/>
          <p:cNvSpPr>
            <a:spLocks noChangeArrowheads="1"/>
          </p:cNvSpPr>
          <p:nvPr/>
        </p:nvSpPr>
        <p:spPr bwMode="auto">
          <a:xfrm>
            <a:off x="2447673" y="2524074"/>
            <a:ext cx="514115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( 7 - 5 )           3 x 7 - 3 x 5</a:t>
            </a: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2447673" y="3216419"/>
            <a:ext cx="7058025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( 7 - 5 )       3 x 7 - 3 x 5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3 x 2             = 21 – 15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6                   =      6</a:t>
            </a:r>
          </a:p>
        </p:txBody>
      </p:sp>
      <p:sp>
        <p:nvSpPr>
          <p:cNvPr id="16" name="WordArt 106"/>
          <p:cNvSpPr>
            <a:spLocks noChangeArrowheads="1" noChangeShapeType="1" noTextEdit="1"/>
          </p:cNvSpPr>
          <p:nvPr/>
        </p:nvSpPr>
        <p:spPr bwMode="auto">
          <a:xfrm>
            <a:off x="955964" y="5050774"/>
            <a:ext cx="9871363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Gía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9286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640724" y="461168"/>
            <a:ext cx="73104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( 7 - 5) = 3 x 7 - 3 x5</a:t>
            </a:r>
          </a:p>
        </p:txBody>
      </p:sp>
      <p:sp>
        <p:nvSpPr>
          <p:cNvPr id="4" name="Line 42"/>
          <p:cNvSpPr>
            <a:spLocks noChangeShapeType="1"/>
          </p:cNvSpPr>
          <p:nvPr/>
        </p:nvSpPr>
        <p:spPr bwMode="auto">
          <a:xfrm flipV="1">
            <a:off x="2361449" y="1288256"/>
            <a:ext cx="0" cy="792162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flipV="1">
            <a:off x="3837824" y="1504156"/>
            <a:ext cx="0" cy="468312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5"/>
          <p:cNvSpPr>
            <a:spLocks/>
          </p:cNvSpPr>
          <p:nvPr/>
        </p:nvSpPr>
        <p:spPr bwMode="auto">
          <a:xfrm rot="5400000">
            <a:off x="3998162" y="515143"/>
            <a:ext cx="182562" cy="1728787"/>
          </a:xfrm>
          <a:prstGeom prst="rightBrace">
            <a:avLst>
              <a:gd name="adj1" fmla="val 78913"/>
              <a:gd name="adj2" fmla="val 50000"/>
            </a:avLst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567699" y="2077243"/>
            <a:ext cx="133722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số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3298074" y="2107406"/>
            <a:ext cx="167866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hiệu</a:t>
            </a: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497849" y="3017043"/>
            <a:ext cx="8416172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8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61381" y="876299"/>
            <a:ext cx="73104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x ( 7 - 5) = 3 x 7 - 3 x5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2882106" y="1703387"/>
            <a:ext cx="0" cy="79216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4381" y="2100262"/>
            <a:ext cx="0" cy="46831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 rot="5400000">
            <a:off x="4518819" y="930274"/>
            <a:ext cx="182562" cy="1728788"/>
          </a:xfrm>
          <a:prstGeom prst="rightBrace">
            <a:avLst>
              <a:gd name="adj1" fmla="val 78913"/>
              <a:gd name="adj2" fmla="val 50000"/>
            </a:avLst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09056" y="2406649"/>
            <a:ext cx="45717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01244" y="2392362"/>
            <a:ext cx="1790875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 – c)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18506" y="3432174"/>
            <a:ext cx="817245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 – c)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B389EE1-C988-43CB-854F-483439AA98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2807"/>
          <a:stretch/>
        </p:blipFill>
        <p:spPr>
          <a:xfrm>
            <a:off x="-56846" y="657671"/>
            <a:ext cx="9336287" cy="45577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C8903-608B-45DF-AF2B-07EE4F706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5" b="22982"/>
          <a:stretch/>
        </p:blipFill>
        <p:spPr>
          <a:xfrm>
            <a:off x="4964385" y="2936564"/>
            <a:ext cx="6857107" cy="3633064"/>
          </a:xfrm>
          <a:prstGeom prst="rect">
            <a:avLst/>
          </a:prstGeo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138864" y="31115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 tắc nhân một số với một hiệu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47949" y="1905512"/>
            <a:ext cx="53266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81991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x ( b – c ) = a x b - a x c  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4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296740" y="1538661"/>
            <a:ext cx="7225269" cy="42971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083116-5840-4358-9FDB-CFC25C831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456" r="6257" b="9825"/>
          <a:stretch/>
        </p:blipFill>
        <p:spPr>
          <a:xfrm>
            <a:off x="5846586" y="915522"/>
            <a:ext cx="6343827" cy="5743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1DB93AC-EF79-4A5C-9921-03DD49868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" y="1705493"/>
            <a:ext cx="1724301" cy="17243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26E549-31E9-4A54-82B0-9B52A47747A0}"/>
              </a:ext>
            </a:extLst>
          </p:cNvPr>
          <p:cNvSpPr txBox="1"/>
          <p:nvPr/>
        </p:nvSpPr>
        <p:spPr>
          <a:xfrm>
            <a:off x="1210992" y="2486899"/>
            <a:ext cx="592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kern="10" smtClean="0">
              <a:ln w="12700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kern="10" smtClean="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600" kern="10">
                <a:ln w="12700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 - THỰC HÀNH</a:t>
            </a:r>
          </a:p>
        </p:txBody>
      </p:sp>
    </p:spTree>
    <p:extLst>
      <p:ext uri="{BB962C8B-B14F-4D97-AF65-F5344CB8AC3E}">
        <p14:creationId xmlns:p14="http://schemas.microsoft.com/office/powerpoint/2010/main" val="298119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90600" y="2331720"/>
            <a:ext cx="9296400" cy="3261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54163" y="55182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38"/>
          <p:cNvSpPr>
            <a:spLocks noChangeArrowheads="1"/>
          </p:cNvSpPr>
          <p:nvPr/>
        </p:nvSpPr>
        <p:spPr bwMode="auto">
          <a:xfrm>
            <a:off x="423952" y="668532"/>
            <a:ext cx="11234648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1/67: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</p:txBody>
      </p:sp>
      <p:graphicFrame>
        <p:nvGraphicFramePr>
          <p:cNvPr id="5" name="Group 2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33673"/>
              </p:ext>
            </p:extLst>
          </p:nvPr>
        </p:nvGraphicFramePr>
        <p:xfrm>
          <a:off x="1528763" y="2698121"/>
          <a:ext cx="8229600" cy="258127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 x (b – c)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 x b – a x 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87"/>
          <p:cNvSpPr>
            <a:spLocks noChangeArrowheads="1"/>
          </p:cNvSpPr>
          <p:nvPr/>
        </p:nvSpPr>
        <p:spPr bwMode="auto">
          <a:xfrm>
            <a:off x="2573338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Rectangle 188"/>
          <p:cNvSpPr>
            <a:spLocks noChangeArrowheads="1"/>
          </p:cNvSpPr>
          <p:nvPr/>
        </p:nvSpPr>
        <p:spPr bwMode="auto">
          <a:xfrm>
            <a:off x="1708151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189"/>
          <p:cNvSpPr>
            <a:spLocks noChangeArrowheads="1"/>
          </p:cNvSpPr>
          <p:nvPr/>
        </p:nvSpPr>
        <p:spPr bwMode="auto">
          <a:xfrm>
            <a:off x="3436938" y="334582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190"/>
          <p:cNvSpPr>
            <a:spLocks noChangeArrowheads="1"/>
          </p:cNvSpPr>
          <p:nvPr/>
        </p:nvSpPr>
        <p:spPr bwMode="auto">
          <a:xfrm>
            <a:off x="4121151" y="3345821"/>
            <a:ext cx="148309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3x(7–3)</a:t>
            </a:r>
          </a:p>
        </p:txBody>
      </p:sp>
      <p:sp>
        <p:nvSpPr>
          <p:cNvPr id="10" name="Rectangle 191"/>
          <p:cNvSpPr>
            <a:spLocks noChangeArrowheads="1"/>
          </p:cNvSpPr>
          <p:nvPr/>
        </p:nvSpPr>
        <p:spPr bwMode="auto">
          <a:xfrm>
            <a:off x="6873876" y="3345821"/>
            <a:ext cx="162095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3x7–3x3</a:t>
            </a:r>
          </a:p>
        </p:txBody>
      </p:sp>
      <p:sp>
        <p:nvSpPr>
          <p:cNvPr id="11" name="Rectangle 192"/>
          <p:cNvSpPr>
            <a:spLocks noChangeArrowheads="1"/>
          </p:cNvSpPr>
          <p:nvPr/>
        </p:nvSpPr>
        <p:spPr bwMode="auto">
          <a:xfrm>
            <a:off x="5751513" y="3369633"/>
            <a:ext cx="92845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</a:p>
        </p:txBody>
      </p:sp>
      <p:sp>
        <p:nvSpPr>
          <p:cNvPr id="12" name="Rectangle 193"/>
          <p:cNvSpPr>
            <a:spLocks noChangeArrowheads="1"/>
          </p:cNvSpPr>
          <p:nvPr/>
        </p:nvSpPr>
        <p:spPr bwMode="auto">
          <a:xfrm>
            <a:off x="8621713" y="3364871"/>
            <a:ext cx="92845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</a:p>
        </p:txBody>
      </p:sp>
      <p:sp>
        <p:nvSpPr>
          <p:cNvPr id="13" name="Rectangle 196"/>
          <p:cNvSpPr>
            <a:spLocks noChangeArrowheads="1"/>
          </p:cNvSpPr>
          <p:nvPr/>
        </p:nvSpPr>
        <p:spPr bwMode="auto">
          <a:xfrm>
            <a:off x="2573338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97"/>
          <p:cNvSpPr>
            <a:spLocks noChangeArrowheads="1"/>
          </p:cNvSpPr>
          <p:nvPr/>
        </p:nvSpPr>
        <p:spPr bwMode="auto">
          <a:xfrm>
            <a:off x="1708151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98"/>
          <p:cNvSpPr>
            <a:spLocks noChangeArrowheads="1"/>
          </p:cNvSpPr>
          <p:nvPr/>
        </p:nvSpPr>
        <p:spPr bwMode="auto">
          <a:xfrm>
            <a:off x="3436938" y="4012571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99"/>
          <p:cNvSpPr>
            <a:spLocks noChangeArrowheads="1"/>
          </p:cNvSpPr>
          <p:nvPr/>
        </p:nvSpPr>
        <p:spPr bwMode="auto">
          <a:xfrm>
            <a:off x="2573338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200"/>
          <p:cNvSpPr>
            <a:spLocks noChangeArrowheads="1"/>
          </p:cNvSpPr>
          <p:nvPr/>
        </p:nvSpPr>
        <p:spPr bwMode="auto">
          <a:xfrm>
            <a:off x="1708151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Rectangle 201"/>
          <p:cNvSpPr>
            <a:spLocks noChangeArrowheads="1"/>
          </p:cNvSpPr>
          <p:nvPr/>
        </p:nvSpPr>
        <p:spPr bwMode="auto">
          <a:xfrm>
            <a:off x="3436938" y="4606296"/>
            <a:ext cx="3898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1" name="Group 209"/>
          <p:cNvGrpSpPr>
            <a:grpSpLocks/>
          </p:cNvGrpSpPr>
          <p:nvPr/>
        </p:nvGrpSpPr>
        <p:grpSpPr bwMode="auto">
          <a:xfrm>
            <a:off x="4121151" y="3988758"/>
            <a:ext cx="5429249" cy="608013"/>
            <a:chOff x="1905" y="2338"/>
            <a:chExt cx="3420" cy="383"/>
          </a:xfrm>
        </p:grpSpPr>
        <p:sp>
          <p:nvSpPr>
            <p:cNvPr id="22" name="Rectangle 205"/>
            <p:cNvSpPr>
              <a:spLocks noChangeArrowheads="1"/>
            </p:cNvSpPr>
            <p:nvPr/>
          </p:nvSpPr>
          <p:spPr bwMode="auto">
            <a:xfrm>
              <a:off x="1905" y="2338"/>
              <a:ext cx="934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6x(9–5)</a:t>
              </a:r>
            </a:p>
          </p:txBody>
        </p:sp>
        <p:sp>
          <p:nvSpPr>
            <p:cNvPr id="23" name="Rectangle 206"/>
            <p:cNvSpPr>
              <a:spLocks noChangeArrowheads="1"/>
            </p:cNvSpPr>
            <p:nvPr/>
          </p:nvSpPr>
          <p:spPr bwMode="auto">
            <a:xfrm>
              <a:off x="3639" y="2338"/>
              <a:ext cx="1021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6x9–6x5</a:t>
              </a:r>
            </a:p>
          </p:txBody>
        </p:sp>
        <p:sp>
          <p:nvSpPr>
            <p:cNvPr id="24" name="Rectangle 207"/>
            <p:cNvSpPr>
              <a:spLocks noChangeArrowheads="1"/>
            </p:cNvSpPr>
            <p:nvPr/>
          </p:nvSpPr>
          <p:spPr bwMode="auto">
            <a:xfrm>
              <a:off x="2932" y="2353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  <p:sp>
          <p:nvSpPr>
            <p:cNvPr id="25" name="Rectangle 208"/>
            <p:cNvSpPr>
              <a:spLocks noChangeArrowheads="1"/>
            </p:cNvSpPr>
            <p:nvPr/>
          </p:nvSpPr>
          <p:spPr bwMode="auto">
            <a:xfrm>
              <a:off x="4740" y="2350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</p:grpSp>
      <p:grpSp>
        <p:nvGrpSpPr>
          <p:cNvPr id="26" name="Group 210"/>
          <p:cNvGrpSpPr>
            <a:grpSpLocks/>
          </p:cNvGrpSpPr>
          <p:nvPr/>
        </p:nvGrpSpPr>
        <p:grpSpPr bwMode="auto">
          <a:xfrm>
            <a:off x="4132263" y="4601533"/>
            <a:ext cx="5429251" cy="608013"/>
            <a:chOff x="1905" y="2338"/>
            <a:chExt cx="3420" cy="383"/>
          </a:xfrm>
        </p:grpSpPr>
        <p:sp>
          <p:nvSpPr>
            <p:cNvPr id="27" name="Rectangle 211"/>
            <p:cNvSpPr>
              <a:spLocks noChangeArrowheads="1"/>
            </p:cNvSpPr>
            <p:nvPr/>
          </p:nvSpPr>
          <p:spPr bwMode="auto">
            <a:xfrm>
              <a:off x="1905" y="2338"/>
              <a:ext cx="934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8x(5–2)</a:t>
              </a:r>
            </a:p>
          </p:txBody>
        </p:sp>
        <p:sp>
          <p:nvSpPr>
            <p:cNvPr id="28" name="Rectangle 212"/>
            <p:cNvSpPr>
              <a:spLocks noChangeArrowheads="1"/>
            </p:cNvSpPr>
            <p:nvPr/>
          </p:nvSpPr>
          <p:spPr bwMode="auto">
            <a:xfrm>
              <a:off x="3639" y="2338"/>
              <a:ext cx="1021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8x5–8x2</a:t>
              </a:r>
            </a:p>
          </p:txBody>
        </p:sp>
        <p:sp>
          <p:nvSpPr>
            <p:cNvPr id="29" name="Rectangle 213"/>
            <p:cNvSpPr>
              <a:spLocks noChangeArrowheads="1"/>
            </p:cNvSpPr>
            <p:nvPr/>
          </p:nvSpPr>
          <p:spPr bwMode="auto">
            <a:xfrm>
              <a:off x="2932" y="2353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  <p:sp>
          <p:nvSpPr>
            <p:cNvPr id="30" name="Rectangle 214"/>
            <p:cNvSpPr>
              <a:spLocks noChangeArrowheads="1"/>
            </p:cNvSpPr>
            <p:nvPr/>
          </p:nvSpPr>
          <p:spPr bwMode="auto">
            <a:xfrm>
              <a:off x="4740" y="2350"/>
              <a:ext cx="585" cy="3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9"/>
          <p:cNvSpPr txBox="1">
            <a:spLocks noChangeArrowheads="1"/>
          </p:cNvSpPr>
          <p:nvPr/>
        </p:nvSpPr>
        <p:spPr bwMode="auto">
          <a:xfrm>
            <a:off x="149711" y="227932"/>
            <a:ext cx="120407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2/68 :</a:t>
            </a:r>
            <a:r>
              <a:rPr lang="en-US" sz="3600" b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Áp dụng tính chất nhân một số với một hiệu để tính (theo mẫu):</a:t>
            </a:r>
          </a:p>
        </p:txBody>
      </p:sp>
      <p:sp>
        <p:nvSpPr>
          <p:cNvPr id="3" name="Rectangle 220"/>
          <p:cNvSpPr>
            <a:spLocks noChangeArrowheads="1"/>
          </p:cNvSpPr>
          <p:nvPr/>
        </p:nvSpPr>
        <p:spPr bwMode="auto">
          <a:xfrm>
            <a:off x="4952207" y="2969544"/>
            <a:ext cx="165576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234</a:t>
            </a:r>
            <a:endParaRPr lang="en-US" sz="3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21"/>
          <p:cNvSpPr>
            <a:spLocks noChangeArrowheads="1"/>
          </p:cNvSpPr>
          <p:nvPr/>
        </p:nvSpPr>
        <p:spPr bwMode="auto">
          <a:xfrm>
            <a:off x="1567657" y="3437857"/>
            <a:ext cx="8316912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138 x 9                         123 x 99</a:t>
            </a:r>
          </a:p>
        </p:txBody>
      </p:sp>
      <p:sp>
        <p:nvSpPr>
          <p:cNvPr id="5" name="Rectangle 222"/>
          <p:cNvSpPr>
            <a:spLocks noChangeArrowheads="1"/>
          </p:cNvSpPr>
          <p:nvPr/>
        </p:nvSpPr>
        <p:spPr bwMode="auto">
          <a:xfrm>
            <a:off x="1388269" y="4085557"/>
            <a:ext cx="41402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 x (10 – 1)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138x10 – 138x1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1380 – 138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1242</a:t>
            </a:r>
          </a:p>
        </p:txBody>
      </p:sp>
      <p:sp>
        <p:nvSpPr>
          <p:cNvPr id="6" name="Rectangle 223"/>
          <p:cNvSpPr>
            <a:spLocks noChangeArrowheads="1"/>
          </p:cNvSpPr>
          <p:nvPr/>
        </p:nvSpPr>
        <p:spPr bwMode="auto">
          <a:xfrm>
            <a:off x="6103144" y="4049044"/>
            <a:ext cx="4429125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 x (100 – 1)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123x100 – 138x1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12300 – 123</a:t>
            </a:r>
          </a:p>
          <a:p>
            <a:r>
              <a:rPr lang="en-US" sz="36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12177</a:t>
            </a:r>
          </a:p>
        </p:txBody>
      </p:sp>
      <p:sp>
        <p:nvSpPr>
          <p:cNvPr id="7" name="Rectangle 224"/>
          <p:cNvSpPr>
            <a:spLocks noChangeArrowheads="1"/>
          </p:cNvSpPr>
          <p:nvPr/>
        </p:nvSpPr>
        <p:spPr bwMode="auto">
          <a:xfrm>
            <a:off x="1928019" y="1493169"/>
            <a:ext cx="277511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Mẫu:    26 x 9</a:t>
            </a:r>
          </a:p>
        </p:txBody>
      </p:sp>
      <p:sp>
        <p:nvSpPr>
          <p:cNvPr id="8" name="Rectangle 225"/>
          <p:cNvSpPr>
            <a:spLocks noChangeArrowheads="1"/>
          </p:cNvSpPr>
          <p:nvPr/>
        </p:nvSpPr>
        <p:spPr bwMode="auto">
          <a:xfrm>
            <a:off x="4915694" y="1996407"/>
            <a:ext cx="356059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 x 10 – 26 x 1</a:t>
            </a:r>
          </a:p>
        </p:txBody>
      </p:sp>
      <p:sp>
        <p:nvSpPr>
          <p:cNvPr id="9" name="Rectangle 226"/>
          <p:cNvSpPr>
            <a:spLocks noChangeArrowheads="1"/>
          </p:cNvSpPr>
          <p:nvPr/>
        </p:nvSpPr>
        <p:spPr bwMode="auto">
          <a:xfrm>
            <a:off x="4917282" y="2501232"/>
            <a:ext cx="2175596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260 – 26</a:t>
            </a:r>
          </a:p>
        </p:txBody>
      </p:sp>
      <p:sp>
        <p:nvSpPr>
          <p:cNvPr id="10" name="Rectangle 227"/>
          <p:cNvSpPr>
            <a:spLocks noChangeArrowheads="1"/>
          </p:cNvSpPr>
          <p:nvPr/>
        </p:nvSpPr>
        <p:spPr bwMode="auto">
          <a:xfrm>
            <a:off x="4915694" y="1493169"/>
            <a:ext cx="294503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26 x (10 – 1)</a:t>
            </a:r>
          </a:p>
        </p:txBody>
      </p:sp>
    </p:spTree>
    <p:extLst>
      <p:ext uri="{BB962C8B-B14F-4D97-AF65-F5344CB8AC3E}">
        <p14:creationId xmlns:p14="http://schemas.microsoft.com/office/powerpoint/2010/main" val="382049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1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610</Words>
  <Application>Microsoft Office PowerPoint</Application>
  <PresentationFormat>Custom</PresentationFormat>
  <Paragraphs>99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SimSun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小单纯体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165</dc:title>
  <dc:creator>lzj</dc:creator>
  <cp:lastModifiedBy>kkkkk</cp:lastModifiedBy>
  <cp:revision>3192</cp:revision>
  <dcterms:created xsi:type="dcterms:W3CDTF">2015-12-01T09:06:39Z</dcterms:created>
  <dcterms:modified xsi:type="dcterms:W3CDTF">2021-11-21T14:24:08Z</dcterms:modified>
</cp:coreProperties>
</file>