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6" r:id="rId2"/>
    <p:sldId id="257" r:id="rId3"/>
    <p:sldId id="258" r:id="rId4"/>
    <p:sldId id="259" r:id="rId5"/>
    <p:sldId id="260" r:id="rId6"/>
    <p:sldId id="262" r:id="rId7"/>
    <p:sldId id="263" r:id="rId8"/>
    <p:sldId id="268" r:id="rId9"/>
    <p:sldId id="264" r:id="rId10"/>
    <p:sldId id="265" r:id="rId11"/>
    <p:sldId id="261" r:id="rId12"/>
    <p:sldId id="267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6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Luong" userId="fa0a4b3e2a0e750c" providerId="LiveId" clId="{307C8EEC-6E80-431F-82C8-B447E1B850E0}"/>
    <pc:docChg chg="undo custSel addSld modSld sldOrd">
      <pc:chgData name="Long Luong" userId="fa0a4b3e2a0e750c" providerId="LiveId" clId="{307C8EEC-6E80-431F-82C8-B447E1B850E0}" dt="2020-08-24T05:20:39.298" v="1216"/>
      <pc:docMkLst>
        <pc:docMk/>
      </pc:docMkLst>
      <pc:sldChg chg="addSp delSp modSp mod">
        <pc:chgData name="Long Luong" userId="fa0a4b3e2a0e750c" providerId="LiveId" clId="{307C8EEC-6E80-431F-82C8-B447E1B850E0}" dt="2020-08-24T03:47:22.945" v="80" actId="1038"/>
        <pc:sldMkLst>
          <pc:docMk/>
          <pc:sldMk cId="2851426894" sldId="257"/>
        </pc:sldMkLst>
        <pc:spChg chg="add del mod">
          <ac:chgData name="Long Luong" userId="fa0a4b3e2a0e750c" providerId="LiveId" clId="{307C8EEC-6E80-431F-82C8-B447E1B850E0}" dt="2020-08-24T03:45:17.991" v="7" actId="478"/>
          <ac:spMkLst>
            <pc:docMk/>
            <pc:sldMk cId="2851426894" sldId="257"/>
            <ac:spMk id="2" creationId="{0211CC8F-0706-469F-9A01-F910A011B137}"/>
          </ac:spMkLst>
        </pc:spChg>
        <pc:spChg chg="add mod">
          <ac:chgData name="Long Luong" userId="fa0a4b3e2a0e750c" providerId="LiveId" clId="{307C8EEC-6E80-431F-82C8-B447E1B850E0}" dt="2020-08-24T03:45:25.142" v="16" actId="1036"/>
          <ac:spMkLst>
            <pc:docMk/>
            <pc:sldMk cId="2851426894" sldId="257"/>
            <ac:spMk id="3" creationId="{9AB853CB-AAF1-4BBA-BAF8-3EC3708B2346}"/>
          </ac:spMkLst>
        </pc:spChg>
        <pc:spChg chg="mod">
          <ac:chgData name="Long Luong" userId="fa0a4b3e2a0e750c" providerId="LiveId" clId="{307C8EEC-6E80-431F-82C8-B447E1B850E0}" dt="2020-08-24T03:45:15.386" v="6" actId="14100"/>
          <ac:spMkLst>
            <pc:docMk/>
            <pc:sldMk cId="2851426894" sldId="257"/>
            <ac:spMk id="5" creationId="{F021224F-E642-4CB1-9FD4-F2A32968426E}"/>
          </ac:spMkLst>
        </pc:spChg>
        <pc:spChg chg="mod">
          <ac:chgData name="Long Luong" userId="fa0a4b3e2a0e750c" providerId="LiveId" clId="{307C8EEC-6E80-431F-82C8-B447E1B850E0}" dt="2020-08-24T03:45:36.579" v="18" actId="14100"/>
          <ac:spMkLst>
            <pc:docMk/>
            <pc:sldMk cId="2851426894" sldId="257"/>
            <ac:spMk id="6" creationId="{B6F6A0A9-7FB7-4873-9147-4F40164FF7A4}"/>
          </ac:spMkLst>
        </pc:spChg>
        <pc:spChg chg="mod">
          <ac:chgData name="Long Luong" userId="fa0a4b3e2a0e750c" providerId="LiveId" clId="{307C8EEC-6E80-431F-82C8-B447E1B850E0}" dt="2020-08-24T03:45:31.467" v="17" actId="14100"/>
          <ac:spMkLst>
            <pc:docMk/>
            <pc:sldMk cId="2851426894" sldId="257"/>
            <ac:spMk id="7" creationId="{0F69B915-0254-49AD-BEE3-6C4FC557B210}"/>
          </ac:spMkLst>
        </pc:spChg>
        <pc:spChg chg="add mod">
          <ac:chgData name="Long Luong" userId="fa0a4b3e2a0e750c" providerId="LiveId" clId="{307C8EEC-6E80-431F-82C8-B447E1B850E0}" dt="2020-08-24T03:45:50.435" v="21" actId="14100"/>
          <ac:spMkLst>
            <pc:docMk/>
            <pc:sldMk cId="2851426894" sldId="257"/>
            <ac:spMk id="11" creationId="{6B958A64-2641-4D09-A1E8-3C0DBC7170EA}"/>
          </ac:spMkLst>
        </pc:spChg>
        <pc:spChg chg="add mod">
          <ac:chgData name="Long Luong" userId="fa0a4b3e2a0e750c" providerId="LiveId" clId="{307C8EEC-6E80-431F-82C8-B447E1B850E0}" dt="2020-08-24T03:46:31.757" v="44" actId="1076"/>
          <ac:spMkLst>
            <pc:docMk/>
            <pc:sldMk cId="2851426894" sldId="257"/>
            <ac:spMk id="13" creationId="{00A48F7F-CB2E-4C19-B8E6-12693772D56D}"/>
          </ac:spMkLst>
        </pc:spChg>
        <pc:spChg chg="add mod">
          <ac:chgData name="Long Luong" userId="fa0a4b3e2a0e750c" providerId="LiveId" clId="{307C8EEC-6E80-431F-82C8-B447E1B850E0}" dt="2020-08-24T03:46:30.347" v="43" actId="1076"/>
          <ac:spMkLst>
            <pc:docMk/>
            <pc:sldMk cId="2851426894" sldId="257"/>
            <ac:spMk id="15" creationId="{D497B2C8-DA43-40FA-A056-08808EB63B22}"/>
          </ac:spMkLst>
        </pc:spChg>
        <pc:spChg chg="add mod">
          <ac:chgData name="Long Luong" userId="fa0a4b3e2a0e750c" providerId="LiveId" clId="{307C8EEC-6E80-431F-82C8-B447E1B850E0}" dt="2020-08-24T03:47:05.297" v="56" actId="1076"/>
          <ac:spMkLst>
            <pc:docMk/>
            <pc:sldMk cId="2851426894" sldId="257"/>
            <ac:spMk id="17" creationId="{E8C3FE96-262C-4B21-B7DD-23C69A66FFA1}"/>
          </ac:spMkLst>
        </pc:spChg>
        <pc:spChg chg="add mod">
          <ac:chgData name="Long Luong" userId="fa0a4b3e2a0e750c" providerId="LiveId" clId="{307C8EEC-6E80-431F-82C8-B447E1B850E0}" dt="2020-08-24T03:47:22.945" v="80" actId="1038"/>
          <ac:spMkLst>
            <pc:docMk/>
            <pc:sldMk cId="2851426894" sldId="257"/>
            <ac:spMk id="19" creationId="{223BE850-8ED7-4DD4-8FC5-9A37F98BFE9A}"/>
          </ac:spMkLst>
        </pc:spChg>
      </pc:sldChg>
      <pc:sldChg chg="addSp modSp mod setBg modAnim">
        <pc:chgData name="Long Luong" userId="fa0a4b3e2a0e750c" providerId="LiveId" clId="{307C8EEC-6E80-431F-82C8-B447E1B850E0}" dt="2020-08-24T04:07:38.122" v="210" actId="1076"/>
        <pc:sldMkLst>
          <pc:docMk/>
          <pc:sldMk cId="273833610" sldId="258"/>
        </pc:sldMkLst>
        <pc:spChg chg="add mod">
          <ac:chgData name="Long Luong" userId="fa0a4b3e2a0e750c" providerId="LiveId" clId="{307C8EEC-6E80-431F-82C8-B447E1B850E0}" dt="2020-08-24T04:07:38.122" v="210" actId="1076"/>
          <ac:spMkLst>
            <pc:docMk/>
            <pc:sldMk cId="273833610" sldId="258"/>
            <ac:spMk id="2" creationId="{6F74E9EC-CDCE-4AE3-ACFF-048924134762}"/>
          </ac:spMkLst>
        </pc:spChg>
      </pc:sldChg>
      <pc:sldChg chg="addSp delSp modSp mod setBg modAnim">
        <pc:chgData name="Long Luong" userId="fa0a4b3e2a0e750c" providerId="LiveId" clId="{307C8EEC-6E80-431F-82C8-B447E1B850E0}" dt="2020-08-24T04:31:41.984" v="412" actId="1038"/>
        <pc:sldMkLst>
          <pc:docMk/>
          <pc:sldMk cId="3459063061" sldId="259"/>
        </pc:sldMkLst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4" creationId="{85855F01-8503-4788-91D0-7726EFEE43DA}"/>
          </ac:spMkLst>
        </pc:spChg>
        <pc:spChg chg="add mod">
          <ac:chgData name="Long Luong" userId="fa0a4b3e2a0e750c" providerId="LiveId" clId="{307C8EEC-6E80-431F-82C8-B447E1B850E0}" dt="2020-08-24T04:31:18.995" v="322" actId="1036"/>
          <ac:spMkLst>
            <pc:docMk/>
            <pc:sldMk cId="3459063061" sldId="259"/>
            <ac:spMk id="5" creationId="{58842935-6E10-45F9-B742-A38B00839C7A}"/>
          </ac:spMkLst>
        </pc:spChg>
        <pc:spChg chg="add del mod">
          <ac:chgData name="Long Luong" userId="fa0a4b3e2a0e750c" providerId="LiveId" clId="{307C8EEC-6E80-431F-82C8-B447E1B850E0}" dt="2020-08-24T04:29:21.722" v="245" actId="478"/>
          <ac:spMkLst>
            <pc:docMk/>
            <pc:sldMk cId="3459063061" sldId="259"/>
            <ac:spMk id="6" creationId="{4F764B66-CAA9-446E-8AE4-9AE789D7B61B}"/>
          </ac:spMkLst>
        </pc:spChg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8" creationId="{4BCFAEAE-AF20-449C-A4D0-FBF9A1F64C57}"/>
          </ac:spMkLst>
        </pc:spChg>
        <pc:spChg chg="add del mod">
          <ac:chgData name="Long Luong" userId="fa0a4b3e2a0e750c" providerId="LiveId" clId="{307C8EEC-6E80-431F-82C8-B447E1B850E0}" dt="2020-08-24T04:29:20.269" v="244" actId="478"/>
          <ac:spMkLst>
            <pc:docMk/>
            <pc:sldMk cId="3459063061" sldId="259"/>
            <ac:spMk id="10" creationId="{8471FDEA-E1BA-48C1-8CEC-198FEC0831BB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3" creationId="{465A4673-16CA-4105-988D-537D96181347}"/>
          </ac:spMkLst>
        </pc:spChg>
        <pc:picChg chg="add mod">
          <ac:chgData name="Long Luong" userId="fa0a4b3e2a0e750c" providerId="LiveId" clId="{307C8EEC-6E80-431F-82C8-B447E1B850E0}" dt="2020-08-24T04:31:09.218" v="284" actId="14100"/>
          <ac:picMkLst>
            <pc:docMk/>
            <pc:sldMk cId="3459063061" sldId="259"/>
            <ac:picMk id="2" creationId="{E396F79B-4F73-433E-AA33-36BC51AE9ACE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37:28.458" v="602" actId="14100"/>
        <pc:sldMkLst>
          <pc:docMk/>
          <pc:sldMk cId="89411527" sldId="260"/>
        </pc:sldMkLst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34:37.026" v="582" actId="1076"/>
          <ac:spMkLst>
            <pc:docMk/>
            <pc:sldMk cId="89411527" sldId="260"/>
            <ac:spMk id="5" creationId="{58842935-6E10-45F9-B742-A38B00839C7A}"/>
          </ac:spMkLst>
        </pc:spChg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9" creationId="{AD3AC794-23F7-4A4F-BB17-0B2250AE0DE4}"/>
          </ac:spMkLst>
        </pc:spChg>
        <pc:spChg chg="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11" creationId="{5E9B121E-8440-46A9-88FF-AA2298F53E45}"/>
          </ac:spMkLst>
        </pc:spChg>
        <pc:spChg chg="del">
          <ac:chgData name="Long Luong" userId="fa0a4b3e2a0e750c" providerId="LiveId" clId="{307C8EEC-6E80-431F-82C8-B447E1B850E0}" dt="2020-08-24T04:33:32.586" v="422" actId="478"/>
          <ac:spMkLst>
            <pc:docMk/>
            <pc:sldMk cId="89411527" sldId="260"/>
            <ac:spMk id="13" creationId="{465A4673-16CA-4105-988D-537D96181347}"/>
          </ac:spMkLst>
        </pc:spChg>
        <pc:picChg chg="mod">
          <ac:chgData name="Long Luong" userId="fa0a4b3e2a0e750c" providerId="LiveId" clId="{307C8EEC-6E80-431F-82C8-B447E1B850E0}" dt="2020-08-24T04:33:11.747" v="417" actId="14100"/>
          <ac:picMkLst>
            <pc:docMk/>
            <pc:sldMk cId="89411527" sldId="260"/>
            <ac:picMk id="2" creationId="{E396F79B-4F73-433E-AA33-36BC51AE9ACE}"/>
          </ac:picMkLst>
        </pc:picChg>
        <pc:picChg chg="add mod modCrop">
          <ac:chgData name="Long Luong" userId="fa0a4b3e2a0e750c" providerId="LiveId" clId="{307C8EEC-6E80-431F-82C8-B447E1B850E0}" dt="2020-08-24T04:37:28.458" v="602" actId="14100"/>
          <ac:picMkLst>
            <pc:docMk/>
            <pc:sldMk cId="89411527" sldId="260"/>
            <ac:picMk id="3" creationId="{8ADD0A71-99C7-4505-A39B-B470B9607C53}"/>
          </ac:picMkLst>
        </pc:picChg>
      </pc:sldChg>
      <pc:sldChg chg="addSp modSp new mod ord setBg modAnim">
        <pc:chgData name="Long Luong" userId="fa0a4b3e2a0e750c" providerId="LiveId" clId="{307C8EEC-6E80-431F-82C8-B447E1B850E0}" dt="2020-08-24T04:59:56.364" v="930"/>
        <pc:sldMkLst>
          <pc:docMk/>
          <pc:sldMk cId="77876376" sldId="261"/>
        </pc:sldMkLst>
        <pc:spChg chg="add mod">
          <ac:chgData name="Long Luong" userId="fa0a4b3e2a0e750c" providerId="LiveId" clId="{307C8EEC-6E80-431F-82C8-B447E1B850E0}" dt="2020-08-24T04:59:13.806" v="924" actId="207"/>
          <ac:spMkLst>
            <pc:docMk/>
            <pc:sldMk cId="77876376" sldId="261"/>
            <ac:spMk id="3" creationId="{BCF71CBE-7A28-42F1-A254-4FFB3A7B7720}"/>
          </ac:spMkLst>
        </pc:spChg>
        <pc:spChg chg="add mod">
          <ac:chgData name="Long Luong" userId="fa0a4b3e2a0e750c" providerId="LiveId" clId="{307C8EEC-6E80-431F-82C8-B447E1B850E0}" dt="2020-08-24T04:59:20.284" v="925" actId="207"/>
          <ac:spMkLst>
            <pc:docMk/>
            <pc:sldMk cId="77876376" sldId="261"/>
            <ac:spMk id="4" creationId="{DDF7357C-7B0A-430E-9582-03E379B56B77}"/>
          </ac:spMkLst>
        </pc:spChg>
        <pc:spChg chg="add mod">
          <ac:chgData name="Long Luong" userId="fa0a4b3e2a0e750c" providerId="LiveId" clId="{307C8EEC-6E80-431F-82C8-B447E1B850E0}" dt="2020-08-24T04:59:29.420" v="927" actId="207"/>
          <ac:spMkLst>
            <pc:docMk/>
            <pc:sldMk cId="77876376" sldId="261"/>
            <ac:spMk id="6" creationId="{E2A0155C-08DB-48B9-A4E0-9A23840FF927}"/>
          </ac:spMkLst>
        </pc:spChg>
        <pc:spChg chg="add mod">
          <ac:chgData name="Long Luong" userId="fa0a4b3e2a0e750c" providerId="LiveId" clId="{307C8EEC-6E80-431F-82C8-B447E1B850E0}" dt="2020-08-24T04:57:38.225" v="913" actId="1076"/>
          <ac:spMkLst>
            <pc:docMk/>
            <pc:sldMk cId="77876376" sldId="261"/>
            <ac:spMk id="8" creationId="{F03496D3-1021-4A6B-BCA0-E85AFBB47E11}"/>
          </ac:spMkLst>
        </pc:spChg>
        <pc:spChg chg="add mod">
          <ac:chgData name="Long Luong" userId="fa0a4b3e2a0e750c" providerId="LiveId" clId="{307C8EEC-6E80-431F-82C8-B447E1B850E0}" dt="2020-08-24T04:58:09.049" v="918" actId="1076"/>
          <ac:spMkLst>
            <pc:docMk/>
            <pc:sldMk cId="77876376" sldId="261"/>
            <ac:spMk id="9" creationId="{5AA6798F-D66F-44BE-B243-7F38A746759A}"/>
          </ac:spMkLst>
        </pc:spChg>
        <pc:picChg chg="add mod">
          <ac:chgData name="Long Luong" userId="fa0a4b3e2a0e750c" providerId="LiveId" clId="{307C8EEC-6E80-431F-82C8-B447E1B850E0}" dt="2020-08-24T04:53:10.850" v="842" actId="14100"/>
          <ac:picMkLst>
            <pc:docMk/>
            <pc:sldMk cId="77876376" sldId="261"/>
            <ac:picMk id="2" creationId="{7417E551-C284-42A1-ADEA-87A8FE5B3814}"/>
          </ac:picMkLst>
        </pc:picChg>
        <pc:picChg chg="add mod">
          <ac:chgData name="Long Luong" userId="fa0a4b3e2a0e750c" providerId="LiveId" clId="{307C8EEC-6E80-431F-82C8-B447E1B850E0}" dt="2020-08-24T04:57:46.769" v="916" actId="1076"/>
          <ac:picMkLst>
            <pc:docMk/>
            <pc:sldMk cId="77876376" sldId="261"/>
            <ac:picMk id="7" creationId="{C8626C06-125D-4383-97C5-57B8A43098D6}"/>
          </ac:picMkLst>
        </pc:picChg>
        <pc:picChg chg="add mod">
          <ac:chgData name="Long Luong" userId="fa0a4b3e2a0e750c" providerId="LiveId" clId="{307C8EEC-6E80-431F-82C8-B447E1B850E0}" dt="2020-08-24T04:58:50.361" v="923" actId="14100"/>
          <ac:picMkLst>
            <pc:docMk/>
            <pc:sldMk cId="77876376" sldId="261"/>
            <ac:picMk id="10" creationId="{3E5AEFD0-4E77-4FAB-A398-B506A85A76B4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45:53.540" v="740" actId="1037"/>
        <pc:sldMkLst>
          <pc:docMk/>
          <pc:sldMk cId="1594744521" sldId="262"/>
        </pc:sldMkLst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41:05.802" v="644" actId="14100"/>
          <ac:spMkLst>
            <pc:docMk/>
            <pc:sldMk cId="1594744521" sldId="262"/>
            <ac:spMk id="5" creationId="{58842935-6E10-45F9-B742-A38B00839C7A}"/>
          </ac:spMkLst>
        </pc:spChg>
        <pc:spChg chg="del">
          <ac:chgData name="Long Luong" userId="fa0a4b3e2a0e750c" providerId="LiveId" clId="{307C8EEC-6E80-431F-82C8-B447E1B850E0}" dt="2020-08-24T04:42:40.130" v="664" actId="478"/>
          <ac:spMkLst>
            <pc:docMk/>
            <pc:sldMk cId="1594744521" sldId="262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41:14.186" v="653" actId="1038"/>
          <ac:spMkLst>
            <pc:docMk/>
            <pc:sldMk cId="1594744521" sldId="262"/>
            <ac:spMk id="9" creationId="{37302314-C9AD-482A-95C5-E8D5FAEFB33A}"/>
          </ac:spMkLst>
        </pc:spChg>
        <pc:spChg chg="add mod">
          <ac:chgData name="Long Luong" userId="fa0a4b3e2a0e750c" providerId="LiveId" clId="{307C8EEC-6E80-431F-82C8-B447E1B850E0}" dt="2020-08-24T04:41:56.738" v="663" actId="1076"/>
          <ac:spMkLst>
            <pc:docMk/>
            <pc:sldMk cId="1594744521" sldId="262"/>
            <ac:spMk id="10" creationId="{311316D3-0A82-4C56-9D03-165A58B73708}"/>
          </ac:spMkLst>
        </pc:spChg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43:19.218" v="708" actId="1076"/>
          <ac:spMkLst>
            <pc:docMk/>
            <pc:sldMk cId="1594744521" sldId="262"/>
            <ac:spMk id="12" creationId="{2509B137-C40E-4158-A9C7-14B2EC1EC3DC}"/>
          </ac:spMkLst>
        </pc:spChg>
        <pc:spChg chg="del mod">
          <ac:chgData name="Long Luong" userId="fa0a4b3e2a0e750c" providerId="LiveId" clId="{307C8EEC-6E80-431F-82C8-B447E1B850E0}" dt="2020-08-24T04:40:36.961" v="637" actId="478"/>
          <ac:spMkLst>
            <pc:docMk/>
            <pc:sldMk cId="1594744521" sldId="262"/>
            <ac:spMk id="13" creationId="{465A4673-16CA-4105-988D-537D96181347}"/>
          </ac:spMkLst>
        </pc:spChg>
        <pc:spChg chg="add mod">
          <ac:chgData name="Long Luong" userId="fa0a4b3e2a0e750c" providerId="LiveId" clId="{307C8EEC-6E80-431F-82C8-B447E1B850E0}" dt="2020-08-24T04:43:06.888" v="690" actId="1037"/>
          <ac:spMkLst>
            <pc:docMk/>
            <pc:sldMk cId="1594744521" sldId="262"/>
            <ac:spMk id="14" creationId="{AD2FBC06-5B78-4BB2-BD2E-979673ED80F8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5" creationId="{3EA7CE4B-D60E-4B22-BC11-A2646582BB80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6" creationId="{58B26C8D-BA14-4251-AAB6-66291065A6F5}"/>
          </ac:spMkLst>
        </pc:spChg>
        <pc:spChg chg="add mod">
          <ac:chgData name="Long Luong" userId="fa0a4b3e2a0e750c" providerId="LiveId" clId="{307C8EEC-6E80-431F-82C8-B447E1B850E0}" dt="2020-08-24T04:43:44.114" v="718" actId="1038"/>
          <ac:spMkLst>
            <pc:docMk/>
            <pc:sldMk cId="1594744521" sldId="262"/>
            <ac:spMk id="17" creationId="{A21C451C-22BD-4464-B17B-98CE598A120E}"/>
          </ac:spMkLst>
        </pc:spChg>
        <pc:spChg chg="add del mod">
          <ac:chgData name="Long Luong" userId="fa0a4b3e2a0e750c" providerId="LiveId" clId="{307C8EEC-6E80-431F-82C8-B447E1B850E0}" dt="2020-08-24T04:43:34.238" v="714" actId="478"/>
          <ac:spMkLst>
            <pc:docMk/>
            <pc:sldMk cId="1594744521" sldId="262"/>
            <ac:spMk id="18" creationId="{5D45E036-7000-45BE-A626-E17D2E051FBD}"/>
          </ac:spMkLst>
        </pc:spChg>
        <pc:spChg chg="add mod">
          <ac:chgData name="Long Luong" userId="fa0a4b3e2a0e750c" providerId="LiveId" clId="{307C8EEC-6E80-431F-82C8-B447E1B850E0}" dt="2020-08-24T04:45:53.540" v="740" actId="1037"/>
          <ac:spMkLst>
            <pc:docMk/>
            <pc:sldMk cId="1594744521" sldId="262"/>
            <ac:spMk id="19" creationId="{E5ABF83F-9DED-47CA-89FE-BF1CAD03F998}"/>
          </ac:spMkLst>
        </pc:spChg>
        <pc:spChg chg="add mod">
          <ac:chgData name="Long Luong" userId="fa0a4b3e2a0e750c" providerId="LiveId" clId="{307C8EEC-6E80-431F-82C8-B447E1B850E0}" dt="2020-08-24T04:44:54.098" v="733" actId="1076"/>
          <ac:spMkLst>
            <pc:docMk/>
            <pc:sldMk cId="1594744521" sldId="262"/>
            <ac:spMk id="20" creationId="{51843B55-7386-4F1B-B8FB-2278120332EF}"/>
          </ac:spMkLst>
        </pc:spChg>
        <pc:spChg chg="add mod">
          <ac:chgData name="Long Luong" userId="fa0a4b3e2a0e750c" providerId="LiveId" clId="{307C8EEC-6E80-431F-82C8-B447E1B850E0}" dt="2020-08-24T04:45:19.378" v="739" actId="14100"/>
          <ac:spMkLst>
            <pc:docMk/>
            <pc:sldMk cId="1594744521" sldId="262"/>
            <ac:spMk id="21" creationId="{DB3F4909-1333-4C09-AD03-9E12D17AD71A}"/>
          </ac:spMkLst>
        </pc:spChg>
      </pc:sldChg>
      <pc:sldChg chg="modSp add mod setBg">
        <pc:chgData name="Long Luong" userId="fa0a4b3e2a0e750c" providerId="LiveId" clId="{307C8EEC-6E80-431F-82C8-B447E1B850E0}" dt="2020-08-24T05:01:31.794" v="984"/>
        <pc:sldMkLst>
          <pc:docMk/>
          <pc:sldMk cId="2762745332" sldId="263"/>
        </pc:sldMkLst>
        <pc:spChg chg="mod">
          <ac:chgData name="Long Luong" userId="fa0a4b3e2a0e750c" providerId="LiveId" clId="{307C8EEC-6E80-431F-82C8-B447E1B850E0}" dt="2020-08-24T04:48:02.298" v="793" actId="1076"/>
          <ac:spMkLst>
            <pc:docMk/>
            <pc:sldMk cId="2762745332" sldId="263"/>
            <ac:spMk id="2" creationId="{6F74E9EC-CDCE-4AE3-ACFF-048924134762}"/>
          </ac:spMkLst>
        </pc:spChg>
      </pc:sldChg>
      <pc:sldChg chg="modSp add mod ord setBg">
        <pc:chgData name="Long Luong" userId="fa0a4b3e2a0e750c" providerId="LiveId" clId="{307C8EEC-6E80-431F-82C8-B447E1B850E0}" dt="2020-08-24T04:49:06.083" v="833"/>
        <pc:sldMkLst>
          <pc:docMk/>
          <pc:sldMk cId="3442583916" sldId="264"/>
        </pc:sldMkLst>
        <pc:spChg chg="mod">
          <ac:chgData name="Long Luong" userId="fa0a4b3e2a0e750c" providerId="LiveId" clId="{307C8EEC-6E80-431F-82C8-B447E1B850E0}" dt="2020-08-24T04:48:18.072" v="798" actId="20577"/>
          <ac:spMkLst>
            <pc:docMk/>
            <pc:sldMk cId="3442583916" sldId="264"/>
            <ac:spMk id="4" creationId="{1DFFBCAE-E822-4B81-90A9-98C5E8D1F47A}"/>
          </ac:spMkLst>
        </pc:spChg>
      </pc:sldChg>
      <pc:sldChg chg="modSp add mod setBg">
        <pc:chgData name="Long Luong" userId="fa0a4b3e2a0e750c" providerId="LiveId" clId="{307C8EEC-6E80-431F-82C8-B447E1B850E0}" dt="2020-08-24T04:50:23.681" v="839" actId="1076"/>
        <pc:sldMkLst>
          <pc:docMk/>
          <pc:sldMk cId="328310360" sldId="265"/>
        </pc:sldMkLst>
        <pc:spChg chg="mod">
          <ac:chgData name="Long Luong" userId="fa0a4b3e2a0e750c" providerId="LiveId" clId="{307C8EEC-6E80-431F-82C8-B447E1B850E0}" dt="2020-08-24T04:50:23.681" v="839" actId="1076"/>
          <ac:spMkLst>
            <pc:docMk/>
            <pc:sldMk cId="328310360" sldId="265"/>
            <ac:spMk id="2" creationId="{6F74E9EC-CDCE-4AE3-ACFF-048924134762}"/>
          </ac:spMkLst>
        </pc:spChg>
      </pc:sldChg>
      <pc:sldChg chg="new ord setBg">
        <pc:chgData name="Long Luong" userId="fa0a4b3e2a0e750c" providerId="LiveId" clId="{307C8EEC-6E80-431F-82C8-B447E1B850E0}" dt="2020-08-24T05:00:51.704" v="935"/>
        <pc:sldMkLst>
          <pc:docMk/>
          <pc:sldMk cId="3389942311" sldId="266"/>
        </pc:sldMkLst>
      </pc:sldChg>
      <pc:sldChg chg="add setBg">
        <pc:chgData name="Long Luong" userId="fa0a4b3e2a0e750c" providerId="LiveId" clId="{307C8EEC-6E80-431F-82C8-B447E1B850E0}" dt="2020-08-24T05:01:24.655" v="964"/>
        <pc:sldMkLst>
          <pc:docMk/>
          <pc:sldMk cId="1197034833" sldId="267"/>
        </pc:sldMkLst>
      </pc:sldChg>
      <pc:sldChg chg="new setBg">
        <pc:chgData name="Long Luong" userId="fa0a4b3e2a0e750c" providerId="LiveId" clId="{307C8EEC-6E80-431F-82C8-B447E1B850E0}" dt="2020-08-24T05:01:49.026" v="987"/>
        <pc:sldMkLst>
          <pc:docMk/>
          <pc:sldMk cId="817643186" sldId="268"/>
        </pc:sldMkLst>
      </pc:sldChg>
      <pc:sldChg chg="new setBg">
        <pc:chgData name="Long Luong" userId="fa0a4b3e2a0e750c" providerId="LiveId" clId="{307C8EEC-6E80-431F-82C8-B447E1B850E0}" dt="2020-08-24T05:03:48.293" v="990"/>
        <pc:sldMkLst>
          <pc:docMk/>
          <pc:sldMk cId="1124806338" sldId="269"/>
        </pc:sldMkLst>
      </pc:sldChg>
      <pc:sldChg chg="addSp modSp new mod setBg">
        <pc:chgData name="Long Luong" userId="fa0a4b3e2a0e750c" providerId="LiveId" clId="{307C8EEC-6E80-431F-82C8-B447E1B850E0}" dt="2020-08-24T05:05:55.065" v="1049" actId="1076"/>
        <pc:sldMkLst>
          <pc:docMk/>
          <pc:sldMk cId="466170930" sldId="270"/>
        </pc:sldMkLst>
        <pc:spChg chg="add mod">
          <ac:chgData name="Long Luong" userId="fa0a4b3e2a0e750c" providerId="LiveId" clId="{307C8EEC-6E80-431F-82C8-B447E1B850E0}" dt="2020-08-24T05:05:55.065" v="1049" actId="1076"/>
          <ac:spMkLst>
            <pc:docMk/>
            <pc:sldMk cId="466170930" sldId="270"/>
            <ac:spMk id="2" creationId="{10064F0A-8603-466A-A185-341C39F8D750}"/>
          </ac:spMkLst>
        </pc:spChg>
      </pc:sldChg>
      <pc:sldChg chg="addSp modSp new mod setBg modAnim">
        <pc:chgData name="Long Luong" userId="fa0a4b3e2a0e750c" providerId="LiveId" clId="{307C8EEC-6E80-431F-82C8-B447E1B850E0}" dt="2020-08-24T05:20:39.298" v="1216"/>
        <pc:sldMkLst>
          <pc:docMk/>
          <pc:sldMk cId="831390616" sldId="271"/>
        </pc:sldMkLst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3" creationId="{DCD950F3-B1D5-4BEF-9A9B-846F345F5A3F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1" creationId="{3DD99C2C-9771-43F1-B1BA-39DADB394028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2" creationId="{522822A2-8E42-46A3-960B-43EB2C7E6E79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4" creationId="{0271DD62-4CC5-4D2B-9CF8-F7D770F987D1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6" creationId="{5F234644-07D1-4E8A-970C-EE254F4C5CA6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8" creationId="{92B8850A-003C-4090-82D8-309D8B792D8D}"/>
          </ac:spMkLst>
        </pc:spChg>
        <pc:spChg chg="add mod">
          <ac:chgData name="Long Luong" userId="fa0a4b3e2a0e750c" providerId="LiveId" clId="{307C8EEC-6E80-431F-82C8-B447E1B850E0}" dt="2020-08-24T05:19:43.346" v="1209" actId="1076"/>
          <ac:spMkLst>
            <pc:docMk/>
            <pc:sldMk cId="831390616" sldId="271"/>
            <ac:spMk id="20" creationId="{A18089C6-9DB9-430B-99F6-7040F7EA114B}"/>
          </ac:spMkLst>
        </pc:spChg>
        <pc:picChg chg="add mod">
          <ac:chgData name="Long Luong" userId="fa0a4b3e2a0e750c" providerId="LiveId" clId="{307C8EEC-6E80-431F-82C8-B447E1B850E0}" dt="2020-08-24T05:09:06.001" v="1055" actId="1076"/>
          <ac:picMkLst>
            <pc:docMk/>
            <pc:sldMk cId="831390616" sldId="271"/>
            <ac:picMk id="2" creationId="{4D3DF0D5-C007-4BC5-98FC-D1AEE2A095DC}"/>
          </ac:picMkLst>
        </pc:picChg>
        <pc:picChg chg="add mod modCrop">
          <ac:chgData name="Long Luong" userId="fa0a4b3e2a0e750c" providerId="LiveId" clId="{307C8EEC-6E80-431F-82C8-B447E1B850E0}" dt="2020-08-24T05:19:31.161" v="1206" actId="1076"/>
          <ac:picMkLst>
            <pc:docMk/>
            <pc:sldMk cId="831390616" sldId="271"/>
            <ac:picMk id="19" creationId="{5E14AEAF-DCD8-4837-AF1B-40E3A8B0BA73}"/>
          </ac:picMkLst>
        </pc:picChg>
        <pc:picChg chg="add mod">
          <ac:chgData name="Long Luong" userId="fa0a4b3e2a0e750c" providerId="LiveId" clId="{307C8EEC-6E80-431F-82C8-B447E1B850E0}" dt="2020-08-24T05:20:35.626" v="1215" actId="1076"/>
          <ac:picMkLst>
            <pc:docMk/>
            <pc:sldMk cId="831390616" sldId="271"/>
            <ac:picMk id="21" creationId="{E642E893-19BD-41CC-A71E-E65795ED1721}"/>
          </ac:picMkLst>
        </pc:pic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5" creationId="{DFB86D90-8441-480D-87F6-E71BA134631D}"/>
          </ac:cxnSpMkLst>
        </pc:cxn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8" creationId="{077B3A7B-7895-4333-9B2E-127AEFA4575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Monday, August 24,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7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1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0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Monday, August 24,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5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7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2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7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5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Monday, August 24,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8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Monday, August 24,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6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3509E-14C3-4F09-91B1-CD1E2BEAE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4E96A-264E-4F3E-ABF2-C4AE28777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4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>
            <a:off x="2647950" y="1982450"/>
            <a:ext cx="68961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2831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417E551-C284-42A1-ADEA-87A8FE5B3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6316" cy="9144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CF71CBE-7A28-42F1-A254-4FFB3A7B7720}"/>
              </a:ext>
            </a:extLst>
          </p:cNvPr>
          <p:cNvSpPr/>
          <p:nvPr/>
        </p:nvSpPr>
        <p:spPr>
          <a:xfrm>
            <a:off x="481379" y="1158020"/>
            <a:ext cx="1969477" cy="187569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DDF7357C-7B0A-430E-9582-03E379B56B77}"/>
              </a:ext>
            </a:extLst>
          </p:cNvPr>
          <p:cNvSpPr/>
          <p:nvPr/>
        </p:nvSpPr>
        <p:spPr>
          <a:xfrm>
            <a:off x="3036281" y="1143003"/>
            <a:ext cx="1781908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E2A0155C-08DB-48B9-A4E0-9A23840FF927}"/>
              </a:ext>
            </a:extLst>
          </p:cNvPr>
          <p:cNvSpPr/>
          <p:nvPr/>
        </p:nvSpPr>
        <p:spPr>
          <a:xfrm rot="10800000">
            <a:off x="3188681" y="1143003"/>
            <a:ext cx="1781908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626C06-125D-4383-97C5-57B8A4309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9337" y="280825"/>
            <a:ext cx="4232763" cy="2752887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F03496D3-1021-4A6B-BCA0-E85AFBB47E11}"/>
              </a:ext>
            </a:extLst>
          </p:cNvPr>
          <p:cNvSpPr/>
          <p:nvPr/>
        </p:nvSpPr>
        <p:spPr>
          <a:xfrm>
            <a:off x="5357080" y="1910860"/>
            <a:ext cx="984738" cy="597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5AA6798F-D66F-44BE-B243-7F38A746759A}"/>
              </a:ext>
            </a:extLst>
          </p:cNvPr>
          <p:cNvSpPr/>
          <p:nvPr/>
        </p:nvSpPr>
        <p:spPr>
          <a:xfrm>
            <a:off x="9013941" y="3018694"/>
            <a:ext cx="363419" cy="4103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5AEFD0-4E77-4FAB-A398-B506A85A7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4640" y="3428999"/>
            <a:ext cx="6562720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 rot="265606">
            <a:off x="3591658" y="2267682"/>
            <a:ext cx="5704743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val="119703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806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064F0A-8603-466A-A185-341C39F8D750}"/>
              </a:ext>
            </a:extLst>
          </p:cNvPr>
          <p:cNvSpPr txBox="1"/>
          <p:nvPr/>
        </p:nvSpPr>
        <p:spPr>
          <a:xfrm>
            <a:off x="1893276" y="375138"/>
            <a:ext cx="87102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466170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3DF0D5-C007-4BC5-98FC-D1AEE2A09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862"/>
            <a:ext cx="1543050" cy="6191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CD950F3-B1D5-4BEF-9A9B-846F345F5A3F}"/>
              </a:ext>
            </a:extLst>
          </p:cNvPr>
          <p:cNvSpPr/>
          <p:nvPr/>
        </p:nvSpPr>
        <p:spPr>
          <a:xfrm>
            <a:off x="2051538" y="832338"/>
            <a:ext cx="1922584" cy="1735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B86D90-8441-480D-87F6-E71BA134631D}"/>
              </a:ext>
            </a:extLst>
          </p:cNvPr>
          <p:cNvCxnSpPr>
            <a:cxnSpLocks/>
          </p:cNvCxnSpPr>
          <p:nvPr/>
        </p:nvCxnSpPr>
        <p:spPr>
          <a:xfrm flipH="1">
            <a:off x="2051538" y="832338"/>
            <a:ext cx="1922585" cy="17350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7B3A7B-7895-4333-9B2E-127AEFA4575D}"/>
              </a:ext>
            </a:extLst>
          </p:cNvPr>
          <p:cNvCxnSpPr>
            <a:cxnSpLocks/>
          </p:cNvCxnSpPr>
          <p:nvPr/>
        </p:nvCxnSpPr>
        <p:spPr>
          <a:xfrm flipH="1" flipV="1">
            <a:off x="2051538" y="832338"/>
            <a:ext cx="1922584" cy="173501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DD99C2C-9771-43F1-B1BA-39DADB394028}"/>
              </a:ext>
            </a:extLst>
          </p:cNvPr>
          <p:cNvSpPr/>
          <p:nvPr/>
        </p:nvSpPr>
        <p:spPr>
          <a:xfrm>
            <a:off x="4097218" y="2250830"/>
            <a:ext cx="445477" cy="33996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2822A2-8E42-46A3-960B-43EB2C7E6E79}"/>
              </a:ext>
            </a:extLst>
          </p:cNvPr>
          <p:cNvSpPr/>
          <p:nvPr/>
        </p:nvSpPr>
        <p:spPr>
          <a:xfrm>
            <a:off x="4759574" y="1465384"/>
            <a:ext cx="1266092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0271DD62-4CC5-4D2B-9CF8-F7D770F987D1}"/>
              </a:ext>
            </a:extLst>
          </p:cNvPr>
          <p:cNvSpPr/>
          <p:nvPr/>
        </p:nvSpPr>
        <p:spPr>
          <a:xfrm>
            <a:off x="6242545" y="1465384"/>
            <a:ext cx="1266092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5F234644-07D1-4E8A-970C-EE254F4C5CA6}"/>
              </a:ext>
            </a:extLst>
          </p:cNvPr>
          <p:cNvSpPr/>
          <p:nvPr/>
        </p:nvSpPr>
        <p:spPr>
          <a:xfrm>
            <a:off x="7725516" y="1488829"/>
            <a:ext cx="1266092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92B8850A-003C-4090-82D8-309D8B792D8D}"/>
              </a:ext>
            </a:extLst>
          </p:cNvPr>
          <p:cNvSpPr/>
          <p:nvPr/>
        </p:nvSpPr>
        <p:spPr>
          <a:xfrm>
            <a:off x="9208487" y="1465383"/>
            <a:ext cx="1266092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E14AEAF-DCD8-4837-AF1B-40E3A8B0BA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437" r="14747" b="8457"/>
          <a:stretch/>
        </p:blipFill>
        <p:spPr>
          <a:xfrm>
            <a:off x="84592" y="3670422"/>
            <a:ext cx="3318432" cy="2460748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A18089C6-9DB9-430B-99F6-7040F7EA114B}"/>
              </a:ext>
            </a:extLst>
          </p:cNvPr>
          <p:cNvSpPr/>
          <p:nvPr/>
        </p:nvSpPr>
        <p:spPr>
          <a:xfrm>
            <a:off x="3534509" y="5029200"/>
            <a:ext cx="445477" cy="33996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642E893-19BD-41CC-A71E-E65795ED1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685" y="3305908"/>
            <a:ext cx="6618662" cy="344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9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4" grpId="0" animBg="1"/>
      <p:bldP spid="16" grpId="0" animBg="1"/>
      <p:bldP spid="18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FBCAE-E822-4B81-90A9-98C5E8D1F47A}"/>
              </a:ext>
            </a:extLst>
          </p:cNvPr>
          <p:cNvSpPr txBox="1"/>
          <p:nvPr/>
        </p:nvSpPr>
        <p:spPr>
          <a:xfrm>
            <a:off x="1981199" y="819150"/>
            <a:ext cx="9896475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GHÉP, XẾP HÌNH (</a:t>
            </a:r>
            <a:r>
              <a:rPr lang="en-US" sz="3600" b="1" dirty="0" err="1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21224F-E642-4CB1-9FD4-F2A32968426E}"/>
              </a:ext>
            </a:extLst>
          </p:cNvPr>
          <p:cNvSpPr/>
          <p:nvPr/>
        </p:nvSpPr>
        <p:spPr>
          <a:xfrm>
            <a:off x="2657474" y="2574524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F6A0A9-7FB7-4873-9147-4F40164FF7A4}"/>
              </a:ext>
            </a:extLst>
          </p:cNvPr>
          <p:cNvSpPr/>
          <p:nvPr/>
        </p:nvSpPr>
        <p:spPr>
          <a:xfrm>
            <a:off x="5746996" y="2238930"/>
            <a:ext cx="1470550" cy="13654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0F69B915-0254-49AD-BEE3-6C4FC557B210}"/>
              </a:ext>
            </a:extLst>
          </p:cNvPr>
          <p:cNvSpPr/>
          <p:nvPr/>
        </p:nvSpPr>
        <p:spPr>
          <a:xfrm>
            <a:off x="9048750" y="2667000"/>
            <a:ext cx="1986194" cy="120032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B853CB-AAF1-4BBA-BAF8-3EC3708B2346}"/>
              </a:ext>
            </a:extLst>
          </p:cNvPr>
          <p:cNvSpPr/>
          <p:nvPr/>
        </p:nvSpPr>
        <p:spPr>
          <a:xfrm>
            <a:off x="2657474" y="3437880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958A64-2641-4D09-A1E8-3C0DBC7170EA}"/>
              </a:ext>
            </a:extLst>
          </p:cNvPr>
          <p:cNvSpPr/>
          <p:nvPr/>
        </p:nvSpPr>
        <p:spPr>
          <a:xfrm>
            <a:off x="7293190" y="4927107"/>
            <a:ext cx="1318150" cy="1111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0A48F7F-CB2E-4C19-B8E6-12693772D56D}"/>
              </a:ext>
            </a:extLst>
          </p:cNvPr>
          <p:cNvSpPr/>
          <p:nvPr/>
        </p:nvSpPr>
        <p:spPr>
          <a:xfrm>
            <a:off x="7293190" y="4154749"/>
            <a:ext cx="1318150" cy="77235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97B2C8-DA43-40FA-A056-08808EB63B22}"/>
              </a:ext>
            </a:extLst>
          </p:cNvPr>
          <p:cNvSpPr/>
          <p:nvPr/>
        </p:nvSpPr>
        <p:spPr>
          <a:xfrm>
            <a:off x="3648721" y="4838522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E8C3FE96-262C-4B21-B7DD-23C69A66FFA1}"/>
              </a:ext>
            </a:extLst>
          </p:cNvPr>
          <p:cNvSpPr/>
          <p:nvPr/>
        </p:nvSpPr>
        <p:spPr>
          <a:xfrm rot="5400000">
            <a:off x="5233245" y="4893315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223BE850-8ED7-4DD4-8FC5-9A37F98BFE9A}"/>
              </a:ext>
            </a:extLst>
          </p:cNvPr>
          <p:cNvSpPr/>
          <p:nvPr/>
        </p:nvSpPr>
        <p:spPr>
          <a:xfrm rot="16200000">
            <a:off x="2918448" y="4902193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2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>
            <a:off x="3239965" y="2338021"/>
            <a:ext cx="68961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7383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5855F01-8503-4788-91D0-7726EFEE43DA}"/>
              </a:ext>
            </a:extLst>
          </p:cNvPr>
          <p:cNvSpPr/>
          <p:nvPr/>
        </p:nvSpPr>
        <p:spPr>
          <a:xfrm>
            <a:off x="8675071" y="2678097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1441236" y="2754916"/>
            <a:ext cx="2110856" cy="19812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CFAEAE-AF20-449C-A4D0-FBF9A1F64C57}"/>
              </a:ext>
            </a:extLst>
          </p:cNvPr>
          <p:cNvSpPr/>
          <p:nvPr/>
        </p:nvSpPr>
        <p:spPr>
          <a:xfrm>
            <a:off x="8675071" y="3780688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E9B121E-8440-46A9-88FF-AA2298F53E45}"/>
              </a:ext>
            </a:extLst>
          </p:cNvPr>
          <p:cNvSpPr/>
          <p:nvPr/>
        </p:nvSpPr>
        <p:spPr>
          <a:xfrm>
            <a:off x="4923691" y="2872147"/>
            <a:ext cx="1957753" cy="189913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465A4673-16CA-4105-988D-537D96181347}"/>
              </a:ext>
            </a:extLst>
          </p:cNvPr>
          <p:cNvSpPr/>
          <p:nvPr/>
        </p:nvSpPr>
        <p:spPr>
          <a:xfrm rot="10800000">
            <a:off x="5043391" y="2836675"/>
            <a:ext cx="1960076" cy="188801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6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110856" cy="8944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5855F01-8503-4788-91D0-7726EFEE43DA}"/>
              </a:ext>
            </a:extLst>
          </p:cNvPr>
          <p:cNvSpPr/>
          <p:nvPr/>
        </p:nvSpPr>
        <p:spPr>
          <a:xfrm>
            <a:off x="7350372" y="1160584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2545356" y="1418490"/>
            <a:ext cx="1090949" cy="10257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CFAEAE-AF20-449C-A4D0-FBF9A1F64C57}"/>
              </a:ext>
            </a:extLst>
          </p:cNvPr>
          <p:cNvSpPr/>
          <p:nvPr/>
        </p:nvSpPr>
        <p:spPr>
          <a:xfrm>
            <a:off x="7350372" y="1852248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E9B121E-8440-46A9-88FF-AA2298F53E45}"/>
              </a:ext>
            </a:extLst>
          </p:cNvPr>
          <p:cNvSpPr/>
          <p:nvPr/>
        </p:nvSpPr>
        <p:spPr>
          <a:xfrm>
            <a:off x="4923691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AD3AC794-23F7-4A4F-BB17-0B2250AE0DE4}"/>
              </a:ext>
            </a:extLst>
          </p:cNvPr>
          <p:cNvSpPr/>
          <p:nvPr/>
        </p:nvSpPr>
        <p:spPr>
          <a:xfrm rot="10800000">
            <a:off x="5029198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DD0A71-99C7-4505-A39B-B470B9607C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912" t="2374" r="10055" b="7096"/>
          <a:stretch/>
        </p:blipFill>
        <p:spPr>
          <a:xfrm>
            <a:off x="2311246" y="2778368"/>
            <a:ext cx="7219616" cy="407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5855F01-8503-4788-91D0-7726EFEE43DA}"/>
              </a:ext>
            </a:extLst>
          </p:cNvPr>
          <p:cNvSpPr/>
          <p:nvPr/>
        </p:nvSpPr>
        <p:spPr>
          <a:xfrm rot="5400000">
            <a:off x="4115111" y="3573859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42935-6E10-45F9-B742-A38B00839C7A}"/>
              </a:ext>
            </a:extLst>
          </p:cNvPr>
          <p:cNvSpPr/>
          <p:nvPr/>
        </p:nvSpPr>
        <p:spPr>
          <a:xfrm>
            <a:off x="2919046" y="3199033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E9B121E-8440-46A9-88FF-AA2298F53E45}"/>
              </a:ext>
            </a:extLst>
          </p:cNvPr>
          <p:cNvSpPr/>
          <p:nvPr/>
        </p:nvSpPr>
        <p:spPr>
          <a:xfrm rot="13557630">
            <a:off x="4470808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302314-C9AD-482A-95C5-E8D5FAEFB33A}"/>
              </a:ext>
            </a:extLst>
          </p:cNvPr>
          <p:cNvSpPr/>
          <p:nvPr/>
        </p:nvSpPr>
        <p:spPr>
          <a:xfrm rot="5400000">
            <a:off x="1787908" y="3556447"/>
            <a:ext cx="1476483" cy="7616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311316D3-0A82-4C56-9D03-165A58B73708}"/>
              </a:ext>
            </a:extLst>
          </p:cNvPr>
          <p:cNvSpPr/>
          <p:nvPr/>
        </p:nvSpPr>
        <p:spPr>
          <a:xfrm rot="2812222">
            <a:off x="1446256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09B137-C40E-4158-A9C7-14B2EC1EC3DC}"/>
              </a:ext>
            </a:extLst>
          </p:cNvPr>
          <p:cNvSpPr/>
          <p:nvPr/>
        </p:nvSpPr>
        <p:spPr>
          <a:xfrm>
            <a:off x="8487507" y="3070079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2FBC06-5B78-4BB2-BD2E-979673ED80F8}"/>
              </a:ext>
            </a:extLst>
          </p:cNvPr>
          <p:cNvSpPr/>
          <p:nvPr/>
        </p:nvSpPr>
        <p:spPr>
          <a:xfrm>
            <a:off x="2919044" y="3199064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A7CE4B-D60E-4B22-BC11-A2646582BB80}"/>
              </a:ext>
            </a:extLst>
          </p:cNvPr>
          <p:cNvSpPr/>
          <p:nvPr/>
        </p:nvSpPr>
        <p:spPr>
          <a:xfrm rot="5400000">
            <a:off x="1787906" y="3556478"/>
            <a:ext cx="1476483" cy="7616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58B26C8D-BA14-4251-AAB6-66291065A6F5}"/>
              </a:ext>
            </a:extLst>
          </p:cNvPr>
          <p:cNvSpPr/>
          <p:nvPr/>
        </p:nvSpPr>
        <p:spPr>
          <a:xfrm rot="2812222">
            <a:off x="1446254" y="3224674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1C451C-22BD-4464-B17B-98CE598A120E}"/>
              </a:ext>
            </a:extLst>
          </p:cNvPr>
          <p:cNvSpPr/>
          <p:nvPr/>
        </p:nvSpPr>
        <p:spPr>
          <a:xfrm>
            <a:off x="7772711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5ABF83F-9DED-47CA-89FE-BF1CAD03F998}"/>
              </a:ext>
            </a:extLst>
          </p:cNvPr>
          <p:cNvSpPr/>
          <p:nvPr/>
        </p:nvSpPr>
        <p:spPr>
          <a:xfrm>
            <a:off x="9262943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51843B55-7386-4F1B-B8FB-2278120332EF}"/>
              </a:ext>
            </a:extLst>
          </p:cNvPr>
          <p:cNvSpPr/>
          <p:nvPr/>
        </p:nvSpPr>
        <p:spPr>
          <a:xfrm rot="16200000">
            <a:off x="7983320" y="1780445"/>
            <a:ext cx="1264573" cy="131469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DB3F4909-1333-4C09-AD03-9E12D17AD71A}"/>
              </a:ext>
            </a:extLst>
          </p:cNvPr>
          <p:cNvSpPr/>
          <p:nvPr/>
        </p:nvSpPr>
        <p:spPr>
          <a:xfrm>
            <a:off x="9272955" y="1805505"/>
            <a:ext cx="1292958" cy="126457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4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 rot="265606">
            <a:off x="3591658" y="2267682"/>
            <a:ext cx="5704743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val="276274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7643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2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FBCAE-E822-4B81-90A9-98C5E8D1F47A}"/>
              </a:ext>
            </a:extLst>
          </p:cNvPr>
          <p:cNvSpPr txBox="1"/>
          <p:nvPr/>
        </p:nvSpPr>
        <p:spPr>
          <a:xfrm>
            <a:off x="1981199" y="819150"/>
            <a:ext cx="9896475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GHÉP, XẾP HÌNH (</a:t>
            </a:r>
            <a:r>
              <a:rPr lang="en-US" sz="3600" b="1" dirty="0" err="1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21224F-E642-4CB1-9FD4-F2A32968426E}"/>
              </a:ext>
            </a:extLst>
          </p:cNvPr>
          <p:cNvSpPr/>
          <p:nvPr/>
        </p:nvSpPr>
        <p:spPr>
          <a:xfrm>
            <a:off x="2657474" y="2574524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F6A0A9-7FB7-4873-9147-4F40164FF7A4}"/>
              </a:ext>
            </a:extLst>
          </p:cNvPr>
          <p:cNvSpPr/>
          <p:nvPr/>
        </p:nvSpPr>
        <p:spPr>
          <a:xfrm>
            <a:off x="5746996" y="2238930"/>
            <a:ext cx="1470550" cy="13654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0F69B915-0254-49AD-BEE3-6C4FC557B210}"/>
              </a:ext>
            </a:extLst>
          </p:cNvPr>
          <p:cNvSpPr/>
          <p:nvPr/>
        </p:nvSpPr>
        <p:spPr>
          <a:xfrm>
            <a:off x="9048750" y="2667000"/>
            <a:ext cx="1986194" cy="120032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B853CB-AAF1-4BBA-BAF8-3EC3708B2346}"/>
              </a:ext>
            </a:extLst>
          </p:cNvPr>
          <p:cNvSpPr/>
          <p:nvPr/>
        </p:nvSpPr>
        <p:spPr>
          <a:xfrm>
            <a:off x="2657474" y="3437880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958A64-2641-4D09-A1E8-3C0DBC7170EA}"/>
              </a:ext>
            </a:extLst>
          </p:cNvPr>
          <p:cNvSpPr/>
          <p:nvPr/>
        </p:nvSpPr>
        <p:spPr>
          <a:xfrm>
            <a:off x="7293190" y="4927107"/>
            <a:ext cx="1318150" cy="1111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0A48F7F-CB2E-4C19-B8E6-12693772D56D}"/>
              </a:ext>
            </a:extLst>
          </p:cNvPr>
          <p:cNvSpPr/>
          <p:nvPr/>
        </p:nvSpPr>
        <p:spPr>
          <a:xfrm>
            <a:off x="7293190" y="4154749"/>
            <a:ext cx="1318150" cy="77235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97B2C8-DA43-40FA-A056-08808EB63B22}"/>
              </a:ext>
            </a:extLst>
          </p:cNvPr>
          <p:cNvSpPr/>
          <p:nvPr/>
        </p:nvSpPr>
        <p:spPr>
          <a:xfrm>
            <a:off x="3648721" y="4838522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E8C3FE96-262C-4B21-B7DD-23C69A66FFA1}"/>
              </a:ext>
            </a:extLst>
          </p:cNvPr>
          <p:cNvSpPr/>
          <p:nvPr/>
        </p:nvSpPr>
        <p:spPr>
          <a:xfrm rot="5400000">
            <a:off x="5233245" y="4893315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223BE850-8ED7-4DD4-8FC5-9A37F98BFE9A}"/>
              </a:ext>
            </a:extLst>
          </p:cNvPr>
          <p:cNvSpPr/>
          <p:nvPr/>
        </p:nvSpPr>
        <p:spPr>
          <a:xfrm rot="16200000">
            <a:off x="2918448" y="4902193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8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38</Words>
  <Application>Microsoft Office PowerPoint</Application>
  <PresentationFormat>Widescreen</PresentationFormat>
  <Paragraphs>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Dante</vt:lpstr>
      <vt:lpstr>Dante (Headings)2</vt:lpstr>
      <vt:lpstr>Times New Roman</vt:lpstr>
      <vt:lpstr>Wingdings 2</vt:lpstr>
      <vt:lpstr>OffsetVTI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 Luong</dc:creator>
  <cp:lastModifiedBy>Long Luong</cp:lastModifiedBy>
  <cp:revision>11</cp:revision>
  <dcterms:created xsi:type="dcterms:W3CDTF">2020-08-23T14:55:22Z</dcterms:created>
  <dcterms:modified xsi:type="dcterms:W3CDTF">2020-08-24T05:21:05Z</dcterms:modified>
</cp:coreProperties>
</file>