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71" r:id="rId3"/>
    <p:sldId id="264" r:id="rId4"/>
    <p:sldId id="280" r:id="rId5"/>
    <p:sldId id="276" r:id="rId6"/>
    <p:sldId id="274" r:id="rId7"/>
    <p:sldId id="278" r:id="rId8"/>
    <p:sldId id="279" r:id="rId9"/>
    <p:sldId id="277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95C3A-10D3-461F-9097-5182F5BB084C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F471E-7730-4064-A38A-D52C9C074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13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F471E-7730-4064-A38A-D52C9C0740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92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F471E-7730-4064-A38A-D52C9C0740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92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58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27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12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3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86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4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7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54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37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04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14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6256A-C5C1-49E8-8A28-F43BCC6BF4C6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84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87" y="638629"/>
            <a:ext cx="8679543" cy="3236687"/>
          </a:xfrm>
        </p:spPr>
        <p:txBody>
          <a:bodyPr>
            <a:normAutofit/>
          </a:bodyPr>
          <a:lstStyle/>
          <a:p>
            <a:pPr algn="ctr"/>
            <a:r>
              <a:rPr lang="en-US" sz="4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9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b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VUI Ở TRƯỜNG</a:t>
            </a:r>
            <a:b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56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50" y="188913"/>
            <a:ext cx="5848350" cy="630237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33349" y="4411379"/>
            <a:ext cx="8700653" cy="20619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vi-VN" sz="3600" b="1" dirty="0">
                <a:solidFill>
                  <a:srgbClr val="0000FF"/>
                </a:solidFill>
                <a:cs typeface="Times New Roman" pitchFamily="18" charset="0"/>
              </a:rPr>
              <a:t>+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đang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gì</a:t>
            </a:r>
            <a:r>
              <a:rPr lang="vi-VN" sz="3600" b="1" dirty="0" smtClean="0">
                <a:solidFill>
                  <a:srgbClr val="0000FF"/>
                </a:solidFill>
                <a:cs typeface="Times New Roman" pitchFamily="18" charset="0"/>
              </a:rPr>
              <a:t>?</a:t>
            </a:r>
            <a:endParaRPr lang="vi-VN" sz="3600" b="1" dirty="0">
              <a:solidFill>
                <a:srgbClr val="0000FF"/>
              </a:solidFill>
              <a:cs typeface="Times New Roman" pitchFamily="18" charset="0"/>
            </a:endParaRPr>
          </a:p>
          <a:p>
            <a:pPr algn="l">
              <a:lnSpc>
                <a:spcPct val="170000"/>
              </a:lnSpc>
            </a:pPr>
            <a:r>
              <a:rPr lang="vi-VN" sz="3600" b="1" dirty="0">
                <a:solidFill>
                  <a:srgbClr val="0000FF"/>
                </a:solidFill>
                <a:cs typeface="Times New Roman" pitchFamily="18" charset="0"/>
              </a:rPr>
              <a:t>+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Nêu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tác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dụng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việc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đó</a:t>
            </a:r>
            <a:r>
              <a:rPr lang="vi-VN" sz="3600" b="1" dirty="0" smtClean="0">
                <a:solidFill>
                  <a:srgbClr val="0000FF"/>
                </a:solidFill>
                <a:cs typeface="Times New Roman" pitchFamily="18" charset="0"/>
              </a:rPr>
              <a:t>?</a:t>
            </a:r>
            <a:endParaRPr lang="vi-VN" sz="36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13" t="23636" r="52397" b="22829"/>
          <a:stretch/>
        </p:blipFill>
        <p:spPr>
          <a:xfrm>
            <a:off x="1047742" y="858980"/>
            <a:ext cx="3435933" cy="36714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3233" r="15910" b="23233"/>
          <a:stretch/>
        </p:blipFill>
        <p:spPr>
          <a:xfrm>
            <a:off x="4788469" y="858980"/>
            <a:ext cx="3435933" cy="367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46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33350" y="99351"/>
            <a:ext cx="5848350" cy="630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09" t="4849" r="50966" b="52929"/>
          <a:stretch/>
        </p:blipFill>
        <p:spPr>
          <a:xfrm>
            <a:off x="1288484" y="904734"/>
            <a:ext cx="2803817" cy="20588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14" t="4184" r="4461" b="53594"/>
          <a:stretch/>
        </p:blipFill>
        <p:spPr>
          <a:xfrm>
            <a:off x="5398075" y="904734"/>
            <a:ext cx="2803817" cy="20588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3" t="50000" r="54219" b="7778"/>
          <a:stretch/>
        </p:blipFill>
        <p:spPr>
          <a:xfrm>
            <a:off x="1288484" y="3301560"/>
            <a:ext cx="2694144" cy="20588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33" t="50000" r="4342" b="7778"/>
          <a:stretch/>
        </p:blipFill>
        <p:spPr>
          <a:xfrm>
            <a:off x="5273384" y="3273855"/>
            <a:ext cx="2803817" cy="205884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33348" y="5366037"/>
            <a:ext cx="8700653" cy="15183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đồng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tình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 hay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không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đồng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tình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?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về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việc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đã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được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giữ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trường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lớp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sạch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sẽ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.</a:t>
            </a:r>
            <a:endParaRPr lang="vi-VN" sz="36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71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565" y="191815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smtClean="0">
                <a:solidFill>
                  <a:srgbClr val="0000FF"/>
                </a:solidFill>
              </a:rPr>
              <a:t>THƯ GIÃN</a:t>
            </a:r>
            <a:endParaRPr lang="en-US" sz="7200" b="1">
              <a:solidFill>
                <a:srgbClr val="0000FF"/>
              </a:solidFill>
            </a:endParaRPr>
          </a:p>
        </p:txBody>
      </p:sp>
      <p:pic>
        <p:nvPicPr>
          <p:cNvPr id="3" name="Chu-Voi-Con-O-Ban-Don-Yen-Hu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2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3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50" y="188913"/>
            <a:ext cx="5848350" cy="630237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25386" y="5020979"/>
            <a:ext cx="4951269" cy="11581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Cùng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trang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trí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trường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lớp</a:t>
            </a:r>
            <a:endParaRPr lang="vi-VN" sz="36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02" t="18788" r="10909" b="6262"/>
          <a:stretch/>
        </p:blipFill>
        <p:spPr>
          <a:xfrm>
            <a:off x="1579409" y="958781"/>
            <a:ext cx="6097495" cy="435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21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87" y="638629"/>
            <a:ext cx="8679543" cy="3236687"/>
          </a:xfrm>
        </p:spPr>
        <p:txBody>
          <a:bodyPr>
            <a:normAutofit/>
          </a:bodyPr>
          <a:lstStyle/>
          <a:p>
            <a:pPr algn="ctr"/>
            <a:r>
              <a:rPr lang="en-US" sz="4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9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CHỦ ĐỀ TRƯỜNG HỌC</a:t>
            </a:r>
            <a:b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5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3350" y="188913"/>
            <a:ext cx="5848350" cy="630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90549" y="1643640"/>
            <a:ext cx="7611341" cy="630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582" y="2802081"/>
            <a:ext cx="5292436" cy="29769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802" y="2992580"/>
            <a:ext cx="5754833" cy="311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0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565" y="191815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smtClean="0">
                <a:solidFill>
                  <a:srgbClr val="0000FF"/>
                </a:solidFill>
              </a:rPr>
              <a:t>THƯ GIÃN</a:t>
            </a:r>
            <a:endParaRPr lang="en-US" sz="7200" b="1">
              <a:solidFill>
                <a:srgbClr val="0000FF"/>
              </a:solidFill>
            </a:endParaRPr>
          </a:p>
        </p:txBody>
      </p:sp>
      <p:pic>
        <p:nvPicPr>
          <p:cNvPr id="4" name="Dem-Sao-Be-Bao-Ng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30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0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3350" y="188913"/>
            <a:ext cx="5848350" cy="630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0549" y="1643640"/>
            <a:ext cx="7611341" cy="630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3701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2 - &amp;quot;1. Hoạt động khám phá&amp;quot;&quot;/&gt;&lt;property id=&quot;20307&quot; value=&quot;256&quot;/&gt;&lt;/object&gt;&lt;object type=&quot;3&quot; unique_id=&quot;10004&quot;&gt;&lt;property id=&quot;20148&quot; value=&quot;5&quot;/&gt;&lt;property id=&quot;20300&quot; value=&quot;Slide 1 - &amp;quot;Chủ đề2:  Trường học  Bài 7 CÙNG KHÁM PHÁ TRƯỜNG HỌC ( TIẾT 3)&amp;quot;&quot;/&gt;&lt;property id=&quot;20307&quot; value=&quot;257&quot;/&gt;&lt;/object&gt;&lt;object type=&quot;3&quot; unique_id=&quot;10009&quot;&gt;&lt;property id=&quot;20148&quot; value=&quot;5&quot;/&gt;&lt;property id=&quot;20300&quot; value=&quot;Slide 5&quot;/&gt;&lt;property id=&quot;20307&quot; value=&quot;263&quot;/&gt;&lt;/object&gt;&lt;object type=&quot;3&quot; unique_id=&quot;10106&quot;&gt;&lt;property id=&quot;20148&quot; value=&quot;5&quot;/&gt;&lt;property id=&quot;20300&quot; value=&quot;Slide 3&quot;/&gt;&lt;property id=&quot;20307&quot; value=&quot;264&quot;/&gt;&lt;/object&gt;&lt;object type=&quot;3&quot; unique_id=&quot;10107&quot;&gt;&lt;property id=&quot;20148&quot; value=&quot;5&quot;/&gt;&lt;property id=&quot;20300&quot; value=&quot;Slide 4&quot;/&gt;&lt;property id=&quot;20307&quot; value=&quot;265&quot;/&gt;&lt;/object&gt;&lt;/object&gt;&lt;object type=&quot;8&quot; unique_id=&quot;1002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</TotalTime>
  <Words>120</Words>
  <Application>Microsoft Office PowerPoint</Application>
  <PresentationFormat>On-screen Show (4:3)</PresentationFormat>
  <Paragraphs>17</Paragraphs>
  <Slides>9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Chủ đề 2: Trường học  Bài 8 CÙNG VUI Ở TRƯỜNG ( Tiết 2)</vt:lpstr>
      <vt:lpstr>1. Hoạt động khám phá</vt:lpstr>
      <vt:lpstr>PowerPoint Presentation</vt:lpstr>
      <vt:lpstr>THƯ GIÃN</vt:lpstr>
      <vt:lpstr>3. Vận dụng:</vt:lpstr>
      <vt:lpstr>Chủ đề 2: Trường học  Bài  ÔN TẬP CHỦ ĐỀ TRƯỜNG HỌC </vt:lpstr>
      <vt:lpstr>PowerPoint Presentation</vt:lpstr>
      <vt:lpstr>THƯ GIÃN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14</cp:revision>
  <dcterms:created xsi:type="dcterms:W3CDTF">2020-08-19T04:25:49Z</dcterms:created>
  <dcterms:modified xsi:type="dcterms:W3CDTF">2020-08-26T15:41:22Z</dcterms:modified>
</cp:coreProperties>
</file>