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13.xml" ContentType="application/vnd.openxmlformats-officedocument.presentationml.notesSlide+xml"/>
  <Override PartName="/ppt/tags/tag16.xml" ContentType="application/vnd.openxmlformats-officedocument.presentationml.tags+xml"/>
  <Override PartName="/ppt/notesSlides/notesSlide14.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15.xml" ContentType="application/vnd.openxmlformats-officedocument.presentationml.notesSlide+xml"/>
  <Override PartName="/ppt/tags/tag19.xml" ContentType="application/vnd.openxmlformats-officedocument.presentationml.tags+xml"/>
  <Override PartName="/ppt/notesSlides/notesSlide16.xml" ContentType="application/vnd.openxmlformats-officedocument.presentationml.notesSlide+xml"/>
  <Override PartName="/ppt/tags/tag20.xml" ContentType="application/vnd.openxmlformats-officedocument.presentationml.tags+xml"/>
  <Override PartName="/ppt/notesSlides/notesSlide17.xml" ContentType="application/vnd.openxmlformats-officedocument.presentationml.notesSlide+xml"/>
  <Override PartName="/ppt/tags/tag2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9" r:id="rId2"/>
    <p:sldId id="262" r:id="rId3"/>
    <p:sldId id="267" r:id="rId4"/>
    <p:sldId id="258" r:id="rId5"/>
    <p:sldId id="269" r:id="rId6"/>
    <p:sldId id="285" r:id="rId7"/>
    <p:sldId id="286" r:id="rId8"/>
    <p:sldId id="287" r:id="rId9"/>
    <p:sldId id="288" r:id="rId10"/>
    <p:sldId id="270" r:id="rId11"/>
    <p:sldId id="264" r:id="rId12"/>
    <p:sldId id="263" r:id="rId13"/>
    <p:sldId id="273" r:id="rId14"/>
    <p:sldId id="294" r:id="rId15"/>
    <p:sldId id="289" r:id="rId16"/>
    <p:sldId id="276" r:id="rId17"/>
    <p:sldId id="282" r:id="rId18"/>
    <p:sldId id="296" r:id="rId19"/>
    <p:sldId id="274" r:id="rId20"/>
    <p:sldId id="281" r:id="rId21"/>
    <p:sldId id="283" r:id="rId22"/>
    <p:sldId id="290" r:id="rId23"/>
    <p:sldId id="292" r:id="rId24"/>
    <p:sldId id="293" r:id="rId25"/>
    <p:sldId id="275" r:id="rId26"/>
  </p:sldIdLst>
  <p:sldSz cx="12192000" cy="6858000"/>
  <p:notesSz cx="6858000" cy="9144000"/>
  <p:custDataLst>
    <p:tags r:id="rId2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D5B5"/>
    <a:srgbClr val="FAC090"/>
    <a:srgbClr val="FEFBEA"/>
    <a:srgbClr val="9D7C7D"/>
    <a:srgbClr val="FDEBB0"/>
    <a:srgbClr val="FF9409"/>
    <a:srgbClr val="FEF9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843" autoAdjust="0"/>
    <p:restoredTop sz="94197" autoAdjust="0"/>
  </p:normalViewPr>
  <p:slideViewPr>
    <p:cSldViewPr snapToGrid="0">
      <p:cViewPr>
        <p:scale>
          <a:sx n="25" d="100"/>
          <a:sy n="25" d="100"/>
        </p:scale>
        <p:origin x="1566" y="9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132AA72-4FBA-C344-AF73-84043B81D300}" type="doc">
      <dgm:prSet loTypeId="urn:microsoft.com/office/officeart/2005/8/layout/lProcess3" loCatId="" qsTypeId="urn:microsoft.com/office/officeart/2005/8/quickstyle/simple1" qsCatId="simple" csTypeId="urn:microsoft.com/office/officeart/2005/8/colors/colorful5" csCatId="colorful" phldr="1"/>
      <dgm:spPr/>
      <dgm:t>
        <a:bodyPr/>
        <a:lstStyle/>
        <a:p>
          <a:endParaRPr lang="en-US"/>
        </a:p>
      </dgm:t>
    </dgm:pt>
    <dgm:pt modelId="{4225BD6B-D252-F041-A1A5-0E63B8F42A6F}">
      <dgm:prSet phldrT="[Text]" custT="1"/>
      <dgm:spPr/>
      <dgm:t>
        <a:bodyPr/>
        <a:lstStyle/>
        <a:p>
          <a:r>
            <a:rPr lang="en-US" sz="4800" dirty="0" err="1"/>
            <a:t>Giọng</a:t>
          </a:r>
          <a:r>
            <a:rPr lang="en-US" sz="4800" dirty="0"/>
            <a:t> </a:t>
          </a:r>
          <a:r>
            <a:rPr lang="en-US" sz="4800" dirty="0" err="1"/>
            <a:t>đọc</a:t>
          </a:r>
          <a:endParaRPr lang="en-US" sz="4800" dirty="0"/>
        </a:p>
      </dgm:t>
    </dgm:pt>
    <dgm:pt modelId="{57338B62-EBC2-EF40-8905-3012B5C3D98E}" type="parTrans" cxnId="{DCBB7455-DDC8-8C4E-A73A-24A9B223BC4C}">
      <dgm:prSet/>
      <dgm:spPr/>
      <dgm:t>
        <a:bodyPr/>
        <a:lstStyle/>
        <a:p>
          <a:endParaRPr lang="en-US"/>
        </a:p>
      </dgm:t>
    </dgm:pt>
    <dgm:pt modelId="{E3A1FAC0-6188-3D42-82CB-142115AA8081}" type="sibTrans" cxnId="{DCBB7455-DDC8-8C4E-A73A-24A9B223BC4C}">
      <dgm:prSet/>
      <dgm:spPr/>
      <dgm:t>
        <a:bodyPr/>
        <a:lstStyle/>
        <a:p>
          <a:endParaRPr lang="en-US"/>
        </a:p>
      </dgm:t>
    </dgm:pt>
    <dgm:pt modelId="{1D7911BD-2257-304A-AE4E-FAFD70D7AAA6}">
      <dgm:prSet phldrT="[Text]"/>
      <dgm:spPr/>
      <dgm:t>
        <a:bodyPr/>
        <a:lstStyle/>
        <a:p>
          <a:r>
            <a:rPr lang="en-US" dirty="0" err="1"/>
            <a:t>Từ</a:t>
          </a:r>
          <a:r>
            <a:rPr lang="en-US" dirty="0"/>
            <a:t> </a:t>
          </a:r>
          <a:r>
            <a:rPr lang="en-US" dirty="0" err="1"/>
            <a:t>tốn</a:t>
          </a:r>
          <a:r>
            <a:rPr lang="en-US" dirty="0"/>
            <a:t>, </a:t>
          </a:r>
          <a:r>
            <a:rPr lang="en-US" dirty="0" err="1"/>
            <a:t>nhẹ</a:t>
          </a:r>
          <a:r>
            <a:rPr lang="en-US" dirty="0"/>
            <a:t> </a:t>
          </a:r>
          <a:r>
            <a:rPr lang="en-US" dirty="0" err="1"/>
            <a:t>nhàng</a:t>
          </a:r>
          <a:endParaRPr lang="en-US" dirty="0"/>
        </a:p>
      </dgm:t>
    </dgm:pt>
    <dgm:pt modelId="{918F9A67-6622-874A-B6D6-222391416254}" type="parTrans" cxnId="{9C158F27-268E-5441-86C7-2E73F5E52AEB}">
      <dgm:prSet/>
      <dgm:spPr/>
      <dgm:t>
        <a:bodyPr/>
        <a:lstStyle/>
        <a:p>
          <a:endParaRPr lang="en-US"/>
        </a:p>
      </dgm:t>
    </dgm:pt>
    <dgm:pt modelId="{D6AC3CBE-4425-9A46-AA05-4E5F588B8F0A}" type="sibTrans" cxnId="{9C158F27-268E-5441-86C7-2E73F5E52AEB}">
      <dgm:prSet/>
      <dgm:spPr/>
      <dgm:t>
        <a:bodyPr/>
        <a:lstStyle/>
        <a:p>
          <a:endParaRPr lang="en-US"/>
        </a:p>
      </dgm:t>
    </dgm:pt>
    <dgm:pt modelId="{09DDEC9E-58FD-F744-A837-F8C9992A6D14}">
      <dgm:prSet phldrT="[Text]" custT="1"/>
      <dgm:spPr/>
      <dgm:t>
        <a:bodyPr/>
        <a:lstStyle/>
        <a:p>
          <a:r>
            <a:rPr lang="en-US" sz="4400" dirty="0" err="1"/>
            <a:t>Nhấn</a:t>
          </a:r>
          <a:r>
            <a:rPr lang="en-US" sz="4400" dirty="0"/>
            <a:t> </a:t>
          </a:r>
          <a:r>
            <a:rPr lang="en-US" sz="4400" dirty="0" err="1"/>
            <a:t>giọng</a:t>
          </a:r>
          <a:endParaRPr lang="en-US" sz="4400" dirty="0"/>
        </a:p>
      </dgm:t>
    </dgm:pt>
    <dgm:pt modelId="{0B69DCEB-2138-A64A-9E67-FDC8B960D20A}" type="parTrans" cxnId="{03BDD73B-A5EB-D64D-BABF-397EC53EA9D3}">
      <dgm:prSet/>
      <dgm:spPr/>
      <dgm:t>
        <a:bodyPr/>
        <a:lstStyle/>
        <a:p>
          <a:endParaRPr lang="en-US"/>
        </a:p>
      </dgm:t>
    </dgm:pt>
    <dgm:pt modelId="{947CE17E-D17D-5F42-9004-12C67834C013}" type="sibTrans" cxnId="{03BDD73B-A5EB-D64D-BABF-397EC53EA9D3}">
      <dgm:prSet/>
      <dgm:spPr/>
      <dgm:t>
        <a:bodyPr/>
        <a:lstStyle/>
        <a:p>
          <a:endParaRPr lang="en-US"/>
        </a:p>
      </dgm:t>
    </dgm:pt>
    <dgm:pt modelId="{A80A4210-805C-D349-868B-A62B48C231B4}">
      <dgm:prSet phldrT="[Text]"/>
      <dgm:spPr/>
      <dgm:t>
        <a:bodyPr/>
        <a:lstStyle/>
        <a:p>
          <a:r>
            <a:rPr lang="en-US" dirty="0" err="1"/>
            <a:t>Ở</a:t>
          </a:r>
          <a:r>
            <a:rPr lang="en-US" dirty="0"/>
            <a:t> </a:t>
          </a:r>
          <a:r>
            <a:rPr lang="en-US" dirty="0" err="1"/>
            <a:t>những</a:t>
          </a:r>
          <a:r>
            <a:rPr lang="en-US" dirty="0"/>
            <a:t> </a:t>
          </a:r>
          <a:r>
            <a:rPr lang="en-US" dirty="0" err="1"/>
            <a:t>từ</a:t>
          </a:r>
          <a:r>
            <a:rPr lang="en-US" dirty="0"/>
            <a:t> </a:t>
          </a:r>
          <a:r>
            <a:rPr lang="en-US" dirty="0" err="1"/>
            <a:t>ngữ</a:t>
          </a:r>
          <a:r>
            <a:rPr lang="en-US" dirty="0"/>
            <a:t> </a:t>
          </a:r>
          <a:r>
            <a:rPr lang="en-US" dirty="0" err="1"/>
            <a:t>diễn</a:t>
          </a:r>
          <a:r>
            <a:rPr lang="en-US" dirty="0"/>
            <a:t> </a:t>
          </a:r>
          <a:r>
            <a:rPr lang="en-US" dirty="0" err="1"/>
            <a:t>tả</a:t>
          </a:r>
          <a:r>
            <a:rPr lang="en-US" dirty="0"/>
            <a:t> </a:t>
          </a:r>
          <a:r>
            <a:rPr lang="en-US" dirty="0" err="1"/>
            <a:t>cảm</a:t>
          </a:r>
          <a:r>
            <a:rPr lang="en-US" dirty="0"/>
            <a:t> </a:t>
          </a:r>
          <a:r>
            <a:rPr lang="en-US" dirty="0" err="1"/>
            <a:t>xúc</a:t>
          </a:r>
          <a:endParaRPr lang="en-US" dirty="0"/>
        </a:p>
      </dgm:t>
    </dgm:pt>
    <dgm:pt modelId="{AEDFF83C-78A6-894E-85C0-D859A4044B58}" type="parTrans" cxnId="{0F5A342C-F549-EA46-BD53-D2E4BBBDB638}">
      <dgm:prSet/>
      <dgm:spPr/>
      <dgm:t>
        <a:bodyPr/>
        <a:lstStyle/>
        <a:p>
          <a:endParaRPr lang="en-US"/>
        </a:p>
      </dgm:t>
    </dgm:pt>
    <dgm:pt modelId="{AB954007-CBD7-3A4C-A464-5D4EDDB58145}" type="sibTrans" cxnId="{0F5A342C-F549-EA46-BD53-D2E4BBBDB638}">
      <dgm:prSet/>
      <dgm:spPr/>
      <dgm:t>
        <a:bodyPr/>
        <a:lstStyle/>
        <a:p>
          <a:endParaRPr lang="en-US"/>
        </a:p>
      </dgm:t>
    </dgm:pt>
    <dgm:pt modelId="{98C4F725-F6F8-1E40-A6F0-0546539DC0F9}" type="pres">
      <dgm:prSet presAssocID="{9132AA72-4FBA-C344-AF73-84043B81D300}" presName="Name0" presStyleCnt="0">
        <dgm:presLayoutVars>
          <dgm:chPref val="3"/>
          <dgm:dir/>
          <dgm:animLvl val="lvl"/>
          <dgm:resizeHandles/>
        </dgm:presLayoutVars>
      </dgm:prSet>
      <dgm:spPr/>
      <dgm:t>
        <a:bodyPr/>
        <a:lstStyle/>
        <a:p>
          <a:endParaRPr lang="en-US"/>
        </a:p>
      </dgm:t>
    </dgm:pt>
    <dgm:pt modelId="{EE75690D-4056-024E-8A63-7754433B20EA}" type="pres">
      <dgm:prSet presAssocID="{4225BD6B-D252-F041-A1A5-0E63B8F42A6F}" presName="horFlow" presStyleCnt="0"/>
      <dgm:spPr/>
    </dgm:pt>
    <dgm:pt modelId="{48B9B12F-6BCB-2141-9FFD-BAF8CD022115}" type="pres">
      <dgm:prSet presAssocID="{4225BD6B-D252-F041-A1A5-0E63B8F42A6F}" presName="bigChev" presStyleLbl="node1" presStyleIdx="0" presStyleCnt="2"/>
      <dgm:spPr/>
      <dgm:t>
        <a:bodyPr/>
        <a:lstStyle/>
        <a:p>
          <a:endParaRPr lang="en-US"/>
        </a:p>
      </dgm:t>
    </dgm:pt>
    <dgm:pt modelId="{05333587-FB90-7C49-A43F-698EAD5C1A28}" type="pres">
      <dgm:prSet presAssocID="{918F9A67-6622-874A-B6D6-222391416254}" presName="parTrans" presStyleCnt="0"/>
      <dgm:spPr/>
    </dgm:pt>
    <dgm:pt modelId="{F93FFE90-EE62-AD4A-BB9E-64B077387FD3}" type="pres">
      <dgm:prSet presAssocID="{1D7911BD-2257-304A-AE4E-FAFD70D7AAA6}" presName="node" presStyleLbl="alignAccFollowNode1" presStyleIdx="0" presStyleCnt="2">
        <dgm:presLayoutVars>
          <dgm:bulletEnabled val="1"/>
        </dgm:presLayoutVars>
      </dgm:prSet>
      <dgm:spPr/>
      <dgm:t>
        <a:bodyPr/>
        <a:lstStyle/>
        <a:p>
          <a:endParaRPr lang="en-US"/>
        </a:p>
      </dgm:t>
    </dgm:pt>
    <dgm:pt modelId="{89F1AAB2-7A30-F943-A903-97AB78323FA2}" type="pres">
      <dgm:prSet presAssocID="{4225BD6B-D252-F041-A1A5-0E63B8F42A6F}" presName="vSp" presStyleCnt="0"/>
      <dgm:spPr/>
    </dgm:pt>
    <dgm:pt modelId="{A1077877-4892-9D4D-AB99-04A5477101C5}" type="pres">
      <dgm:prSet presAssocID="{09DDEC9E-58FD-F744-A837-F8C9992A6D14}" presName="horFlow" presStyleCnt="0"/>
      <dgm:spPr/>
    </dgm:pt>
    <dgm:pt modelId="{1CCE6042-6DAA-5146-B050-BF028786DD65}" type="pres">
      <dgm:prSet presAssocID="{09DDEC9E-58FD-F744-A837-F8C9992A6D14}" presName="bigChev" presStyleLbl="node1" presStyleIdx="1" presStyleCnt="2"/>
      <dgm:spPr/>
      <dgm:t>
        <a:bodyPr/>
        <a:lstStyle/>
        <a:p>
          <a:endParaRPr lang="en-US"/>
        </a:p>
      </dgm:t>
    </dgm:pt>
    <dgm:pt modelId="{62B8613C-04B6-0E4A-98D7-AE14498D1983}" type="pres">
      <dgm:prSet presAssocID="{AEDFF83C-78A6-894E-85C0-D859A4044B58}" presName="parTrans" presStyleCnt="0"/>
      <dgm:spPr/>
    </dgm:pt>
    <dgm:pt modelId="{C17E7942-B98E-3F4F-9A93-7F9174C821DE}" type="pres">
      <dgm:prSet presAssocID="{A80A4210-805C-D349-868B-A62B48C231B4}" presName="node" presStyleLbl="alignAccFollowNode1" presStyleIdx="1" presStyleCnt="2">
        <dgm:presLayoutVars>
          <dgm:bulletEnabled val="1"/>
        </dgm:presLayoutVars>
      </dgm:prSet>
      <dgm:spPr/>
      <dgm:t>
        <a:bodyPr/>
        <a:lstStyle/>
        <a:p>
          <a:endParaRPr lang="en-US"/>
        </a:p>
      </dgm:t>
    </dgm:pt>
  </dgm:ptLst>
  <dgm:cxnLst>
    <dgm:cxn modelId="{DCBB7455-DDC8-8C4E-A73A-24A9B223BC4C}" srcId="{9132AA72-4FBA-C344-AF73-84043B81D300}" destId="{4225BD6B-D252-F041-A1A5-0E63B8F42A6F}" srcOrd="0" destOrd="0" parTransId="{57338B62-EBC2-EF40-8905-3012B5C3D98E}" sibTransId="{E3A1FAC0-6188-3D42-82CB-142115AA8081}"/>
    <dgm:cxn modelId="{9C158F27-268E-5441-86C7-2E73F5E52AEB}" srcId="{4225BD6B-D252-F041-A1A5-0E63B8F42A6F}" destId="{1D7911BD-2257-304A-AE4E-FAFD70D7AAA6}" srcOrd="0" destOrd="0" parTransId="{918F9A67-6622-874A-B6D6-222391416254}" sibTransId="{D6AC3CBE-4425-9A46-AA05-4E5F588B8F0A}"/>
    <dgm:cxn modelId="{0F5A342C-F549-EA46-BD53-D2E4BBBDB638}" srcId="{09DDEC9E-58FD-F744-A837-F8C9992A6D14}" destId="{A80A4210-805C-D349-868B-A62B48C231B4}" srcOrd="0" destOrd="0" parTransId="{AEDFF83C-78A6-894E-85C0-D859A4044B58}" sibTransId="{AB954007-CBD7-3A4C-A464-5D4EDDB58145}"/>
    <dgm:cxn modelId="{62C956F8-D1AF-704F-9FC9-F2E77BBB67DC}" type="presOf" srcId="{1D7911BD-2257-304A-AE4E-FAFD70D7AAA6}" destId="{F93FFE90-EE62-AD4A-BB9E-64B077387FD3}" srcOrd="0" destOrd="0" presId="urn:microsoft.com/office/officeart/2005/8/layout/lProcess3"/>
    <dgm:cxn modelId="{03BDD73B-A5EB-D64D-BABF-397EC53EA9D3}" srcId="{9132AA72-4FBA-C344-AF73-84043B81D300}" destId="{09DDEC9E-58FD-F744-A837-F8C9992A6D14}" srcOrd="1" destOrd="0" parTransId="{0B69DCEB-2138-A64A-9E67-FDC8B960D20A}" sibTransId="{947CE17E-D17D-5F42-9004-12C67834C013}"/>
    <dgm:cxn modelId="{C7DFE86D-4D01-C945-A9CB-B982FD7437F7}" type="presOf" srcId="{9132AA72-4FBA-C344-AF73-84043B81D300}" destId="{98C4F725-F6F8-1E40-A6F0-0546539DC0F9}" srcOrd="0" destOrd="0" presId="urn:microsoft.com/office/officeart/2005/8/layout/lProcess3"/>
    <dgm:cxn modelId="{574CCF34-0377-CF41-93D5-BEEC9BD8B149}" type="presOf" srcId="{A80A4210-805C-D349-868B-A62B48C231B4}" destId="{C17E7942-B98E-3F4F-9A93-7F9174C821DE}" srcOrd="0" destOrd="0" presId="urn:microsoft.com/office/officeart/2005/8/layout/lProcess3"/>
    <dgm:cxn modelId="{50D2C75B-0519-7249-9EB7-A4035D51939F}" type="presOf" srcId="{4225BD6B-D252-F041-A1A5-0E63B8F42A6F}" destId="{48B9B12F-6BCB-2141-9FFD-BAF8CD022115}" srcOrd="0" destOrd="0" presId="urn:microsoft.com/office/officeart/2005/8/layout/lProcess3"/>
    <dgm:cxn modelId="{9092E9F9-A1D6-FE41-9833-EC8740BD611B}" type="presOf" srcId="{09DDEC9E-58FD-F744-A837-F8C9992A6D14}" destId="{1CCE6042-6DAA-5146-B050-BF028786DD65}" srcOrd="0" destOrd="0" presId="urn:microsoft.com/office/officeart/2005/8/layout/lProcess3"/>
    <dgm:cxn modelId="{C79670C3-15E5-2247-AFCB-8655B389A15C}" type="presParOf" srcId="{98C4F725-F6F8-1E40-A6F0-0546539DC0F9}" destId="{EE75690D-4056-024E-8A63-7754433B20EA}" srcOrd="0" destOrd="0" presId="urn:microsoft.com/office/officeart/2005/8/layout/lProcess3"/>
    <dgm:cxn modelId="{6EE47C03-3AA2-3847-9402-9065D6D0F14E}" type="presParOf" srcId="{EE75690D-4056-024E-8A63-7754433B20EA}" destId="{48B9B12F-6BCB-2141-9FFD-BAF8CD022115}" srcOrd="0" destOrd="0" presId="urn:microsoft.com/office/officeart/2005/8/layout/lProcess3"/>
    <dgm:cxn modelId="{A8BF99C1-DCE7-5B40-911C-641910CCEBD9}" type="presParOf" srcId="{EE75690D-4056-024E-8A63-7754433B20EA}" destId="{05333587-FB90-7C49-A43F-698EAD5C1A28}" srcOrd="1" destOrd="0" presId="urn:microsoft.com/office/officeart/2005/8/layout/lProcess3"/>
    <dgm:cxn modelId="{13ECAD39-99CC-C44E-BF69-69677C1694C9}" type="presParOf" srcId="{EE75690D-4056-024E-8A63-7754433B20EA}" destId="{F93FFE90-EE62-AD4A-BB9E-64B077387FD3}" srcOrd="2" destOrd="0" presId="urn:microsoft.com/office/officeart/2005/8/layout/lProcess3"/>
    <dgm:cxn modelId="{998141DB-F961-9B4D-BB30-2EDF95780078}" type="presParOf" srcId="{98C4F725-F6F8-1E40-A6F0-0546539DC0F9}" destId="{89F1AAB2-7A30-F943-A903-97AB78323FA2}" srcOrd="1" destOrd="0" presId="urn:microsoft.com/office/officeart/2005/8/layout/lProcess3"/>
    <dgm:cxn modelId="{677BB711-AEF8-B14E-A087-0AB709CD39F9}" type="presParOf" srcId="{98C4F725-F6F8-1E40-A6F0-0546539DC0F9}" destId="{A1077877-4892-9D4D-AB99-04A5477101C5}" srcOrd="2" destOrd="0" presId="urn:microsoft.com/office/officeart/2005/8/layout/lProcess3"/>
    <dgm:cxn modelId="{664433AD-666D-5041-93F7-53B377A362A4}" type="presParOf" srcId="{A1077877-4892-9D4D-AB99-04A5477101C5}" destId="{1CCE6042-6DAA-5146-B050-BF028786DD65}" srcOrd="0" destOrd="0" presId="urn:microsoft.com/office/officeart/2005/8/layout/lProcess3"/>
    <dgm:cxn modelId="{5886CA10-ED6A-094C-B4A0-3127E8D2DEEA}" type="presParOf" srcId="{A1077877-4892-9D4D-AB99-04A5477101C5}" destId="{62B8613C-04B6-0E4A-98D7-AE14498D1983}" srcOrd="1" destOrd="0" presId="urn:microsoft.com/office/officeart/2005/8/layout/lProcess3"/>
    <dgm:cxn modelId="{EF3F34D4-7923-0B44-894B-0FA8187A005D}" type="presParOf" srcId="{A1077877-4892-9D4D-AB99-04A5477101C5}" destId="{C17E7942-B98E-3F4F-9A93-7F9174C821DE}" srcOrd="2" destOrd="0" presId="urn:microsoft.com/office/officeart/2005/8/layout/l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B9B12F-6BCB-2141-9FFD-BAF8CD022115}">
      <dsp:nvSpPr>
        <dsp:cNvPr id="0" name=""/>
        <dsp:cNvSpPr/>
      </dsp:nvSpPr>
      <dsp:spPr>
        <a:xfrm>
          <a:off x="2381" y="664188"/>
          <a:ext cx="4778375" cy="1911350"/>
        </a:xfrm>
        <a:prstGeom prst="chevr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0" bIns="30480" numCol="1" spcCol="1270" anchor="ctr" anchorCtr="0">
          <a:noAutofit/>
        </a:bodyPr>
        <a:lstStyle/>
        <a:p>
          <a:pPr lvl="0" algn="ctr" defTabSz="2133600">
            <a:lnSpc>
              <a:spcPct val="90000"/>
            </a:lnSpc>
            <a:spcBef>
              <a:spcPct val="0"/>
            </a:spcBef>
            <a:spcAft>
              <a:spcPct val="35000"/>
            </a:spcAft>
          </a:pPr>
          <a:r>
            <a:rPr lang="en-US" sz="4800" kern="1200" dirty="0" err="1"/>
            <a:t>Giọng</a:t>
          </a:r>
          <a:r>
            <a:rPr lang="en-US" sz="4800" kern="1200" dirty="0"/>
            <a:t> </a:t>
          </a:r>
          <a:r>
            <a:rPr lang="en-US" sz="4800" kern="1200" dirty="0" err="1"/>
            <a:t>đọc</a:t>
          </a:r>
          <a:endParaRPr lang="en-US" sz="4800" kern="1200" dirty="0"/>
        </a:p>
      </dsp:txBody>
      <dsp:txXfrm>
        <a:off x="958056" y="664188"/>
        <a:ext cx="2867025" cy="1911350"/>
      </dsp:txXfrm>
    </dsp:sp>
    <dsp:sp modelId="{F93FFE90-EE62-AD4A-BB9E-64B077387FD3}">
      <dsp:nvSpPr>
        <dsp:cNvPr id="0" name=""/>
        <dsp:cNvSpPr/>
      </dsp:nvSpPr>
      <dsp:spPr>
        <a:xfrm>
          <a:off x="4159567" y="826653"/>
          <a:ext cx="3966051" cy="1586420"/>
        </a:xfrm>
        <a:prstGeom prst="chevron">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22860" rIns="0" bIns="22860" numCol="1" spcCol="1270" anchor="ctr" anchorCtr="0">
          <a:noAutofit/>
        </a:bodyPr>
        <a:lstStyle/>
        <a:p>
          <a:pPr lvl="0" algn="ctr" defTabSz="1600200">
            <a:lnSpc>
              <a:spcPct val="90000"/>
            </a:lnSpc>
            <a:spcBef>
              <a:spcPct val="0"/>
            </a:spcBef>
            <a:spcAft>
              <a:spcPct val="35000"/>
            </a:spcAft>
          </a:pPr>
          <a:r>
            <a:rPr lang="en-US" sz="3600" kern="1200" dirty="0" err="1"/>
            <a:t>Từ</a:t>
          </a:r>
          <a:r>
            <a:rPr lang="en-US" sz="3600" kern="1200" dirty="0"/>
            <a:t> </a:t>
          </a:r>
          <a:r>
            <a:rPr lang="en-US" sz="3600" kern="1200" dirty="0" err="1"/>
            <a:t>tốn</a:t>
          </a:r>
          <a:r>
            <a:rPr lang="en-US" sz="3600" kern="1200" dirty="0"/>
            <a:t>, </a:t>
          </a:r>
          <a:r>
            <a:rPr lang="en-US" sz="3600" kern="1200" dirty="0" err="1"/>
            <a:t>nhẹ</a:t>
          </a:r>
          <a:r>
            <a:rPr lang="en-US" sz="3600" kern="1200" dirty="0"/>
            <a:t> </a:t>
          </a:r>
          <a:r>
            <a:rPr lang="en-US" sz="3600" kern="1200" dirty="0" err="1"/>
            <a:t>nhàng</a:t>
          </a:r>
          <a:endParaRPr lang="en-US" sz="3600" kern="1200" dirty="0"/>
        </a:p>
      </dsp:txBody>
      <dsp:txXfrm>
        <a:off x="4952777" y="826653"/>
        <a:ext cx="2379631" cy="1586420"/>
      </dsp:txXfrm>
    </dsp:sp>
    <dsp:sp modelId="{1CCE6042-6DAA-5146-B050-BF028786DD65}">
      <dsp:nvSpPr>
        <dsp:cNvPr id="0" name=""/>
        <dsp:cNvSpPr/>
      </dsp:nvSpPr>
      <dsp:spPr>
        <a:xfrm>
          <a:off x="2381" y="2843128"/>
          <a:ext cx="4778375" cy="1911350"/>
        </a:xfrm>
        <a:prstGeom prst="chevron">
          <a:avLst/>
        </a:prstGeom>
        <a:solidFill>
          <a:schemeClr val="accent5">
            <a:hueOff val="-9933876"/>
            <a:satOff val="39811"/>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27940" rIns="0" bIns="27940" numCol="1" spcCol="1270" anchor="ctr" anchorCtr="0">
          <a:noAutofit/>
        </a:bodyPr>
        <a:lstStyle/>
        <a:p>
          <a:pPr lvl="0" algn="ctr" defTabSz="1955800">
            <a:lnSpc>
              <a:spcPct val="90000"/>
            </a:lnSpc>
            <a:spcBef>
              <a:spcPct val="0"/>
            </a:spcBef>
            <a:spcAft>
              <a:spcPct val="35000"/>
            </a:spcAft>
          </a:pPr>
          <a:r>
            <a:rPr lang="en-US" sz="4400" kern="1200" dirty="0" err="1"/>
            <a:t>Nhấn</a:t>
          </a:r>
          <a:r>
            <a:rPr lang="en-US" sz="4400" kern="1200" dirty="0"/>
            <a:t> </a:t>
          </a:r>
          <a:r>
            <a:rPr lang="en-US" sz="4400" kern="1200" dirty="0" err="1"/>
            <a:t>giọng</a:t>
          </a:r>
          <a:endParaRPr lang="en-US" sz="4400" kern="1200" dirty="0"/>
        </a:p>
      </dsp:txBody>
      <dsp:txXfrm>
        <a:off x="958056" y="2843128"/>
        <a:ext cx="2867025" cy="1911350"/>
      </dsp:txXfrm>
    </dsp:sp>
    <dsp:sp modelId="{C17E7942-B98E-3F4F-9A93-7F9174C821DE}">
      <dsp:nvSpPr>
        <dsp:cNvPr id="0" name=""/>
        <dsp:cNvSpPr/>
      </dsp:nvSpPr>
      <dsp:spPr>
        <a:xfrm>
          <a:off x="4159567" y="3005592"/>
          <a:ext cx="3966051" cy="1586420"/>
        </a:xfrm>
        <a:prstGeom prst="chevron">
          <a:avLst/>
        </a:prstGeom>
        <a:solidFill>
          <a:schemeClr val="accent5">
            <a:tint val="40000"/>
            <a:alpha val="90000"/>
            <a:hueOff val="-10740482"/>
            <a:satOff val="48253"/>
            <a:lumOff val="3317"/>
            <a:alphaOff val="0"/>
          </a:schemeClr>
        </a:solidFill>
        <a:ln w="12700" cap="flat" cmpd="sng" algn="ctr">
          <a:solidFill>
            <a:schemeClr val="accent5">
              <a:tint val="40000"/>
              <a:alpha val="90000"/>
              <a:hueOff val="-10740482"/>
              <a:satOff val="48253"/>
              <a:lumOff val="331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22860" rIns="0" bIns="22860" numCol="1" spcCol="1270" anchor="ctr" anchorCtr="0">
          <a:noAutofit/>
        </a:bodyPr>
        <a:lstStyle/>
        <a:p>
          <a:pPr lvl="0" algn="ctr" defTabSz="1600200">
            <a:lnSpc>
              <a:spcPct val="90000"/>
            </a:lnSpc>
            <a:spcBef>
              <a:spcPct val="0"/>
            </a:spcBef>
            <a:spcAft>
              <a:spcPct val="35000"/>
            </a:spcAft>
          </a:pPr>
          <a:r>
            <a:rPr lang="en-US" sz="3600" kern="1200" dirty="0" err="1"/>
            <a:t>Ở</a:t>
          </a:r>
          <a:r>
            <a:rPr lang="en-US" sz="3600" kern="1200" dirty="0"/>
            <a:t> </a:t>
          </a:r>
          <a:r>
            <a:rPr lang="en-US" sz="3600" kern="1200" dirty="0" err="1"/>
            <a:t>những</a:t>
          </a:r>
          <a:r>
            <a:rPr lang="en-US" sz="3600" kern="1200" dirty="0"/>
            <a:t> </a:t>
          </a:r>
          <a:r>
            <a:rPr lang="en-US" sz="3600" kern="1200" dirty="0" err="1"/>
            <a:t>từ</a:t>
          </a:r>
          <a:r>
            <a:rPr lang="en-US" sz="3600" kern="1200" dirty="0"/>
            <a:t> </a:t>
          </a:r>
          <a:r>
            <a:rPr lang="en-US" sz="3600" kern="1200" dirty="0" err="1"/>
            <a:t>ngữ</a:t>
          </a:r>
          <a:r>
            <a:rPr lang="en-US" sz="3600" kern="1200" dirty="0"/>
            <a:t> </a:t>
          </a:r>
          <a:r>
            <a:rPr lang="en-US" sz="3600" kern="1200" dirty="0" err="1"/>
            <a:t>diễn</a:t>
          </a:r>
          <a:r>
            <a:rPr lang="en-US" sz="3600" kern="1200" dirty="0"/>
            <a:t> </a:t>
          </a:r>
          <a:r>
            <a:rPr lang="en-US" sz="3600" kern="1200" dirty="0" err="1"/>
            <a:t>tả</a:t>
          </a:r>
          <a:r>
            <a:rPr lang="en-US" sz="3600" kern="1200" dirty="0"/>
            <a:t> </a:t>
          </a:r>
          <a:r>
            <a:rPr lang="en-US" sz="3600" kern="1200" dirty="0" err="1"/>
            <a:t>cảm</a:t>
          </a:r>
          <a:r>
            <a:rPr lang="en-US" sz="3600" kern="1200" dirty="0"/>
            <a:t> </a:t>
          </a:r>
          <a:r>
            <a:rPr lang="en-US" sz="3600" kern="1200" dirty="0" err="1"/>
            <a:t>xúc</a:t>
          </a:r>
          <a:endParaRPr lang="en-US" sz="3600" kern="1200" dirty="0"/>
        </a:p>
      </dsp:txBody>
      <dsp:txXfrm>
        <a:off x="4952777" y="3005592"/>
        <a:ext cx="2379631" cy="1586420"/>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inpin heiti" charset="-122"/>
                <a:ea typeface="inpin heiti"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inpin heiti" charset="-122"/>
                <a:ea typeface="inpin heiti" charset="-122"/>
              </a:defRPr>
            </a:lvl1pPr>
          </a:lstStyle>
          <a:p>
            <a:fld id="{AD53C164-F3C7-4FEE-8799-75A23E4533F5}" type="datetimeFigureOut">
              <a:rPr lang="zh-CN" altLang="en-US" smtClean="0"/>
              <a:pPr/>
              <a:t>2021/11/21</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inpin heiti" charset="-122"/>
                <a:ea typeface="inpin heiti"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inpin heiti" charset="-122"/>
                <a:ea typeface="inpin heiti" charset="-122"/>
              </a:defRPr>
            </a:lvl1pPr>
          </a:lstStyle>
          <a:p>
            <a:fld id="{9BABEF33-434B-40DE-935B-300954A35B39}" type="slidenum">
              <a:rPr lang="zh-CN" altLang="en-US" smtClean="0"/>
              <a:pPr/>
              <a:t>‹#›</a:t>
            </a:fld>
            <a:endParaRPr lang="zh-CN" altLang="en-US" dirty="0"/>
          </a:p>
        </p:txBody>
      </p:sp>
    </p:spTree>
    <p:extLst>
      <p:ext uri="{BB962C8B-B14F-4D97-AF65-F5344CB8AC3E}">
        <p14:creationId xmlns:p14="http://schemas.microsoft.com/office/powerpoint/2010/main" val="3322063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inpin heiti" charset="-122"/>
        <a:ea typeface="inpin heiti" charset="-122"/>
        <a:cs typeface="+mn-cs"/>
      </a:defRPr>
    </a:lvl1pPr>
    <a:lvl2pPr marL="457200" algn="l" defTabSz="914400" rtl="0" eaLnBrk="1" latinLnBrk="0" hangingPunct="1">
      <a:defRPr sz="1200" b="0" i="0" kern="1200">
        <a:solidFill>
          <a:schemeClr val="tx1"/>
        </a:solidFill>
        <a:latin typeface="inpin heiti" charset="-122"/>
        <a:ea typeface="inpin heiti" charset="-122"/>
        <a:cs typeface="+mn-cs"/>
      </a:defRPr>
    </a:lvl2pPr>
    <a:lvl3pPr marL="914400" algn="l" defTabSz="914400" rtl="0" eaLnBrk="1" latinLnBrk="0" hangingPunct="1">
      <a:defRPr sz="1200" b="0" i="0" kern="1200">
        <a:solidFill>
          <a:schemeClr val="tx1"/>
        </a:solidFill>
        <a:latin typeface="inpin heiti" charset="-122"/>
        <a:ea typeface="inpin heiti" charset="-122"/>
        <a:cs typeface="+mn-cs"/>
      </a:defRPr>
    </a:lvl3pPr>
    <a:lvl4pPr marL="1371600" algn="l" defTabSz="914400" rtl="0" eaLnBrk="1" latinLnBrk="0" hangingPunct="1">
      <a:defRPr sz="1200" b="0" i="0" kern="1200">
        <a:solidFill>
          <a:schemeClr val="tx1"/>
        </a:solidFill>
        <a:latin typeface="inpin heiti" charset="-122"/>
        <a:ea typeface="inpin heiti" charset="-122"/>
        <a:cs typeface="+mn-cs"/>
      </a:defRPr>
    </a:lvl4pPr>
    <a:lvl5pPr marL="1828800" algn="l" defTabSz="914400" rtl="0" eaLnBrk="1" latinLnBrk="0" hangingPunct="1">
      <a:defRPr sz="1200" b="0" i="0" kern="1200">
        <a:solidFill>
          <a:schemeClr val="tx1"/>
        </a:solidFill>
        <a:latin typeface="inpin heiti" charset="-122"/>
        <a:ea typeface="inpin heiti"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ABEF33-434B-40DE-935B-300954A35B39}" type="slidenum">
              <a:rPr lang="zh-CN" altLang="en-US" smtClean="0"/>
              <a:t>1</a:t>
            </a:fld>
            <a:endParaRPr lang="zh-CN" altLang="en-US"/>
          </a:p>
        </p:txBody>
      </p:sp>
    </p:spTree>
    <p:extLst>
      <p:ext uri="{BB962C8B-B14F-4D97-AF65-F5344CB8AC3E}">
        <p14:creationId xmlns:p14="http://schemas.microsoft.com/office/powerpoint/2010/main" val="21364571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ABEF33-434B-40DE-935B-300954A35B39}" type="slidenum">
              <a:rPr lang="zh-CN" altLang="en-US" smtClean="0"/>
              <a:t>11</a:t>
            </a:fld>
            <a:endParaRPr lang="zh-CN" altLang="en-US"/>
          </a:p>
        </p:txBody>
      </p:sp>
    </p:spTree>
    <p:extLst>
      <p:ext uri="{BB962C8B-B14F-4D97-AF65-F5344CB8AC3E}">
        <p14:creationId xmlns:p14="http://schemas.microsoft.com/office/powerpoint/2010/main" val="4474036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ABEF33-434B-40DE-935B-300954A35B39}" type="slidenum">
              <a:rPr lang="zh-CN" altLang="en-US" smtClean="0"/>
              <a:t>12</a:t>
            </a:fld>
            <a:endParaRPr lang="zh-CN" altLang="en-US"/>
          </a:p>
        </p:txBody>
      </p:sp>
    </p:spTree>
    <p:extLst>
      <p:ext uri="{BB962C8B-B14F-4D97-AF65-F5344CB8AC3E}">
        <p14:creationId xmlns:p14="http://schemas.microsoft.com/office/powerpoint/2010/main" val="17491218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ABEF33-434B-40DE-935B-300954A35B39}" type="slidenum">
              <a:rPr lang="zh-CN" altLang="en-US" smtClean="0"/>
              <a:t>13</a:t>
            </a:fld>
            <a:endParaRPr lang="zh-CN" altLang="en-US"/>
          </a:p>
        </p:txBody>
      </p:sp>
    </p:spTree>
    <p:extLst>
      <p:ext uri="{BB962C8B-B14F-4D97-AF65-F5344CB8AC3E}">
        <p14:creationId xmlns:p14="http://schemas.microsoft.com/office/powerpoint/2010/main" val="24777898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ABEF33-434B-40DE-935B-300954A35B39}" type="slidenum">
              <a:rPr lang="zh-CN" altLang="en-US" smtClean="0"/>
              <a:t>16</a:t>
            </a:fld>
            <a:endParaRPr lang="zh-CN" altLang="en-US"/>
          </a:p>
        </p:txBody>
      </p:sp>
    </p:spTree>
    <p:extLst>
      <p:ext uri="{BB962C8B-B14F-4D97-AF65-F5344CB8AC3E}">
        <p14:creationId xmlns:p14="http://schemas.microsoft.com/office/powerpoint/2010/main" val="11141494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ABEF33-434B-40DE-935B-300954A35B39}" type="slidenum">
              <a:rPr lang="zh-CN" altLang="en-US" smtClean="0"/>
              <a:t>17</a:t>
            </a:fld>
            <a:endParaRPr lang="zh-CN" altLang="en-US"/>
          </a:p>
        </p:txBody>
      </p:sp>
    </p:spTree>
    <p:extLst>
      <p:ext uri="{BB962C8B-B14F-4D97-AF65-F5344CB8AC3E}">
        <p14:creationId xmlns:p14="http://schemas.microsoft.com/office/powerpoint/2010/main" val="41247498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ABEF33-434B-40DE-935B-300954A35B39}" type="slidenum">
              <a:rPr lang="zh-CN" altLang="en-US" smtClean="0"/>
              <a:t>19</a:t>
            </a:fld>
            <a:endParaRPr lang="zh-CN" altLang="en-US"/>
          </a:p>
        </p:txBody>
      </p:sp>
    </p:spTree>
    <p:extLst>
      <p:ext uri="{BB962C8B-B14F-4D97-AF65-F5344CB8AC3E}">
        <p14:creationId xmlns:p14="http://schemas.microsoft.com/office/powerpoint/2010/main" val="5790840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ABEF33-434B-40DE-935B-300954A35B39}" type="slidenum">
              <a:rPr lang="zh-CN" altLang="en-US" smtClean="0"/>
              <a:t>20</a:t>
            </a:fld>
            <a:endParaRPr lang="zh-CN" altLang="en-US"/>
          </a:p>
        </p:txBody>
      </p:sp>
    </p:spTree>
    <p:extLst>
      <p:ext uri="{BB962C8B-B14F-4D97-AF65-F5344CB8AC3E}">
        <p14:creationId xmlns:p14="http://schemas.microsoft.com/office/powerpoint/2010/main" val="38123434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ABEF33-434B-40DE-935B-300954A35B39}" type="slidenum">
              <a:rPr lang="zh-CN" altLang="en-US" smtClean="0"/>
              <a:t>21</a:t>
            </a:fld>
            <a:endParaRPr lang="zh-CN" altLang="en-US"/>
          </a:p>
        </p:txBody>
      </p:sp>
    </p:spTree>
    <p:extLst>
      <p:ext uri="{BB962C8B-B14F-4D97-AF65-F5344CB8AC3E}">
        <p14:creationId xmlns:p14="http://schemas.microsoft.com/office/powerpoint/2010/main" val="4357832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ABEF33-434B-40DE-935B-300954A35B39}" type="slidenum">
              <a:rPr lang="zh-CN" altLang="en-US" smtClean="0"/>
              <a:t>23</a:t>
            </a:fld>
            <a:endParaRPr lang="zh-CN" altLang="en-US"/>
          </a:p>
        </p:txBody>
      </p:sp>
    </p:spTree>
    <p:extLst>
      <p:ext uri="{BB962C8B-B14F-4D97-AF65-F5344CB8AC3E}">
        <p14:creationId xmlns:p14="http://schemas.microsoft.com/office/powerpoint/2010/main" val="21862843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ABEF33-434B-40DE-935B-300954A35B39}" type="slidenum">
              <a:rPr lang="zh-CN" altLang="en-US" smtClean="0"/>
              <a:t>25</a:t>
            </a:fld>
            <a:endParaRPr lang="zh-CN" altLang="en-US"/>
          </a:p>
        </p:txBody>
      </p:sp>
    </p:spTree>
    <p:extLst>
      <p:ext uri="{BB962C8B-B14F-4D97-AF65-F5344CB8AC3E}">
        <p14:creationId xmlns:p14="http://schemas.microsoft.com/office/powerpoint/2010/main" val="17428196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BABEF33-434B-40DE-935B-300954A35B39}" type="slidenum">
              <a:rPr lang="zh-CN" altLang="en-US" smtClean="0"/>
              <a:t>2</a:t>
            </a:fld>
            <a:endParaRPr lang="zh-CN" altLang="en-US"/>
          </a:p>
        </p:txBody>
      </p:sp>
    </p:spTree>
    <p:extLst>
      <p:ext uri="{BB962C8B-B14F-4D97-AF65-F5344CB8AC3E}">
        <p14:creationId xmlns:p14="http://schemas.microsoft.com/office/powerpoint/2010/main" val="2600618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ABEF33-434B-40DE-935B-300954A35B39}" type="slidenum">
              <a:rPr lang="zh-CN" altLang="en-US" smtClean="0"/>
              <a:t>3</a:t>
            </a:fld>
            <a:endParaRPr lang="zh-CN" altLang="en-US"/>
          </a:p>
        </p:txBody>
      </p:sp>
    </p:spTree>
    <p:extLst>
      <p:ext uri="{BB962C8B-B14F-4D97-AF65-F5344CB8AC3E}">
        <p14:creationId xmlns:p14="http://schemas.microsoft.com/office/powerpoint/2010/main" val="961806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ABEF33-434B-40DE-935B-300954A35B39}" type="slidenum">
              <a:rPr lang="zh-CN" altLang="en-US" smtClean="0"/>
              <a:t>4</a:t>
            </a:fld>
            <a:endParaRPr lang="zh-CN" altLang="en-US"/>
          </a:p>
        </p:txBody>
      </p:sp>
    </p:spTree>
    <p:extLst>
      <p:ext uri="{BB962C8B-B14F-4D97-AF65-F5344CB8AC3E}">
        <p14:creationId xmlns:p14="http://schemas.microsoft.com/office/powerpoint/2010/main" val="2688659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ABEF33-434B-40DE-935B-300954A35B39}" type="slidenum">
              <a:rPr lang="zh-CN" altLang="en-US" smtClean="0"/>
              <a:t>5</a:t>
            </a:fld>
            <a:endParaRPr lang="zh-CN" altLang="en-US"/>
          </a:p>
        </p:txBody>
      </p:sp>
    </p:spTree>
    <p:extLst>
      <p:ext uri="{BB962C8B-B14F-4D97-AF65-F5344CB8AC3E}">
        <p14:creationId xmlns:p14="http://schemas.microsoft.com/office/powerpoint/2010/main" val="2531001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ABEF33-434B-40DE-935B-300954A35B39}" type="slidenum">
              <a:rPr lang="zh-CN" altLang="en-US" smtClean="0"/>
              <a:t>6</a:t>
            </a:fld>
            <a:endParaRPr lang="zh-CN" altLang="en-US"/>
          </a:p>
        </p:txBody>
      </p:sp>
    </p:spTree>
    <p:extLst>
      <p:ext uri="{BB962C8B-B14F-4D97-AF65-F5344CB8AC3E}">
        <p14:creationId xmlns:p14="http://schemas.microsoft.com/office/powerpoint/2010/main" val="1416778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ABEF33-434B-40DE-935B-300954A35B39}" type="slidenum">
              <a:rPr lang="zh-CN" altLang="en-US" smtClean="0"/>
              <a:t>8</a:t>
            </a:fld>
            <a:endParaRPr lang="zh-CN" altLang="en-US"/>
          </a:p>
        </p:txBody>
      </p:sp>
    </p:spTree>
    <p:extLst>
      <p:ext uri="{BB962C8B-B14F-4D97-AF65-F5344CB8AC3E}">
        <p14:creationId xmlns:p14="http://schemas.microsoft.com/office/powerpoint/2010/main" val="888847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ABEF33-434B-40DE-935B-300954A35B39}" type="slidenum">
              <a:rPr lang="zh-CN" altLang="en-US" smtClean="0"/>
              <a:t>9</a:t>
            </a:fld>
            <a:endParaRPr lang="zh-CN" altLang="en-US"/>
          </a:p>
        </p:txBody>
      </p:sp>
    </p:spTree>
    <p:extLst>
      <p:ext uri="{BB962C8B-B14F-4D97-AF65-F5344CB8AC3E}">
        <p14:creationId xmlns:p14="http://schemas.microsoft.com/office/powerpoint/2010/main" val="25913471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ABEF33-434B-40DE-935B-300954A35B39}" type="slidenum">
              <a:rPr lang="zh-CN" altLang="en-US" smtClean="0"/>
              <a:t>10</a:t>
            </a:fld>
            <a:endParaRPr lang="zh-CN" altLang="en-US"/>
          </a:p>
        </p:txBody>
      </p:sp>
    </p:spTree>
    <p:extLst>
      <p:ext uri="{BB962C8B-B14F-4D97-AF65-F5344CB8AC3E}">
        <p14:creationId xmlns:p14="http://schemas.microsoft.com/office/powerpoint/2010/main" val="1975087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eelOff"/>
      </p:transition>
    </mc:Choice>
    <mc:Fallback xmlns="">
      <p:transition spd="slow" advClick="0" advTm="4000">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b="0" i="0" dirty="0">
                <a:solidFill>
                  <a:schemeClr val="bg1"/>
                </a:solidFill>
                <a:latin typeface="inpin heiti" charset="-122"/>
                <a:ea typeface="inpin heiti" charset="-122"/>
                <a:sym typeface="+mn-ea"/>
              </a:rPr>
              <a:t>感谢您下载包图网平台上提供的</a:t>
            </a:r>
            <a:r>
              <a:rPr lang="en-US" altLang="zh-CN" sz="300" b="0" i="0" dirty="0">
                <a:solidFill>
                  <a:schemeClr val="bg1"/>
                </a:solidFill>
                <a:latin typeface="inpin heiti" charset="-122"/>
                <a:ea typeface="inpin heiti" charset="-122"/>
                <a:sym typeface="+mn-ea"/>
              </a:rPr>
              <a:t>PPT</a:t>
            </a:r>
            <a:r>
              <a:rPr lang="zh-CN" altLang="en-US" sz="300" b="0" i="0" dirty="0">
                <a:solidFill>
                  <a:schemeClr val="bg1"/>
                </a:solidFill>
                <a:latin typeface="inpin heiti" charset="-122"/>
                <a:ea typeface="inpin heiti" charset="-122"/>
                <a:sym typeface="+mn-ea"/>
              </a:rPr>
              <a:t>作品，为了您和包图网以及原创作者的利益，请勿复制、传播、销售，否则将承担法律责任！包图网将对作品进行维权，按照传播下载次数进行十倍的索取赔偿！</a:t>
            </a:r>
          </a:p>
          <a:p>
            <a:r>
              <a:rPr lang="en-US" altLang="zh-CN" sz="600" b="0" i="0" dirty="0">
                <a:solidFill>
                  <a:schemeClr val="bg1"/>
                </a:solidFill>
                <a:latin typeface="inpin heiti" charset="-122"/>
                <a:ea typeface="inpin heiti" charset="-122"/>
                <a:sym typeface="+mn-ea"/>
              </a:rPr>
              <a:t>ibaotu.com</a:t>
            </a:r>
          </a:p>
        </p:txBody>
      </p:sp>
      <p:pic>
        <p:nvPicPr>
          <p:cNvPr id="3" name="Picture 2" descr="https://f9.photo.talk.zdn.vn/3184304250822243869/90914fbd1557dd098446.jp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5021950" y="5859650"/>
            <a:ext cx="1820709" cy="24276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userDrawn="1"/>
        </p:nvSpPr>
        <p:spPr>
          <a:xfrm>
            <a:off x="381000" y="7639665"/>
            <a:ext cx="11201400" cy="369332"/>
          </a:xfrm>
          <a:prstGeom prst="rect">
            <a:avLst/>
          </a:prstGeom>
          <a:noFill/>
        </p:spPr>
        <p:txBody>
          <a:bodyPr wrap="square" rtlCol="0">
            <a:spAutoFit/>
          </a:bodyPr>
          <a:lstStyle/>
          <a:p>
            <a:r>
              <a:rPr lang="en-US" smtClean="0"/>
              <a:t>Sản</a:t>
            </a:r>
            <a:r>
              <a:rPr lang="en-US" baseline="0" smtClean="0"/>
              <a:t> phẩm của nhóm Thông minh, vui lòng không mua đi bán lại, chia sẻ dưới bất kì hình thức nào, thầy cô nhé!</a:t>
            </a:r>
            <a:endParaRPr lang="en-US"/>
          </a:p>
        </p:txBody>
      </p:sp>
    </p:spTree>
  </p:cSld>
  <p:clrMap bg1="lt1" tx1="dk1" bg2="lt2" tx2="dk2" accent1="accent1" accent2="accent2" accent3="accent3" accent4="accent4" accent5="accent5" accent6="accent6" hlink="hlink" folHlink="folHlink"/>
  <p:sldLayoutIdLst>
    <p:sldLayoutId id="2147483649" r:id="rId1"/>
  </p:sldLayoutIdLst>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eelOff"/>
      </p:transition>
    </mc:Choice>
    <mc:Fallback xmlns="">
      <p:transition spd="slow" advClick="0" advTm="4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mp3"/><Relationship Id="rId7" Type="http://schemas.openxmlformats.org/officeDocument/2006/relationships/image" Target="../media/image2.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1.xml"/><Relationship Id="rId5" Type="http://schemas.openxmlformats.org/officeDocument/2006/relationships/slideLayout" Target="../slideLayouts/slideLayout1.xml"/><Relationship Id="rId10" Type="http://schemas.openxmlformats.org/officeDocument/2006/relationships/image" Target="../media/image5.png"/><Relationship Id="rId4" Type="http://schemas.openxmlformats.org/officeDocument/2006/relationships/audio" Target="../media/media2.mp3"/><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17.png"/><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10.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11.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12.xml"/><Relationship Id="rId5" Type="http://schemas.openxmlformats.org/officeDocument/2006/relationships/image" Target="../media/image19.png"/><Relationship Id="rId4" Type="http://schemas.openxmlformats.org/officeDocument/2006/relationships/image" Target="../media/image6.jpe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xml"/><Relationship Id="rId1" Type="http://schemas.openxmlformats.org/officeDocument/2006/relationships/tags" Target="../tags/tag13.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21.png"/><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6.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22.gif"/><Relationship Id="rId2" Type="http://schemas.openxmlformats.org/officeDocument/2006/relationships/slideLayout" Target="../slideLayouts/slideLayout1.xml"/><Relationship Id="rId1" Type="http://schemas.openxmlformats.org/officeDocument/2006/relationships/tags" Target="../tags/tag16.xml"/><Relationship Id="rId6" Type="http://schemas.openxmlformats.org/officeDocument/2006/relationships/image" Target="../media/image21.png"/><Relationship Id="rId5" Type="http://schemas.openxmlformats.org/officeDocument/2006/relationships/image" Target="../media/image13.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xml"/><Relationship Id="rId1" Type="http://schemas.openxmlformats.org/officeDocument/2006/relationships/tags" Target="../tags/tag1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ags" Target="../tags/tag18.xml"/><Relationship Id="rId6" Type="http://schemas.openxmlformats.org/officeDocument/2006/relationships/image" Target="../media/image8.png"/><Relationship Id="rId5" Type="http://schemas.openxmlformats.org/officeDocument/2006/relationships/image" Target="../media/image23.png"/><Relationship Id="rId4" Type="http://schemas.openxmlformats.org/officeDocument/2006/relationships/image" Target="../media/image6.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9.jpe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ags" Target="../tags/tag19.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6.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6.jpeg"/></Relationships>
</file>

<file path=ppt/slides/_rels/slide2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jpeg"/><Relationship Id="rId7" Type="http://schemas.openxmlformats.org/officeDocument/2006/relationships/diagramColors" Target="../diagrams/colors1.xml"/><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9.jpeg"/><Relationship Id="rId2" Type="http://schemas.openxmlformats.org/officeDocument/2006/relationships/slideLayout" Target="../slideLayouts/slideLayout1.xml"/><Relationship Id="rId1" Type="http://schemas.openxmlformats.org/officeDocument/2006/relationships/tags" Target="../tags/tag22.xml"/><Relationship Id="rId6" Type="http://schemas.microsoft.com/office/2007/relationships/hdphoto" Target="../media/hdphoto1.wdp"/><Relationship Id="rId5" Type="http://schemas.openxmlformats.org/officeDocument/2006/relationships/image" Target="../media/image28.png"/><Relationship Id="rId4" Type="http://schemas.openxmlformats.org/officeDocument/2006/relationships/image" Target="../media/image27.jp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ags" Target="../tags/tag23.xml"/><Relationship Id="rId5" Type="http://schemas.openxmlformats.org/officeDocument/2006/relationships/image" Target="../media/image29.pn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5.xml"/><Relationship Id="rId7"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5.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DFAD6D53-3DE8-4273-9180-4C2692309D4F}"/>
              </a:ext>
            </a:extLst>
          </p:cNvPr>
          <p:cNvGrpSpPr/>
          <p:nvPr/>
        </p:nvGrpSpPr>
        <p:grpSpPr>
          <a:xfrm>
            <a:off x="171450" y="113895"/>
            <a:ext cx="12192000" cy="6858000"/>
            <a:chOff x="0" y="0"/>
            <a:chExt cx="12192000" cy="6858000"/>
          </a:xfrm>
        </p:grpSpPr>
        <p:pic>
          <p:nvPicPr>
            <p:cNvPr id="3" name="图片 2">
              <a:extLst>
                <a:ext uri="{FF2B5EF4-FFF2-40B4-BE49-F238E27FC236}">
                  <a16:creationId xmlns:a16="http://schemas.microsoft.com/office/drawing/2014/main" id="{A5E91FBD-37BC-457E-ABD5-D9C2829FD3C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94857" y="0"/>
              <a:ext cx="9797143" cy="6858000"/>
            </a:xfrm>
            <a:prstGeom prst="rect">
              <a:avLst/>
            </a:prstGeom>
          </p:spPr>
        </p:pic>
        <p:sp>
          <p:nvSpPr>
            <p:cNvPr id="4" name="矩形 3">
              <a:extLst>
                <a:ext uri="{FF2B5EF4-FFF2-40B4-BE49-F238E27FC236}">
                  <a16:creationId xmlns:a16="http://schemas.microsoft.com/office/drawing/2014/main" id="{A2E216C4-7DC3-4BDA-A6E4-709881A4CC07}"/>
                </a:ext>
              </a:extLst>
            </p:cNvPr>
            <p:cNvSpPr/>
            <p:nvPr/>
          </p:nvSpPr>
          <p:spPr>
            <a:xfrm>
              <a:off x="0" y="0"/>
              <a:ext cx="2394857" cy="6858000"/>
            </a:xfrm>
            <a:prstGeom prst="rect">
              <a:avLst/>
            </a:prstGeom>
            <a:solidFill>
              <a:srgbClr val="FEF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inpin heiti" charset="-122"/>
                <a:ea typeface="inpin heiti" charset="-122"/>
              </a:endParaRPr>
            </a:p>
          </p:txBody>
        </p:sp>
      </p:grpSp>
      <p:pic>
        <p:nvPicPr>
          <p:cNvPr id="8" name="图片 7">
            <a:extLst>
              <a:ext uri="{FF2B5EF4-FFF2-40B4-BE49-F238E27FC236}">
                <a16:creationId xmlns:a16="http://schemas.microsoft.com/office/drawing/2014/main" id="{C134D97E-F1D2-445D-8119-3552073EF5F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3254" y="2514600"/>
            <a:ext cx="4222504" cy="4666130"/>
          </a:xfrm>
          <a:prstGeom prst="rect">
            <a:avLst/>
          </a:prstGeom>
        </p:spPr>
      </p:pic>
      <p:pic>
        <p:nvPicPr>
          <p:cNvPr id="16" name="Conal Fowkes - You've Got That Thing">
            <a:hlinkClick r:id="" action="ppaction://media"/>
            <a:extLst>
              <a:ext uri="{FF2B5EF4-FFF2-40B4-BE49-F238E27FC236}">
                <a16:creationId xmlns:a16="http://schemas.microsoft.com/office/drawing/2014/main" id="{94BFF004-2AE6-482D-AD8F-B5741EEAEEC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439398" y="4626233"/>
            <a:ext cx="304800" cy="304800"/>
          </a:xfrm>
          <a:prstGeom prst="rect">
            <a:avLst/>
          </a:prstGeom>
        </p:spPr>
      </p:pic>
      <p:pic>
        <p:nvPicPr>
          <p:cNvPr id="2" name="轻松欢乐节奏感动进取电子音乐.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438400" y="-1219200"/>
            <a:ext cx="812800" cy="812800"/>
          </a:xfrm>
          <a:prstGeom prst="rect">
            <a:avLst/>
          </a:prstGeom>
        </p:spPr>
      </p:pic>
      <p:sp>
        <p:nvSpPr>
          <p:cNvPr id="17" name="Title 3">
            <a:extLst>
              <a:ext uri="{FF2B5EF4-FFF2-40B4-BE49-F238E27FC236}">
                <a16:creationId xmlns:a16="http://schemas.microsoft.com/office/drawing/2014/main" id="{CAC12AE9-FDB5-9240-AD5A-4EEA5B7F00A6}"/>
              </a:ext>
            </a:extLst>
          </p:cNvPr>
          <p:cNvSpPr txBox="1">
            <a:spLocks/>
          </p:cNvSpPr>
          <p:nvPr/>
        </p:nvSpPr>
        <p:spPr>
          <a:xfrm>
            <a:off x="1525245" y="2231767"/>
            <a:ext cx="9917723" cy="1311128"/>
          </a:xfrm>
          <a:prstGeom prst="rect">
            <a:avLst/>
          </a:prstGeom>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4400" b="1" dirty="0">
                <a:solidFill>
                  <a:srgbClr val="FF0000"/>
                </a:solidFill>
                <a:effectLst>
                  <a:glow rad="139700">
                    <a:schemeClr val="accent3">
                      <a:satMod val="175000"/>
                      <a:alpha val="40000"/>
                    </a:schemeClr>
                  </a:glow>
                </a:effectLst>
                <a:latin typeface="Times New Roman" panose="02020603050405020304" pitchFamily="18" charset="0"/>
                <a:cs typeface="Times New Roman" panose="02020603050405020304" pitchFamily="18" charset="0"/>
              </a:rPr>
              <a:t>TẬP ĐỌC LỚP 4 – TUẦN 12</a:t>
            </a:r>
          </a:p>
          <a:p>
            <a:endParaRPr lang="en-GB" sz="4400" b="1" dirty="0">
              <a:solidFill>
                <a:srgbClr val="FF0000"/>
              </a:solidFill>
              <a:effectLst>
                <a:glow rad="139700">
                  <a:schemeClr val="accent3">
                    <a:satMod val="175000"/>
                    <a:alpha val="40000"/>
                  </a:schemeClr>
                </a:glo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48372048"/>
      </p:ext>
    </p:extLst>
  </p:cSld>
  <p:clrMapOvr>
    <a:masterClrMapping/>
  </p:clrMapOvr>
  <mc:AlternateContent xmlns:mc="http://schemas.openxmlformats.org/markup-compatibility/2006" xmlns:p14="http://schemas.microsoft.com/office/powerpoint/2010/main">
    <mc:Choice Requires="p14">
      <p:transition spd="slow" p14:dur="4400" advTm="19900">
        <p14:honeycomb/>
      </p:transition>
    </mc:Choice>
    <mc:Fallback xmlns="">
      <p:transition spd="slow" advTm="199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grpId="0" nodeType="clickEffect">
                                  <p:stCondLst>
                                    <p:cond delay="0"/>
                                  </p:stCondLst>
                                  <p:endCondLst>
                                    <p:cond evt="onNext" delay="0">
                                      <p:tgtEl>
                                        <p:sldTgt/>
                                      </p:tgtEl>
                                    </p:cond>
                                  </p:end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1" repeatCount="indefinite" fill="remove" display="0">
                  <p:stCondLst>
                    <p:cond delay="indefinite"/>
                  </p:stCondLst>
                  <p:endCondLst>
                    <p:cond evt="onStopAudio" delay="0">
                      <p:tgtEl>
                        <p:sldTgt/>
                      </p:tgtEl>
                    </p:cond>
                  </p:endCondLst>
                </p:cTn>
                <p:tgtEl>
                  <p:spTgt spid="16"/>
                </p:tgtEl>
              </p:cMediaNode>
            </p:audio>
            <p:audio>
              <p:cMediaNode vol="80000" numSld="999" showWhenStopped="0">
                <p:cTn id="12" repeatCount="indefinite" fill="hold" display="0">
                  <p:stCondLst>
                    <p:cond delay="indefinite"/>
                  </p:stCondLst>
                  <p:endCondLst>
                    <p:cond evt="onStopAudio" delay="0">
                      <p:tgtEl>
                        <p:sldTgt/>
                      </p:tgtEl>
                    </p:cond>
                  </p:endCondLst>
                </p:cTn>
                <p:tgtEl>
                  <p:spTgt spid="2"/>
                </p:tgtEl>
              </p:cMediaNode>
            </p:audio>
          </p:childTnLst>
        </p:cTn>
      </p:par>
    </p:tnLst>
    <p:bldLst>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7B5EB1B5-2972-4D46-89FA-DC33E6EA558B}"/>
              </a:ext>
            </a:extLst>
          </p:cNvPr>
          <p:cNvGrpSpPr/>
          <p:nvPr/>
        </p:nvGrpSpPr>
        <p:grpSpPr>
          <a:xfrm>
            <a:off x="0" y="0"/>
            <a:ext cx="12191999" cy="6858000"/>
            <a:chOff x="0" y="0"/>
            <a:chExt cx="12191999" cy="6858000"/>
          </a:xfrm>
        </p:grpSpPr>
        <p:pic>
          <p:nvPicPr>
            <p:cNvPr id="3" name="图片 2">
              <a:extLst>
                <a:ext uri="{FF2B5EF4-FFF2-40B4-BE49-F238E27FC236}">
                  <a16:creationId xmlns:a16="http://schemas.microsoft.com/office/drawing/2014/main" id="{71C0711C-3A15-4BED-8D6C-E743E1762F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4857" y="0"/>
              <a:ext cx="9797142" cy="6858000"/>
            </a:xfrm>
            <a:prstGeom prst="rect">
              <a:avLst/>
            </a:prstGeom>
          </p:spPr>
        </p:pic>
        <p:sp>
          <p:nvSpPr>
            <p:cNvPr id="4" name="矩形 3">
              <a:extLst>
                <a:ext uri="{FF2B5EF4-FFF2-40B4-BE49-F238E27FC236}">
                  <a16:creationId xmlns:a16="http://schemas.microsoft.com/office/drawing/2014/main" id="{3B87A3B2-65EA-4546-8C49-CA50B99F1A23}"/>
                </a:ext>
              </a:extLst>
            </p:cNvPr>
            <p:cNvSpPr/>
            <p:nvPr/>
          </p:nvSpPr>
          <p:spPr>
            <a:xfrm>
              <a:off x="0" y="0"/>
              <a:ext cx="2394857" cy="6858000"/>
            </a:xfrm>
            <a:prstGeom prst="rect">
              <a:avLst/>
            </a:prstGeom>
            <a:solidFill>
              <a:srgbClr val="FEF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inpin heiti" charset="-122"/>
                <a:ea typeface="inpin heiti" charset="-122"/>
              </a:endParaRPr>
            </a:p>
          </p:txBody>
        </p:sp>
      </p:grpSp>
      <p:pic>
        <p:nvPicPr>
          <p:cNvPr id="5" name="图片 4">
            <a:extLst>
              <a:ext uri="{FF2B5EF4-FFF2-40B4-BE49-F238E27FC236}">
                <a16:creationId xmlns:a16="http://schemas.microsoft.com/office/drawing/2014/main" id="{AB9C9FB6-7A50-4A92-9B30-3286FDE37E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806824" cy="806824"/>
          </a:xfrm>
          <a:prstGeom prst="rect">
            <a:avLst/>
          </a:prstGeom>
        </p:spPr>
      </p:pic>
      <p:pic>
        <p:nvPicPr>
          <p:cNvPr id="6" name="图片 5">
            <a:extLst>
              <a:ext uri="{FF2B5EF4-FFF2-40B4-BE49-F238E27FC236}">
                <a16:creationId xmlns:a16="http://schemas.microsoft.com/office/drawing/2014/main" id="{71BECEEA-09FC-42BF-B66A-7B68A4206CE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342" y="510989"/>
            <a:ext cx="2286997" cy="295835"/>
          </a:xfrm>
          <a:prstGeom prst="rect">
            <a:avLst/>
          </a:prstGeom>
        </p:spPr>
      </p:pic>
      <p:sp>
        <p:nvSpPr>
          <p:cNvPr id="7" name="文本框 6">
            <a:extLst>
              <a:ext uri="{FF2B5EF4-FFF2-40B4-BE49-F238E27FC236}">
                <a16:creationId xmlns:a16="http://schemas.microsoft.com/office/drawing/2014/main" id="{7E79F4C5-CB38-492D-8E15-F6BDC0C4C195}"/>
              </a:ext>
            </a:extLst>
          </p:cNvPr>
          <p:cNvSpPr txBox="1"/>
          <p:nvPr/>
        </p:nvSpPr>
        <p:spPr>
          <a:xfrm>
            <a:off x="806824" y="135686"/>
            <a:ext cx="4520550" cy="523220"/>
          </a:xfrm>
          <a:prstGeom prst="rect">
            <a:avLst/>
          </a:prstGeom>
          <a:noFill/>
        </p:spPr>
        <p:txBody>
          <a:bodyPr wrap="square" rtlCol="0">
            <a:spAutoFit/>
          </a:bodyPr>
          <a:lstStyle/>
          <a:p>
            <a:r>
              <a:rPr lang="vi-VN" altLang="zh-CN" sz="2800" b="1" dirty="0">
                <a:solidFill>
                  <a:srgbClr val="FF0000"/>
                </a:solidFill>
                <a:latin typeface="+mj-lt"/>
                <a:ea typeface="inpin heiti" charset="-122"/>
              </a:rPr>
              <a:t>II. NỘI DUNG BÀI HỌC</a:t>
            </a:r>
            <a:endParaRPr lang="zh-CN" altLang="en-US" sz="2800" b="1" dirty="0">
              <a:solidFill>
                <a:srgbClr val="FF0000"/>
              </a:solidFill>
              <a:latin typeface="+mj-lt"/>
              <a:ea typeface="inpin heiti" charset="-122"/>
            </a:endParaRPr>
          </a:p>
        </p:txBody>
      </p:sp>
      <p:pic>
        <p:nvPicPr>
          <p:cNvPr id="9" name="图片 8">
            <a:extLst>
              <a:ext uri="{FF2B5EF4-FFF2-40B4-BE49-F238E27FC236}">
                <a16:creationId xmlns:a16="http://schemas.microsoft.com/office/drawing/2014/main" id="{386A6767-884F-48DB-991C-BDFB581C2D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919934"/>
            <a:ext cx="3938066" cy="3938066"/>
          </a:xfrm>
          <a:prstGeom prst="rect">
            <a:avLst/>
          </a:prstGeom>
        </p:spPr>
      </p:pic>
      <p:sp>
        <p:nvSpPr>
          <p:cNvPr id="10" name="矩形: 圆角 9">
            <a:extLst>
              <a:ext uri="{FF2B5EF4-FFF2-40B4-BE49-F238E27FC236}">
                <a16:creationId xmlns:a16="http://schemas.microsoft.com/office/drawing/2014/main" id="{E09D115E-602B-4EF5-91A4-037410B0B568}"/>
              </a:ext>
            </a:extLst>
          </p:cNvPr>
          <p:cNvSpPr/>
          <p:nvPr/>
        </p:nvSpPr>
        <p:spPr>
          <a:xfrm>
            <a:off x="3411468" y="1617180"/>
            <a:ext cx="1351892" cy="580614"/>
          </a:xfrm>
          <a:prstGeom prst="roundRect">
            <a:avLst>
              <a:gd name="adj" fmla="val 50000"/>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dirty="0">
              <a:latin typeface="inpin heiti" charset="-122"/>
              <a:ea typeface="inpin heiti" charset="-122"/>
            </a:endParaRPr>
          </a:p>
        </p:txBody>
      </p:sp>
      <p:sp>
        <p:nvSpPr>
          <p:cNvPr id="11" name="文本框 10">
            <a:extLst>
              <a:ext uri="{FF2B5EF4-FFF2-40B4-BE49-F238E27FC236}">
                <a16:creationId xmlns:a16="http://schemas.microsoft.com/office/drawing/2014/main" id="{96575436-138B-43BC-A78E-0DD064573E27}"/>
              </a:ext>
            </a:extLst>
          </p:cNvPr>
          <p:cNvSpPr txBox="1"/>
          <p:nvPr/>
        </p:nvSpPr>
        <p:spPr>
          <a:xfrm>
            <a:off x="3621500" y="1647863"/>
            <a:ext cx="986266" cy="584775"/>
          </a:xfrm>
          <a:prstGeom prst="rect">
            <a:avLst/>
          </a:prstGeom>
          <a:noFill/>
        </p:spPr>
        <p:txBody>
          <a:bodyPr wrap="square" rtlCol="0">
            <a:spAutoFit/>
          </a:bodyPr>
          <a:lstStyle/>
          <a:p>
            <a:pPr algn="ctr"/>
            <a:r>
              <a:rPr lang="vi-VN" altLang="zh-CN" sz="3200" b="1" dirty="0">
                <a:solidFill>
                  <a:schemeClr val="bg1"/>
                </a:solidFill>
                <a:latin typeface="+mj-lt"/>
                <a:ea typeface="inpin heiti" charset="-122"/>
              </a:rPr>
              <a:t>1</a:t>
            </a:r>
            <a:endParaRPr lang="zh-CN" altLang="en-US" sz="3200" b="1" dirty="0">
              <a:solidFill>
                <a:schemeClr val="bg1"/>
              </a:solidFill>
              <a:latin typeface="+mj-lt"/>
              <a:ea typeface="inpin heiti" charset="-122"/>
            </a:endParaRPr>
          </a:p>
        </p:txBody>
      </p:sp>
      <p:sp>
        <p:nvSpPr>
          <p:cNvPr id="12" name="文本框 11">
            <a:extLst>
              <a:ext uri="{FF2B5EF4-FFF2-40B4-BE49-F238E27FC236}">
                <a16:creationId xmlns:a16="http://schemas.microsoft.com/office/drawing/2014/main" id="{2BC72756-3081-4529-8321-8D682B507CBB}"/>
              </a:ext>
            </a:extLst>
          </p:cNvPr>
          <p:cNvSpPr txBox="1"/>
          <p:nvPr/>
        </p:nvSpPr>
        <p:spPr>
          <a:xfrm>
            <a:off x="4881430" y="1315601"/>
            <a:ext cx="5457175" cy="1200329"/>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vi-VN" sz="3600" dirty="0">
                <a:solidFill>
                  <a:srgbClr val="FEFBEA"/>
                </a:solidFill>
              </a:rPr>
              <a:t>Những ngày đầu học vẽ của Lê-ô-nác-đô đa Vin-xi </a:t>
            </a:r>
            <a:endParaRPr lang="zh-CN" altLang="en-US" sz="3600" dirty="0">
              <a:solidFill>
                <a:srgbClr val="FEFBEA"/>
              </a:solidFill>
              <a:latin typeface="inpin heiti" charset="-122"/>
              <a:ea typeface="inpin heiti" charset="-122"/>
            </a:endParaRPr>
          </a:p>
        </p:txBody>
      </p:sp>
      <p:sp>
        <p:nvSpPr>
          <p:cNvPr id="13" name="矩形: 圆角 12">
            <a:extLst>
              <a:ext uri="{FF2B5EF4-FFF2-40B4-BE49-F238E27FC236}">
                <a16:creationId xmlns:a16="http://schemas.microsoft.com/office/drawing/2014/main" id="{1F23602A-AA73-4F5B-A1A5-C0817A1926F7}"/>
              </a:ext>
            </a:extLst>
          </p:cNvPr>
          <p:cNvSpPr/>
          <p:nvPr/>
        </p:nvSpPr>
        <p:spPr>
          <a:xfrm>
            <a:off x="3454251" y="3585782"/>
            <a:ext cx="1351892" cy="580614"/>
          </a:xfrm>
          <a:prstGeom prst="roundRect">
            <a:avLst>
              <a:gd name="adj" fmla="val 50000"/>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zh-CN" altLang="en-US" dirty="0">
              <a:latin typeface="inpin heiti" charset="-122"/>
              <a:ea typeface="inpin heiti" charset="-122"/>
            </a:endParaRPr>
          </a:p>
        </p:txBody>
      </p:sp>
      <p:sp>
        <p:nvSpPr>
          <p:cNvPr id="14" name="文本框 13">
            <a:extLst>
              <a:ext uri="{FF2B5EF4-FFF2-40B4-BE49-F238E27FC236}">
                <a16:creationId xmlns:a16="http://schemas.microsoft.com/office/drawing/2014/main" id="{7C3F51A7-BD23-411B-B07A-59BEA2E4021A}"/>
              </a:ext>
            </a:extLst>
          </p:cNvPr>
          <p:cNvSpPr txBox="1"/>
          <p:nvPr/>
        </p:nvSpPr>
        <p:spPr>
          <a:xfrm>
            <a:off x="3932054" y="3563656"/>
            <a:ext cx="1192679" cy="646331"/>
          </a:xfrm>
          <a:prstGeom prst="rect">
            <a:avLst/>
          </a:prstGeom>
          <a:noFill/>
        </p:spPr>
        <p:txBody>
          <a:bodyPr wrap="square" rtlCol="0">
            <a:spAutoFit/>
          </a:bodyPr>
          <a:lstStyle/>
          <a:p>
            <a:r>
              <a:rPr lang="vi-VN" altLang="zh-CN" sz="3600" b="1" dirty="0">
                <a:solidFill>
                  <a:schemeClr val="bg1"/>
                </a:solidFill>
                <a:latin typeface="+mj-lt"/>
                <a:ea typeface="inpin heiti" charset="-122"/>
              </a:rPr>
              <a:t>2</a:t>
            </a:r>
            <a:endParaRPr lang="zh-CN" altLang="en-US" sz="3600" b="1" dirty="0">
              <a:solidFill>
                <a:schemeClr val="bg1"/>
              </a:solidFill>
              <a:latin typeface="+mj-lt"/>
              <a:ea typeface="inpin heiti" charset="-122"/>
            </a:endParaRPr>
          </a:p>
        </p:txBody>
      </p:sp>
      <p:sp>
        <p:nvSpPr>
          <p:cNvPr id="15" name="文本框 14">
            <a:extLst>
              <a:ext uri="{FF2B5EF4-FFF2-40B4-BE49-F238E27FC236}">
                <a16:creationId xmlns:a16="http://schemas.microsoft.com/office/drawing/2014/main" id="{CD3F3AD1-62E2-46B1-A4D8-5814EB46C8C8}"/>
              </a:ext>
            </a:extLst>
          </p:cNvPr>
          <p:cNvSpPr txBox="1"/>
          <p:nvPr/>
        </p:nvSpPr>
        <p:spPr>
          <a:xfrm>
            <a:off x="4966120" y="3209274"/>
            <a:ext cx="5457175" cy="1490729"/>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nSpc>
                <a:spcPct val="150000"/>
              </a:lnSpc>
            </a:pPr>
            <a:r>
              <a:rPr lang="vi-VN" sz="3200" b="1" dirty="0">
                <a:solidFill>
                  <a:schemeClr val="bg1"/>
                </a:solidFill>
                <a:latin typeface="+mj-lt"/>
              </a:rPr>
              <a:t>Sự thành đạt của Lê-ô-nác-đô đa Vin-xi</a:t>
            </a:r>
            <a:endParaRPr lang="zh-CN" altLang="en-US" sz="3200" b="1" dirty="0">
              <a:solidFill>
                <a:schemeClr val="bg1"/>
              </a:solidFill>
              <a:latin typeface="+mj-lt"/>
              <a:ea typeface="inpin heiti" charset="-122"/>
            </a:endParaRPr>
          </a:p>
        </p:txBody>
      </p:sp>
    </p:spTree>
    <p:custDataLst>
      <p:tags r:id="rId1"/>
    </p:custDataLst>
    <p:extLst>
      <p:ext uri="{BB962C8B-B14F-4D97-AF65-F5344CB8AC3E}">
        <p14:creationId xmlns:p14="http://schemas.microsoft.com/office/powerpoint/2010/main" val="3923436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8112">
        <p15:prstTrans prst="peelOff"/>
      </p:transition>
    </mc:Choice>
    <mc:Fallback xmlns="">
      <p:transition spd="slow" advTm="1811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500"/>
                                        <p:tgtEl>
                                          <p:spTgt spid="14"/>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1" grpId="0"/>
      <p:bldP spid="12" grpId="0" animBg="1"/>
      <p:bldP spid="13" grpId="0" animBg="1"/>
      <p:bldP spid="14" grpId="0"/>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8F4044AC-B943-4E2A-B85C-DCA07AECBFDE}"/>
              </a:ext>
            </a:extLst>
          </p:cNvPr>
          <p:cNvSpPr/>
          <p:nvPr/>
        </p:nvSpPr>
        <p:spPr>
          <a:xfrm>
            <a:off x="0" y="36233"/>
            <a:ext cx="12192000" cy="6821767"/>
          </a:xfrm>
          <a:prstGeom prst="rect">
            <a:avLst/>
          </a:prstGeom>
          <a:solidFill>
            <a:srgbClr val="FEF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inpin heiti" charset="-122"/>
              <a:ea typeface="inpin heiti" charset="-122"/>
            </a:endParaRPr>
          </a:p>
        </p:txBody>
      </p:sp>
      <p:sp>
        <p:nvSpPr>
          <p:cNvPr id="10" name="矩形: 圆角 9">
            <a:extLst>
              <a:ext uri="{FF2B5EF4-FFF2-40B4-BE49-F238E27FC236}">
                <a16:creationId xmlns:a16="http://schemas.microsoft.com/office/drawing/2014/main" id="{511A8128-A13E-504E-BA22-C7CE7209F430}"/>
              </a:ext>
            </a:extLst>
          </p:cNvPr>
          <p:cNvSpPr/>
          <p:nvPr/>
        </p:nvSpPr>
        <p:spPr>
          <a:xfrm>
            <a:off x="269494" y="96492"/>
            <a:ext cx="986266" cy="549931"/>
          </a:xfrm>
          <a:prstGeom prst="roundRect">
            <a:avLst>
              <a:gd name="adj" fmla="val 50000"/>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dirty="0">
              <a:latin typeface="inpin heiti" charset="-122"/>
              <a:ea typeface="inpin heiti" charset="-122"/>
            </a:endParaRPr>
          </a:p>
        </p:txBody>
      </p:sp>
      <p:sp>
        <p:nvSpPr>
          <p:cNvPr id="11" name="文本框 10">
            <a:extLst>
              <a:ext uri="{FF2B5EF4-FFF2-40B4-BE49-F238E27FC236}">
                <a16:creationId xmlns:a16="http://schemas.microsoft.com/office/drawing/2014/main" id="{9B93ABDB-45BB-BF49-9D4D-F0D0785F8A73}"/>
              </a:ext>
            </a:extLst>
          </p:cNvPr>
          <p:cNvSpPr txBox="1"/>
          <p:nvPr/>
        </p:nvSpPr>
        <p:spPr>
          <a:xfrm>
            <a:off x="280085" y="137919"/>
            <a:ext cx="986266" cy="584775"/>
          </a:xfrm>
          <a:prstGeom prst="rect">
            <a:avLst/>
          </a:prstGeom>
          <a:noFill/>
        </p:spPr>
        <p:txBody>
          <a:bodyPr wrap="square" rtlCol="0">
            <a:spAutoFit/>
          </a:bodyPr>
          <a:lstStyle/>
          <a:p>
            <a:pPr algn="ctr"/>
            <a:r>
              <a:rPr lang="vi-VN" altLang="zh-CN" sz="3200" b="1" dirty="0">
                <a:solidFill>
                  <a:schemeClr val="bg1"/>
                </a:solidFill>
                <a:latin typeface="+mj-lt"/>
                <a:ea typeface="inpin heiti" charset="-122"/>
              </a:rPr>
              <a:t>1</a:t>
            </a:r>
            <a:endParaRPr lang="zh-CN" altLang="en-US" sz="3200" b="1" dirty="0">
              <a:solidFill>
                <a:schemeClr val="bg1"/>
              </a:solidFill>
              <a:latin typeface="+mj-lt"/>
              <a:ea typeface="inpin heiti" charset="-122"/>
            </a:endParaRPr>
          </a:p>
        </p:txBody>
      </p:sp>
      <p:sp>
        <p:nvSpPr>
          <p:cNvPr id="12" name="文本框 11">
            <a:extLst>
              <a:ext uri="{FF2B5EF4-FFF2-40B4-BE49-F238E27FC236}">
                <a16:creationId xmlns:a16="http://schemas.microsoft.com/office/drawing/2014/main" id="{6E9E70CF-30D0-5B47-AB96-3C854C5B4B6C}"/>
              </a:ext>
            </a:extLst>
          </p:cNvPr>
          <p:cNvSpPr txBox="1"/>
          <p:nvPr/>
        </p:nvSpPr>
        <p:spPr>
          <a:xfrm>
            <a:off x="1337713" y="131204"/>
            <a:ext cx="10669675" cy="646331"/>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vi-VN" sz="3600" dirty="0">
                <a:solidFill>
                  <a:srgbClr val="FEFBEA"/>
                </a:solidFill>
              </a:rPr>
              <a:t>Những ngày đầu học vẽ của Lê-ô-nác-đô đa Vin-xi </a:t>
            </a:r>
            <a:endParaRPr lang="zh-CN" altLang="en-US" sz="3600" dirty="0">
              <a:solidFill>
                <a:srgbClr val="FEFBEA"/>
              </a:solidFill>
              <a:latin typeface="inpin heiti" charset="-122"/>
              <a:ea typeface="inpin heiti" charset="-122"/>
            </a:endParaRPr>
          </a:p>
        </p:txBody>
      </p:sp>
      <p:sp>
        <p:nvSpPr>
          <p:cNvPr id="13" name="TextBox 12">
            <a:extLst>
              <a:ext uri="{FF2B5EF4-FFF2-40B4-BE49-F238E27FC236}">
                <a16:creationId xmlns:a16="http://schemas.microsoft.com/office/drawing/2014/main" id="{2703C66D-992B-544C-BD38-26B5FC8E1C7A}"/>
              </a:ext>
            </a:extLst>
          </p:cNvPr>
          <p:cNvSpPr txBox="1"/>
          <p:nvPr/>
        </p:nvSpPr>
        <p:spPr>
          <a:xfrm>
            <a:off x="1233351" y="4756065"/>
            <a:ext cx="10091056" cy="954107"/>
          </a:xfrm>
          <a:prstGeom prst="rect">
            <a:avLst/>
          </a:prstGeom>
          <a:noFill/>
        </p:spPr>
        <p:txBody>
          <a:bodyPr wrap="square">
            <a:spAutoFit/>
          </a:bodyPr>
          <a:lstStyle/>
          <a:p>
            <a:r>
              <a:rPr lang="vi-VN" sz="2800" b="1" dirty="0">
                <a:solidFill>
                  <a:srgbClr val="FF0000"/>
                </a:solidFill>
              </a:rPr>
              <a:t>* Vì sao trong những ngày đầu học vẽ, cậu bé Lê-ô-nác-đô đa Vin-xi </a:t>
            </a:r>
            <a:r>
              <a:rPr lang="vi-VN" sz="2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cảm thấy rất chán ngán</a:t>
            </a:r>
            <a:r>
              <a:rPr lang="en-VN" sz="2800" b="1" dirty="0">
                <a:solidFill>
                  <a:srgbClr val="FF0000"/>
                </a:solidFill>
                <a:effectLst/>
              </a:rPr>
              <a:t> ?</a:t>
            </a:r>
            <a:endParaRPr lang="en-VN" sz="2800" b="1" dirty="0">
              <a:solidFill>
                <a:srgbClr val="FF0000"/>
              </a:solidFill>
            </a:endParaRPr>
          </a:p>
        </p:txBody>
      </p:sp>
      <p:sp>
        <p:nvSpPr>
          <p:cNvPr id="15" name="TextBox 14">
            <a:extLst>
              <a:ext uri="{FF2B5EF4-FFF2-40B4-BE49-F238E27FC236}">
                <a16:creationId xmlns:a16="http://schemas.microsoft.com/office/drawing/2014/main" id="{48C0AE71-6B00-C84F-B2DF-D162F1286DF8}"/>
              </a:ext>
            </a:extLst>
          </p:cNvPr>
          <p:cNvSpPr txBox="1"/>
          <p:nvPr/>
        </p:nvSpPr>
        <p:spPr>
          <a:xfrm>
            <a:off x="1071802" y="5896336"/>
            <a:ext cx="11516734" cy="584775"/>
          </a:xfrm>
          <a:prstGeom prst="rect">
            <a:avLst/>
          </a:prstGeom>
          <a:noFill/>
        </p:spPr>
        <p:txBody>
          <a:bodyPr wrap="square">
            <a:spAutoFit/>
          </a:bodyPr>
          <a:lstStyle/>
          <a:p>
            <a:r>
              <a:rPr lang="vi-VN" sz="3200" b="1"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 Vì trong suốt 10 mấy ngày thầy Vê-rô-ki-ô chỉ cho cậu vẽ trứng</a:t>
            </a:r>
            <a:r>
              <a:rPr lang="en-VN" sz="3200" b="1" dirty="0">
                <a:solidFill>
                  <a:schemeClr val="tx2">
                    <a:lumMod val="75000"/>
                  </a:schemeClr>
                </a:solidFill>
                <a:effectLst/>
              </a:rPr>
              <a:t> </a:t>
            </a:r>
            <a:endParaRPr lang="en-VN" sz="3200" b="1" dirty="0">
              <a:solidFill>
                <a:schemeClr val="tx2">
                  <a:lumMod val="75000"/>
                </a:schemeClr>
              </a:solidFill>
            </a:endParaRPr>
          </a:p>
        </p:txBody>
      </p:sp>
      <p:sp>
        <p:nvSpPr>
          <p:cNvPr id="14" name="TextBox 13">
            <a:extLst>
              <a:ext uri="{FF2B5EF4-FFF2-40B4-BE49-F238E27FC236}">
                <a16:creationId xmlns:a16="http://schemas.microsoft.com/office/drawing/2014/main" id="{028BFDF2-6C8E-B94C-8DF6-2699A7D53D1E}"/>
              </a:ext>
            </a:extLst>
          </p:cNvPr>
          <p:cNvSpPr txBox="1"/>
          <p:nvPr/>
        </p:nvSpPr>
        <p:spPr>
          <a:xfrm>
            <a:off x="280085" y="908858"/>
            <a:ext cx="12007388" cy="3847207"/>
          </a:xfrm>
          <a:prstGeom prst="rect">
            <a:avLst/>
          </a:prstGeom>
          <a:solidFill>
            <a:schemeClr val="accent3">
              <a:lumMod val="40000"/>
              <a:lumOff val="60000"/>
            </a:schemeClr>
          </a:solidFill>
        </p:spPr>
        <p:txBody>
          <a:bodyPr wrap="square">
            <a:spAutoFit/>
          </a:bodyPr>
          <a:lstStyle/>
          <a:p>
            <a:r>
              <a:rPr lang="vi-VN" sz="2000" dirty="0">
                <a:latin typeface="American Typewriter" panose="02090604020004020304" pitchFamily="18" charset="77"/>
              </a:rPr>
              <a:t>	Ngay từ nhỏ, cậu bé Lê-ô-nác-đô đa Vin-xi đã rất thích vẽ. Cha cậu đưa cậu đến nhờ nhà danh họa Vê-rô-ki-ô dạy dỗ.</a:t>
            </a:r>
          </a:p>
          <a:p>
            <a:r>
              <a:rPr lang="vi-VN" sz="2000" dirty="0">
                <a:latin typeface="American Typewriter" panose="02090604020004020304" pitchFamily="18" charset="77"/>
              </a:rPr>
              <a:t>	Suốt mười mấy ngày đầu, thầy Vê-rô-ki-ô chỉ cho Lê-ô-nác-đô vẽ trứng. Cậu bé vẽ hết quả này đến quả khác và đã bắt đầu tỏ vẻ chán ngán. Thầy Vê-rô-ki-ô bèn bảo:</a:t>
            </a:r>
          </a:p>
          <a:p>
            <a:r>
              <a:rPr lang="vi-VN" sz="2000" dirty="0">
                <a:latin typeface="American Typewriter" panose="02090604020004020304" pitchFamily="18" charset="77"/>
              </a:rPr>
              <a:t>	- Con đừng tưởng vẽ trứng là dễ! Trong một nghìn quả trứng xưa nay không có lấy hai quả hoàn toàn giống nhau đâu. Muốn thể hiện thật đúng hình dáng của từng quả trứng, người họa sĩ phải rất khổ công mới được. </a:t>
            </a:r>
          </a:p>
          <a:p>
            <a:r>
              <a:rPr lang="vi-VN" sz="2000" dirty="0">
                <a:latin typeface="American Typewriter" panose="02090604020004020304" pitchFamily="18" charset="77"/>
              </a:rPr>
              <a:t>  	 Thầy lại nói:</a:t>
            </a:r>
          </a:p>
          <a:p>
            <a:r>
              <a:rPr lang="vi-VN" sz="2000" dirty="0">
                <a:latin typeface="American Typewriter" panose="02090604020004020304" pitchFamily="18" charset="77"/>
              </a:rPr>
              <a:t>	- Tập vẽ đi vẽ lại quả trứng thật nhiều lần, con sẽ biết quan sát sự vật một cách tỉ mỉ và miêu tả nó trên giấy vẽ một cách chính xác. Đến lúc ấy, con muốn vẽ bất cứ cái gì cũng đều có thể vẽ được như ý.</a:t>
            </a:r>
          </a:p>
          <a:p>
            <a:r>
              <a:rPr lang="vi-VN" sz="2000" dirty="0">
                <a:latin typeface="American Typewriter" panose="02090604020004020304" pitchFamily="18" charset="77"/>
              </a:rPr>
              <a:t>   	Lê-ô-nác-đô hiểu ra và miệt mài tập vẽ.</a:t>
            </a:r>
          </a:p>
        </p:txBody>
      </p:sp>
    </p:spTree>
    <p:custDataLst>
      <p:tags r:id="rId1"/>
    </p:custDataLst>
    <p:extLst>
      <p:ext uri="{BB962C8B-B14F-4D97-AF65-F5344CB8AC3E}">
        <p14:creationId xmlns:p14="http://schemas.microsoft.com/office/powerpoint/2010/main" val="8487638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63327">
        <p15:prstTrans prst="peelOff"/>
      </p:transition>
    </mc:Choice>
    <mc:Fallback xmlns="">
      <p:transition spd="slow" advTm="6332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C3DB7EF5-02CF-479D-BF94-218346A638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495" y="4018567"/>
            <a:ext cx="2557388" cy="2991440"/>
          </a:xfrm>
          <a:prstGeom prst="rect">
            <a:avLst/>
          </a:prstGeom>
        </p:spPr>
      </p:pic>
      <p:sp>
        <p:nvSpPr>
          <p:cNvPr id="15" name="TextBox 14">
            <a:extLst>
              <a:ext uri="{FF2B5EF4-FFF2-40B4-BE49-F238E27FC236}">
                <a16:creationId xmlns:a16="http://schemas.microsoft.com/office/drawing/2014/main" id="{B3A467B6-210F-604F-944F-1D4074DEA4A9}"/>
              </a:ext>
            </a:extLst>
          </p:cNvPr>
          <p:cNvSpPr txBox="1"/>
          <p:nvPr/>
        </p:nvSpPr>
        <p:spPr>
          <a:xfrm>
            <a:off x="3152258" y="4541582"/>
            <a:ext cx="6800850" cy="461665"/>
          </a:xfrm>
          <a:prstGeom prst="rect">
            <a:avLst/>
          </a:prstGeom>
          <a:noFill/>
        </p:spPr>
        <p:txBody>
          <a:bodyPr wrap="square">
            <a:spAutoFit/>
          </a:bodyPr>
          <a:lstStyle/>
          <a:p>
            <a:r>
              <a:rPr lang="vi-VN" sz="2400" b="1" i="1" dirty="0">
                <a:solidFill>
                  <a:srgbClr val="FF0000"/>
                </a:solidFill>
                <a:effectLst/>
                <a:latin typeface="+mj-lt"/>
                <a:ea typeface="Calibri" panose="020F0502020204030204" pitchFamily="34" charset="0"/>
                <a:cs typeface="Times New Roman" panose="02020603050405020304" pitchFamily="18" charset="0"/>
              </a:rPr>
              <a:t>* </a:t>
            </a:r>
            <a:r>
              <a:rPr lang="vi-VN" sz="2400" b="1" i="1" dirty="0">
                <a:solidFill>
                  <a:srgbClr val="FF0000"/>
                </a:solidFill>
                <a:latin typeface="+mj-lt"/>
                <a:ea typeface="Calibri" panose="020F0502020204030204" pitchFamily="34" charset="0"/>
                <a:cs typeface="Times New Roman" panose="02020603050405020304" pitchFamily="18" charset="0"/>
              </a:rPr>
              <a:t>Thầy Vê-rô-ki-ô cho học trò vẽ trứng để làm gì ? </a:t>
            </a:r>
            <a:endParaRPr lang="en-VN" sz="2400" b="1" i="1" dirty="0">
              <a:solidFill>
                <a:srgbClr val="FF0000"/>
              </a:solidFill>
              <a:latin typeface="+mj-lt"/>
            </a:endParaRPr>
          </a:p>
        </p:txBody>
      </p:sp>
      <p:sp>
        <p:nvSpPr>
          <p:cNvPr id="17" name="TextBox 16">
            <a:extLst>
              <a:ext uri="{FF2B5EF4-FFF2-40B4-BE49-F238E27FC236}">
                <a16:creationId xmlns:a16="http://schemas.microsoft.com/office/drawing/2014/main" id="{E1611A56-D295-5E41-BDB6-9504A6EE2414}"/>
              </a:ext>
            </a:extLst>
          </p:cNvPr>
          <p:cNvSpPr txBox="1"/>
          <p:nvPr/>
        </p:nvSpPr>
        <p:spPr>
          <a:xfrm>
            <a:off x="2421973" y="5003247"/>
            <a:ext cx="8868292" cy="1200329"/>
          </a:xfrm>
          <a:prstGeom prst="rect">
            <a:avLst/>
          </a:prstGeom>
          <a:noFill/>
        </p:spPr>
        <p:txBody>
          <a:bodyPr wrap="square">
            <a:spAutoFit/>
          </a:bodyPr>
          <a:lstStyle/>
          <a:p>
            <a:r>
              <a:rPr lang="vi-VN" sz="2400" b="1" dirty="0">
                <a:effectLst/>
                <a:latin typeface="+mj-lt"/>
                <a:ea typeface="Calibri" panose="020F0502020204030204" pitchFamily="34" charset="0"/>
                <a:cs typeface="Times New Roman" panose="02020603050405020304" pitchFamily="18" charset="0"/>
              </a:rPr>
              <a:t>- Theo thầy không có hai quả trứng hoàn toàn giống nhau nên người họa sĩ phải rất khổ công mới vẽ được đúng hình dạng quả trứng</a:t>
            </a:r>
            <a:r>
              <a:rPr lang="en-VN" sz="2400" b="1" dirty="0">
                <a:effectLst/>
                <a:latin typeface="+mj-lt"/>
              </a:rPr>
              <a:t>.</a:t>
            </a:r>
            <a:endParaRPr lang="en-VN" sz="2400" b="1" dirty="0">
              <a:latin typeface="+mj-lt"/>
            </a:endParaRPr>
          </a:p>
        </p:txBody>
      </p:sp>
      <p:sp>
        <p:nvSpPr>
          <p:cNvPr id="19" name="TextBox 18">
            <a:extLst>
              <a:ext uri="{FF2B5EF4-FFF2-40B4-BE49-F238E27FC236}">
                <a16:creationId xmlns:a16="http://schemas.microsoft.com/office/drawing/2014/main" id="{AA17F822-DEF7-A84C-8434-9CC4B8888275}"/>
              </a:ext>
            </a:extLst>
          </p:cNvPr>
          <p:cNvSpPr txBox="1"/>
          <p:nvPr/>
        </p:nvSpPr>
        <p:spPr>
          <a:xfrm>
            <a:off x="2421973" y="6033316"/>
            <a:ext cx="8636178" cy="830997"/>
          </a:xfrm>
          <a:prstGeom prst="rect">
            <a:avLst/>
          </a:prstGeom>
          <a:noFill/>
        </p:spPr>
        <p:txBody>
          <a:bodyPr wrap="square">
            <a:spAutoFit/>
          </a:bodyPr>
          <a:lstStyle/>
          <a:p>
            <a:r>
              <a:rPr lang="vi-VN" sz="2400" b="1" dirty="0">
                <a:effectLst/>
                <a:latin typeface="+mj-lt"/>
                <a:ea typeface="Calibri" panose="020F0502020204030204" pitchFamily="34" charset="0"/>
                <a:cs typeface="Times New Roman" panose="02020603050405020304" pitchFamily="18" charset="0"/>
              </a:rPr>
              <a:t>- Tập vẽ trứng nhiều lần sẽ biết cách quan sát sự vật một cách tỉ mĩ, miêu tả nó trên giấy vẽ thật chính xác.</a:t>
            </a:r>
            <a:endParaRPr lang="en-VN" sz="2400" b="1" dirty="0">
              <a:latin typeface="+mj-lt"/>
            </a:endParaRPr>
          </a:p>
        </p:txBody>
      </p:sp>
      <p:sp>
        <p:nvSpPr>
          <p:cNvPr id="12" name="文本框 10">
            <a:extLst>
              <a:ext uri="{FF2B5EF4-FFF2-40B4-BE49-F238E27FC236}">
                <a16:creationId xmlns:a16="http://schemas.microsoft.com/office/drawing/2014/main" id="{9D885659-D640-FA4A-AE42-043E4BE58E96}"/>
              </a:ext>
            </a:extLst>
          </p:cNvPr>
          <p:cNvSpPr txBox="1"/>
          <p:nvPr/>
        </p:nvSpPr>
        <p:spPr>
          <a:xfrm>
            <a:off x="269494" y="61648"/>
            <a:ext cx="986266" cy="584775"/>
          </a:xfrm>
          <a:prstGeom prst="rect">
            <a:avLst/>
          </a:prstGeom>
          <a:noFill/>
        </p:spPr>
        <p:txBody>
          <a:bodyPr wrap="square" rtlCol="0">
            <a:spAutoFit/>
          </a:bodyPr>
          <a:lstStyle/>
          <a:p>
            <a:pPr algn="ctr"/>
            <a:r>
              <a:rPr lang="vi-VN" altLang="zh-CN" sz="3200" b="1" dirty="0">
                <a:solidFill>
                  <a:schemeClr val="bg1"/>
                </a:solidFill>
                <a:latin typeface="+mj-lt"/>
                <a:ea typeface="inpin heiti" charset="-122"/>
              </a:rPr>
              <a:t>1</a:t>
            </a:r>
            <a:endParaRPr lang="zh-CN" altLang="en-US" sz="3200" b="1" dirty="0">
              <a:solidFill>
                <a:schemeClr val="bg1"/>
              </a:solidFill>
              <a:latin typeface="+mj-lt"/>
              <a:ea typeface="inpin heiti" charset="-122"/>
            </a:endParaRPr>
          </a:p>
        </p:txBody>
      </p:sp>
      <p:sp>
        <p:nvSpPr>
          <p:cNvPr id="16" name="文本框 11">
            <a:extLst>
              <a:ext uri="{FF2B5EF4-FFF2-40B4-BE49-F238E27FC236}">
                <a16:creationId xmlns:a16="http://schemas.microsoft.com/office/drawing/2014/main" id="{1BC9B4BE-D4B3-094E-A77E-4015AF5D29DC}"/>
              </a:ext>
            </a:extLst>
          </p:cNvPr>
          <p:cNvSpPr txBox="1"/>
          <p:nvPr/>
        </p:nvSpPr>
        <p:spPr>
          <a:xfrm>
            <a:off x="1337713" y="131204"/>
            <a:ext cx="10669675" cy="646331"/>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vi-VN" sz="3600" dirty="0">
                <a:solidFill>
                  <a:srgbClr val="FEFBEA"/>
                </a:solidFill>
              </a:rPr>
              <a:t>Những ngày đầu học vẽ của Lê-ô-nác-đô đa Vin-xi </a:t>
            </a:r>
            <a:endParaRPr lang="zh-CN" altLang="en-US" sz="3600" dirty="0">
              <a:solidFill>
                <a:srgbClr val="FEFBEA"/>
              </a:solidFill>
              <a:latin typeface="inpin heiti" charset="-122"/>
              <a:ea typeface="inpin heiti" charset="-122"/>
            </a:endParaRPr>
          </a:p>
        </p:txBody>
      </p:sp>
      <p:sp>
        <p:nvSpPr>
          <p:cNvPr id="18" name="TextBox 17">
            <a:extLst>
              <a:ext uri="{FF2B5EF4-FFF2-40B4-BE49-F238E27FC236}">
                <a16:creationId xmlns:a16="http://schemas.microsoft.com/office/drawing/2014/main" id="{BBA2A38C-3518-EA43-8A65-C1458AB376C1}"/>
              </a:ext>
            </a:extLst>
          </p:cNvPr>
          <p:cNvSpPr txBox="1"/>
          <p:nvPr/>
        </p:nvSpPr>
        <p:spPr>
          <a:xfrm>
            <a:off x="184612" y="720919"/>
            <a:ext cx="12007388" cy="3847207"/>
          </a:xfrm>
          <a:prstGeom prst="rect">
            <a:avLst/>
          </a:prstGeom>
          <a:solidFill>
            <a:schemeClr val="accent3">
              <a:lumMod val="40000"/>
              <a:lumOff val="60000"/>
            </a:schemeClr>
          </a:solidFill>
        </p:spPr>
        <p:txBody>
          <a:bodyPr wrap="square">
            <a:spAutoFit/>
          </a:bodyPr>
          <a:lstStyle/>
          <a:p>
            <a:r>
              <a:rPr lang="vi-VN" sz="2000" dirty="0">
                <a:latin typeface="American Typewriter" panose="02090604020004020304" pitchFamily="18" charset="77"/>
              </a:rPr>
              <a:t>	Ngay từ nhỏ, cậu bé Lê-ô-nác-đô đa Vin-xi đã rất thích vẽ. Cha cậu đưa cậu đến nhờ nhà danh họa Vê-rô-ki-ô dạy dỗ.</a:t>
            </a:r>
          </a:p>
          <a:p>
            <a:r>
              <a:rPr lang="vi-VN" sz="2000" dirty="0">
                <a:latin typeface="American Typewriter" panose="02090604020004020304" pitchFamily="18" charset="77"/>
              </a:rPr>
              <a:t>	Suốt mười mấy ngày đầu, thầy Vê-rô-ki-ô chỉ cho Lê-ô-nác-đô vẽ trứng. Cậu bé vẽ hết quả này đến quả khác và đã bắt đầu tỏ vẻ chán ngán. Thầy Vê-rô-ki-ô bèn bảo:</a:t>
            </a:r>
          </a:p>
          <a:p>
            <a:r>
              <a:rPr lang="vi-VN" sz="2000" dirty="0">
                <a:latin typeface="American Typewriter" panose="02090604020004020304" pitchFamily="18" charset="77"/>
              </a:rPr>
              <a:t>	- Con đừng tưởng vẽ trứng là dễ! Trong một nghìn quả trứng xưa nay không có lấy hai quả hoàn toàn giống nhau đâu. Muốn thể hiện thật đúng hình dáng của từng quả trứng, người họa sĩ phải rất khổ công mới được. </a:t>
            </a:r>
          </a:p>
          <a:p>
            <a:r>
              <a:rPr lang="vi-VN" sz="2000" dirty="0">
                <a:latin typeface="American Typewriter" panose="02090604020004020304" pitchFamily="18" charset="77"/>
              </a:rPr>
              <a:t>  	 Thầy lại nói:</a:t>
            </a:r>
          </a:p>
          <a:p>
            <a:r>
              <a:rPr lang="vi-VN" sz="2000" dirty="0">
                <a:latin typeface="American Typewriter" panose="02090604020004020304" pitchFamily="18" charset="77"/>
              </a:rPr>
              <a:t>	- Tập vẽ đi vẽ lại quả trứng thật nhiều lần, con sẽ biết quan sát sự vật một cách tỉ mỉ và miêu tả nó trên giấy vẽ một cách chính xác. Đến lúc ấy, con muốn vẽ bất cứ cái gì cũng đều có thể vẽ được như ý.</a:t>
            </a:r>
          </a:p>
          <a:p>
            <a:r>
              <a:rPr lang="vi-VN" sz="2000" dirty="0">
                <a:latin typeface="American Typewriter" panose="02090604020004020304" pitchFamily="18" charset="77"/>
              </a:rPr>
              <a:t>   	Lê-ô-nác-đô hiểu ra và miệt mài tập vẽ.</a:t>
            </a:r>
          </a:p>
        </p:txBody>
      </p:sp>
      <p:sp>
        <p:nvSpPr>
          <p:cNvPr id="22" name="矩形: 圆角 9">
            <a:extLst>
              <a:ext uri="{FF2B5EF4-FFF2-40B4-BE49-F238E27FC236}">
                <a16:creationId xmlns:a16="http://schemas.microsoft.com/office/drawing/2014/main" id="{E2AB9658-1207-5F45-BBAD-952E26C45370}"/>
              </a:ext>
            </a:extLst>
          </p:cNvPr>
          <p:cNvSpPr/>
          <p:nvPr/>
        </p:nvSpPr>
        <p:spPr>
          <a:xfrm>
            <a:off x="269494" y="96492"/>
            <a:ext cx="986266" cy="549931"/>
          </a:xfrm>
          <a:prstGeom prst="roundRect">
            <a:avLst>
              <a:gd name="adj" fmla="val 50000"/>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dirty="0">
              <a:latin typeface="inpin heiti" charset="-122"/>
              <a:ea typeface="inpin heiti" charset="-122"/>
            </a:endParaRPr>
          </a:p>
        </p:txBody>
      </p:sp>
      <p:sp>
        <p:nvSpPr>
          <p:cNvPr id="23" name="TextBox 22">
            <a:extLst>
              <a:ext uri="{FF2B5EF4-FFF2-40B4-BE49-F238E27FC236}">
                <a16:creationId xmlns:a16="http://schemas.microsoft.com/office/drawing/2014/main" id="{97C993DE-E081-6441-BF55-8BE8D9F64674}"/>
              </a:ext>
            </a:extLst>
          </p:cNvPr>
          <p:cNvSpPr txBox="1"/>
          <p:nvPr/>
        </p:nvSpPr>
        <p:spPr>
          <a:xfrm rot="10800000" flipV="1">
            <a:off x="-190227" y="109847"/>
            <a:ext cx="1905706" cy="523220"/>
          </a:xfrm>
          <a:prstGeom prst="rect">
            <a:avLst/>
          </a:prstGeom>
          <a:noFill/>
        </p:spPr>
        <p:txBody>
          <a:bodyPr wrap="square">
            <a:spAutoFit/>
          </a:bodyPr>
          <a:lstStyle/>
          <a:p>
            <a:pPr algn="ctr"/>
            <a:r>
              <a:rPr lang="vi-VN" altLang="zh-CN" sz="2800" b="1" dirty="0">
                <a:solidFill>
                  <a:schemeClr val="bg1"/>
                </a:solidFill>
                <a:latin typeface="+mj-lt"/>
                <a:ea typeface="inpin heiti" charset="-122"/>
              </a:rPr>
              <a:t>1</a:t>
            </a:r>
            <a:endParaRPr lang="zh-CN" altLang="en-US" sz="2800" b="1" dirty="0">
              <a:solidFill>
                <a:schemeClr val="bg1"/>
              </a:solidFill>
              <a:latin typeface="+mj-lt"/>
              <a:ea typeface="inpin heiti" charset="-122"/>
            </a:endParaRPr>
          </a:p>
        </p:txBody>
      </p:sp>
    </p:spTree>
    <p:custDataLst>
      <p:tags r:id="rId1"/>
    </p:custDataLst>
    <p:extLst>
      <p:ext uri="{BB962C8B-B14F-4D97-AF65-F5344CB8AC3E}">
        <p14:creationId xmlns:p14="http://schemas.microsoft.com/office/powerpoint/2010/main" val="19965400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3414">
        <p15:prstTrans prst="peelOff"/>
      </p:transition>
    </mc:Choice>
    <mc:Fallback xmlns="">
      <p:transition spd="slow" advTm="5341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heel(1)">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strips(downLeft)">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circle(in)">
                                      <p:cBhvr>
                                        <p:cTn id="2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9" grpId="0"/>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7B5EB1B5-2972-4D46-89FA-DC33E6EA558B}"/>
              </a:ext>
            </a:extLst>
          </p:cNvPr>
          <p:cNvGrpSpPr/>
          <p:nvPr/>
        </p:nvGrpSpPr>
        <p:grpSpPr>
          <a:xfrm>
            <a:off x="-1300480" y="17211"/>
            <a:ext cx="14020799" cy="7960659"/>
            <a:chOff x="0" y="0"/>
            <a:chExt cx="12191999" cy="6858000"/>
          </a:xfrm>
        </p:grpSpPr>
        <p:pic>
          <p:nvPicPr>
            <p:cNvPr id="3" name="图片 2">
              <a:extLst>
                <a:ext uri="{FF2B5EF4-FFF2-40B4-BE49-F238E27FC236}">
                  <a16:creationId xmlns:a16="http://schemas.microsoft.com/office/drawing/2014/main" id="{71C0711C-3A15-4BED-8D6C-E743E1762F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4857" y="0"/>
              <a:ext cx="9797142" cy="6858000"/>
            </a:xfrm>
            <a:prstGeom prst="rect">
              <a:avLst/>
            </a:prstGeom>
          </p:spPr>
        </p:pic>
        <p:sp>
          <p:nvSpPr>
            <p:cNvPr id="4" name="矩形 3">
              <a:extLst>
                <a:ext uri="{FF2B5EF4-FFF2-40B4-BE49-F238E27FC236}">
                  <a16:creationId xmlns:a16="http://schemas.microsoft.com/office/drawing/2014/main" id="{3B87A3B2-65EA-4546-8C49-CA50B99F1A23}"/>
                </a:ext>
              </a:extLst>
            </p:cNvPr>
            <p:cNvSpPr/>
            <p:nvPr/>
          </p:nvSpPr>
          <p:spPr>
            <a:xfrm>
              <a:off x="0" y="0"/>
              <a:ext cx="2394857" cy="6858000"/>
            </a:xfrm>
            <a:prstGeom prst="rect">
              <a:avLst/>
            </a:prstGeom>
            <a:solidFill>
              <a:srgbClr val="FEF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inpin heiti" charset="-122"/>
                <a:ea typeface="inpin heiti" charset="-122"/>
              </a:endParaRPr>
            </a:p>
          </p:txBody>
        </p:sp>
      </p:grpSp>
      <p:pic>
        <p:nvPicPr>
          <p:cNvPr id="9" name="图片 8">
            <a:extLst>
              <a:ext uri="{FF2B5EF4-FFF2-40B4-BE49-F238E27FC236}">
                <a16:creationId xmlns:a16="http://schemas.microsoft.com/office/drawing/2014/main" id="{C09A517C-A1B8-4071-AB88-0D9C481596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5747" y="284562"/>
            <a:ext cx="8218328" cy="5740104"/>
          </a:xfrm>
          <a:prstGeom prst="rect">
            <a:avLst/>
          </a:prstGeom>
        </p:spPr>
      </p:pic>
      <p:sp>
        <p:nvSpPr>
          <p:cNvPr id="13" name="文本框 12">
            <a:extLst>
              <a:ext uri="{FF2B5EF4-FFF2-40B4-BE49-F238E27FC236}">
                <a16:creationId xmlns:a16="http://schemas.microsoft.com/office/drawing/2014/main" id="{5DBC2FEB-58BF-4832-8FC7-0201B10F41CF}"/>
              </a:ext>
            </a:extLst>
          </p:cNvPr>
          <p:cNvSpPr txBox="1"/>
          <p:nvPr/>
        </p:nvSpPr>
        <p:spPr>
          <a:xfrm>
            <a:off x="2769733" y="2870471"/>
            <a:ext cx="6652533" cy="3970318"/>
          </a:xfrm>
          <a:prstGeom prst="rect">
            <a:avLst/>
          </a:prstGeom>
          <a:noFill/>
        </p:spPr>
        <p:txBody>
          <a:bodyPr wrap="square" rtlCol="0">
            <a:spAutoFit/>
          </a:bodyPr>
          <a:lstStyle/>
          <a:p>
            <a:pPr>
              <a:lnSpc>
                <a:spcPct val="150000"/>
              </a:lnSpc>
            </a:pPr>
            <a:r>
              <a:rPr lang="vi-VN" sz="2400" b="1" dirty="0">
                <a:solidFill>
                  <a:srgbClr val="FF0000"/>
                </a:solidFill>
                <a:latin typeface="+mj-lt"/>
              </a:rPr>
              <a:t>Cách dạy vẽ của thầy Vê rô ki ô giúp Lê-ô-nác-đô đa Vin-xi rèn luyện được những phẩm chất và kỹ năng vô cùng quan trọng của một người họa sĩ giỏi, cách giáo dục này có ý nghĩa quan trọng trong thành công sau này của ông.</a:t>
            </a:r>
            <a:endParaRPr lang="zh-CN" altLang="en-US" sz="2400" b="1" dirty="0">
              <a:solidFill>
                <a:srgbClr val="FF0000"/>
              </a:solidFill>
              <a:latin typeface="+mj-lt"/>
              <a:ea typeface="inpin heiti" charset="-122"/>
            </a:endParaRPr>
          </a:p>
          <a:p>
            <a:endParaRPr lang="zh-CN" altLang="en-US" sz="2400" b="1" dirty="0">
              <a:solidFill>
                <a:srgbClr val="FF0000"/>
              </a:solidFill>
              <a:latin typeface="+mj-lt"/>
              <a:ea typeface="inpin heiti" charset="-122"/>
            </a:endParaRPr>
          </a:p>
          <a:p>
            <a:endParaRPr lang="zh-CN" altLang="en-US" sz="2400" b="1" dirty="0">
              <a:solidFill>
                <a:srgbClr val="FF0000"/>
              </a:solidFill>
              <a:latin typeface="+mj-lt"/>
              <a:ea typeface="inpin heiti" charset="-122"/>
            </a:endParaRPr>
          </a:p>
          <a:p>
            <a:endParaRPr lang="zh-CN" altLang="en-US" sz="2400" b="1" dirty="0">
              <a:solidFill>
                <a:srgbClr val="FF0000"/>
              </a:solidFill>
              <a:latin typeface="+mj-lt"/>
              <a:ea typeface="inpin heiti" charset="-122"/>
            </a:endParaRPr>
          </a:p>
        </p:txBody>
      </p:sp>
    </p:spTree>
    <p:custDataLst>
      <p:tags r:id="rId1"/>
    </p:custDataLst>
    <p:extLst>
      <p:ext uri="{BB962C8B-B14F-4D97-AF65-F5344CB8AC3E}">
        <p14:creationId xmlns:p14="http://schemas.microsoft.com/office/powerpoint/2010/main" val="9846507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1777">
        <p15:prstTrans prst="peelOff"/>
      </p:transition>
    </mc:Choice>
    <mc:Fallback xmlns="">
      <p:transition spd="slow" advTm="2177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4FBF9E05-0140-E242-9051-4D153E01BBC5}"/>
              </a:ext>
            </a:extLst>
          </p:cNvPr>
          <p:cNvSpPr/>
          <p:nvPr/>
        </p:nvSpPr>
        <p:spPr>
          <a:xfrm>
            <a:off x="0" y="-11403"/>
            <a:ext cx="12191998" cy="6858000"/>
          </a:xfrm>
          <a:prstGeom prst="rect">
            <a:avLst/>
          </a:prstGeom>
          <a:solidFill>
            <a:srgbClr val="FEF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dirty="0">
                <a:latin typeface="inpin heiti" charset="-122"/>
                <a:ea typeface="inpin heiti" charset="-122"/>
              </a:rPr>
              <a:t>Ý ý </a:t>
            </a:r>
            <a:endParaRPr lang="zh-CN" altLang="en-US" dirty="0">
              <a:latin typeface="inpin heiti" charset="-122"/>
              <a:ea typeface="inpin heiti" charset="-122"/>
            </a:endParaRPr>
          </a:p>
        </p:txBody>
      </p:sp>
      <p:pic>
        <p:nvPicPr>
          <p:cNvPr id="5" name="图片 17">
            <a:extLst>
              <a:ext uri="{FF2B5EF4-FFF2-40B4-BE49-F238E27FC236}">
                <a16:creationId xmlns:a16="http://schemas.microsoft.com/office/drawing/2014/main" id="{25366349-3C39-254D-A8C1-AA31A08C3D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731781">
            <a:off x="-572298" y="4891630"/>
            <a:ext cx="3352960" cy="1810599"/>
          </a:xfrm>
          <a:prstGeom prst="rect">
            <a:avLst/>
          </a:prstGeom>
        </p:spPr>
      </p:pic>
      <p:sp>
        <p:nvSpPr>
          <p:cNvPr id="6" name="TextBox 5">
            <a:extLst>
              <a:ext uri="{FF2B5EF4-FFF2-40B4-BE49-F238E27FC236}">
                <a16:creationId xmlns:a16="http://schemas.microsoft.com/office/drawing/2014/main" id="{6A10927D-2C56-1344-8623-99719E320D00}"/>
              </a:ext>
            </a:extLst>
          </p:cNvPr>
          <p:cNvSpPr txBox="1"/>
          <p:nvPr/>
        </p:nvSpPr>
        <p:spPr>
          <a:xfrm>
            <a:off x="92305" y="198427"/>
            <a:ext cx="12007388" cy="3847207"/>
          </a:xfrm>
          <a:prstGeom prst="rect">
            <a:avLst/>
          </a:prstGeom>
          <a:solidFill>
            <a:schemeClr val="accent3">
              <a:lumMod val="40000"/>
              <a:lumOff val="60000"/>
            </a:schemeClr>
          </a:solidFill>
        </p:spPr>
        <p:txBody>
          <a:bodyPr wrap="square">
            <a:spAutoFit/>
          </a:bodyPr>
          <a:lstStyle/>
          <a:p>
            <a:r>
              <a:rPr lang="vi-VN" sz="2000" dirty="0">
                <a:latin typeface="American Typewriter" panose="02090604020004020304" pitchFamily="18" charset="77"/>
              </a:rPr>
              <a:t>	Ngay từ nhỏ, cậu bé Lê-ô-nác-đô đa Vin-xi đã rất thích vẽ. Cha cậu đưa cậu đến nhờ nhà danh họa Vê-rô-ki-ô dạy dỗ.</a:t>
            </a:r>
          </a:p>
          <a:p>
            <a:r>
              <a:rPr lang="vi-VN" sz="2000" dirty="0">
                <a:latin typeface="American Typewriter" panose="02090604020004020304" pitchFamily="18" charset="77"/>
              </a:rPr>
              <a:t>	Suốt mười mấy ngày đầu, thầy Vê-rô-ki-ô chỉ cho Lê-ô-nác-đô vẽ trứng. Cậu bé vẽ hết quả này đến quả khác và đã bắt đầu tỏ vẻ chán ngán. Thầy Vê-rô-ki-ô bèn bảo:</a:t>
            </a:r>
          </a:p>
          <a:p>
            <a:r>
              <a:rPr lang="vi-VN" sz="2000" dirty="0">
                <a:latin typeface="American Typewriter" panose="02090604020004020304" pitchFamily="18" charset="77"/>
              </a:rPr>
              <a:t>	- Con đừng tưởng vẽ trứng là dễ! Trong một nghìn quả trứng xưa nay không có lấy hai quả hoàn toàn giống nhau đâu. Muốn thể hiện thật đúng hình dáng của từng quả trứng, người họa sĩ phải rất khổ công mới được. </a:t>
            </a:r>
          </a:p>
          <a:p>
            <a:r>
              <a:rPr lang="vi-VN" sz="2000" dirty="0">
                <a:latin typeface="American Typewriter" panose="02090604020004020304" pitchFamily="18" charset="77"/>
              </a:rPr>
              <a:t>  	 Thầy lại nói:</a:t>
            </a:r>
          </a:p>
          <a:p>
            <a:r>
              <a:rPr lang="vi-VN" sz="2000" dirty="0">
                <a:latin typeface="American Typewriter" panose="02090604020004020304" pitchFamily="18" charset="77"/>
              </a:rPr>
              <a:t>	- Tập vẽ đi vẽ lại quả trứng thật nhiều lần, con sẽ biết quan sát sự vật một cách tỉ mỉ và miêu tả nó trên giấy vẽ một cách chính xác. Đến lúc ấy, con muốn vẽ bất cứ cái gì cũng đều có thể vẽ được như ý.</a:t>
            </a:r>
          </a:p>
          <a:p>
            <a:r>
              <a:rPr lang="vi-VN" sz="2000" dirty="0">
                <a:latin typeface="American Typewriter" panose="02090604020004020304" pitchFamily="18" charset="77"/>
              </a:rPr>
              <a:t>   	Lê-ô-nác-đô hiểu ra và miệt mài tập vẽ.</a:t>
            </a:r>
          </a:p>
        </p:txBody>
      </p:sp>
      <p:sp>
        <p:nvSpPr>
          <p:cNvPr id="7" name="TextBox 6">
            <a:extLst>
              <a:ext uri="{FF2B5EF4-FFF2-40B4-BE49-F238E27FC236}">
                <a16:creationId xmlns:a16="http://schemas.microsoft.com/office/drawing/2014/main" id="{7B121F54-02A2-6543-9F99-BC86EE23DF07}"/>
              </a:ext>
            </a:extLst>
          </p:cNvPr>
          <p:cNvSpPr txBox="1"/>
          <p:nvPr/>
        </p:nvSpPr>
        <p:spPr>
          <a:xfrm>
            <a:off x="2311879" y="4281448"/>
            <a:ext cx="4275529" cy="646331"/>
          </a:xfrm>
          <a:prstGeom prst="rect">
            <a:avLst/>
          </a:prstGeom>
          <a:solidFill>
            <a:srgbClr val="FCD5B5"/>
          </a:solidFill>
        </p:spPr>
        <p:txBody>
          <a:bodyPr wrap="none" rtlCol="0">
            <a:spAutoFit/>
          </a:bodyPr>
          <a:lstStyle/>
          <a:p>
            <a:r>
              <a:rPr lang="en-VN" sz="3600" b="1" i="1" dirty="0">
                <a:solidFill>
                  <a:srgbClr val="FF0000"/>
                </a:solidFill>
                <a:latin typeface="Times New Roman" panose="02020603050405020304" pitchFamily="18" charset="0"/>
                <a:cs typeface="Times New Roman" panose="02020603050405020304" pitchFamily="18" charset="0"/>
              </a:rPr>
              <a:t>Nêu ý chính đoạn 1 ?</a:t>
            </a:r>
          </a:p>
        </p:txBody>
      </p:sp>
      <p:sp>
        <p:nvSpPr>
          <p:cNvPr id="8" name="文本框 11">
            <a:extLst>
              <a:ext uri="{FF2B5EF4-FFF2-40B4-BE49-F238E27FC236}">
                <a16:creationId xmlns:a16="http://schemas.microsoft.com/office/drawing/2014/main" id="{A5237C59-99F0-F940-BBE8-110D85D51061}"/>
              </a:ext>
            </a:extLst>
          </p:cNvPr>
          <p:cNvSpPr txBox="1"/>
          <p:nvPr/>
        </p:nvSpPr>
        <p:spPr>
          <a:xfrm>
            <a:off x="1430018" y="5082307"/>
            <a:ext cx="10669675" cy="646331"/>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vi-VN" sz="3600" dirty="0">
                <a:solidFill>
                  <a:srgbClr val="FEFBEA"/>
                </a:solidFill>
              </a:rPr>
              <a:t>Những ngày đầu học vẽ của Lê-ô-nác-đô đa Vin-xi </a:t>
            </a:r>
            <a:endParaRPr lang="zh-CN" altLang="en-US" sz="3600" dirty="0">
              <a:solidFill>
                <a:srgbClr val="FEFBEA"/>
              </a:solidFill>
              <a:latin typeface="inpin heiti" charset="-122"/>
              <a:ea typeface="inpin heiti" charset="-122"/>
            </a:endParaRPr>
          </a:p>
        </p:txBody>
      </p:sp>
    </p:spTree>
    <p:custDataLst>
      <p:tags r:id="rId1"/>
    </p:custDataLst>
    <p:extLst>
      <p:ext uri="{BB962C8B-B14F-4D97-AF65-F5344CB8AC3E}">
        <p14:creationId xmlns:p14="http://schemas.microsoft.com/office/powerpoint/2010/main" val="5403367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4157">
        <p15:prstTrans prst="peelOff"/>
      </p:transition>
    </mc:Choice>
    <mc:Fallback xmlns="">
      <p:transition spd="slow" advTm="2415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2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heckerboard(across)">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linds(horizont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F1FB3B0-CDAE-2D4E-A428-669CBDC813F1}"/>
              </a:ext>
            </a:extLst>
          </p:cNvPr>
          <p:cNvSpPr/>
          <p:nvPr/>
        </p:nvSpPr>
        <p:spPr>
          <a:xfrm>
            <a:off x="-1" y="29296"/>
            <a:ext cx="12032673" cy="6828704"/>
          </a:xfrm>
          <a:prstGeom prst="rect">
            <a:avLst/>
          </a:prstGeom>
          <a:solidFill>
            <a:srgbClr val="FEF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inpin heiti" charset="-122"/>
              <a:ea typeface="inpin heiti" charset="-122"/>
            </a:endParaRPr>
          </a:p>
        </p:txBody>
      </p:sp>
      <p:sp>
        <p:nvSpPr>
          <p:cNvPr id="5" name="矩形: 圆角 12">
            <a:extLst>
              <a:ext uri="{FF2B5EF4-FFF2-40B4-BE49-F238E27FC236}">
                <a16:creationId xmlns:a16="http://schemas.microsoft.com/office/drawing/2014/main" id="{8308EE0C-D62D-BC4F-AAC2-260F7F337065}"/>
              </a:ext>
            </a:extLst>
          </p:cNvPr>
          <p:cNvSpPr/>
          <p:nvPr/>
        </p:nvSpPr>
        <p:spPr>
          <a:xfrm>
            <a:off x="1132125" y="226927"/>
            <a:ext cx="1177818" cy="510244"/>
          </a:xfrm>
          <a:prstGeom prst="roundRect">
            <a:avLst>
              <a:gd name="adj" fmla="val 50000"/>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zh-CN" altLang="en-US" dirty="0">
              <a:latin typeface="inpin heiti" charset="-122"/>
              <a:ea typeface="inpin heiti" charset="-122"/>
            </a:endParaRPr>
          </a:p>
        </p:txBody>
      </p:sp>
      <p:sp>
        <p:nvSpPr>
          <p:cNvPr id="6" name="文本框 13">
            <a:extLst>
              <a:ext uri="{FF2B5EF4-FFF2-40B4-BE49-F238E27FC236}">
                <a16:creationId xmlns:a16="http://schemas.microsoft.com/office/drawing/2014/main" id="{1C4686C2-331B-4248-A321-76711C9DECFB}"/>
              </a:ext>
            </a:extLst>
          </p:cNvPr>
          <p:cNvSpPr txBox="1"/>
          <p:nvPr/>
        </p:nvSpPr>
        <p:spPr>
          <a:xfrm>
            <a:off x="1462396" y="158883"/>
            <a:ext cx="1707108" cy="646331"/>
          </a:xfrm>
          <a:prstGeom prst="rect">
            <a:avLst/>
          </a:prstGeom>
          <a:noFill/>
        </p:spPr>
        <p:txBody>
          <a:bodyPr wrap="square" rtlCol="0">
            <a:spAutoFit/>
          </a:bodyPr>
          <a:lstStyle/>
          <a:p>
            <a:r>
              <a:rPr lang="vi-VN" altLang="zh-CN" sz="3600" b="1" dirty="0">
                <a:solidFill>
                  <a:schemeClr val="bg1"/>
                </a:solidFill>
                <a:latin typeface="+mj-lt"/>
                <a:ea typeface="inpin heiti" charset="-122"/>
              </a:rPr>
              <a:t>2</a:t>
            </a:r>
            <a:endParaRPr lang="zh-CN" altLang="en-US" sz="3600" b="1" dirty="0">
              <a:solidFill>
                <a:schemeClr val="bg1"/>
              </a:solidFill>
              <a:latin typeface="+mj-lt"/>
              <a:ea typeface="inpin heiti" charset="-122"/>
            </a:endParaRPr>
          </a:p>
        </p:txBody>
      </p:sp>
      <p:sp>
        <p:nvSpPr>
          <p:cNvPr id="7" name="文本框 14">
            <a:extLst>
              <a:ext uri="{FF2B5EF4-FFF2-40B4-BE49-F238E27FC236}">
                <a16:creationId xmlns:a16="http://schemas.microsoft.com/office/drawing/2014/main" id="{A4BCA858-B3B4-4943-9EE8-F49E4590BCD0}"/>
              </a:ext>
            </a:extLst>
          </p:cNvPr>
          <p:cNvSpPr txBox="1"/>
          <p:nvPr/>
        </p:nvSpPr>
        <p:spPr>
          <a:xfrm>
            <a:off x="2410672" y="111493"/>
            <a:ext cx="7729008" cy="752065"/>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nSpc>
                <a:spcPct val="150000"/>
              </a:lnSpc>
            </a:pPr>
            <a:r>
              <a:rPr lang="vi-VN" sz="3200" b="1" dirty="0">
                <a:solidFill>
                  <a:schemeClr val="bg1"/>
                </a:solidFill>
                <a:latin typeface="+mj-lt"/>
              </a:rPr>
              <a:t>Sự thành đạt của Lê-ô-nác-đô đa Vin-xi</a:t>
            </a:r>
            <a:endParaRPr lang="zh-CN" altLang="en-US" sz="3200" b="1" dirty="0">
              <a:solidFill>
                <a:schemeClr val="bg1"/>
              </a:solidFill>
              <a:latin typeface="+mj-lt"/>
              <a:ea typeface="inpin heiti" charset="-122"/>
            </a:endParaRPr>
          </a:p>
        </p:txBody>
      </p:sp>
      <p:sp>
        <p:nvSpPr>
          <p:cNvPr id="9" name="TextBox 8">
            <a:extLst>
              <a:ext uri="{FF2B5EF4-FFF2-40B4-BE49-F238E27FC236}">
                <a16:creationId xmlns:a16="http://schemas.microsoft.com/office/drawing/2014/main" id="{8102E406-CDE1-BF4C-96AB-03668B71BEC2}"/>
              </a:ext>
            </a:extLst>
          </p:cNvPr>
          <p:cNvSpPr txBox="1"/>
          <p:nvPr/>
        </p:nvSpPr>
        <p:spPr>
          <a:xfrm>
            <a:off x="607002" y="1289789"/>
            <a:ext cx="10977995" cy="1938992"/>
          </a:xfrm>
          <a:prstGeom prst="rect">
            <a:avLst/>
          </a:prstGeom>
          <a:solidFill>
            <a:schemeClr val="accent6">
              <a:lumMod val="40000"/>
              <a:lumOff val="60000"/>
            </a:schemeClr>
          </a:solidFill>
        </p:spPr>
        <p:txBody>
          <a:bodyPr wrap="square">
            <a:spAutoFit/>
          </a:bodyPr>
          <a:lstStyle/>
          <a:p>
            <a:r>
              <a:rPr lang="vi-VN" sz="2400" dirty="0">
                <a:latin typeface="American Typewriter" panose="02090604020004020304" pitchFamily="18" charset="77"/>
              </a:rPr>
              <a:t>Sau nhiều năm khổ luyện, Lê-ô-nác-đô đa Vin-xi đã trở thành nhà danh họa kiệt xuất. Các tác phẩm của ông được trân trọng trưng bày ở nhiều bảo tàng lớn trên thế giới, là niềm tự hào của toàn nhân loại. Không những thế, Lê-ô-nác-đô đa Vin-xi còn là nhà điêu khắc, kiến trúc sư, kĩ sư và là nhà bác học lớn của thời đại Phục hưng.</a:t>
            </a:r>
          </a:p>
        </p:txBody>
      </p:sp>
      <p:sp>
        <p:nvSpPr>
          <p:cNvPr id="11" name="TextBox 10">
            <a:extLst>
              <a:ext uri="{FF2B5EF4-FFF2-40B4-BE49-F238E27FC236}">
                <a16:creationId xmlns:a16="http://schemas.microsoft.com/office/drawing/2014/main" id="{CC57C6FC-B418-0A4D-A9A9-1F6F23C9D505}"/>
              </a:ext>
            </a:extLst>
          </p:cNvPr>
          <p:cNvSpPr txBox="1"/>
          <p:nvPr/>
        </p:nvSpPr>
        <p:spPr>
          <a:xfrm>
            <a:off x="1343194" y="3451746"/>
            <a:ext cx="9863963" cy="523220"/>
          </a:xfrm>
          <a:prstGeom prst="rect">
            <a:avLst/>
          </a:prstGeom>
          <a:noFill/>
        </p:spPr>
        <p:txBody>
          <a:bodyPr wrap="square">
            <a:spAutoFit/>
          </a:bodyPr>
          <a:lstStyle/>
          <a:p>
            <a:r>
              <a:rPr lang="vi-VN" sz="2800" b="1" i="1" dirty="0">
                <a:solidFill>
                  <a:srgbClr val="FF0000"/>
                </a:solidFill>
                <a:latin typeface="+mj-lt"/>
              </a:rPr>
              <a:t>* Lê-ô-nác-đô đa Vin-xi thành đạt như thế nào?</a:t>
            </a:r>
            <a:endParaRPr lang="en-VN" sz="2800" dirty="0"/>
          </a:p>
        </p:txBody>
      </p:sp>
    </p:spTree>
    <p:custDataLst>
      <p:tags r:id="rId1"/>
    </p:custDataLst>
    <p:extLst>
      <p:ext uri="{BB962C8B-B14F-4D97-AF65-F5344CB8AC3E}">
        <p14:creationId xmlns:p14="http://schemas.microsoft.com/office/powerpoint/2010/main" val="38562876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4198">
        <p15:prstTrans prst="peelOff"/>
      </p:transition>
    </mc:Choice>
    <mc:Fallback xmlns="">
      <p:transition spd="slow" advTm="1419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ircle(in)">
                                      <p:cBhvr>
                                        <p:cTn id="2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9" grpId="0" animBg="1"/>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7B5EB1B5-2972-4D46-89FA-DC33E6EA558B}"/>
              </a:ext>
            </a:extLst>
          </p:cNvPr>
          <p:cNvGrpSpPr/>
          <p:nvPr/>
        </p:nvGrpSpPr>
        <p:grpSpPr>
          <a:xfrm>
            <a:off x="76604" y="-175702"/>
            <a:ext cx="12420196" cy="7863435"/>
            <a:chOff x="0" y="-169334"/>
            <a:chExt cx="11929517" cy="7863435"/>
          </a:xfrm>
        </p:grpSpPr>
        <p:pic>
          <p:nvPicPr>
            <p:cNvPr id="3" name="图片 2">
              <a:extLst>
                <a:ext uri="{FF2B5EF4-FFF2-40B4-BE49-F238E27FC236}">
                  <a16:creationId xmlns:a16="http://schemas.microsoft.com/office/drawing/2014/main" id="{71C0711C-3A15-4BED-8D6C-E743E1762F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2375" y="-169334"/>
              <a:ext cx="9797142" cy="7863435"/>
            </a:xfrm>
            <a:prstGeom prst="rect">
              <a:avLst/>
            </a:prstGeom>
          </p:spPr>
        </p:pic>
        <p:sp>
          <p:nvSpPr>
            <p:cNvPr id="4" name="矩形 3">
              <a:extLst>
                <a:ext uri="{FF2B5EF4-FFF2-40B4-BE49-F238E27FC236}">
                  <a16:creationId xmlns:a16="http://schemas.microsoft.com/office/drawing/2014/main" id="{3B87A3B2-65EA-4546-8C49-CA50B99F1A23}"/>
                </a:ext>
              </a:extLst>
            </p:cNvPr>
            <p:cNvSpPr/>
            <p:nvPr/>
          </p:nvSpPr>
          <p:spPr>
            <a:xfrm>
              <a:off x="0" y="0"/>
              <a:ext cx="2394857" cy="6858000"/>
            </a:xfrm>
            <a:prstGeom prst="rect">
              <a:avLst/>
            </a:prstGeom>
            <a:solidFill>
              <a:srgbClr val="FEF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dirty="0">
                <a:latin typeface="+mj-lt"/>
                <a:ea typeface="inpin heiti" charset="-122"/>
              </a:endParaRPr>
            </a:p>
          </p:txBody>
        </p:sp>
      </p:grpSp>
      <p:pic>
        <p:nvPicPr>
          <p:cNvPr id="5" name="图片 4">
            <a:extLst>
              <a:ext uri="{FF2B5EF4-FFF2-40B4-BE49-F238E27FC236}">
                <a16:creationId xmlns:a16="http://schemas.microsoft.com/office/drawing/2014/main" id="{D5B71469-5215-4798-81DC-338FEFF121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2483" y="258576"/>
            <a:ext cx="806824" cy="806824"/>
          </a:xfrm>
          <a:prstGeom prst="rect">
            <a:avLst/>
          </a:prstGeom>
        </p:spPr>
      </p:pic>
      <p:pic>
        <p:nvPicPr>
          <p:cNvPr id="6" name="图片 5">
            <a:extLst>
              <a:ext uri="{FF2B5EF4-FFF2-40B4-BE49-F238E27FC236}">
                <a16:creationId xmlns:a16="http://schemas.microsoft.com/office/drawing/2014/main" id="{0A5D46D6-B7CF-42D6-9A90-F4A44DC6D61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7535" y="772329"/>
            <a:ext cx="2286997" cy="295835"/>
          </a:xfrm>
          <a:prstGeom prst="rect">
            <a:avLst/>
          </a:prstGeom>
        </p:spPr>
      </p:pic>
      <p:pic>
        <p:nvPicPr>
          <p:cNvPr id="9" name="图片 8">
            <a:extLst>
              <a:ext uri="{FF2B5EF4-FFF2-40B4-BE49-F238E27FC236}">
                <a16:creationId xmlns:a16="http://schemas.microsoft.com/office/drawing/2014/main" id="{6F067669-CEA1-4C1D-A73A-324B2276F8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6436" y="1879504"/>
            <a:ext cx="3049161" cy="4316508"/>
          </a:xfrm>
          <a:prstGeom prst="rect">
            <a:avLst/>
          </a:prstGeom>
        </p:spPr>
      </p:pic>
      <p:sp>
        <p:nvSpPr>
          <p:cNvPr id="13" name="文本框 12">
            <a:extLst>
              <a:ext uri="{FF2B5EF4-FFF2-40B4-BE49-F238E27FC236}">
                <a16:creationId xmlns:a16="http://schemas.microsoft.com/office/drawing/2014/main" id="{DD8A136D-3D99-4011-A467-9F654B3D0512}"/>
              </a:ext>
            </a:extLst>
          </p:cNvPr>
          <p:cNvSpPr txBox="1"/>
          <p:nvPr/>
        </p:nvSpPr>
        <p:spPr>
          <a:xfrm>
            <a:off x="2864532" y="1258751"/>
            <a:ext cx="8390525" cy="646331"/>
          </a:xfrm>
          <a:prstGeom prst="rect">
            <a:avLst/>
          </a:prstGeom>
          <a:noFill/>
        </p:spPr>
        <p:txBody>
          <a:bodyPr wrap="square" rtlCol="0">
            <a:spAutoFit/>
          </a:bodyPr>
          <a:lstStyle/>
          <a:p>
            <a:r>
              <a:rPr lang="vi-VN" sz="3600" i="1" dirty="0">
                <a:solidFill>
                  <a:srgbClr val="FF0000"/>
                </a:solidFill>
                <a:latin typeface="+mj-lt"/>
              </a:rPr>
              <a:t>* Sự thành công của </a:t>
            </a:r>
            <a:r>
              <a:rPr lang="vi-VN" sz="3600" b="1" i="1" dirty="0">
                <a:solidFill>
                  <a:srgbClr val="FF0000"/>
                </a:solidFill>
                <a:latin typeface="+mj-lt"/>
              </a:rPr>
              <a:t>Lê-ô-nác-đô đa Vin-xi</a:t>
            </a:r>
            <a:endParaRPr lang="en-VN" sz="3600" i="1" dirty="0">
              <a:solidFill>
                <a:srgbClr val="FF0000"/>
              </a:solidFill>
              <a:latin typeface="+mj-lt"/>
            </a:endParaRPr>
          </a:p>
        </p:txBody>
      </p:sp>
      <p:sp>
        <p:nvSpPr>
          <p:cNvPr id="21" name="矩形: 圆角 12">
            <a:extLst>
              <a:ext uri="{FF2B5EF4-FFF2-40B4-BE49-F238E27FC236}">
                <a16:creationId xmlns:a16="http://schemas.microsoft.com/office/drawing/2014/main" id="{179EB95E-6F26-3D45-8F4D-519DF17475A2}"/>
              </a:ext>
            </a:extLst>
          </p:cNvPr>
          <p:cNvSpPr/>
          <p:nvPr/>
        </p:nvSpPr>
        <p:spPr>
          <a:xfrm>
            <a:off x="1132125" y="226927"/>
            <a:ext cx="1177818" cy="510244"/>
          </a:xfrm>
          <a:prstGeom prst="roundRect">
            <a:avLst>
              <a:gd name="adj" fmla="val 50000"/>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zh-CN" altLang="en-US" dirty="0">
              <a:latin typeface="inpin heiti" charset="-122"/>
              <a:ea typeface="inpin heiti" charset="-122"/>
            </a:endParaRPr>
          </a:p>
        </p:txBody>
      </p:sp>
      <p:sp>
        <p:nvSpPr>
          <p:cNvPr id="22" name="文本框 13">
            <a:extLst>
              <a:ext uri="{FF2B5EF4-FFF2-40B4-BE49-F238E27FC236}">
                <a16:creationId xmlns:a16="http://schemas.microsoft.com/office/drawing/2014/main" id="{25D06269-F811-4941-AA7D-ED8F92DB4BBE}"/>
              </a:ext>
            </a:extLst>
          </p:cNvPr>
          <p:cNvSpPr txBox="1"/>
          <p:nvPr/>
        </p:nvSpPr>
        <p:spPr>
          <a:xfrm>
            <a:off x="1462396" y="158883"/>
            <a:ext cx="1707108" cy="646331"/>
          </a:xfrm>
          <a:prstGeom prst="rect">
            <a:avLst/>
          </a:prstGeom>
          <a:noFill/>
        </p:spPr>
        <p:txBody>
          <a:bodyPr wrap="square" rtlCol="0">
            <a:spAutoFit/>
          </a:bodyPr>
          <a:lstStyle/>
          <a:p>
            <a:r>
              <a:rPr lang="vi-VN" altLang="zh-CN" sz="3600" b="1" dirty="0">
                <a:solidFill>
                  <a:schemeClr val="bg1"/>
                </a:solidFill>
                <a:latin typeface="+mj-lt"/>
                <a:ea typeface="inpin heiti" charset="-122"/>
              </a:rPr>
              <a:t>2</a:t>
            </a:r>
            <a:endParaRPr lang="zh-CN" altLang="en-US" sz="3600" b="1" dirty="0">
              <a:solidFill>
                <a:schemeClr val="bg1"/>
              </a:solidFill>
              <a:latin typeface="+mj-lt"/>
              <a:ea typeface="inpin heiti" charset="-122"/>
            </a:endParaRPr>
          </a:p>
        </p:txBody>
      </p:sp>
      <p:sp>
        <p:nvSpPr>
          <p:cNvPr id="23" name="文本框 14">
            <a:extLst>
              <a:ext uri="{FF2B5EF4-FFF2-40B4-BE49-F238E27FC236}">
                <a16:creationId xmlns:a16="http://schemas.microsoft.com/office/drawing/2014/main" id="{B693F572-E50D-DB4C-8935-8868915D9317}"/>
              </a:ext>
            </a:extLst>
          </p:cNvPr>
          <p:cNvSpPr txBox="1"/>
          <p:nvPr/>
        </p:nvSpPr>
        <p:spPr>
          <a:xfrm>
            <a:off x="2410672" y="111493"/>
            <a:ext cx="7535277" cy="752065"/>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nSpc>
                <a:spcPct val="150000"/>
              </a:lnSpc>
            </a:pPr>
            <a:r>
              <a:rPr lang="vi-VN" sz="3200" b="1" dirty="0">
                <a:solidFill>
                  <a:schemeClr val="bg1"/>
                </a:solidFill>
                <a:latin typeface="+mj-lt"/>
              </a:rPr>
              <a:t>Sự thành đạt của Lê-ô-nác-đô đa Vin-xi</a:t>
            </a:r>
            <a:endParaRPr lang="zh-CN" altLang="en-US" sz="3200" b="1" dirty="0">
              <a:solidFill>
                <a:schemeClr val="bg1"/>
              </a:solidFill>
              <a:latin typeface="+mj-lt"/>
              <a:ea typeface="inpin heiti" charset="-122"/>
            </a:endParaRPr>
          </a:p>
        </p:txBody>
      </p:sp>
      <p:sp>
        <p:nvSpPr>
          <p:cNvPr id="24" name="TextBox 23">
            <a:extLst>
              <a:ext uri="{FF2B5EF4-FFF2-40B4-BE49-F238E27FC236}">
                <a16:creationId xmlns:a16="http://schemas.microsoft.com/office/drawing/2014/main" id="{300B3D57-DB32-2546-9DE8-240FAF558EED}"/>
              </a:ext>
            </a:extLst>
          </p:cNvPr>
          <p:cNvSpPr txBox="1"/>
          <p:nvPr/>
        </p:nvSpPr>
        <p:spPr>
          <a:xfrm>
            <a:off x="3677408" y="1950583"/>
            <a:ext cx="6536266" cy="584775"/>
          </a:xfrm>
          <a:prstGeom prst="rect">
            <a:avLst/>
          </a:prstGeom>
          <a:noFill/>
        </p:spPr>
        <p:txBody>
          <a:bodyPr wrap="square">
            <a:spAutoFit/>
          </a:bodyPr>
          <a:lstStyle/>
          <a:p>
            <a:r>
              <a:rPr lang="vi-VN" sz="3200" dirty="0">
                <a:latin typeface="+mj-lt"/>
                <a:ea typeface="Calibri" panose="020F0502020204030204" pitchFamily="34" charset="0"/>
                <a:cs typeface="Times New Roman" panose="02020603050405020304" pitchFamily="18" charset="0"/>
              </a:rPr>
              <a:t>- T</a:t>
            </a:r>
            <a:r>
              <a:rPr lang="vi-VN" sz="3200" dirty="0">
                <a:effectLst/>
                <a:latin typeface="+mj-lt"/>
                <a:ea typeface="Calibri" panose="020F0502020204030204" pitchFamily="34" charset="0"/>
                <a:cs typeface="Times New Roman" panose="02020603050405020304" pitchFamily="18" charset="0"/>
              </a:rPr>
              <a:t>rở thành danh họa kiệt xuất.</a:t>
            </a:r>
            <a:r>
              <a:rPr lang="en-VN" sz="3200" dirty="0">
                <a:effectLst/>
                <a:latin typeface="+mj-lt"/>
              </a:rPr>
              <a:t> </a:t>
            </a:r>
            <a:endParaRPr lang="en-VN" sz="3200" dirty="0">
              <a:latin typeface="+mj-lt"/>
            </a:endParaRPr>
          </a:p>
        </p:txBody>
      </p:sp>
      <p:sp>
        <p:nvSpPr>
          <p:cNvPr id="25" name="TextBox 24">
            <a:extLst>
              <a:ext uri="{FF2B5EF4-FFF2-40B4-BE49-F238E27FC236}">
                <a16:creationId xmlns:a16="http://schemas.microsoft.com/office/drawing/2014/main" id="{FE0E3515-A376-BF4F-A130-26B9583BFBB2}"/>
              </a:ext>
            </a:extLst>
          </p:cNvPr>
          <p:cNvSpPr txBox="1"/>
          <p:nvPr/>
        </p:nvSpPr>
        <p:spPr>
          <a:xfrm>
            <a:off x="3660475" y="2586590"/>
            <a:ext cx="8576403" cy="1569660"/>
          </a:xfrm>
          <a:prstGeom prst="rect">
            <a:avLst/>
          </a:prstGeom>
          <a:noFill/>
        </p:spPr>
        <p:txBody>
          <a:bodyPr wrap="square">
            <a:spAutoFit/>
          </a:bodyPr>
          <a:lstStyle/>
          <a:p>
            <a:r>
              <a:rPr lang="vi-VN" sz="3200" dirty="0">
                <a:latin typeface="+mj-lt"/>
                <a:ea typeface="Calibri" panose="020F0502020204030204" pitchFamily="34" charset="0"/>
                <a:cs typeface="Times New Roman" panose="02020603050405020304" pitchFamily="18" charset="0"/>
              </a:rPr>
              <a:t>- T</a:t>
            </a:r>
            <a:r>
              <a:rPr lang="vi-VN" sz="3200" dirty="0">
                <a:effectLst/>
                <a:latin typeface="+mj-lt"/>
                <a:ea typeface="Calibri" panose="020F0502020204030204" pitchFamily="34" charset="0"/>
                <a:cs typeface="Times New Roman" panose="02020603050405020304" pitchFamily="18" charset="0"/>
              </a:rPr>
              <a:t>ác phẩm của ông được trân trọng trưng bày ở nhiều bảo tàng lớn trên thế giới là niềm tự hào của toàn nhân loại.</a:t>
            </a:r>
            <a:r>
              <a:rPr lang="en-VN" sz="3200" dirty="0">
                <a:effectLst/>
                <a:latin typeface="+mj-lt"/>
              </a:rPr>
              <a:t> </a:t>
            </a:r>
            <a:endParaRPr lang="en-VN" sz="3200" dirty="0">
              <a:latin typeface="+mj-lt"/>
            </a:endParaRPr>
          </a:p>
        </p:txBody>
      </p:sp>
      <p:sp>
        <p:nvSpPr>
          <p:cNvPr id="26" name="TextBox 25">
            <a:extLst>
              <a:ext uri="{FF2B5EF4-FFF2-40B4-BE49-F238E27FC236}">
                <a16:creationId xmlns:a16="http://schemas.microsoft.com/office/drawing/2014/main" id="{813F4941-0DFF-974A-8354-E1BEDF254453}"/>
              </a:ext>
            </a:extLst>
          </p:cNvPr>
          <p:cNvSpPr txBox="1"/>
          <p:nvPr/>
        </p:nvSpPr>
        <p:spPr>
          <a:xfrm>
            <a:off x="3615597" y="4218189"/>
            <a:ext cx="8390524" cy="1077218"/>
          </a:xfrm>
          <a:prstGeom prst="rect">
            <a:avLst/>
          </a:prstGeom>
          <a:noFill/>
        </p:spPr>
        <p:txBody>
          <a:bodyPr wrap="square">
            <a:spAutoFit/>
          </a:bodyPr>
          <a:lstStyle/>
          <a:p>
            <a:r>
              <a:rPr lang="vi-VN" sz="3200" dirty="0">
                <a:effectLst/>
                <a:latin typeface="+mj-lt"/>
                <a:ea typeface="Calibri" panose="020F0502020204030204" pitchFamily="34" charset="0"/>
                <a:cs typeface="Times New Roman" panose="02020603050405020304" pitchFamily="18" charset="0"/>
              </a:rPr>
              <a:t>- Ông </a:t>
            </a:r>
            <a:r>
              <a:rPr lang="vi-VN" sz="3200" dirty="0">
                <a:latin typeface="+mj-lt"/>
                <a:ea typeface="Calibri" panose="020F0502020204030204" pitchFamily="34" charset="0"/>
                <a:cs typeface="Times New Roman" panose="02020603050405020304" pitchFamily="18" charset="0"/>
              </a:rPr>
              <a:t>là </a:t>
            </a:r>
            <a:r>
              <a:rPr lang="vi-VN" sz="3200" dirty="0">
                <a:effectLst/>
                <a:latin typeface="+mj-lt"/>
                <a:ea typeface="Calibri" panose="020F0502020204030204" pitchFamily="34" charset="0"/>
                <a:cs typeface="Times New Roman" panose="02020603050405020304" pitchFamily="18" charset="0"/>
              </a:rPr>
              <a:t>nhà điêu khắc, kiến trúc sư, kỹ sư và là nhà bác học lớn của thời đại Phục hưng.</a:t>
            </a:r>
            <a:r>
              <a:rPr lang="en-VN" sz="3200" dirty="0">
                <a:effectLst/>
                <a:latin typeface="+mj-lt"/>
              </a:rPr>
              <a:t> </a:t>
            </a:r>
            <a:endParaRPr lang="en-VN" sz="3200" dirty="0">
              <a:latin typeface="+mj-lt"/>
            </a:endParaRPr>
          </a:p>
        </p:txBody>
      </p:sp>
    </p:spTree>
    <p:custDataLst>
      <p:tags r:id="rId1"/>
    </p:custDataLst>
    <p:extLst>
      <p:ext uri="{BB962C8B-B14F-4D97-AF65-F5344CB8AC3E}">
        <p14:creationId xmlns:p14="http://schemas.microsoft.com/office/powerpoint/2010/main" val="29952750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6327">
        <p15:prstTrans prst="peelOff"/>
      </p:transition>
    </mc:Choice>
    <mc:Fallback xmlns="">
      <p:transition spd="slow" advTm="3632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500"/>
                                        <p:tgtEl>
                                          <p:spTgt spid="2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0" presetClass="entr" presetSubtype="0"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edge">
                                      <p:cBhvr>
                                        <p:cTn id="28" dur="20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20" presetClass="entr" presetSubtype="0"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edge">
                                      <p:cBhvr>
                                        <p:cTn id="33" dur="2000"/>
                                        <p:tgtEl>
                                          <p:spTgt spid="25"/>
                                        </p:tgtEl>
                                      </p:cBhvr>
                                    </p:animEffect>
                                  </p:childTnLst>
                                </p:cTn>
                              </p:par>
                            </p:childTnLst>
                          </p:cTn>
                        </p:par>
                      </p:childTnLst>
                    </p:cTn>
                  </p:par>
                  <p:par>
                    <p:cTn id="34" fill="hold">
                      <p:stCondLst>
                        <p:cond delay="indefinite"/>
                      </p:stCondLst>
                      <p:childTnLst>
                        <p:par>
                          <p:cTn id="35" fill="hold">
                            <p:stCondLst>
                              <p:cond delay="0"/>
                            </p:stCondLst>
                            <p:childTnLst>
                              <p:par>
                                <p:cTn id="36" presetID="20" presetClass="entr" presetSubtype="0"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edge">
                                      <p:cBhvr>
                                        <p:cTn id="38"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1" grpId="0" animBg="1"/>
      <p:bldP spid="22" grpId="0"/>
      <p:bldP spid="23" grpId="0" animBg="1"/>
      <p:bldP spid="24" grpId="0"/>
      <p:bldP spid="25" grpId="0"/>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3B87A3B2-65EA-4546-8C49-CA50B99F1A23}"/>
              </a:ext>
            </a:extLst>
          </p:cNvPr>
          <p:cNvSpPr/>
          <p:nvPr/>
        </p:nvSpPr>
        <p:spPr>
          <a:xfrm>
            <a:off x="0" y="-59416"/>
            <a:ext cx="12192000" cy="6858000"/>
          </a:xfrm>
          <a:prstGeom prst="rect">
            <a:avLst/>
          </a:prstGeom>
          <a:solidFill>
            <a:srgbClr val="FEF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dirty="0">
              <a:latin typeface="+mj-lt"/>
              <a:ea typeface="inpin heiti" charset="-122"/>
            </a:endParaRPr>
          </a:p>
        </p:txBody>
      </p:sp>
      <p:pic>
        <p:nvPicPr>
          <p:cNvPr id="5" name="图片 4">
            <a:extLst>
              <a:ext uri="{FF2B5EF4-FFF2-40B4-BE49-F238E27FC236}">
                <a16:creationId xmlns:a16="http://schemas.microsoft.com/office/drawing/2014/main" id="{D5B71469-5215-4798-81DC-338FEFF121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483" y="258576"/>
            <a:ext cx="806824" cy="806824"/>
          </a:xfrm>
          <a:prstGeom prst="rect">
            <a:avLst/>
          </a:prstGeom>
        </p:spPr>
      </p:pic>
      <p:pic>
        <p:nvPicPr>
          <p:cNvPr id="6" name="图片 5">
            <a:extLst>
              <a:ext uri="{FF2B5EF4-FFF2-40B4-BE49-F238E27FC236}">
                <a16:creationId xmlns:a16="http://schemas.microsoft.com/office/drawing/2014/main" id="{0A5D46D6-B7CF-42D6-9A90-F4A44DC6D6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7535" y="772329"/>
            <a:ext cx="2286997" cy="295835"/>
          </a:xfrm>
          <a:prstGeom prst="rect">
            <a:avLst/>
          </a:prstGeom>
        </p:spPr>
      </p:pic>
      <p:pic>
        <p:nvPicPr>
          <p:cNvPr id="9" name="图片 8">
            <a:extLst>
              <a:ext uri="{FF2B5EF4-FFF2-40B4-BE49-F238E27FC236}">
                <a16:creationId xmlns:a16="http://schemas.microsoft.com/office/drawing/2014/main" id="{6F067669-CEA1-4C1D-A73A-324B2276F8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0492" y="2500949"/>
            <a:ext cx="2696013" cy="3816578"/>
          </a:xfrm>
          <a:prstGeom prst="rect">
            <a:avLst/>
          </a:prstGeom>
        </p:spPr>
      </p:pic>
      <p:sp>
        <p:nvSpPr>
          <p:cNvPr id="13" name="文本框 12">
            <a:extLst>
              <a:ext uri="{FF2B5EF4-FFF2-40B4-BE49-F238E27FC236}">
                <a16:creationId xmlns:a16="http://schemas.microsoft.com/office/drawing/2014/main" id="{DD8A136D-3D99-4011-A467-9F654B3D0512}"/>
              </a:ext>
            </a:extLst>
          </p:cNvPr>
          <p:cNvSpPr txBox="1"/>
          <p:nvPr/>
        </p:nvSpPr>
        <p:spPr>
          <a:xfrm>
            <a:off x="2533350" y="1057984"/>
            <a:ext cx="9690059" cy="1200329"/>
          </a:xfrm>
          <a:prstGeom prst="rect">
            <a:avLst/>
          </a:prstGeom>
          <a:noFill/>
        </p:spPr>
        <p:txBody>
          <a:bodyPr wrap="square" rtlCol="0">
            <a:spAutoFit/>
          </a:bodyPr>
          <a:lstStyle/>
          <a:p>
            <a:r>
              <a:rPr lang="vi-VN" sz="3600" i="1" dirty="0">
                <a:solidFill>
                  <a:srgbClr val="FF0000"/>
                </a:solidFill>
                <a:latin typeface="+mj-lt"/>
              </a:rPr>
              <a:t>* Theo em nguyên nhân nào khiến Lê-ô-nác-đô đa Vin-xi trở thành họa sĩ nổi tiếng?</a:t>
            </a:r>
            <a:endParaRPr lang="en-VN" sz="3600" i="1" dirty="0">
              <a:solidFill>
                <a:srgbClr val="FF0000"/>
              </a:solidFill>
              <a:latin typeface="+mj-lt"/>
            </a:endParaRPr>
          </a:p>
        </p:txBody>
      </p:sp>
      <p:sp>
        <p:nvSpPr>
          <p:cNvPr id="21" name="矩形: 圆角 12">
            <a:extLst>
              <a:ext uri="{FF2B5EF4-FFF2-40B4-BE49-F238E27FC236}">
                <a16:creationId xmlns:a16="http://schemas.microsoft.com/office/drawing/2014/main" id="{179EB95E-6F26-3D45-8F4D-519DF17475A2}"/>
              </a:ext>
            </a:extLst>
          </p:cNvPr>
          <p:cNvSpPr/>
          <p:nvPr/>
        </p:nvSpPr>
        <p:spPr>
          <a:xfrm>
            <a:off x="1132125" y="226927"/>
            <a:ext cx="1177818" cy="510244"/>
          </a:xfrm>
          <a:prstGeom prst="roundRect">
            <a:avLst>
              <a:gd name="adj" fmla="val 50000"/>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zh-CN" altLang="en-US" dirty="0">
              <a:latin typeface="inpin heiti" charset="-122"/>
              <a:ea typeface="inpin heiti" charset="-122"/>
            </a:endParaRPr>
          </a:p>
        </p:txBody>
      </p:sp>
      <p:sp>
        <p:nvSpPr>
          <p:cNvPr id="22" name="文本框 13">
            <a:extLst>
              <a:ext uri="{FF2B5EF4-FFF2-40B4-BE49-F238E27FC236}">
                <a16:creationId xmlns:a16="http://schemas.microsoft.com/office/drawing/2014/main" id="{25D06269-F811-4941-AA7D-ED8F92DB4BBE}"/>
              </a:ext>
            </a:extLst>
          </p:cNvPr>
          <p:cNvSpPr txBox="1"/>
          <p:nvPr/>
        </p:nvSpPr>
        <p:spPr>
          <a:xfrm>
            <a:off x="1462396" y="158883"/>
            <a:ext cx="1707108" cy="646331"/>
          </a:xfrm>
          <a:prstGeom prst="rect">
            <a:avLst/>
          </a:prstGeom>
          <a:noFill/>
        </p:spPr>
        <p:txBody>
          <a:bodyPr wrap="square" rtlCol="0">
            <a:spAutoFit/>
          </a:bodyPr>
          <a:lstStyle/>
          <a:p>
            <a:r>
              <a:rPr lang="vi-VN" altLang="zh-CN" sz="3600" b="1" dirty="0">
                <a:solidFill>
                  <a:schemeClr val="bg1"/>
                </a:solidFill>
                <a:latin typeface="+mj-lt"/>
                <a:ea typeface="inpin heiti" charset="-122"/>
              </a:rPr>
              <a:t>2</a:t>
            </a:r>
            <a:endParaRPr lang="zh-CN" altLang="en-US" sz="3600" b="1" dirty="0">
              <a:solidFill>
                <a:schemeClr val="bg1"/>
              </a:solidFill>
              <a:latin typeface="+mj-lt"/>
              <a:ea typeface="inpin heiti" charset="-122"/>
            </a:endParaRPr>
          </a:p>
        </p:txBody>
      </p:sp>
      <p:sp>
        <p:nvSpPr>
          <p:cNvPr id="23" name="文本框 14">
            <a:extLst>
              <a:ext uri="{FF2B5EF4-FFF2-40B4-BE49-F238E27FC236}">
                <a16:creationId xmlns:a16="http://schemas.microsoft.com/office/drawing/2014/main" id="{B693F572-E50D-DB4C-8935-8868915D9317}"/>
              </a:ext>
            </a:extLst>
          </p:cNvPr>
          <p:cNvSpPr txBox="1"/>
          <p:nvPr/>
        </p:nvSpPr>
        <p:spPr>
          <a:xfrm>
            <a:off x="2410672" y="111493"/>
            <a:ext cx="7729008" cy="752065"/>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nSpc>
                <a:spcPct val="150000"/>
              </a:lnSpc>
            </a:pPr>
            <a:r>
              <a:rPr lang="vi-VN" sz="3200" b="1" dirty="0">
                <a:solidFill>
                  <a:schemeClr val="bg1"/>
                </a:solidFill>
                <a:latin typeface="+mj-lt"/>
              </a:rPr>
              <a:t>Sự thành đạt của Lê-ô-nác-đô đa Vin-xi</a:t>
            </a:r>
            <a:endParaRPr lang="zh-CN" altLang="en-US" sz="3200" b="1" dirty="0">
              <a:solidFill>
                <a:schemeClr val="bg1"/>
              </a:solidFill>
              <a:latin typeface="+mj-lt"/>
              <a:ea typeface="inpin heiti" charset="-122"/>
            </a:endParaRPr>
          </a:p>
        </p:txBody>
      </p:sp>
      <p:sp>
        <p:nvSpPr>
          <p:cNvPr id="24" name="TextBox 23">
            <a:extLst>
              <a:ext uri="{FF2B5EF4-FFF2-40B4-BE49-F238E27FC236}">
                <a16:creationId xmlns:a16="http://schemas.microsoft.com/office/drawing/2014/main" id="{300B3D57-DB32-2546-9DE8-240FAF558EED}"/>
              </a:ext>
            </a:extLst>
          </p:cNvPr>
          <p:cNvSpPr txBox="1"/>
          <p:nvPr/>
        </p:nvSpPr>
        <p:spPr>
          <a:xfrm>
            <a:off x="3036997" y="2858113"/>
            <a:ext cx="8252109" cy="584775"/>
          </a:xfrm>
          <a:prstGeom prst="rect">
            <a:avLst/>
          </a:prstGeom>
          <a:noFill/>
        </p:spPr>
        <p:txBody>
          <a:bodyPr wrap="square">
            <a:spAutoFit/>
          </a:bodyPr>
          <a:lstStyle/>
          <a:p>
            <a:r>
              <a:rPr lang="vi-VN" sz="3200" dirty="0">
                <a:latin typeface="+mj-lt"/>
                <a:ea typeface="Calibri" panose="020F0502020204030204" pitchFamily="34" charset="0"/>
                <a:cs typeface="Times New Roman" panose="02020603050405020304" pitchFamily="18" charset="0"/>
              </a:rPr>
              <a:t>A. </a:t>
            </a:r>
            <a:r>
              <a:rPr lang="vi-VN" sz="3200" dirty="0">
                <a:latin typeface="+mj-lt"/>
              </a:rPr>
              <a:t>Ông ham thích vẽ và có tài năng bẩm sinh</a:t>
            </a:r>
            <a:r>
              <a:rPr lang="en-VN" sz="3200" dirty="0">
                <a:latin typeface="+mj-lt"/>
              </a:rPr>
              <a:t>.</a:t>
            </a:r>
          </a:p>
        </p:txBody>
      </p:sp>
      <p:sp>
        <p:nvSpPr>
          <p:cNvPr id="25" name="TextBox 24">
            <a:extLst>
              <a:ext uri="{FF2B5EF4-FFF2-40B4-BE49-F238E27FC236}">
                <a16:creationId xmlns:a16="http://schemas.microsoft.com/office/drawing/2014/main" id="{FE0E3515-A376-BF4F-A130-26B9583BFBB2}"/>
              </a:ext>
            </a:extLst>
          </p:cNvPr>
          <p:cNvSpPr txBox="1"/>
          <p:nvPr/>
        </p:nvSpPr>
        <p:spPr>
          <a:xfrm>
            <a:off x="3090177" y="3608118"/>
            <a:ext cx="8576403" cy="1077218"/>
          </a:xfrm>
          <a:prstGeom prst="rect">
            <a:avLst/>
          </a:prstGeom>
          <a:noFill/>
        </p:spPr>
        <p:txBody>
          <a:bodyPr wrap="square">
            <a:spAutoFit/>
          </a:bodyPr>
          <a:lstStyle/>
          <a:p>
            <a:r>
              <a:rPr lang="vi-VN" sz="3200" dirty="0">
                <a:latin typeface="+mj-lt"/>
                <a:ea typeface="Calibri" panose="020F0502020204030204" pitchFamily="34" charset="0"/>
                <a:cs typeface="Times New Roman" panose="02020603050405020304" pitchFamily="18" charset="0"/>
              </a:rPr>
              <a:t>B. </a:t>
            </a:r>
            <a:r>
              <a:rPr lang="vi-VN" sz="3200" dirty="0">
                <a:latin typeface="+mj-lt"/>
              </a:rPr>
              <a:t>Ông gặp được thầy giỏi, tận tình có cách giáo dục tuyệt vời. </a:t>
            </a:r>
            <a:endParaRPr lang="en-VN" sz="3200" dirty="0">
              <a:latin typeface="+mj-lt"/>
            </a:endParaRPr>
          </a:p>
        </p:txBody>
      </p:sp>
      <p:sp>
        <p:nvSpPr>
          <p:cNvPr id="26" name="TextBox 25">
            <a:extLst>
              <a:ext uri="{FF2B5EF4-FFF2-40B4-BE49-F238E27FC236}">
                <a16:creationId xmlns:a16="http://schemas.microsoft.com/office/drawing/2014/main" id="{813F4941-0DFF-974A-8354-E1BEDF254453}"/>
              </a:ext>
            </a:extLst>
          </p:cNvPr>
          <p:cNvSpPr txBox="1"/>
          <p:nvPr/>
        </p:nvSpPr>
        <p:spPr>
          <a:xfrm>
            <a:off x="3026728" y="4850566"/>
            <a:ext cx="8390524" cy="1569660"/>
          </a:xfrm>
          <a:prstGeom prst="rect">
            <a:avLst/>
          </a:prstGeom>
          <a:noFill/>
        </p:spPr>
        <p:txBody>
          <a:bodyPr wrap="square">
            <a:spAutoFit/>
          </a:bodyPr>
          <a:lstStyle/>
          <a:p>
            <a:r>
              <a:rPr lang="vi-VN" sz="3200" dirty="0">
                <a:latin typeface="+mj-lt"/>
                <a:ea typeface="Calibri" panose="020F0502020204030204" pitchFamily="34" charset="0"/>
                <a:cs typeface="Times New Roman" panose="02020603050405020304" pitchFamily="18" charset="0"/>
              </a:rPr>
              <a:t>C.</a:t>
            </a:r>
            <a:r>
              <a:rPr lang="vi-VN" sz="3200" dirty="0">
                <a:effectLst/>
                <a:latin typeface="+mj-lt"/>
                <a:ea typeface="Calibri" panose="020F0502020204030204" pitchFamily="34" charset="0"/>
                <a:cs typeface="Times New Roman" panose="02020603050405020304" pitchFamily="18" charset="0"/>
              </a:rPr>
              <a:t> Ông</a:t>
            </a:r>
            <a:r>
              <a:rPr lang="vi-VN" sz="3200" dirty="0">
                <a:latin typeface="+mj-lt"/>
              </a:rPr>
              <a:t> đã cố công miệt mài khổ luyện trong nhiều năm.</a:t>
            </a:r>
            <a:endParaRPr lang="en-VN" sz="3200" dirty="0">
              <a:latin typeface="+mj-lt"/>
            </a:endParaRPr>
          </a:p>
          <a:p>
            <a:endParaRPr lang="en-VN" sz="3200" dirty="0">
              <a:latin typeface="+mj-lt"/>
            </a:endParaRPr>
          </a:p>
        </p:txBody>
      </p:sp>
      <p:sp>
        <p:nvSpPr>
          <p:cNvPr id="15" name="TextBox 14">
            <a:extLst>
              <a:ext uri="{FF2B5EF4-FFF2-40B4-BE49-F238E27FC236}">
                <a16:creationId xmlns:a16="http://schemas.microsoft.com/office/drawing/2014/main" id="{233EE914-4A85-9C4F-AD55-C195EC7C6CDA}"/>
              </a:ext>
            </a:extLst>
          </p:cNvPr>
          <p:cNvSpPr txBox="1"/>
          <p:nvPr/>
        </p:nvSpPr>
        <p:spPr>
          <a:xfrm>
            <a:off x="3417769" y="2145599"/>
            <a:ext cx="8252109" cy="646331"/>
          </a:xfrm>
          <a:prstGeom prst="rect">
            <a:avLst/>
          </a:prstGeom>
          <a:noFill/>
        </p:spPr>
        <p:txBody>
          <a:bodyPr wrap="square">
            <a:spAutoFit/>
          </a:bodyPr>
          <a:lstStyle/>
          <a:p>
            <a:r>
              <a:rPr lang="vi-VN" sz="3600" b="1" i="1" dirty="0">
                <a:solidFill>
                  <a:srgbClr val="FF0000"/>
                </a:solidFill>
                <a:latin typeface="+mj-lt"/>
              </a:rPr>
              <a:t>Nguyên nhân nào là quan trọng nhất?</a:t>
            </a:r>
            <a:endParaRPr lang="en-VN" sz="3600" b="1" dirty="0"/>
          </a:p>
        </p:txBody>
      </p:sp>
      <p:sp>
        <p:nvSpPr>
          <p:cNvPr id="16" name="TextBox 15">
            <a:extLst>
              <a:ext uri="{FF2B5EF4-FFF2-40B4-BE49-F238E27FC236}">
                <a16:creationId xmlns:a16="http://schemas.microsoft.com/office/drawing/2014/main" id="{C376084A-7C32-D349-8D18-62BB64AF7553}"/>
              </a:ext>
            </a:extLst>
          </p:cNvPr>
          <p:cNvSpPr txBox="1"/>
          <p:nvPr/>
        </p:nvSpPr>
        <p:spPr>
          <a:xfrm>
            <a:off x="3036996" y="6042740"/>
            <a:ext cx="8252109" cy="584775"/>
          </a:xfrm>
          <a:prstGeom prst="rect">
            <a:avLst/>
          </a:prstGeom>
          <a:noFill/>
        </p:spPr>
        <p:txBody>
          <a:bodyPr wrap="square">
            <a:spAutoFit/>
          </a:bodyPr>
          <a:lstStyle/>
          <a:p>
            <a:r>
              <a:rPr lang="vi-VN" sz="3200" dirty="0">
                <a:latin typeface="+mj-lt"/>
                <a:ea typeface="Calibri" panose="020F0502020204030204" pitchFamily="34" charset="0"/>
                <a:cs typeface="Times New Roman" panose="02020603050405020304" pitchFamily="18" charset="0"/>
              </a:rPr>
              <a:t>D. </a:t>
            </a:r>
            <a:r>
              <a:rPr lang="vi-VN" sz="3200" dirty="0">
                <a:latin typeface="+mj-lt"/>
              </a:rPr>
              <a:t>Cả 3 ý A, B, C đều đúng.</a:t>
            </a:r>
            <a:endParaRPr lang="en-VN" sz="3200" dirty="0">
              <a:latin typeface="+mj-lt"/>
            </a:endParaRPr>
          </a:p>
        </p:txBody>
      </p:sp>
      <p:pic>
        <p:nvPicPr>
          <p:cNvPr id="8" name="Picture 7" descr="A picture containing text&#10;&#10;Description automatically generated">
            <a:extLst>
              <a:ext uri="{FF2B5EF4-FFF2-40B4-BE49-F238E27FC236}">
                <a16:creationId xmlns:a16="http://schemas.microsoft.com/office/drawing/2014/main" id="{9BD19ADA-E7F2-3440-A439-B913CBD6B9D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343458">
            <a:off x="2601462" y="5745116"/>
            <a:ext cx="1136083" cy="1136083"/>
          </a:xfrm>
          <a:prstGeom prst="rect">
            <a:avLst/>
          </a:prstGeom>
        </p:spPr>
      </p:pic>
    </p:spTree>
    <p:custDataLst>
      <p:tags r:id="rId1"/>
    </p:custDataLst>
    <p:extLst>
      <p:ext uri="{BB962C8B-B14F-4D97-AF65-F5344CB8AC3E}">
        <p14:creationId xmlns:p14="http://schemas.microsoft.com/office/powerpoint/2010/main" val="16112368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86668">
        <p15:prstTrans prst="peelOff"/>
      </p:transition>
    </mc:Choice>
    <mc:Fallback xmlns="">
      <p:transition spd="slow" advTm="8666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left)">
                                      <p:cBhvr>
                                        <p:cTn id="15" dur="500"/>
                                        <p:tgtEl>
                                          <p:spTgt spid="2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randombar(horizontal)">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randombar(horizontal)">
                                      <p:cBhvr>
                                        <p:cTn id="33" dur="500"/>
                                        <p:tgtEl>
                                          <p:spTgt spid="25"/>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1"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randombar(horizontal)">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2"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5" presetClass="entr" presetSubtype="10"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checkerboard(across)">
                                      <p:cBhvr>
                                        <p:cTn id="49" dur="5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xit" presetSubtype="32" fill="hold" grpId="3" nodeType="clickEffect">
                                  <p:stCondLst>
                                    <p:cond delay="0"/>
                                  </p:stCondLst>
                                  <p:childTnLst>
                                    <p:animEffect transition="out" filter="circle(out)">
                                      <p:cBhvr>
                                        <p:cTn id="53" dur="2000"/>
                                        <p:tgtEl>
                                          <p:spTgt spid="16"/>
                                        </p:tgtEl>
                                      </p:cBhvr>
                                    </p:animEffect>
                                    <p:set>
                                      <p:cBhvr>
                                        <p:cTn id="54" dur="1" fill="hold">
                                          <p:stCondLst>
                                            <p:cond delay="1999"/>
                                          </p:stCondLst>
                                        </p:cTn>
                                        <p:tgtEl>
                                          <p:spTgt spid="16"/>
                                        </p:tgtEl>
                                        <p:attrNameLst>
                                          <p:attrName>style.visibility</p:attrName>
                                        </p:attrNameLst>
                                      </p:cBhvr>
                                      <p:to>
                                        <p:strVal val="hidden"/>
                                      </p:to>
                                    </p:set>
                                  </p:childTnLst>
                                </p:cTn>
                              </p:par>
                              <p:par>
                                <p:cTn id="55" presetID="5" presetClass="exit" presetSubtype="10" fill="hold" nodeType="withEffect">
                                  <p:stCondLst>
                                    <p:cond delay="0"/>
                                  </p:stCondLst>
                                  <p:childTnLst>
                                    <p:animEffect transition="out" filter="checkerboard(across)">
                                      <p:cBhvr>
                                        <p:cTn id="56" dur="500"/>
                                        <p:tgtEl>
                                          <p:spTgt spid="8"/>
                                        </p:tgtEl>
                                      </p:cBhvr>
                                    </p:animEffect>
                                    <p:set>
                                      <p:cBhvr>
                                        <p:cTn id="57" dur="1" fill="hold">
                                          <p:stCondLst>
                                            <p:cond delay="499"/>
                                          </p:stCondLst>
                                        </p:cTn>
                                        <p:tgtEl>
                                          <p:spTgt spid="8"/>
                                        </p:tgtEl>
                                        <p:attrNameLst>
                                          <p:attrName>style.visibility</p:attrName>
                                        </p:attrNameLst>
                                      </p:cBhvr>
                                      <p:to>
                                        <p:strVal val="hidden"/>
                                      </p:to>
                                    </p:set>
                                  </p:childTnLst>
                                </p:cTn>
                              </p:par>
                              <p:par>
                                <p:cTn id="58" presetID="14" presetClass="entr" presetSubtype="10" fill="hold" grpId="0" nodeType="with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randombar(horizontal)">
                                      <p:cBhvr>
                                        <p:cTn id="60" dur="500"/>
                                        <p:tgtEl>
                                          <p:spTgt spid="15"/>
                                        </p:tgtEl>
                                      </p:cBhvr>
                                    </p:animEffect>
                                  </p:childTnLst>
                                </p:cTn>
                              </p:par>
                            </p:childTnLst>
                          </p:cTn>
                        </p:par>
                      </p:childTnLst>
                    </p:cTn>
                  </p:par>
                  <p:par>
                    <p:cTn id="61" fill="hold">
                      <p:stCondLst>
                        <p:cond delay="indefinite"/>
                      </p:stCondLst>
                      <p:childTnLst>
                        <p:par>
                          <p:cTn id="62" fill="hold">
                            <p:stCondLst>
                              <p:cond delay="0"/>
                            </p:stCondLst>
                            <p:childTnLst>
                              <p:par>
                                <p:cTn id="63" presetID="42" presetClass="path" presetSubtype="0" accel="50000" decel="50000" fill="hold" grpId="2" nodeType="clickEffect">
                                  <p:stCondLst>
                                    <p:cond delay="0"/>
                                  </p:stCondLst>
                                  <p:childTnLst>
                                    <p:animMotion origin="layout" path="M 3.125E-6 -2.59259E-6 L -0.00378 -0.29768 " pathEditMode="relative" rAng="0" ptsTypes="AA">
                                      <p:cBhvr>
                                        <p:cTn id="64" dur="2000" fill="hold"/>
                                        <p:tgtEl>
                                          <p:spTgt spid="26"/>
                                        </p:tgtEl>
                                        <p:attrNameLst>
                                          <p:attrName>ppt_x</p:attrName>
                                          <p:attrName>ppt_y</p:attrName>
                                        </p:attrNameLst>
                                      </p:cBhvr>
                                      <p:rCtr x="-195" y="-14884"/>
                                    </p:animMotion>
                                  </p:childTnLst>
                                </p:cTn>
                              </p:par>
                              <p:par>
                                <p:cTn id="65" presetID="42" presetClass="path" presetSubtype="0" accel="50000" decel="50000" fill="hold" grpId="1" nodeType="withEffect">
                                  <p:stCondLst>
                                    <p:cond delay="0"/>
                                  </p:stCondLst>
                                  <p:childTnLst>
                                    <p:animMotion origin="layout" path="M 2.29167E-6 2.96296E-6 L 2.29167E-6 0.25 " pathEditMode="relative" rAng="0" ptsTypes="AA">
                                      <p:cBhvr>
                                        <p:cTn id="66" dur="2000" fill="hold"/>
                                        <p:tgtEl>
                                          <p:spTgt spid="24"/>
                                        </p:tgtEl>
                                        <p:attrNameLst>
                                          <p:attrName>ppt_x</p:attrName>
                                          <p:attrName>ppt_y</p:attrName>
                                        </p:attrNameLst>
                                      </p:cBhvr>
                                      <p:rCtr x="0" y="12500"/>
                                    </p:animMotion>
                                  </p:childTnLst>
                                </p:cTn>
                              </p:par>
                              <p:par>
                                <p:cTn id="67" presetID="42" presetClass="path" presetSubtype="0" accel="50000" decel="50000" fill="hold" grpId="1" nodeType="withEffect">
                                  <p:stCondLst>
                                    <p:cond delay="0"/>
                                  </p:stCondLst>
                                  <p:childTnLst>
                                    <p:animMotion origin="layout" path="M 1.25E-6 -1.48148E-6 L 1.25E-6 0.25 " pathEditMode="relative" rAng="0" ptsTypes="AA">
                                      <p:cBhvr>
                                        <p:cTn id="68" dur="2000" fill="hold"/>
                                        <p:tgtEl>
                                          <p:spTgt spid="25"/>
                                        </p:tgtEl>
                                        <p:attrNameLst>
                                          <p:attrName>ppt_x</p:attrName>
                                          <p:attrName>ppt_y</p:attrName>
                                        </p:attrNameLst>
                                      </p:cBhvr>
                                      <p:rCtr x="0" y="12500"/>
                                    </p:animMotion>
                                  </p:childTnLst>
                                </p:cTn>
                              </p:par>
                              <p:par>
                                <p:cTn id="69" presetID="42" presetClass="path" presetSubtype="0" accel="50000" decel="50000" fill="hold" grpId="1" nodeType="withEffect">
                                  <p:stCondLst>
                                    <p:cond delay="0"/>
                                  </p:stCondLst>
                                  <p:childTnLst>
                                    <p:animMotion origin="layout" path="M 2.29167E-6 2.96296E-6 L 2.29167E-6 0.25 " pathEditMode="relative" rAng="0" ptsTypes="AA">
                                      <p:cBhvr>
                                        <p:cTn id="70" dur="2000" fill="hold"/>
                                        <p:tgtEl>
                                          <p:spTgt spid="16"/>
                                        </p:tgtEl>
                                        <p:attrNameLst>
                                          <p:attrName>ppt_x</p:attrName>
                                          <p:attrName>ppt_y</p:attrName>
                                        </p:attrNameLst>
                                      </p:cBhvr>
                                      <p:rCtr x="0" y="12500"/>
                                    </p:animMotion>
                                  </p:childTnLst>
                                </p:cTn>
                              </p:par>
                              <p:par>
                                <p:cTn id="71" presetID="3" presetClass="emph" presetSubtype="2" fill="hold" grpId="3" nodeType="withEffect">
                                  <p:stCondLst>
                                    <p:cond delay="0"/>
                                  </p:stCondLst>
                                  <p:childTnLst>
                                    <p:animClr clrSpc="rgb" dir="cw">
                                      <p:cBhvr override="childStyle">
                                        <p:cTn id="72" dur="2000" fill="hold"/>
                                        <p:tgtEl>
                                          <p:spTgt spid="26"/>
                                        </p:tgtEl>
                                        <p:attrNameLst>
                                          <p:attrName>style.color</p:attrName>
                                        </p:attrNameLst>
                                      </p:cBhvr>
                                      <p:to>
                                        <a:srgbClr val="00B0F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1" grpId="0" animBg="1"/>
      <p:bldP spid="22" grpId="0"/>
      <p:bldP spid="23" grpId="0" animBg="1"/>
      <p:bldP spid="24" grpId="0"/>
      <p:bldP spid="24" grpId="1"/>
      <p:bldP spid="25" grpId="0"/>
      <p:bldP spid="25" grpId="1"/>
      <p:bldP spid="26" grpId="1"/>
      <p:bldP spid="26" grpId="2"/>
      <p:bldP spid="26" grpId="3"/>
      <p:bldP spid="15" grpId="0"/>
      <p:bldP spid="16" grpId="1"/>
      <p:bldP spid="16" grpId="2"/>
      <p:bldP spid="16" grpId="3"/>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4FBF9E05-0140-E242-9051-4D153E01BBC5}"/>
              </a:ext>
            </a:extLst>
          </p:cNvPr>
          <p:cNvSpPr/>
          <p:nvPr/>
        </p:nvSpPr>
        <p:spPr>
          <a:xfrm>
            <a:off x="-92305" y="8736"/>
            <a:ext cx="12191998" cy="6858000"/>
          </a:xfrm>
          <a:prstGeom prst="rect">
            <a:avLst/>
          </a:prstGeom>
          <a:solidFill>
            <a:srgbClr val="FEF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dirty="0">
                <a:latin typeface="inpin heiti" charset="-122"/>
                <a:ea typeface="inpin heiti" charset="-122"/>
              </a:rPr>
              <a:t>Ý ý </a:t>
            </a:r>
            <a:endParaRPr lang="zh-CN" altLang="en-US" dirty="0">
              <a:latin typeface="inpin heiti" charset="-122"/>
              <a:ea typeface="inpin heiti" charset="-122"/>
            </a:endParaRPr>
          </a:p>
        </p:txBody>
      </p:sp>
      <p:pic>
        <p:nvPicPr>
          <p:cNvPr id="5" name="图片 17">
            <a:extLst>
              <a:ext uri="{FF2B5EF4-FFF2-40B4-BE49-F238E27FC236}">
                <a16:creationId xmlns:a16="http://schemas.microsoft.com/office/drawing/2014/main" id="{25366349-3C39-254D-A8C1-AA31A08C3D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731781">
            <a:off x="-572298" y="4891630"/>
            <a:ext cx="3352960" cy="1810599"/>
          </a:xfrm>
          <a:prstGeom prst="rect">
            <a:avLst/>
          </a:prstGeom>
        </p:spPr>
      </p:pic>
      <p:sp>
        <p:nvSpPr>
          <p:cNvPr id="7" name="TextBox 6">
            <a:extLst>
              <a:ext uri="{FF2B5EF4-FFF2-40B4-BE49-F238E27FC236}">
                <a16:creationId xmlns:a16="http://schemas.microsoft.com/office/drawing/2014/main" id="{7B121F54-02A2-6543-9F99-BC86EE23DF07}"/>
              </a:ext>
            </a:extLst>
          </p:cNvPr>
          <p:cNvSpPr txBox="1"/>
          <p:nvPr/>
        </p:nvSpPr>
        <p:spPr>
          <a:xfrm>
            <a:off x="1864672" y="3357358"/>
            <a:ext cx="4275529" cy="646331"/>
          </a:xfrm>
          <a:prstGeom prst="rect">
            <a:avLst/>
          </a:prstGeom>
          <a:solidFill>
            <a:schemeClr val="accent3">
              <a:lumMod val="40000"/>
              <a:lumOff val="60000"/>
            </a:schemeClr>
          </a:solidFill>
        </p:spPr>
        <p:txBody>
          <a:bodyPr wrap="none" rtlCol="0">
            <a:spAutoFit/>
          </a:bodyPr>
          <a:lstStyle/>
          <a:p>
            <a:r>
              <a:rPr lang="en-VN" sz="3600" b="1" i="1" dirty="0">
                <a:solidFill>
                  <a:srgbClr val="FF0000"/>
                </a:solidFill>
                <a:latin typeface="Times New Roman" panose="02020603050405020304" pitchFamily="18" charset="0"/>
                <a:cs typeface="Times New Roman" panose="02020603050405020304" pitchFamily="18" charset="0"/>
              </a:rPr>
              <a:t>Nêu ý chính đoạn 2 ?</a:t>
            </a:r>
          </a:p>
        </p:txBody>
      </p:sp>
      <p:sp>
        <p:nvSpPr>
          <p:cNvPr id="9" name="TextBox 8">
            <a:extLst>
              <a:ext uri="{FF2B5EF4-FFF2-40B4-BE49-F238E27FC236}">
                <a16:creationId xmlns:a16="http://schemas.microsoft.com/office/drawing/2014/main" id="{E3216E94-992F-964F-9674-DE9B85367554}"/>
              </a:ext>
            </a:extLst>
          </p:cNvPr>
          <p:cNvSpPr txBox="1"/>
          <p:nvPr/>
        </p:nvSpPr>
        <p:spPr>
          <a:xfrm>
            <a:off x="607000" y="735206"/>
            <a:ext cx="10977995" cy="1938992"/>
          </a:xfrm>
          <a:prstGeom prst="rect">
            <a:avLst/>
          </a:prstGeom>
          <a:solidFill>
            <a:schemeClr val="accent6">
              <a:lumMod val="40000"/>
              <a:lumOff val="60000"/>
            </a:schemeClr>
          </a:solidFill>
        </p:spPr>
        <p:txBody>
          <a:bodyPr wrap="square">
            <a:spAutoFit/>
          </a:bodyPr>
          <a:lstStyle/>
          <a:p>
            <a:r>
              <a:rPr lang="vi-VN" sz="2400" dirty="0">
                <a:latin typeface="American Typewriter" panose="02090604020004020304" pitchFamily="18" charset="77"/>
              </a:rPr>
              <a:t>Sau nhiều năm khổ luyện, Lê-ô-nác-đô đa Vin-xi đã trở thành nhà danh họa kiệt xuất. Các tác phẩm của ông được trân trọng trưng bày ở nhiều bảo tàng lớn trên thế giới, là niềm tự hào của toàn nhân loại. Không những thế, Lê-ô-nác-đô đa Vin-xi còn là nhà điêu khắc, kiến trúc sư, kĩ sư và là nhà bác học lớn của thời đại Phục hưng.</a:t>
            </a:r>
          </a:p>
        </p:txBody>
      </p:sp>
      <p:sp>
        <p:nvSpPr>
          <p:cNvPr id="10" name="文本框 14">
            <a:extLst>
              <a:ext uri="{FF2B5EF4-FFF2-40B4-BE49-F238E27FC236}">
                <a16:creationId xmlns:a16="http://schemas.microsoft.com/office/drawing/2014/main" id="{B8F6C18D-C9DA-AA42-AB8F-365497217E50}"/>
              </a:ext>
            </a:extLst>
          </p:cNvPr>
          <p:cNvSpPr txBox="1"/>
          <p:nvPr/>
        </p:nvSpPr>
        <p:spPr>
          <a:xfrm>
            <a:off x="1820469" y="4381215"/>
            <a:ext cx="7535277" cy="752065"/>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nSpc>
                <a:spcPct val="150000"/>
              </a:lnSpc>
            </a:pPr>
            <a:r>
              <a:rPr lang="vi-VN" sz="3200" b="1" dirty="0">
                <a:solidFill>
                  <a:schemeClr val="bg1"/>
                </a:solidFill>
                <a:latin typeface="+mj-lt"/>
              </a:rPr>
              <a:t>Sự thành đạt của Lê-ô-nác-đô đa Vin-xi</a:t>
            </a:r>
            <a:endParaRPr lang="zh-CN" altLang="en-US" sz="3200" b="1" dirty="0">
              <a:solidFill>
                <a:schemeClr val="bg1"/>
              </a:solidFill>
              <a:latin typeface="+mj-lt"/>
              <a:ea typeface="inpin heiti" charset="-122"/>
            </a:endParaRPr>
          </a:p>
        </p:txBody>
      </p:sp>
    </p:spTree>
    <p:custDataLst>
      <p:tags r:id="rId1"/>
    </p:custDataLst>
    <p:extLst>
      <p:ext uri="{BB962C8B-B14F-4D97-AF65-F5344CB8AC3E}">
        <p14:creationId xmlns:p14="http://schemas.microsoft.com/office/powerpoint/2010/main" val="31577637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4976">
        <p15:prstTrans prst="peelOff"/>
      </p:transition>
    </mc:Choice>
    <mc:Fallback xmlns="">
      <p:transition spd="slow" advTm="2497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7B5EB1B5-2972-4D46-89FA-DC33E6EA558B}"/>
              </a:ext>
            </a:extLst>
          </p:cNvPr>
          <p:cNvGrpSpPr/>
          <p:nvPr/>
        </p:nvGrpSpPr>
        <p:grpSpPr>
          <a:xfrm>
            <a:off x="0" y="29296"/>
            <a:ext cx="12191999" cy="9399184"/>
            <a:chOff x="0" y="0"/>
            <a:chExt cx="12191999" cy="6858000"/>
          </a:xfrm>
        </p:grpSpPr>
        <p:pic>
          <p:nvPicPr>
            <p:cNvPr id="3" name="图片 2">
              <a:extLst>
                <a:ext uri="{FF2B5EF4-FFF2-40B4-BE49-F238E27FC236}">
                  <a16:creationId xmlns:a16="http://schemas.microsoft.com/office/drawing/2014/main" id="{71C0711C-3A15-4BED-8D6C-E743E1762F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4857" y="0"/>
              <a:ext cx="9797142" cy="6858000"/>
            </a:xfrm>
            <a:prstGeom prst="rect">
              <a:avLst/>
            </a:prstGeom>
          </p:spPr>
        </p:pic>
        <p:sp>
          <p:nvSpPr>
            <p:cNvPr id="4" name="矩形 3">
              <a:extLst>
                <a:ext uri="{FF2B5EF4-FFF2-40B4-BE49-F238E27FC236}">
                  <a16:creationId xmlns:a16="http://schemas.microsoft.com/office/drawing/2014/main" id="{3B87A3B2-65EA-4546-8C49-CA50B99F1A23}"/>
                </a:ext>
              </a:extLst>
            </p:cNvPr>
            <p:cNvSpPr/>
            <p:nvPr/>
          </p:nvSpPr>
          <p:spPr>
            <a:xfrm>
              <a:off x="0" y="0"/>
              <a:ext cx="2394857" cy="6858000"/>
            </a:xfrm>
            <a:prstGeom prst="rect">
              <a:avLst/>
            </a:prstGeom>
            <a:solidFill>
              <a:srgbClr val="FEF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inpin heiti" charset="-122"/>
                <a:ea typeface="inpin heiti" charset="-122"/>
              </a:endParaRPr>
            </a:p>
          </p:txBody>
        </p:sp>
      </p:grpSp>
      <p:pic>
        <p:nvPicPr>
          <p:cNvPr id="35" name="图片 34">
            <a:extLst>
              <a:ext uri="{FF2B5EF4-FFF2-40B4-BE49-F238E27FC236}">
                <a16:creationId xmlns:a16="http://schemas.microsoft.com/office/drawing/2014/main" id="{3E124B97-17B7-4D90-8C6A-885B06F1DA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6904" y="1896908"/>
            <a:ext cx="7260206" cy="4593106"/>
          </a:xfrm>
          <a:prstGeom prst="rect">
            <a:avLst/>
          </a:prstGeom>
        </p:spPr>
      </p:pic>
      <p:pic>
        <p:nvPicPr>
          <p:cNvPr id="24" name="图片 9">
            <a:extLst>
              <a:ext uri="{FF2B5EF4-FFF2-40B4-BE49-F238E27FC236}">
                <a16:creationId xmlns:a16="http://schemas.microsoft.com/office/drawing/2014/main" id="{58673B8C-D0D8-7742-9446-72AA64705F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9282" y="201829"/>
            <a:ext cx="4305726" cy="3390157"/>
          </a:xfrm>
          <a:prstGeom prst="rect">
            <a:avLst/>
          </a:prstGeom>
        </p:spPr>
      </p:pic>
      <p:sp>
        <p:nvSpPr>
          <p:cNvPr id="25" name="文本框 10">
            <a:extLst>
              <a:ext uri="{FF2B5EF4-FFF2-40B4-BE49-F238E27FC236}">
                <a16:creationId xmlns:a16="http://schemas.microsoft.com/office/drawing/2014/main" id="{AC733AFD-F1F8-C14D-AAF1-6BF9DE5794A9}"/>
              </a:ext>
            </a:extLst>
          </p:cNvPr>
          <p:cNvSpPr txBox="1"/>
          <p:nvPr/>
        </p:nvSpPr>
        <p:spPr>
          <a:xfrm>
            <a:off x="332182" y="928682"/>
            <a:ext cx="3873851" cy="584775"/>
          </a:xfrm>
          <a:prstGeom prst="rect">
            <a:avLst/>
          </a:prstGeom>
          <a:noFill/>
        </p:spPr>
        <p:txBody>
          <a:bodyPr wrap="square" rtlCol="0">
            <a:spAutoFit/>
          </a:bodyPr>
          <a:lstStyle/>
          <a:p>
            <a:pPr algn="ctr"/>
            <a:r>
              <a:rPr lang="en-US" altLang="zh-CN" sz="3200" b="1" u="sng" dirty="0">
                <a:solidFill>
                  <a:srgbClr val="0070C0"/>
                </a:solidFill>
                <a:latin typeface="Times New Roman" panose="02020603050405020304" pitchFamily="18" charset="0"/>
                <a:ea typeface="inpin heiti" charset="-122"/>
                <a:cs typeface="Times New Roman" panose="02020603050405020304" pitchFamily="18" charset="0"/>
              </a:rPr>
              <a:t>NỘI DUNG BÀI </a:t>
            </a:r>
          </a:p>
        </p:txBody>
      </p:sp>
      <p:sp>
        <p:nvSpPr>
          <p:cNvPr id="26" name="文本框 14">
            <a:extLst>
              <a:ext uri="{FF2B5EF4-FFF2-40B4-BE49-F238E27FC236}">
                <a16:creationId xmlns:a16="http://schemas.microsoft.com/office/drawing/2014/main" id="{FD290835-C468-3243-9A1A-67D6DAC2E2FE}"/>
              </a:ext>
            </a:extLst>
          </p:cNvPr>
          <p:cNvSpPr txBox="1"/>
          <p:nvPr/>
        </p:nvSpPr>
        <p:spPr>
          <a:xfrm>
            <a:off x="332182" y="1798669"/>
            <a:ext cx="5280212" cy="923330"/>
          </a:xfrm>
          <a:prstGeom prst="rect">
            <a:avLst/>
          </a:prstGeom>
          <a:noFill/>
        </p:spPr>
        <p:txBody>
          <a:bodyPr wrap="square" rtlCol="0">
            <a:spAutoFit/>
          </a:bodyPr>
          <a:lstStyle/>
          <a:p>
            <a:r>
              <a:rPr lang="en-US" altLang="zh-CN" sz="5400" b="1" dirty="0">
                <a:solidFill>
                  <a:srgbClr val="FF0000"/>
                </a:solidFill>
                <a:effectLst>
                  <a:glow rad="139700">
                    <a:schemeClr val="accent6">
                      <a:satMod val="175000"/>
                      <a:alpha val="40000"/>
                    </a:schemeClr>
                  </a:glow>
                  <a:reflection blurRad="6350" stA="60000" endA="900" endPos="60000" dist="29997" dir="5400000" sy="-100000" algn="bl" rotWithShape="0"/>
                </a:effectLst>
                <a:latin typeface="Times New Roman" panose="02020603050405020304" pitchFamily="18" charset="0"/>
                <a:ea typeface="inpin heiti" charset="-122"/>
                <a:cs typeface="Times New Roman" panose="02020603050405020304" pitchFamily="18" charset="0"/>
              </a:rPr>
              <a:t>VẼ TRỨNG</a:t>
            </a:r>
            <a:endParaRPr lang="zh-CN" altLang="en-US" sz="5400" b="1" dirty="0">
              <a:solidFill>
                <a:srgbClr val="FF0000"/>
              </a:solidFill>
              <a:effectLst>
                <a:glow rad="139700">
                  <a:schemeClr val="accent6">
                    <a:satMod val="175000"/>
                    <a:alpha val="40000"/>
                  </a:schemeClr>
                </a:glow>
                <a:reflection blurRad="6350" stA="60000" endA="900" endPos="60000" dist="29997" dir="5400000" sy="-100000" algn="bl" rotWithShape="0"/>
              </a:effectLst>
              <a:latin typeface="Times New Roman" panose="02020603050405020304" pitchFamily="18" charset="0"/>
              <a:ea typeface="inpin heiti" charset="-122"/>
              <a:cs typeface="Times New Roman" panose="02020603050405020304" pitchFamily="18" charset="0"/>
            </a:endParaRPr>
          </a:p>
        </p:txBody>
      </p:sp>
      <p:sp>
        <p:nvSpPr>
          <p:cNvPr id="28" name="TextBox 27">
            <a:extLst>
              <a:ext uri="{FF2B5EF4-FFF2-40B4-BE49-F238E27FC236}">
                <a16:creationId xmlns:a16="http://schemas.microsoft.com/office/drawing/2014/main" id="{3AE9E082-B493-0C45-9E8A-7D602456219F}"/>
              </a:ext>
            </a:extLst>
          </p:cNvPr>
          <p:cNvSpPr txBox="1"/>
          <p:nvPr/>
        </p:nvSpPr>
        <p:spPr>
          <a:xfrm>
            <a:off x="4654977" y="3041566"/>
            <a:ext cx="6804059" cy="2554545"/>
          </a:xfrm>
          <a:prstGeom prst="rect">
            <a:avLst/>
          </a:prstGeom>
          <a:noFill/>
        </p:spPr>
        <p:txBody>
          <a:bodyPr wrap="square">
            <a:spAutoFit/>
          </a:bodyPr>
          <a:lstStyle/>
          <a:p>
            <a:r>
              <a:rPr lang="vi-VN" sz="4000" b="1" dirty="0">
                <a:solidFill>
                  <a:schemeClr val="accent5">
                    <a:lumMod val="75000"/>
                  </a:schemeClr>
                </a:solidFill>
                <a:effectLst/>
                <a:latin typeface="+mj-lt"/>
                <a:ea typeface="Calibri" panose="020F0502020204030204" pitchFamily="34" charset="0"/>
                <a:cs typeface="Times New Roman" panose="02020603050405020304" pitchFamily="18" charset="0"/>
              </a:rPr>
              <a:t>Bài tập đọc ca ngợi sự khổ công rèn luyện của Lê-ô-nác-đô đa Vin-xi, nhờ đó ông đã trở thành danh họa nổi tiếng</a:t>
            </a:r>
            <a:endParaRPr lang="en-VN" sz="4000" b="1" dirty="0">
              <a:solidFill>
                <a:schemeClr val="accent5">
                  <a:lumMod val="75000"/>
                </a:schemeClr>
              </a:solidFill>
              <a:effectLst/>
              <a:latin typeface="+mj-lt"/>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957906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3516">
        <p15:prstTrans prst="peelOff"/>
      </p:transition>
    </mc:Choice>
    <mc:Fallback xmlns="">
      <p:transition spd="slow" advTm="3351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circle(in)">
                                      <p:cBhvr>
                                        <p:cTn id="7" dur="20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circle(in)">
                                      <p:cBhvr>
                                        <p:cTn id="12"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9F892EA-4DBB-441C-B273-142A910D1F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4857" y="0"/>
            <a:ext cx="9797142" cy="6858000"/>
          </a:xfrm>
          <a:prstGeom prst="rect">
            <a:avLst/>
          </a:prstGeom>
        </p:spPr>
      </p:pic>
      <p:sp>
        <p:nvSpPr>
          <p:cNvPr id="4" name="矩形 3">
            <a:extLst>
              <a:ext uri="{FF2B5EF4-FFF2-40B4-BE49-F238E27FC236}">
                <a16:creationId xmlns:a16="http://schemas.microsoft.com/office/drawing/2014/main" id="{78E5C436-8ADC-4B89-82FD-F7E2897376F6}"/>
              </a:ext>
            </a:extLst>
          </p:cNvPr>
          <p:cNvSpPr/>
          <p:nvPr/>
        </p:nvSpPr>
        <p:spPr>
          <a:xfrm>
            <a:off x="0" y="0"/>
            <a:ext cx="2394857" cy="6858000"/>
          </a:xfrm>
          <a:prstGeom prst="rect">
            <a:avLst/>
          </a:prstGeom>
          <a:solidFill>
            <a:srgbClr val="FEF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inpin heiti" charset="-122"/>
              <a:ea typeface="inpin heiti" charset="-122"/>
            </a:endParaRPr>
          </a:p>
        </p:txBody>
      </p:sp>
      <p:pic>
        <p:nvPicPr>
          <p:cNvPr id="8" name="图片 7">
            <a:extLst>
              <a:ext uri="{FF2B5EF4-FFF2-40B4-BE49-F238E27FC236}">
                <a16:creationId xmlns:a16="http://schemas.microsoft.com/office/drawing/2014/main" id="{6741DD8F-D179-493D-BA2A-6D65DD29A6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3219">
            <a:off x="124919" y="4343664"/>
            <a:ext cx="4539875" cy="2318019"/>
          </a:xfrm>
          <a:prstGeom prst="rect">
            <a:avLst/>
          </a:prstGeom>
        </p:spPr>
      </p:pic>
      <p:pic>
        <p:nvPicPr>
          <p:cNvPr id="10" name="图片 9">
            <a:extLst>
              <a:ext uri="{FF2B5EF4-FFF2-40B4-BE49-F238E27FC236}">
                <a16:creationId xmlns:a16="http://schemas.microsoft.com/office/drawing/2014/main" id="{D3C4121D-FED9-44DD-8DDE-DD8FD3AE0B0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80213" y="247426"/>
            <a:ext cx="5778658" cy="4549885"/>
          </a:xfrm>
          <a:prstGeom prst="rect">
            <a:avLst/>
          </a:prstGeom>
        </p:spPr>
      </p:pic>
      <p:sp>
        <p:nvSpPr>
          <p:cNvPr id="11" name="文本框 10">
            <a:extLst>
              <a:ext uri="{FF2B5EF4-FFF2-40B4-BE49-F238E27FC236}">
                <a16:creationId xmlns:a16="http://schemas.microsoft.com/office/drawing/2014/main" id="{267146D8-6AB0-4BC7-AB13-36FD534976DB}"/>
              </a:ext>
            </a:extLst>
          </p:cNvPr>
          <p:cNvSpPr txBox="1"/>
          <p:nvPr/>
        </p:nvSpPr>
        <p:spPr>
          <a:xfrm>
            <a:off x="6714626" y="965106"/>
            <a:ext cx="3082517" cy="646331"/>
          </a:xfrm>
          <a:prstGeom prst="rect">
            <a:avLst/>
          </a:prstGeom>
          <a:noFill/>
        </p:spPr>
        <p:txBody>
          <a:bodyPr wrap="square" rtlCol="0">
            <a:spAutoFit/>
          </a:bodyPr>
          <a:lstStyle/>
          <a:p>
            <a:pPr algn="ctr"/>
            <a:r>
              <a:rPr lang="en-US" altLang="zh-CN" sz="3600" b="1" u="sng" dirty="0">
                <a:solidFill>
                  <a:srgbClr val="0070C0"/>
                </a:solidFill>
                <a:latin typeface="Times New Roman" panose="02020603050405020304" pitchFamily="18" charset="0"/>
                <a:ea typeface="inpin heiti" charset="-122"/>
                <a:cs typeface="Times New Roman" panose="02020603050405020304" pitchFamily="18" charset="0"/>
              </a:rPr>
              <a:t>TẬP ĐỌC</a:t>
            </a:r>
            <a:endParaRPr lang="zh-CN" altLang="en-US" sz="3600" b="1" u="sng" dirty="0">
              <a:solidFill>
                <a:srgbClr val="0070C0"/>
              </a:solidFill>
              <a:latin typeface="Times New Roman" panose="02020603050405020304" pitchFamily="18" charset="0"/>
              <a:ea typeface="inpin heiti" charset="-122"/>
              <a:cs typeface="Times New Roman" panose="02020603050405020304" pitchFamily="18" charset="0"/>
            </a:endParaRPr>
          </a:p>
        </p:txBody>
      </p:sp>
      <p:sp>
        <p:nvSpPr>
          <p:cNvPr id="15" name="文本框 14">
            <a:extLst>
              <a:ext uri="{FF2B5EF4-FFF2-40B4-BE49-F238E27FC236}">
                <a16:creationId xmlns:a16="http://schemas.microsoft.com/office/drawing/2014/main" id="{E90F17CD-9891-4AA9-87BC-8D879AD62D92}"/>
              </a:ext>
            </a:extLst>
          </p:cNvPr>
          <p:cNvSpPr txBox="1"/>
          <p:nvPr/>
        </p:nvSpPr>
        <p:spPr>
          <a:xfrm>
            <a:off x="6096000" y="2321004"/>
            <a:ext cx="5280212" cy="1107996"/>
          </a:xfrm>
          <a:prstGeom prst="rect">
            <a:avLst/>
          </a:prstGeom>
          <a:noFill/>
        </p:spPr>
        <p:txBody>
          <a:bodyPr wrap="square" rtlCol="0">
            <a:spAutoFit/>
          </a:bodyPr>
          <a:lstStyle/>
          <a:p>
            <a:r>
              <a:rPr lang="en-US" altLang="zh-CN" sz="6600" b="1" dirty="0">
                <a:solidFill>
                  <a:srgbClr val="FF0000"/>
                </a:solidFill>
                <a:effectLst>
                  <a:glow rad="139700">
                    <a:schemeClr val="accent6">
                      <a:satMod val="175000"/>
                      <a:alpha val="40000"/>
                    </a:schemeClr>
                  </a:glow>
                  <a:reflection blurRad="6350" stA="60000" endA="900" endPos="60000" dist="29997" dir="5400000" sy="-100000" algn="bl" rotWithShape="0"/>
                </a:effectLst>
                <a:latin typeface="Times New Roman" panose="02020603050405020304" pitchFamily="18" charset="0"/>
                <a:ea typeface="inpin heiti" charset="-122"/>
                <a:cs typeface="Times New Roman" panose="02020603050405020304" pitchFamily="18" charset="0"/>
              </a:rPr>
              <a:t>VẼ TRỨNG</a:t>
            </a:r>
            <a:endParaRPr lang="zh-CN" altLang="en-US" sz="6600" b="1" dirty="0">
              <a:solidFill>
                <a:srgbClr val="FF0000"/>
              </a:solidFill>
              <a:effectLst>
                <a:glow rad="139700">
                  <a:schemeClr val="accent6">
                    <a:satMod val="175000"/>
                    <a:alpha val="40000"/>
                  </a:schemeClr>
                </a:glow>
                <a:reflection blurRad="6350" stA="60000" endA="900" endPos="60000" dist="29997" dir="5400000" sy="-100000" algn="bl" rotWithShape="0"/>
              </a:effectLst>
              <a:latin typeface="Times New Roman" panose="02020603050405020304" pitchFamily="18" charset="0"/>
              <a:ea typeface="inpin heiti" charset="-122"/>
              <a:cs typeface="Times New Roman" panose="02020603050405020304" pitchFamily="18" charset="0"/>
            </a:endParaRPr>
          </a:p>
        </p:txBody>
      </p:sp>
      <p:pic>
        <p:nvPicPr>
          <p:cNvPr id="12" name="Picture 15">
            <a:extLst>
              <a:ext uri="{FF2B5EF4-FFF2-40B4-BE49-F238E27FC236}">
                <a16:creationId xmlns:a16="http://schemas.microsoft.com/office/drawing/2014/main" id="{403FCFE9-A259-0048-9980-FC3FACB726A7}"/>
              </a:ext>
            </a:extLst>
          </p:cNvPr>
          <p:cNvPicPr>
            <a:picLocks noChangeAspect="1" noChangeArrowheads="1"/>
          </p:cNvPicPr>
          <p:nvPr/>
        </p:nvPicPr>
        <p:blipFill>
          <a:blip r:embed="rId7"/>
          <a:srcRect/>
          <a:stretch>
            <a:fillRect/>
          </a:stretch>
        </p:blipFill>
        <p:spPr bwMode="auto">
          <a:xfrm>
            <a:off x="859142" y="430306"/>
            <a:ext cx="3971971" cy="35925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42717449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35194">
        <p15:prstTrans prst="origami"/>
      </p:transition>
    </mc:Choice>
    <mc:Fallback xmlns="">
      <p:transition spd="slow" advTm="3519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22" presetClass="entr" presetSubtype="8" fill="hold" nodeType="withEffect">
                                  <p:stCondLst>
                                    <p:cond delay="0"/>
                                  </p:stCondLst>
                                  <p:childTnLst>
                                    <p:set>
                                      <p:cBhvr>
                                        <p:cTn id="9" dur="1" fill="hold">
                                          <p:stCondLst>
                                            <p:cond delay="0"/>
                                          </p:stCondLst>
                                        </p:cTn>
                                        <p:tgtEl>
                                          <p:spTgt spid="15">
                                            <p:txEl>
                                              <p:pRg st="0" end="0"/>
                                            </p:txEl>
                                          </p:spTgt>
                                        </p:tgtEl>
                                        <p:attrNameLst>
                                          <p:attrName>style.visibility</p:attrName>
                                        </p:attrNameLst>
                                      </p:cBhvr>
                                      <p:to>
                                        <p:strVal val="visible"/>
                                      </p:to>
                                    </p:set>
                                    <p:animEffect transition="in" filter="wipe(left)">
                                      <p:cBhvr>
                                        <p:cTn id="10" dur="500"/>
                                        <p:tgtEl>
                                          <p:spTgt spid="15">
                                            <p:txEl>
                                              <p:pRg st="0" end="0"/>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7B5EB1B5-2972-4D46-89FA-DC33E6EA558B}"/>
              </a:ext>
            </a:extLst>
          </p:cNvPr>
          <p:cNvGrpSpPr/>
          <p:nvPr/>
        </p:nvGrpSpPr>
        <p:grpSpPr>
          <a:xfrm>
            <a:off x="0" y="0"/>
            <a:ext cx="12191999" cy="7945120"/>
            <a:chOff x="0" y="0"/>
            <a:chExt cx="12191999" cy="6858000"/>
          </a:xfrm>
        </p:grpSpPr>
        <p:pic>
          <p:nvPicPr>
            <p:cNvPr id="3" name="图片 2">
              <a:extLst>
                <a:ext uri="{FF2B5EF4-FFF2-40B4-BE49-F238E27FC236}">
                  <a16:creationId xmlns:a16="http://schemas.microsoft.com/office/drawing/2014/main" id="{71C0711C-3A15-4BED-8D6C-E743E1762F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4857" y="0"/>
              <a:ext cx="9797142" cy="6858000"/>
            </a:xfrm>
            <a:prstGeom prst="rect">
              <a:avLst/>
            </a:prstGeom>
          </p:spPr>
        </p:pic>
        <p:sp>
          <p:nvSpPr>
            <p:cNvPr id="4" name="矩形 3">
              <a:extLst>
                <a:ext uri="{FF2B5EF4-FFF2-40B4-BE49-F238E27FC236}">
                  <a16:creationId xmlns:a16="http://schemas.microsoft.com/office/drawing/2014/main" id="{3B87A3B2-65EA-4546-8C49-CA50B99F1A23}"/>
                </a:ext>
              </a:extLst>
            </p:cNvPr>
            <p:cNvSpPr/>
            <p:nvPr/>
          </p:nvSpPr>
          <p:spPr>
            <a:xfrm>
              <a:off x="0" y="0"/>
              <a:ext cx="2394857" cy="6858000"/>
            </a:xfrm>
            <a:prstGeom prst="rect">
              <a:avLst/>
            </a:prstGeom>
            <a:solidFill>
              <a:srgbClr val="FEF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inpin heiti" charset="-122"/>
                <a:ea typeface="inpin heiti" charset="-122"/>
              </a:endParaRPr>
            </a:p>
          </p:txBody>
        </p:sp>
      </p:grpSp>
      <p:pic>
        <p:nvPicPr>
          <p:cNvPr id="9" name="图片 8">
            <a:extLst>
              <a:ext uri="{FF2B5EF4-FFF2-40B4-BE49-F238E27FC236}">
                <a16:creationId xmlns:a16="http://schemas.microsoft.com/office/drawing/2014/main" id="{AAAEAD09-9C84-48C8-919F-C148B5076E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3412" y="3113996"/>
            <a:ext cx="3771900" cy="2979953"/>
          </a:xfrm>
          <a:prstGeom prst="rect">
            <a:avLst/>
          </a:prstGeom>
        </p:spPr>
      </p:pic>
      <p:pic>
        <p:nvPicPr>
          <p:cNvPr id="11" name="图片 10">
            <a:extLst>
              <a:ext uri="{FF2B5EF4-FFF2-40B4-BE49-F238E27FC236}">
                <a16:creationId xmlns:a16="http://schemas.microsoft.com/office/drawing/2014/main" id="{9CF25D90-CE6D-4E6F-A407-29BA9FDED6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97428" y="31506"/>
            <a:ext cx="11419756" cy="5892800"/>
          </a:xfrm>
          <a:prstGeom prst="rect">
            <a:avLst/>
          </a:prstGeom>
        </p:spPr>
      </p:pic>
      <p:sp>
        <p:nvSpPr>
          <p:cNvPr id="17" name="矩形: 圆角 16">
            <a:extLst>
              <a:ext uri="{FF2B5EF4-FFF2-40B4-BE49-F238E27FC236}">
                <a16:creationId xmlns:a16="http://schemas.microsoft.com/office/drawing/2014/main" id="{7607D1DC-F87A-41B4-977F-7CD33BEF483B}"/>
              </a:ext>
            </a:extLst>
          </p:cNvPr>
          <p:cNvSpPr/>
          <p:nvPr/>
        </p:nvSpPr>
        <p:spPr>
          <a:xfrm>
            <a:off x="3834631" y="1364425"/>
            <a:ext cx="6525538" cy="3887075"/>
          </a:xfrm>
          <a:prstGeom prst="roundRect">
            <a:avLst>
              <a:gd name="adj" fmla="val 50000"/>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300" dirty="0">
                <a:solidFill>
                  <a:srgbClr val="FF0000"/>
                </a:solidFill>
                <a:latin typeface="+mj-lt"/>
                <a:sym typeface="Wingdings" pitchFamily="2" charset="2"/>
              </a:rPr>
              <a:t> </a:t>
            </a:r>
            <a:r>
              <a:rPr lang="vi-VN" sz="3300" dirty="0">
                <a:solidFill>
                  <a:srgbClr val="FF0000"/>
                </a:solidFill>
                <a:latin typeface="+mj-lt"/>
              </a:rPr>
              <a:t>Muốn thành công cần có  nhiều yếu tố và quan trọng nhất là sự kiên trì, quyết tâm khổ luyện</a:t>
            </a:r>
            <a:endParaRPr lang="zh-CN" altLang="en-US" sz="3300" dirty="0">
              <a:solidFill>
                <a:srgbClr val="FF0000"/>
              </a:solidFill>
              <a:latin typeface="+mj-lt"/>
              <a:ea typeface="inpin heiti" charset="-122"/>
            </a:endParaRPr>
          </a:p>
        </p:txBody>
      </p:sp>
    </p:spTree>
    <p:custDataLst>
      <p:tags r:id="rId1"/>
    </p:custDataLst>
    <p:extLst>
      <p:ext uri="{BB962C8B-B14F-4D97-AF65-F5344CB8AC3E}">
        <p14:creationId xmlns:p14="http://schemas.microsoft.com/office/powerpoint/2010/main" val="5149477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6326">
        <p15:prstTrans prst="peelOff"/>
      </p:transition>
    </mc:Choice>
    <mc:Fallback xmlns="">
      <p:transition spd="slow" advTm="2632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7B5EB1B5-2972-4D46-89FA-DC33E6EA558B}"/>
              </a:ext>
            </a:extLst>
          </p:cNvPr>
          <p:cNvGrpSpPr/>
          <p:nvPr/>
        </p:nvGrpSpPr>
        <p:grpSpPr>
          <a:xfrm>
            <a:off x="0" y="0"/>
            <a:ext cx="12191999" cy="6858000"/>
            <a:chOff x="0" y="0"/>
            <a:chExt cx="12191999" cy="6858000"/>
          </a:xfrm>
        </p:grpSpPr>
        <p:pic>
          <p:nvPicPr>
            <p:cNvPr id="3" name="图片 2">
              <a:extLst>
                <a:ext uri="{FF2B5EF4-FFF2-40B4-BE49-F238E27FC236}">
                  <a16:creationId xmlns:a16="http://schemas.microsoft.com/office/drawing/2014/main" id="{71C0711C-3A15-4BED-8D6C-E743E1762F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4857" y="0"/>
              <a:ext cx="9797142" cy="6858000"/>
            </a:xfrm>
            <a:prstGeom prst="rect">
              <a:avLst/>
            </a:prstGeom>
          </p:spPr>
        </p:pic>
        <p:sp>
          <p:nvSpPr>
            <p:cNvPr id="4" name="矩形 3">
              <a:extLst>
                <a:ext uri="{FF2B5EF4-FFF2-40B4-BE49-F238E27FC236}">
                  <a16:creationId xmlns:a16="http://schemas.microsoft.com/office/drawing/2014/main" id="{3B87A3B2-65EA-4546-8C49-CA50B99F1A23}"/>
                </a:ext>
              </a:extLst>
            </p:cNvPr>
            <p:cNvSpPr/>
            <p:nvPr/>
          </p:nvSpPr>
          <p:spPr>
            <a:xfrm>
              <a:off x="0" y="0"/>
              <a:ext cx="2394857" cy="6858000"/>
            </a:xfrm>
            <a:prstGeom prst="rect">
              <a:avLst/>
            </a:prstGeom>
            <a:solidFill>
              <a:srgbClr val="FEF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inpin heiti" charset="-122"/>
                <a:ea typeface="inpin heiti" charset="-122"/>
              </a:endParaRPr>
            </a:p>
          </p:txBody>
        </p:sp>
      </p:grpSp>
      <p:pic>
        <p:nvPicPr>
          <p:cNvPr id="11" name="图片 10">
            <a:extLst>
              <a:ext uri="{FF2B5EF4-FFF2-40B4-BE49-F238E27FC236}">
                <a16:creationId xmlns:a16="http://schemas.microsoft.com/office/drawing/2014/main" id="{88492C0C-B959-4090-9487-8777AAA982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1670" y="1828299"/>
            <a:ext cx="5061238" cy="4217698"/>
          </a:xfrm>
          <a:prstGeom prst="rect">
            <a:avLst/>
          </a:prstGeom>
        </p:spPr>
      </p:pic>
      <p:pic>
        <p:nvPicPr>
          <p:cNvPr id="16" name="图片 15">
            <a:extLst>
              <a:ext uri="{FF2B5EF4-FFF2-40B4-BE49-F238E27FC236}">
                <a16:creationId xmlns:a16="http://schemas.microsoft.com/office/drawing/2014/main" id="{0D6F2108-C97E-4DA6-B814-41F622D7F0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44352" y="1530253"/>
            <a:ext cx="6028633" cy="3666452"/>
          </a:xfrm>
          <a:prstGeom prst="rect">
            <a:avLst/>
          </a:prstGeom>
        </p:spPr>
      </p:pic>
      <p:sp>
        <p:nvSpPr>
          <p:cNvPr id="18" name="文本框 17">
            <a:extLst>
              <a:ext uri="{FF2B5EF4-FFF2-40B4-BE49-F238E27FC236}">
                <a16:creationId xmlns:a16="http://schemas.microsoft.com/office/drawing/2014/main" id="{FB204D55-C522-490D-94EB-94A64297908F}"/>
              </a:ext>
            </a:extLst>
          </p:cNvPr>
          <p:cNvSpPr txBox="1"/>
          <p:nvPr/>
        </p:nvSpPr>
        <p:spPr>
          <a:xfrm rot="301393">
            <a:off x="7687041" y="1826627"/>
            <a:ext cx="1428750" cy="707886"/>
          </a:xfrm>
          <a:prstGeom prst="rect">
            <a:avLst/>
          </a:prstGeom>
          <a:noFill/>
        </p:spPr>
        <p:txBody>
          <a:bodyPr wrap="square" rtlCol="0">
            <a:spAutoFit/>
          </a:bodyPr>
          <a:lstStyle/>
          <a:p>
            <a:r>
              <a:rPr lang="en-US" altLang="zh-CN" sz="4000" b="1" dirty="0">
                <a:solidFill>
                  <a:srgbClr val="00B050"/>
                </a:solidFill>
                <a:latin typeface="inpin heiti" charset="-122"/>
                <a:ea typeface="inpin heiti" charset="-122"/>
              </a:rPr>
              <a:t>III.</a:t>
            </a:r>
            <a:endParaRPr lang="zh-CN" altLang="en-US" sz="4000" b="1" dirty="0">
              <a:solidFill>
                <a:srgbClr val="00B050"/>
              </a:solidFill>
              <a:latin typeface="inpin heiti" charset="-122"/>
              <a:ea typeface="inpin heiti" charset="-122"/>
            </a:endParaRPr>
          </a:p>
        </p:txBody>
      </p:sp>
      <p:sp>
        <p:nvSpPr>
          <p:cNvPr id="19" name="文本框 18">
            <a:extLst>
              <a:ext uri="{FF2B5EF4-FFF2-40B4-BE49-F238E27FC236}">
                <a16:creationId xmlns:a16="http://schemas.microsoft.com/office/drawing/2014/main" id="{B8152D64-E651-4988-8DB2-372775FBD21C}"/>
              </a:ext>
            </a:extLst>
          </p:cNvPr>
          <p:cNvSpPr txBox="1"/>
          <p:nvPr/>
        </p:nvSpPr>
        <p:spPr>
          <a:xfrm rot="255622">
            <a:off x="6315499" y="2359697"/>
            <a:ext cx="3886337" cy="2696379"/>
          </a:xfrm>
          <a:prstGeom prst="rect">
            <a:avLst/>
          </a:prstGeom>
          <a:noFill/>
        </p:spPr>
        <p:txBody>
          <a:bodyPr wrap="square" rtlCol="0">
            <a:spAutoFit/>
          </a:bodyPr>
          <a:lstStyle/>
          <a:p>
            <a:pPr>
              <a:lnSpc>
                <a:spcPct val="150000"/>
              </a:lnSpc>
            </a:pPr>
            <a:r>
              <a:rPr lang="en-US" altLang="zh-CN" sz="6000" b="1" dirty="0" err="1">
                <a:ln>
                  <a:solidFill>
                    <a:srgbClr val="92D050"/>
                  </a:solidFill>
                </a:ln>
                <a:solidFill>
                  <a:srgbClr val="00B050"/>
                </a:solidFill>
                <a:latin typeface="Times New Roman" panose="02020603050405020304" pitchFamily="18" charset="0"/>
                <a:ea typeface="inpin heiti" charset="-122"/>
                <a:cs typeface="Times New Roman" panose="02020603050405020304" pitchFamily="18" charset="0"/>
              </a:rPr>
              <a:t>Luyện</a:t>
            </a:r>
            <a:r>
              <a:rPr lang="en-US" altLang="zh-CN" sz="6000" b="1" dirty="0">
                <a:ln>
                  <a:solidFill>
                    <a:srgbClr val="92D050"/>
                  </a:solidFill>
                </a:ln>
                <a:solidFill>
                  <a:srgbClr val="00B050"/>
                </a:solidFill>
                <a:latin typeface="Times New Roman" panose="02020603050405020304" pitchFamily="18" charset="0"/>
                <a:ea typeface="inpin heiti" charset="-122"/>
                <a:cs typeface="Times New Roman" panose="02020603050405020304" pitchFamily="18" charset="0"/>
              </a:rPr>
              <a:t> </a:t>
            </a:r>
            <a:r>
              <a:rPr lang="en-US" altLang="zh-CN" sz="6000" b="1" dirty="0" err="1">
                <a:ln>
                  <a:solidFill>
                    <a:srgbClr val="92D050"/>
                  </a:solidFill>
                </a:ln>
                <a:solidFill>
                  <a:srgbClr val="00B050"/>
                </a:solidFill>
                <a:latin typeface="Times New Roman" panose="02020603050405020304" pitchFamily="18" charset="0"/>
                <a:ea typeface="inpin heiti" charset="-122"/>
                <a:cs typeface="Times New Roman" panose="02020603050405020304" pitchFamily="18" charset="0"/>
              </a:rPr>
              <a:t>đọc</a:t>
            </a:r>
            <a:r>
              <a:rPr lang="en-US" altLang="zh-CN" sz="6000" b="1" dirty="0">
                <a:ln>
                  <a:solidFill>
                    <a:srgbClr val="92D050"/>
                  </a:solidFill>
                </a:ln>
                <a:solidFill>
                  <a:srgbClr val="00B050"/>
                </a:solidFill>
                <a:latin typeface="Times New Roman" panose="02020603050405020304" pitchFamily="18" charset="0"/>
                <a:ea typeface="inpin heiti" charset="-122"/>
                <a:cs typeface="Times New Roman" panose="02020603050405020304" pitchFamily="18" charset="0"/>
              </a:rPr>
              <a:t> </a:t>
            </a:r>
            <a:r>
              <a:rPr lang="en-US" altLang="zh-CN" sz="6000" b="1" dirty="0" err="1">
                <a:ln>
                  <a:solidFill>
                    <a:srgbClr val="92D050"/>
                  </a:solidFill>
                </a:ln>
                <a:solidFill>
                  <a:srgbClr val="00B050"/>
                </a:solidFill>
                <a:latin typeface="Times New Roman" panose="02020603050405020304" pitchFamily="18" charset="0"/>
                <a:ea typeface="inpin heiti" charset="-122"/>
                <a:cs typeface="Times New Roman" panose="02020603050405020304" pitchFamily="18" charset="0"/>
              </a:rPr>
              <a:t>diễn</a:t>
            </a:r>
            <a:r>
              <a:rPr lang="en-US" altLang="zh-CN" sz="6000" b="1" dirty="0">
                <a:ln>
                  <a:solidFill>
                    <a:srgbClr val="92D050"/>
                  </a:solidFill>
                </a:ln>
                <a:solidFill>
                  <a:srgbClr val="00B050"/>
                </a:solidFill>
                <a:latin typeface="Times New Roman" panose="02020603050405020304" pitchFamily="18" charset="0"/>
                <a:ea typeface="inpin heiti" charset="-122"/>
                <a:cs typeface="Times New Roman" panose="02020603050405020304" pitchFamily="18" charset="0"/>
              </a:rPr>
              <a:t> </a:t>
            </a:r>
            <a:r>
              <a:rPr lang="en-US" altLang="zh-CN" sz="6000" b="1" dirty="0" err="1">
                <a:ln>
                  <a:solidFill>
                    <a:srgbClr val="92D050"/>
                  </a:solidFill>
                </a:ln>
                <a:solidFill>
                  <a:srgbClr val="00B050"/>
                </a:solidFill>
                <a:latin typeface="Times New Roman" panose="02020603050405020304" pitchFamily="18" charset="0"/>
                <a:ea typeface="inpin heiti" charset="-122"/>
                <a:cs typeface="Times New Roman" panose="02020603050405020304" pitchFamily="18" charset="0"/>
              </a:rPr>
              <a:t>cảm</a:t>
            </a:r>
            <a:endParaRPr lang="zh-CN" altLang="en-US" sz="6000" b="1" dirty="0">
              <a:ln>
                <a:solidFill>
                  <a:srgbClr val="92D050"/>
                </a:solidFill>
              </a:ln>
              <a:solidFill>
                <a:srgbClr val="00B050"/>
              </a:solidFill>
              <a:latin typeface="Times New Roman" panose="02020603050405020304" pitchFamily="18" charset="0"/>
              <a:ea typeface="inpin heiti" charset="-122"/>
              <a:cs typeface="Times New Roman" panose="02020603050405020304" pitchFamily="18" charset="0"/>
            </a:endParaRPr>
          </a:p>
        </p:txBody>
      </p:sp>
    </p:spTree>
    <p:custDataLst>
      <p:tags r:id="rId1"/>
    </p:custDataLst>
    <p:extLst>
      <p:ext uri="{BB962C8B-B14F-4D97-AF65-F5344CB8AC3E}">
        <p14:creationId xmlns:p14="http://schemas.microsoft.com/office/powerpoint/2010/main" val="36799724"/>
      </p:ext>
    </p:extLst>
  </p:cSld>
  <p:clrMapOvr>
    <a:masterClrMapping/>
  </p:clrMapOvr>
  <mc:AlternateContent xmlns:mc="http://schemas.openxmlformats.org/markup-compatibility/2006" xmlns:p14="http://schemas.microsoft.com/office/powerpoint/2010/main">
    <mc:Choice Requires="p14">
      <p:transition spd="slow" p14:dur="1400" advTm="10958">
        <p14:ripple/>
      </p:transition>
    </mc:Choice>
    <mc:Fallback xmlns="">
      <p:transition spd="slow" advTm="1095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3ECE1B2F-A3F6-D54A-A57E-167762E6DD12}"/>
              </a:ext>
            </a:extLst>
          </p:cNvPr>
          <p:cNvGrpSpPr/>
          <p:nvPr/>
        </p:nvGrpSpPr>
        <p:grpSpPr>
          <a:xfrm>
            <a:off x="-2223654" y="29296"/>
            <a:ext cx="14415654" cy="7992486"/>
            <a:chOff x="0" y="0"/>
            <a:chExt cx="12191999" cy="6858000"/>
          </a:xfrm>
        </p:grpSpPr>
        <p:pic>
          <p:nvPicPr>
            <p:cNvPr id="3" name="图片 2">
              <a:extLst>
                <a:ext uri="{FF2B5EF4-FFF2-40B4-BE49-F238E27FC236}">
                  <a16:creationId xmlns:a16="http://schemas.microsoft.com/office/drawing/2014/main" id="{D12723E8-2CAB-AA43-AAB7-C2EECFECFE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4857" y="0"/>
              <a:ext cx="9797142" cy="6858000"/>
            </a:xfrm>
            <a:prstGeom prst="rect">
              <a:avLst/>
            </a:prstGeom>
          </p:spPr>
        </p:pic>
        <p:sp>
          <p:nvSpPr>
            <p:cNvPr id="4" name="矩形 3">
              <a:extLst>
                <a:ext uri="{FF2B5EF4-FFF2-40B4-BE49-F238E27FC236}">
                  <a16:creationId xmlns:a16="http://schemas.microsoft.com/office/drawing/2014/main" id="{B81AAB90-002F-BF4D-BD29-E4C2AFD2F26B}"/>
                </a:ext>
              </a:extLst>
            </p:cNvPr>
            <p:cNvSpPr/>
            <p:nvPr/>
          </p:nvSpPr>
          <p:spPr>
            <a:xfrm>
              <a:off x="0" y="0"/>
              <a:ext cx="2394857" cy="6858000"/>
            </a:xfrm>
            <a:prstGeom prst="rect">
              <a:avLst/>
            </a:prstGeom>
            <a:solidFill>
              <a:srgbClr val="FEF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inpin heiti" charset="-122"/>
                <a:ea typeface="inpin heiti" charset="-122"/>
              </a:endParaRPr>
            </a:p>
          </p:txBody>
        </p:sp>
      </p:grpSp>
      <p:graphicFrame>
        <p:nvGraphicFramePr>
          <p:cNvPr id="5" name="Diagram 4">
            <a:extLst>
              <a:ext uri="{FF2B5EF4-FFF2-40B4-BE49-F238E27FC236}">
                <a16:creationId xmlns:a16="http://schemas.microsoft.com/office/drawing/2014/main" id="{C3CFB0ED-D785-BA4A-A64F-B8BC486F1569}"/>
              </a:ext>
            </a:extLst>
          </p:cNvPr>
          <p:cNvGraphicFramePr/>
          <p:nvPr>
            <p:extLst>
              <p:ext uri="{D42A27DB-BD31-4B8C-83A1-F6EECF244321}">
                <p14:modId xmlns:p14="http://schemas.microsoft.com/office/powerpoint/2010/main" val="287648030"/>
              </p:ext>
            </p:extLst>
          </p:nvPr>
        </p:nvGraphicFramePr>
        <p:xfrm>
          <a:off x="2032000" y="387157"/>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370917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7740">
        <p15:prstTrans prst="peelOff"/>
      </p:transition>
    </mc:Choice>
    <mc:Fallback xmlns="">
      <p:transition spd="slow" advTm="1774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687905" y="0"/>
            <a:ext cx="10816190" cy="6955750"/>
          </a:xfrm>
          <a:prstGeom prst="rect">
            <a:avLst/>
          </a:prstGeom>
          <a:noFill/>
        </p:spPr>
        <p:txBody>
          <a:bodyPr wrap="square" rtlCol="0">
            <a:spAutoFit/>
          </a:bodyPr>
          <a:lstStyle/>
          <a:p>
            <a:pPr algn="ctr"/>
            <a:r>
              <a:rPr lang="vi-VN" sz="2800" b="1" dirty="0">
                <a:solidFill>
                  <a:srgbClr val="FF0000"/>
                </a:solidFill>
                <a:latin typeface="American Typewriter" panose="02090604020004020304" pitchFamily="18" charset="77"/>
              </a:rPr>
              <a:t>Vẽ trứng</a:t>
            </a:r>
            <a:endParaRPr lang="vi-VN" sz="2800" dirty="0">
              <a:solidFill>
                <a:srgbClr val="FF0000"/>
              </a:solidFill>
              <a:latin typeface="American Typewriter" panose="02090604020004020304" pitchFamily="18" charset="77"/>
            </a:endParaRPr>
          </a:p>
          <a:p>
            <a:r>
              <a:rPr lang="vi-VN" sz="2200" dirty="0">
                <a:latin typeface="American Typewriter" panose="02090604020004020304" pitchFamily="18" charset="77"/>
              </a:rPr>
              <a:t> 	Ngay từ nhỏ, cậu bé Lê-ô-nác-đô đa Vin-xi đã rất thích vẽ. Cha cậu đưa cậu đến nhờ nhà danh họa Vê-rô-ki-ô dạy dỗ.</a:t>
            </a:r>
          </a:p>
          <a:p>
            <a:r>
              <a:rPr lang="vi-VN" sz="2200" dirty="0">
                <a:latin typeface="American Typewriter" panose="02090604020004020304" pitchFamily="18" charset="77"/>
              </a:rPr>
              <a:t>	 Suốt mười mấy ngày đầu, thầy Vê-rô-ki-ô chỉ cho Lê-ô-nác-đô vẽ trứng. Cậu bé vẽ hết quả này đến quả khác và đã bắt đầu tỏ vẻ chán ngán. Thầy Vê-rô-ki-ô bèn bảo:</a:t>
            </a:r>
          </a:p>
          <a:p>
            <a:r>
              <a:rPr lang="vi-VN" sz="2200" dirty="0">
                <a:latin typeface="American Typewriter" panose="02090604020004020304" pitchFamily="18" charset="77"/>
              </a:rPr>
              <a:t>	- Con đừng tưởng vẽ trứng là dễ! Trong một nghìn quả trứng xưa nay không có lấy hai quả hoàn toàn giống nhau đâu. Muốn thể hiện thật đúng hình dáng của từng quả trứng, người họa sĩ phải rất khổ công mới được. </a:t>
            </a:r>
          </a:p>
          <a:p>
            <a:r>
              <a:rPr lang="vi-VN" sz="2200" dirty="0">
                <a:latin typeface="American Typewriter" panose="02090604020004020304" pitchFamily="18" charset="77"/>
              </a:rPr>
              <a:t>  	 Thầy lại nói:</a:t>
            </a:r>
          </a:p>
          <a:p>
            <a:r>
              <a:rPr lang="vi-VN" sz="2200" dirty="0">
                <a:latin typeface="American Typewriter" panose="02090604020004020304" pitchFamily="18" charset="77"/>
              </a:rPr>
              <a:t>	- Tập vẽ đi vẽ lại quả trứng thật nhiều lần, con sẽ biết quan sát sự vật một cách tỉ mỉ và miêu tả nó trên giấy vẽ một cách chính xác. Đến lúc ấy, con muốn vẽ bất cứ cái gì cũng đều có thể vẽ được như ý.</a:t>
            </a:r>
          </a:p>
          <a:p>
            <a:r>
              <a:rPr lang="vi-VN" sz="2200" dirty="0">
                <a:latin typeface="American Typewriter" panose="02090604020004020304" pitchFamily="18" charset="77"/>
              </a:rPr>
              <a:t>   	Lê-ô-nác-đô hiểu ra và miệt mài tập vẽ.</a:t>
            </a:r>
          </a:p>
          <a:p>
            <a:r>
              <a:rPr lang="vi-VN" sz="2200" dirty="0">
                <a:latin typeface="American Typewriter" panose="02090604020004020304" pitchFamily="18" charset="77"/>
              </a:rPr>
              <a:t>   	Sau nhiều năm khổ luyện, Lê-ô-nác-đô đa Vin-xi đã trở thành nhà danh họa kiệt xuất. Các tác phẩm của ông được trân trọng trưng bày ở nhiều bảo tàng lớn trên thế giới, là niềm tự hào của toàn nhân loại. Không những thế, Lê-ô-nác-đô đa Vin-xi còn là nhà điêu khắc, kiến trúc sư, kĩ sư và là nhà bác học lớn của thời đại Phục hưng.</a:t>
            </a:r>
          </a:p>
          <a:p>
            <a:pPr algn="r"/>
            <a:r>
              <a:rPr lang="vi-VN" sz="2200" dirty="0">
                <a:latin typeface="American Typewriter" panose="02090604020004020304" pitchFamily="18" charset="77"/>
              </a:rPr>
              <a:t>(theo </a:t>
            </a:r>
            <a:r>
              <a:rPr lang="vi-VN" sz="2200" b="1" dirty="0">
                <a:latin typeface="American Typewriter" panose="02090604020004020304" pitchFamily="18" charset="77"/>
              </a:rPr>
              <a:t>XUÂN YẾN</a:t>
            </a:r>
            <a:r>
              <a:rPr lang="vi-VN" sz="2200" dirty="0">
                <a:latin typeface="American Typewriter" panose="02090604020004020304" pitchFamily="18" charset="77"/>
              </a:rPr>
              <a:t>)</a:t>
            </a:r>
          </a:p>
        </p:txBody>
      </p:sp>
      <p:cxnSp>
        <p:nvCxnSpPr>
          <p:cNvPr id="5" name="Straight Connector 4">
            <a:extLst>
              <a:ext uri="{FF2B5EF4-FFF2-40B4-BE49-F238E27FC236}">
                <a16:creationId xmlns:a16="http://schemas.microsoft.com/office/drawing/2014/main" id="{B1C4F937-7338-AF4B-BE18-ED4D675D548A}"/>
              </a:ext>
            </a:extLst>
          </p:cNvPr>
          <p:cNvCxnSpPr>
            <a:cxnSpLocks/>
          </p:cNvCxnSpPr>
          <p:nvPr/>
        </p:nvCxnSpPr>
        <p:spPr>
          <a:xfrm flipH="1">
            <a:off x="1840769" y="2463344"/>
            <a:ext cx="186180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97F0CCB-746C-DC40-A686-1C88411B04C5}"/>
              </a:ext>
            </a:extLst>
          </p:cNvPr>
          <p:cNvCxnSpPr>
            <a:cxnSpLocks/>
          </p:cNvCxnSpPr>
          <p:nvPr/>
        </p:nvCxnSpPr>
        <p:spPr>
          <a:xfrm flipH="1">
            <a:off x="2771670" y="2795625"/>
            <a:ext cx="27597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D1A2155-A4C8-2E44-B282-989ED9FCE9A7}"/>
              </a:ext>
            </a:extLst>
          </p:cNvPr>
          <p:cNvCxnSpPr>
            <a:cxnSpLocks/>
          </p:cNvCxnSpPr>
          <p:nvPr/>
        </p:nvCxnSpPr>
        <p:spPr>
          <a:xfrm flipH="1">
            <a:off x="8229600" y="2795625"/>
            <a:ext cx="13341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204772A-A1AA-F94E-9817-4D56263CBC89}"/>
              </a:ext>
            </a:extLst>
          </p:cNvPr>
          <p:cNvCxnSpPr>
            <a:cxnSpLocks/>
          </p:cNvCxnSpPr>
          <p:nvPr/>
        </p:nvCxnSpPr>
        <p:spPr>
          <a:xfrm flipH="1">
            <a:off x="6220396" y="3170380"/>
            <a:ext cx="128967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411D22F-3A08-6945-8983-291C8D32D1C0}"/>
              </a:ext>
            </a:extLst>
          </p:cNvPr>
          <p:cNvCxnSpPr>
            <a:cxnSpLocks/>
          </p:cNvCxnSpPr>
          <p:nvPr/>
        </p:nvCxnSpPr>
        <p:spPr>
          <a:xfrm flipH="1">
            <a:off x="4871281" y="3814957"/>
            <a:ext cx="186180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16FB4A0-22A2-3147-8E5D-5F8E7DCCFF8B}"/>
              </a:ext>
            </a:extLst>
          </p:cNvPr>
          <p:cNvCxnSpPr>
            <a:cxnSpLocks/>
          </p:cNvCxnSpPr>
          <p:nvPr/>
        </p:nvCxnSpPr>
        <p:spPr>
          <a:xfrm flipH="1">
            <a:off x="1423543" y="4159731"/>
            <a:ext cx="6451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867BB18-5F0E-F046-A318-6936AB971717}"/>
              </a:ext>
            </a:extLst>
          </p:cNvPr>
          <p:cNvCxnSpPr>
            <a:cxnSpLocks/>
          </p:cNvCxnSpPr>
          <p:nvPr/>
        </p:nvCxnSpPr>
        <p:spPr>
          <a:xfrm flipH="1">
            <a:off x="7015397" y="4159731"/>
            <a:ext cx="121420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533602F-4D1F-C844-88D3-D7968EF6DD7F}"/>
              </a:ext>
            </a:extLst>
          </p:cNvPr>
          <p:cNvCxnSpPr>
            <a:cxnSpLocks/>
          </p:cNvCxnSpPr>
          <p:nvPr/>
        </p:nvCxnSpPr>
        <p:spPr>
          <a:xfrm flipH="1">
            <a:off x="1233667" y="4492013"/>
            <a:ext cx="153800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51607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a367.yahoofs.com/lifestory/kh4nkmacGRkU8OzfhpCW6bo8SKoZ_1/blog/ap_20091222012539993.jpg?lb_____DDYISMV50">
            <a:extLst>
              <a:ext uri="{FF2B5EF4-FFF2-40B4-BE49-F238E27FC236}">
                <a16:creationId xmlns:a16="http://schemas.microsoft.com/office/drawing/2014/main" id="{587B0002-3E4B-AE4C-BFA5-B485ACA86FD7}"/>
              </a:ext>
            </a:extLst>
          </p:cNvPr>
          <p:cNvPicPr>
            <a:picLocks noChangeAspect="1" noChangeArrowheads="1"/>
          </p:cNvPicPr>
          <p:nvPr/>
        </p:nvPicPr>
        <p:blipFill>
          <a:blip r:embed="rId3"/>
          <a:srcRect/>
          <a:stretch>
            <a:fillRect/>
          </a:stretch>
        </p:blipFill>
        <p:spPr bwMode="auto">
          <a:xfrm>
            <a:off x="4659162" y="103188"/>
            <a:ext cx="7132527" cy="30879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CAE2B4F4-1ED3-7743-8349-E78AFB2C36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739" y="103188"/>
            <a:ext cx="4356100" cy="6502400"/>
          </a:xfrm>
          <a:prstGeom prst="rect">
            <a:avLst/>
          </a:prstGeom>
        </p:spPr>
      </p:pic>
      <p:sp>
        <p:nvSpPr>
          <p:cNvPr id="7" name="TextBox 6">
            <a:extLst>
              <a:ext uri="{FF2B5EF4-FFF2-40B4-BE49-F238E27FC236}">
                <a16:creationId xmlns:a16="http://schemas.microsoft.com/office/drawing/2014/main" id="{D6D98008-512F-BD4C-9703-5BC166C1DDC5}"/>
              </a:ext>
            </a:extLst>
          </p:cNvPr>
          <p:cNvSpPr txBox="1"/>
          <p:nvPr/>
        </p:nvSpPr>
        <p:spPr>
          <a:xfrm>
            <a:off x="1268340" y="6020813"/>
            <a:ext cx="1805302" cy="584775"/>
          </a:xfrm>
          <a:prstGeom prst="rect">
            <a:avLst/>
          </a:prstGeom>
          <a:solidFill>
            <a:schemeClr val="tx1"/>
          </a:solidFill>
        </p:spPr>
        <p:txBody>
          <a:bodyPr wrap="none" rtlCol="0">
            <a:spAutoFit/>
          </a:bodyPr>
          <a:lstStyle/>
          <a:p>
            <a:r>
              <a:rPr lang="en-VN" sz="3200" dirty="0">
                <a:solidFill>
                  <a:schemeClr val="bg1"/>
                </a:solidFill>
              </a:rPr>
              <a:t>Mona lisa</a:t>
            </a:r>
          </a:p>
        </p:txBody>
      </p:sp>
      <p:sp>
        <p:nvSpPr>
          <p:cNvPr id="8" name="TextBox 7">
            <a:extLst>
              <a:ext uri="{FF2B5EF4-FFF2-40B4-BE49-F238E27FC236}">
                <a16:creationId xmlns:a16="http://schemas.microsoft.com/office/drawing/2014/main" id="{3E2A5180-44D1-9042-B550-18033D782AA6}"/>
              </a:ext>
            </a:extLst>
          </p:cNvPr>
          <p:cNvSpPr txBox="1"/>
          <p:nvPr/>
        </p:nvSpPr>
        <p:spPr>
          <a:xfrm>
            <a:off x="4753324" y="131427"/>
            <a:ext cx="2685351" cy="523220"/>
          </a:xfrm>
          <a:prstGeom prst="rect">
            <a:avLst/>
          </a:prstGeom>
          <a:solidFill>
            <a:schemeClr val="tx1"/>
          </a:solidFill>
        </p:spPr>
        <p:txBody>
          <a:bodyPr wrap="none" rtlCol="0">
            <a:spAutoFit/>
          </a:bodyPr>
          <a:lstStyle/>
          <a:p>
            <a:r>
              <a:rPr lang="en-US" sz="2800" dirty="0">
                <a:solidFill>
                  <a:schemeClr val="bg1"/>
                </a:solidFill>
              </a:rPr>
              <a:t>B</a:t>
            </a:r>
            <a:r>
              <a:rPr lang="en-VN" sz="2800" dirty="0">
                <a:solidFill>
                  <a:schemeClr val="bg1"/>
                </a:solidFill>
              </a:rPr>
              <a:t>ữa ăn cuối cùng</a:t>
            </a:r>
          </a:p>
        </p:txBody>
      </p:sp>
      <p:pic>
        <p:nvPicPr>
          <p:cNvPr id="12" name="Picture 11">
            <a:extLst>
              <a:ext uri="{FF2B5EF4-FFF2-40B4-BE49-F238E27FC236}">
                <a16:creationId xmlns:a16="http://schemas.microsoft.com/office/drawing/2014/main" id="{AE9A866B-5E65-D245-B3AA-EA7B656D7C94}"/>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tretch>
            <a:fillRect/>
          </a:stretch>
        </p:blipFill>
        <p:spPr>
          <a:xfrm>
            <a:off x="8253272" y="3343966"/>
            <a:ext cx="3598147" cy="3410846"/>
          </a:xfrm>
          <a:prstGeom prst="rect">
            <a:avLst/>
          </a:prstGeom>
        </p:spPr>
      </p:pic>
      <p:sp>
        <p:nvSpPr>
          <p:cNvPr id="13" name="TextBox 12">
            <a:extLst>
              <a:ext uri="{FF2B5EF4-FFF2-40B4-BE49-F238E27FC236}">
                <a16:creationId xmlns:a16="http://schemas.microsoft.com/office/drawing/2014/main" id="{8D14A494-137D-E14A-94D9-FB4258A2BF43}"/>
              </a:ext>
            </a:extLst>
          </p:cNvPr>
          <p:cNvSpPr txBox="1"/>
          <p:nvPr/>
        </p:nvSpPr>
        <p:spPr>
          <a:xfrm>
            <a:off x="8417111" y="3429000"/>
            <a:ext cx="3374578" cy="523220"/>
          </a:xfrm>
          <a:prstGeom prst="rect">
            <a:avLst/>
          </a:prstGeom>
          <a:solidFill>
            <a:schemeClr val="tx1"/>
          </a:solidFill>
        </p:spPr>
        <p:txBody>
          <a:bodyPr wrap="none" rtlCol="0">
            <a:spAutoFit/>
          </a:bodyPr>
          <a:lstStyle/>
          <a:p>
            <a:r>
              <a:rPr lang="en-US" sz="2800" dirty="0" err="1">
                <a:solidFill>
                  <a:schemeClr val="bg1"/>
                </a:solidFill>
              </a:rPr>
              <a:t>Sự</a:t>
            </a:r>
            <a:r>
              <a:rPr lang="en-US" sz="2800" dirty="0">
                <a:solidFill>
                  <a:schemeClr val="bg1"/>
                </a:solidFill>
              </a:rPr>
              <a:t> </a:t>
            </a:r>
            <a:r>
              <a:rPr lang="en-US" sz="2800" dirty="0" err="1">
                <a:solidFill>
                  <a:schemeClr val="bg1"/>
                </a:solidFill>
              </a:rPr>
              <a:t>tôn</a:t>
            </a:r>
            <a:r>
              <a:rPr lang="en-US" sz="2800" dirty="0">
                <a:solidFill>
                  <a:schemeClr val="bg1"/>
                </a:solidFill>
              </a:rPr>
              <a:t> </a:t>
            </a:r>
            <a:r>
              <a:rPr lang="en-US" sz="2800" dirty="0" err="1">
                <a:solidFill>
                  <a:schemeClr val="bg1"/>
                </a:solidFill>
              </a:rPr>
              <a:t>thờ</a:t>
            </a:r>
            <a:r>
              <a:rPr lang="en-US" sz="2800" dirty="0">
                <a:solidFill>
                  <a:schemeClr val="bg1"/>
                </a:solidFill>
              </a:rPr>
              <a:t> </a:t>
            </a:r>
            <a:r>
              <a:rPr lang="en-US" sz="2800" dirty="0" err="1">
                <a:solidFill>
                  <a:schemeClr val="bg1"/>
                </a:solidFill>
              </a:rPr>
              <a:t>các</a:t>
            </a:r>
            <a:r>
              <a:rPr lang="en-US" sz="2800" dirty="0">
                <a:solidFill>
                  <a:schemeClr val="bg1"/>
                </a:solidFill>
              </a:rPr>
              <a:t> </a:t>
            </a:r>
            <a:r>
              <a:rPr lang="en-US" sz="2800" dirty="0" err="1">
                <a:solidFill>
                  <a:schemeClr val="bg1"/>
                </a:solidFill>
              </a:rPr>
              <a:t>vị</a:t>
            </a:r>
            <a:r>
              <a:rPr lang="en-US" sz="2800" dirty="0">
                <a:solidFill>
                  <a:schemeClr val="bg1"/>
                </a:solidFill>
              </a:rPr>
              <a:t> </a:t>
            </a:r>
            <a:r>
              <a:rPr lang="en-US" sz="2800" dirty="0" err="1">
                <a:solidFill>
                  <a:schemeClr val="bg1"/>
                </a:solidFill>
              </a:rPr>
              <a:t>thần</a:t>
            </a:r>
            <a:endParaRPr lang="en-VN" sz="2800" dirty="0">
              <a:solidFill>
                <a:schemeClr val="bg1"/>
              </a:solidFill>
            </a:endParaRPr>
          </a:p>
        </p:txBody>
      </p:sp>
      <p:sp>
        <p:nvSpPr>
          <p:cNvPr id="15" name="Rectangle 14">
            <a:extLst>
              <a:ext uri="{FF2B5EF4-FFF2-40B4-BE49-F238E27FC236}">
                <a16:creationId xmlns:a16="http://schemas.microsoft.com/office/drawing/2014/main" id="{87D22BF8-3B13-4D46-8B0C-5079EB089071}"/>
              </a:ext>
            </a:extLst>
          </p:cNvPr>
          <p:cNvSpPr/>
          <p:nvPr/>
        </p:nvSpPr>
        <p:spPr>
          <a:xfrm>
            <a:off x="4694678" y="3519008"/>
            <a:ext cx="3498863" cy="3046988"/>
          </a:xfrm>
          <a:prstGeom prst="rect">
            <a:avLst/>
          </a:prstGeom>
          <a:noFill/>
        </p:spPr>
        <p:txBody>
          <a:bodyPr wrap="square" lIns="91440" tIns="45720" rIns="91440" bIns="45720">
            <a:spAutoFit/>
          </a:bodyPr>
          <a:lstStyle/>
          <a:p>
            <a:pPr algn="ctr"/>
            <a:r>
              <a:rPr lang="en-VN" sz="4800" b="1" dirty="0">
                <a:solidFill>
                  <a:srgbClr val="FF0000"/>
                </a:solidFill>
                <a:latin typeface="Times New Roman" panose="02020603050405020304" pitchFamily="18" charset="0"/>
                <a:cs typeface="Times New Roman" panose="02020603050405020304" pitchFamily="18" charset="0"/>
              </a:rPr>
              <a:t>Một số tác phẩm của Lê-ô-nác-đô đa Vin -xi</a:t>
            </a:r>
          </a:p>
        </p:txBody>
      </p:sp>
      <p:pic>
        <p:nvPicPr>
          <p:cNvPr id="20" name="Picture 15">
            <a:extLst>
              <a:ext uri="{FF2B5EF4-FFF2-40B4-BE49-F238E27FC236}">
                <a16:creationId xmlns:a16="http://schemas.microsoft.com/office/drawing/2014/main" id="{C67299CB-B868-BF48-B8EB-2527CD6F079B}"/>
              </a:ext>
            </a:extLst>
          </p:cNvPr>
          <p:cNvPicPr>
            <a:picLocks noChangeAspect="1" noChangeArrowheads="1"/>
          </p:cNvPicPr>
          <p:nvPr/>
        </p:nvPicPr>
        <p:blipFill>
          <a:blip r:embed="rId7"/>
          <a:srcRect/>
          <a:stretch>
            <a:fillRect/>
          </a:stretch>
        </p:blipFill>
        <p:spPr bwMode="auto">
          <a:xfrm>
            <a:off x="3862937" y="1406769"/>
            <a:ext cx="4881018" cy="52600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4808105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40808">
        <p15:prstTrans prst="peelOff"/>
      </p:transition>
    </mc:Choice>
    <mc:Fallback xmlns="">
      <p:transition spd="slow" advTm="4080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2000"/>
                                        <p:tgtEl>
                                          <p:spTgt spid="20"/>
                                        </p:tgtEl>
                                      </p:cBhvr>
                                    </p:animEffect>
                                    <p:set>
                                      <p:cBhvr>
                                        <p:cTn id="7" dur="1" fill="hold">
                                          <p:stCondLst>
                                            <p:cond delay="1999"/>
                                          </p:stCondLst>
                                        </p:cTn>
                                        <p:tgtEl>
                                          <p:spTgt spid="2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fltVal val="0"/>
                                          </p:val>
                                        </p:tav>
                                        <p:tav tm="100000">
                                          <p:val>
                                            <p:strVal val="#ppt_w"/>
                                          </p:val>
                                        </p:tav>
                                      </p:tavLst>
                                    </p:anim>
                                    <p:anim calcmode="lin" valueType="num">
                                      <p:cBhvr>
                                        <p:cTn id="13" dur="1000" fill="hold"/>
                                        <p:tgtEl>
                                          <p:spTgt spid="15"/>
                                        </p:tgtEl>
                                        <p:attrNameLst>
                                          <p:attrName>ppt_h</p:attrName>
                                        </p:attrNameLst>
                                      </p:cBhvr>
                                      <p:tavLst>
                                        <p:tav tm="0">
                                          <p:val>
                                            <p:fltVal val="0"/>
                                          </p:val>
                                        </p:tav>
                                        <p:tav tm="100000">
                                          <p:val>
                                            <p:strVal val="#ppt_h"/>
                                          </p:val>
                                        </p:tav>
                                      </p:tavLst>
                                    </p:anim>
                                    <p:anim calcmode="lin" valueType="num">
                                      <p:cBhvr>
                                        <p:cTn id="14" dur="1000" fill="hold"/>
                                        <p:tgtEl>
                                          <p:spTgt spid="15"/>
                                        </p:tgtEl>
                                        <p:attrNameLst>
                                          <p:attrName>style.rotation</p:attrName>
                                        </p:attrNameLst>
                                      </p:cBhvr>
                                      <p:tavLst>
                                        <p:tav tm="0">
                                          <p:val>
                                            <p:fltVal val="90"/>
                                          </p:val>
                                        </p:tav>
                                        <p:tav tm="100000">
                                          <p:val>
                                            <p:fltVal val="0"/>
                                          </p:val>
                                        </p:tav>
                                      </p:tavLst>
                                    </p:anim>
                                    <p:animEffect transition="in" filter="fade">
                                      <p:cBhvr>
                                        <p:cTn id="15" dur="10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heckerboard(across)">
                                      <p:cBhvr>
                                        <p:cTn id="20" dur="500"/>
                                        <p:tgtEl>
                                          <p:spTgt spid="7"/>
                                        </p:tgtEl>
                                      </p:cBhvr>
                                    </p:animEffect>
                                  </p:childTnLst>
                                </p:cTn>
                              </p:par>
                              <p:par>
                                <p:cTn id="21" presetID="5" presetClass="entr" presetSubtype="1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heckerboard(across)">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heel(1)">
                                      <p:cBhvr>
                                        <p:cTn id="28" dur="2000"/>
                                        <p:tgtEl>
                                          <p:spTgt spid="8"/>
                                        </p:tgtEl>
                                      </p:cBhvr>
                                    </p:animEffect>
                                  </p:childTnLst>
                                </p:cTn>
                              </p:par>
                              <p:par>
                                <p:cTn id="29" presetID="21" presetClass="entr" presetSubtype="1"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heel(1)">
                                      <p:cBhvr>
                                        <p:cTn id="31" dur="20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down)">
                                      <p:cBhvr>
                                        <p:cTn id="36" dur="500"/>
                                        <p:tgtEl>
                                          <p:spTgt spid="13"/>
                                        </p:tgtEl>
                                      </p:cBhvr>
                                    </p:animEffect>
                                  </p:childTnLst>
                                </p:cTn>
                              </p:par>
                              <p:par>
                                <p:cTn id="37" presetID="22" presetClass="entr" presetSubtype="4"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3" grpId="0" animBg="1"/>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7B5EB1B5-2972-4D46-89FA-DC33E6EA558B}"/>
              </a:ext>
            </a:extLst>
          </p:cNvPr>
          <p:cNvGrpSpPr/>
          <p:nvPr/>
        </p:nvGrpSpPr>
        <p:grpSpPr>
          <a:xfrm>
            <a:off x="1" y="0"/>
            <a:ext cx="12191999" cy="6858000"/>
            <a:chOff x="0" y="0"/>
            <a:chExt cx="12191999" cy="6858000"/>
          </a:xfrm>
        </p:grpSpPr>
        <p:pic>
          <p:nvPicPr>
            <p:cNvPr id="3" name="图片 2">
              <a:extLst>
                <a:ext uri="{FF2B5EF4-FFF2-40B4-BE49-F238E27FC236}">
                  <a16:creationId xmlns:a16="http://schemas.microsoft.com/office/drawing/2014/main" id="{71C0711C-3A15-4BED-8D6C-E743E1762F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4857" y="0"/>
              <a:ext cx="9797142" cy="6858000"/>
            </a:xfrm>
            <a:prstGeom prst="rect">
              <a:avLst/>
            </a:prstGeom>
          </p:spPr>
        </p:pic>
        <p:sp>
          <p:nvSpPr>
            <p:cNvPr id="4" name="矩形 3">
              <a:extLst>
                <a:ext uri="{FF2B5EF4-FFF2-40B4-BE49-F238E27FC236}">
                  <a16:creationId xmlns:a16="http://schemas.microsoft.com/office/drawing/2014/main" id="{3B87A3B2-65EA-4546-8C49-CA50B99F1A23}"/>
                </a:ext>
              </a:extLst>
            </p:cNvPr>
            <p:cNvSpPr/>
            <p:nvPr/>
          </p:nvSpPr>
          <p:spPr>
            <a:xfrm>
              <a:off x="0" y="0"/>
              <a:ext cx="2394857" cy="6858000"/>
            </a:xfrm>
            <a:prstGeom prst="rect">
              <a:avLst/>
            </a:prstGeom>
            <a:solidFill>
              <a:srgbClr val="FEF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inpin heiti" charset="-122"/>
                <a:ea typeface="inpin heiti" charset="-122"/>
              </a:endParaRPr>
            </a:p>
          </p:txBody>
        </p:sp>
      </p:grpSp>
      <p:pic>
        <p:nvPicPr>
          <p:cNvPr id="9" name="图片 8">
            <a:extLst>
              <a:ext uri="{FF2B5EF4-FFF2-40B4-BE49-F238E27FC236}">
                <a16:creationId xmlns:a16="http://schemas.microsoft.com/office/drawing/2014/main" id="{BEB065AE-C2F0-4F19-87FF-5C32D4BD79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3473" y="1516678"/>
            <a:ext cx="3141738" cy="4840941"/>
          </a:xfrm>
          <a:prstGeom prst="rect">
            <a:avLst/>
          </a:prstGeom>
        </p:spPr>
      </p:pic>
      <p:sp>
        <p:nvSpPr>
          <p:cNvPr id="8" name="TextBox 7">
            <a:extLst>
              <a:ext uri="{FF2B5EF4-FFF2-40B4-BE49-F238E27FC236}">
                <a16:creationId xmlns:a16="http://schemas.microsoft.com/office/drawing/2014/main" id="{1E5779DE-DE87-0F4D-B925-8B307F828E42}"/>
              </a:ext>
            </a:extLst>
          </p:cNvPr>
          <p:cNvSpPr txBox="1"/>
          <p:nvPr/>
        </p:nvSpPr>
        <p:spPr>
          <a:xfrm>
            <a:off x="3194562" y="506085"/>
            <a:ext cx="8201669" cy="2123658"/>
          </a:xfrm>
          <a:prstGeom prst="rect">
            <a:avLst/>
          </a:prstGeom>
          <a:noFill/>
        </p:spPr>
        <p:txBody>
          <a:bodyPr wrap="none" rtlCol="0">
            <a:spAutoFit/>
          </a:bodyPr>
          <a:lstStyle/>
          <a:p>
            <a:r>
              <a:rPr lang="en-VN" sz="4400" i="1" dirty="0">
                <a:solidFill>
                  <a:schemeClr val="accent6">
                    <a:lumMod val="75000"/>
                  </a:schemeClr>
                </a:solidFill>
              </a:rPr>
              <a:t>Luyện đọc bài: </a:t>
            </a:r>
            <a:r>
              <a:rPr lang="en-VN" sz="4400" b="1" i="1" dirty="0">
                <a:solidFill>
                  <a:schemeClr val="accent6">
                    <a:lumMod val="75000"/>
                  </a:schemeClr>
                </a:solidFill>
              </a:rPr>
              <a:t>Vẽ trứng</a:t>
            </a:r>
          </a:p>
          <a:p>
            <a:r>
              <a:rPr lang="en-VN" sz="4400" i="1" dirty="0">
                <a:solidFill>
                  <a:schemeClr val="accent6">
                    <a:lumMod val="75000"/>
                  </a:schemeClr>
                </a:solidFill>
              </a:rPr>
              <a:t>Chuẩn bị bài: </a:t>
            </a:r>
          </a:p>
          <a:p>
            <a:r>
              <a:rPr lang="en-VN" sz="4400" b="1" i="1" dirty="0">
                <a:solidFill>
                  <a:schemeClr val="accent6">
                    <a:lumMod val="75000"/>
                  </a:schemeClr>
                </a:solidFill>
              </a:rPr>
              <a:t>     Người tìm đường lên các vì sao</a:t>
            </a:r>
          </a:p>
        </p:txBody>
      </p:sp>
      <p:sp>
        <p:nvSpPr>
          <p:cNvPr id="17" name="TextBox 16">
            <a:extLst>
              <a:ext uri="{FF2B5EF4-FFF2-40B4-BE49-F238E27FC236}">
                <a16:creationId xmlns:a16="http://schemas.microsoft.com/office/drawing/2014/main" id="{7B23EC55-8E66-CA46-BD64-62DB0B45A817}"/>
              </a:ext>
            </a:extLst>
          </p:cNvPr>
          <p:cNvSpPr txBox="1"/>
          <p:nvPr/>
        </p:nvSpPr>
        <p:spPr>
          <a:xfrm>
            <a:off x="2628330" y="2904819"/>
            <a:ext cx="8692932" cy="1323439"/>
          </a:xfrm>
          <a:prstGeom prst="rect">
            <a:avLst/>
          </a:prstGeom>
          <a:noFill/>
        </p:spPr>
        <p:txBody>
          <a:bodyPr wrap="square" rtlCol="0">
            <a:spAutoFit/>
          </a:bodyPr>
          <a:lstStyle/>
          <a:p>
            <a:pPr algn="ctr"/>
            <a:r>
              <a:rPr lang="en-VN" sz="4000" i="1" dirty="0">
                <a:solidFill>
                  <a:srgbClr val="0070C0"/>
                </a:solidFill>
              </a:rPr>
              <a:t>Hẹn gặp lại các em </a:t>
            </a:r>
          </a:p>
          <a:p>
            <a:pPr algn="ctr"/>
            <a:r>
              <a:rPr lang="en-VN" sz="4000" i="1" dirty="0">
                <a:solidFill>
                  <a:srgbClr val="0070C0"/>
                </a:solidFill>
              </a:rPr>
              <a:t>ở những bài giảng sau !</a:t>
            </a:r>
          </a:p>
        </p:txBody>
      </p:sp>
    </p:spTree>
    <p:custDataLst>
      <p:tags r:id="rId1"/>
    </p:custDataLst>
    <p:extLst>
      <p:ext uri="{BB962C8B-B14F-4D97-AF65-F5344CB8AC3E}">
        <p14:creationId xmlns:p14="http://schemas.microsoft.com/office/powerpoint/2010/main" val="35668753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7635">
        <p15:prstTrans prst="peelOff"/>
      </p:transition>
    </mc:Choice>
    <mc:Fallback xmlns="">
      <p:transition spd="slow" advTm="1763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heckerboard(across)">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7B5EB1B5-2972-4D46-89FA-DC33E6EA558B}"/>
              </a:ext>
            </a:extLst>
          </p:cNvPr>
          <p:cNvGrpSpPr/>
          <p:nvPr/>
        </p:nvGrpSpPr>
        <p:grpSpPr>
          <a:xfrm>
            <a:off x="0" y="0"/>
            <a:ext cx="12191999" cy="6858000"/>
            <a:chOff x="0" y="0"/>
            <a:chExt cx="12191999" cy="6858000"/>
          </a:xfrm>
        </p:grpSpPr>
        <p:pic>
          <p:nvPicPr>
            <p:cNvPr id="3" name="图片 2">
              <a:extLst>
                <a:ext uri="{FF2B5EF4-FFF2-40B4-BE49-F238E27FC236}">
                  <a16:creationId xmlns:a16="http://schemas.microsoft.com/office/drawing/2014/main" id="{71C0711C-3A15-4BED-8D6C-E743E1762F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4857" y="0"/>
              <a:ext cx="9797142" cy="6858000"/>
            </a:xfrm>
            <a:prstGeom prst="rect">
              <a:avLst/>
            </a:prstGeom>
          </p:spPr>
        </p:pic>
        <p:sp>
          <p:nvSpPr>
            <p:cNvPr id="4" name="矩形 3">
              <a:extLst>
                <a:ext uri="{FF2B5EF4-FFF2-40B4-BE49-F238E27FC236}">
                  <a16:creationId xmlns:a16="http://schemas.microsoft.com/office/drawing/2014/main" id="{3B87A3B2-65EA-4546-8C49-CA50B99F1A23}"/>
                </a:ext>
              </a:extLst>
            </p:cNvPr>
            <p:cNvSpPr/>
            <p:nvPr/>
          </p:nvSpPr>
          <p:spPr>
            <a:xfrm>
              <a:off x="0" y="0"/>
              <a:ext cx="2394857" cy="6858000"/>
            </a:xfrm>
            <a:prstGeom prst="rect">
              <a:avLst/>
            </a:prstGeom>
            <a:solidFill>
              <a:srgbClr val="FEF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inpin heiti" charset="-122"/>
                <a:ea typeface="inpin heiti" charset="-122"/>
              </a:endParaRPr>
            </a:p>
          </p:txBody>
        </p:sp>
      </p:grpSp>
      <p:pic>
        <p:nvPicPr>
          <p:cNvPr id="11" name="图片 10">
            <a:extLst>
              <a:ext uri="{FF2B5EF4-FFF2-40B4-BE49-F238E27FC236}">
                <a16:creationId xmlns:a16="http://schemas.microsoft.com/office/drawing/2014/main" id="{88492C0C-B959-4090-9487-8777AAA982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1670" y="1828299"/>
            <a:ext cx="5061238" cy="4217698"/>
          </a:xfrm>
          <a:prstGeom prst="rect">
            <a:avLst/>
          </a:prstGeom>
        </p:spPr>
      </p:pic>
      <p:pic>
        <p:nvPicPr>
          <p:cNvPr id="16" name="图片 15">
            <a:extLst>
              <a:ext uri="{FF2B5EF4-FFF2-40B4-BE49-F238E27FC236}">
                <a16:creationId xmlns:a16="http://schemas.microsoft.com/office/drawing/2014/main" id="{0D6F2108-C97E-4DA6-B814-41F622D7F0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44352" y="1530253"/>
            <a:ext cx="6028633" cy="3666452"/>
          </a:xfrm>
          <a:prstGeom prst="rect">
            <a:avLst/>
          </a:prstGeom>
        </p:spPr>
      </p:pic>
      <p:sp>
        <p:nvSpPr>
          <p:cNvPr id="18" name="文本框 17">
            <a:extLst>
              <a:ext uri="{FF2B5EF4-FFF2-40B4-BE49-F238E27FC236}">
                <a16:creationId xmlns:a16="http://schemas.microsoft.com/office/drawing/2014/main" id="{FB204D55-C522-490D-94EB-94A64297908F}"/>
              </a:ext>
            </a:extLst>
          </p:cNvPr>
          <p:cNvSpPr txBox="1"/>
          <p:nvPr/>
        </p:nvSpPr>
        <p:spPr>
          <a:xfrm rot="301393">
            <a:off x="7750682" y="2203265"/>
            <a:ext cx="1428750" cy="707886"/>
          </a:xfrm>
          <a:prstGeom prst="rect">
            <a:avLst/>
          </a:prstGeom>
          <a:noFill/>
        </p:spPr>
        <p:txBody>
          <a:bodyPr wrap="square" rtlCol="0">
            <a:spAutoFit/>
          </a:bodyPr>
          <a:lstStyle/>
          <a:p>
            <a:r>
              <a:rPr lang="en-US" altLang="zh-CN" sz="4000" b="1" dirty="0">
                <a:solidFill>
                  <a:srgbClr val="00B050"/>
                </a:solidFill>
                <a:latin typeface="inpin heiti" charset="-122"/>
                <a:ea typeface="inpin heiti" charset="-122"/>
              </a:rPr>
              <a:t>I.</a:t>
            </a:r>
            <a:endParaRPr lang="zh-CN" altLang="en-US" sz="4000" b="1" dirty="0">
              <a:solidFill>
                <a:srgbClr val="00B050"/>
              </a:solidFill>
              <a:latin typeface="inpin heiti" charset="-122"/>
              <a:ea typeface="inpin heiti" charset="-122"/>
            </a:endParaRPr>
          </a:p>
        </p:txBody>
      </p:sp>
      <p:sp>
        <p:nvSpPr>
          <p:cNvPr id="19" name="文本框 18">
            <a:extLst>
              <a:ext uri="{FF2B5EF4-FFF2-40B4-BE49-F238E27FC236}">
                <a16:creationId xmlns:a16="http://schemas.microsoft.com/office/drawing/2014/main" id="{B8152D64-E651-4988-8DB2-372775FBD21C}"/>
              </a:ext>
            </a:extLst>
          </p:cNvPr>
          <p:cNvSpPr txBox="1"/>
          <p:nvPr/>
        </p:nvSpPr>
        <p:spPr>
          <a:xfrm rot="255622">
            <a:off x="6379539" y="2855268"/>
            <a:ext cx="3886337" cy="905056"/>
          </a:xfrm>
          <a:prstGeom prst="rect">
            <a:avLst/>
          </a:prstGeom>
          <a:noFill/>
        </p:spPr>
        <p:txBody>
          <a:bodyPr wrap="square" rtlCol="0">
            <a:spAutoFit/>
          </a:bodyPr>
          <a:lstStyle/>
          <a:p>
            <a:pPr>
              <a:lnSpc>
                <a:spcPct val="150000"/>
              </a:lnSpc>
            </a:pPr>
            <a:r>
              <a:rPr lang="en-US" altLang="zh-CN" sz="4000" b="1" dirty="0">
                <a:ln>
                  <a:solidFill>
                    <a:srgbClr val="92D050"/>
                  </a:solidFill>
                </a:ln>
                <a:solidFill>
                  <a:srgbClr val="00B050"/>
                </a:solidFill>
                <a:latin typeface="Times New Roman" panose="02020603050405020304" pitchFamily="18" charset="0"/>
                <a:ea typeface="inpin heiti" charset="-122"/>
                <a:cs typeface="Times New Roman" panose="02020603050405020304" pitchFamily="18" charset="0"/>
              </a:rPr>
              <a:t>LUYỆN ĐỌC</a:t>
            </a:r>
            <a:endParaRPr lang="zh-CN" altLang="en-US" sz="4000" b="1" dirty="0">
              <a:ln>
                <a:solidFill>
                  <a:srgbClr val="92D050"/>
                </a:solidFill>
              </a:ln>
              <a:solidFill>
                <a:srgbClr val="00B050"/>
              </a:solidFill>
              <a:latin typeface="Times New Roman" panose="02020603050405020304" pitchFamily="18" charset="0"/>
              <a:ea typeface="inpin heiti" charset="-122"/>
              <a:cs typeface="Times New Roman" panose="02020603050405020304" pitchFamily="18" charset="0"/>
            </a:endParaRPr>
          </a:p>
        </p:txBody>
      </p:sp>
    </p:spTree>
    <p:custDataLst>
      <p:tags r:id="rId1"/>
    </p:custDataLst>
    <p:extLst>
      <p:ext uri="{BB962C8B-B14F-4D97-AF65-F5344CB8AC3E}">
        <p14:creationId xmlns:p14="http://schemas.microsoft.com/office/powerpoint/2010/main" val="3329834294"/>
      </p:ext>
    </p:extLst>
  </p:cSld>
  <p:clrMapOvr>
    <a:masterClrMapping/>
  </p:clrMapOvr>
  <mc:AlternateContent xmlns:mc="http://schemas.openxmlformats.org/markup-compatibility/2006" xmlns:p14="http://schemas.microsoft.com/office/powerpoint/2010/main">
    <mc:Choice Requires="p14">
      <p:transition spd="slow" p14:dur="1400" advTm="28469">
        <p14:ripple/>
      </p:transition>
    </mc:Choice>
    <mc:Fallback xmlns="">
      <p:transition spd="slow" advTm="2846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687905" y="0"/>
            <a:ext cx="10816190" cy="6955750"/>
          </a:xfrm>
          <a:prstGeom prst="rect">
            <a:avLst/>
          </a:prstGeom>
          <a:noFill/>
        </p:spPr>
        <p:txBody>
          <a:bodyPr wrap="square" rtlCol="0">
            <a:spAutoFit/>
          </a:bodyPr>
          <a:lstStyle/>
          <a:p>
            <a:pPr algn="ctr"/>
            <a:r>
              <a:rPr lang="vi-VN" sz="2800" b="1" dirty="0">
                <a:solidFill>
                  <a:srgbClr val="FF0000"/>
                </a:solidFill>
                <a:latin typeface="American Typewriter" panose="02090604020004020304" pitchFamily="18" charset="77"/>
              </a:rPr>
              <a:t>Vẽ trứng</a:t>
            </a:r>
            <a:endParaRPr lang="vi-VN" sz="2800" dirty="0">
              <a:solidFill>
                <a:srgbClr val="FF0000"/>
              </a:solidFill>
              <a:latin typeface="American Typewriter" panose="02090604020004020304" pitchFamily="18" charset="77"/>
            </a:endParaRPr>
          </a:p>
          <a:p>
            <a:r>
              <a:rPr lang="vi-VN" sz="2200" dirty="0">
                <a:latin typeface="American Typewriter" panose="02090604020004020304" pitchFamily="18" charset="77"/>
              </a:rPr>
              <a:t> 	Ngay từ nhỏ, cậu bé Lê-ô-nác-đô đa Vin-xi đã rất thích vẽ. Cha cậu đưa cậu đến nhờ nhà danh họa Vê-rô-ki-ô dạy dỗ.</a:t>
            </a:r>
          </a:p>
          <a:p>
            <a:r>
              <a:rPr lang="vi-VN" sz="2200" dirty="0">
                <a:latin typeface="American Typewriter" panose="02090604020004020304" pitchFamily="18" charset="77"/>
              </a:rPr>
              <a:t>	 Suốt mười mấy ngày đầu, thầy Vê-rô-ki-ô chỉ cho Lê-ô-nác-đô vẽ trứng. Cậu bé vẽ hết quả này đến quả khác và đã bắt đầu tỏ vẻ chán ngán. Thầy Vê-rô-ki-ô bèn bảo:</a:t>
            </a:r>
          </a:p>
          <a:p>
            <a:r>
              <a:rPr lang="vi-VN" sz="2200" dirty="0">
                <a:latin typeface="American Typewriter" panose="02090604020004020304" pitchFamily="18" charset="77"/>
              </a:rPr>
              <a:t>	- Con đừng tưởng vẽ trứng là dễ! Trong một nghìn quả trứng xưa nay không có lấy hai quả hoàn toàn giống nhau đâu. Muốn thể hiện thật đúng hình dáng của từng quả trứng, người họa sĩ phải rất khổ công mới được. </a:t>
            </a:r>
          </a:p>
          <a:p>
            <a:r>
              <a:rPr lang="vi-VN" sz="2200" dirty="0">
                <a:latin typeface="American Typewriter" panose="02090604020004020304" pitchFamily="18" charset="77"/>
              </a:rPr>
              <a:t>  	 Thầy lại nói:</a:t>
            </a:r>
          </a:p>
          <a:p>
            <a:r>
              <a:rPr lang="vi-VN" sz="2200" dirty="0">
                <a:latin typeface="American Typewriter" panose="02090604020004020304" pitchFamily="18" charset="77"/>
              </a:rPr>
              <a:t>	- Tập vẽ đi vẽ lại quả trứng thật nhiều lần, con sẽ biết quan sát sự vật một cách tỉ mỉ và miêu tả nó trên giấy vẽ một cách chính xác. Đến lúc ấy, con muốn vẽ bất cứ cái gì cũng đều có thể vẽ được như ý.</a:t>
            </a:r>
          </a:p>
          <a:p>
            <a:r>
              <a:rPr lang="vi-VN" sz="2200" dirty="0">
                <a:latin typeface="American Typewriter" panose="02090604020004020304" pitchFamily="18" charset="77"/>
              </a:rPr>
              <a:t>   	Lê-ô-nác-đô hiểu ra và miệt mài tập vẽ.</a:t>
            </a:r>
          </a:p>
          <a:p>
            <a:r>
              <a:rPr lang="vi-VN" sz="2200" dirty="0">
                <a:latin typeface="American Typewriter" panose="02090604020004020304" pitchFamily="18" charset="77"/>
              </a:rPr>
              <a:t>   	Sau nhiều năm khổ luyện, Lê-ô-nác-đô đa Vin-xi đã trở thành nhà danh họa kiệt xuất. Các tác phẩm của ông được trân trọng trưng bày ở nhiều bảo tàng lớn trên thế giới, là niềm tự hào của toàn nhân loại. Không những thế, Lê-ô-nác-đô đa Vin-xi còn là nhà điêu khắc, kiến trúc sư, kĩ sư và là nhà bác học lớn của thời đại Phục hưng.</a:t>
            </a:r>
          </a:p>
          <a:p>
            <a:pPr algn="r"/>
            <a:r>
              <a:rPr lang="vi-VN" sz="2200" dirty="0">
                <a:latin typeface="American Typewriter" panose="02090604020004020304" pitchFamily="18" charset="77"/>
              </a:rPr>
              <a:t>(theo </a:t>
            </a:r>
            <a:r>
              <a:rPr lang="vi-VN" sz="2200" b="1" dirty="0">
                <a:latin typeface="American Typewriter" panose="02090604020004020304" pitchFamily="18" charset="77"/>
              </a:rPr>
              <a:t>XUÂN YẾN</a:t>
            </a:r>
            <a:r>
              <a:rPr lang="vi-VN" sz="2200" dirty="0">
                <a:latin typeface="American Typewriter" panose="02090604020004020304" pitchFamily="18" charset="77"/>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2129">
        <p15:prstTrans prst="peelOff"/>
      </p:transition>
    </mc:Choice>
    <mc:Fallback xmlns="">
      <p:transition spd="slow" advTm="102129">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7B5EB1B5-2972-4D46-89FA-DC33E6EA558B}"/>
              </a:ext>
            </a:extLst>
          </p:cNvPr>
          <p:cNvGrpSpPr/>
          <p:nvPr/>
        </p:nvGrpSpPr>
        <p:grpSpPr>
          <a:xfrm>
            <a:off x="0" y="0"/>
            <a:ext cx="12191999" cy="6858000"/>
            <a:chOff x="0" y="0"/>
            <a:chExt cx="12191999" cy="6858000"/>
          </a:xfrm>
        </p:grpSpPr>
        <p:pic>
          <p:nvPicPr>
            <p:cNvPr id="3" name="图片 2">
              <a:extLst>
                <a:ext uri="{FF2B5EF4-FFF2-40B4-BE49-F238E27FC236}">
                  <a16:creationId xmlns:a16="http://schemas.microsoft.com/office/drawing/2014/main" id="{71C0711C-3A15-4BED-8D6C-E743E1762F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4857" y="0"/>
              <a:ext cx="9797142" cy="6858000"/>
            </a:xfrm>
            <a:prstGeom prst="rect">
              <a:avLst/>
            </a:prstGeom>
          </p:spPr>
        </p:pic>
        <p:sp>
          <p:nvSpPr>
            <p:cNvPr id="4" name="矩形 3">
              <a:extLst>
                <a:ext uri="{FF2B5EF4-FFF2-40B4-BE49-F238E27FC236}">
                  <a16:creationId xmlns:a16="http://schemas.microsoft.com/office/drawing/2014/main" id="{3B87A3B2-65EA-4546-8C49-CA50B99F1A23}"/>
                </a:ext>
              </a:extLst>
            </p:cNvPr>
            <p:cNvSpPr/>
            <p:nvPr/>
          </p:nvSpPr>
          <p:spPr>
            <a:xfrm>
              <a:off x="0" y="0"/>
              <a:ext cx="2394857" cy="6858000"/>
            </a:xfrm>
            <a:prstGeom prst="rect">
              <a:avLst/>
            </a:prstGeom>
            <a:solidFill>
              <a:srgbClr val="FEF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inpin heiti" charset="-122"/>
                <a:ea typeface="inpin heiti" charset="-122"/>
              </a:endParaRPr>
            </a:p>
          </p:txBody>
        </p:sp>
      </p:grpSp>
      <p:pic>
        <p:nvPicPr>
          <p:cNvPr id="5" name="图片 4">
            <a:extLst>
              <a:ext uri="{FF2B5EF4-FFF2-40B4-BE49-F238E27FC236}">
                <a16:creationId xmlns:a16="http://schemas.microsoft.com/office/drawing/2014/main" id="{80AE75E9-AE92-448C-A8B4-32D52E579F3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806824" cy="806824"/>
          </a:xfrm>
          <a:prstGeom prst="rect">
            <a:avLst/>
          </a:prstGeom>
        </p:spPr>
      </p:pic>
      <p:pic>
        <p:nvPicPr>
          <p:cNvPr id="6" name="图片 5">
            <a:extLst>
              <a:ext uri="{FF2B5EF4-FFF2-40B4-BE49-F238E27FC236}">
                <a16:creationId xmlns:a16="http://schemas.microsoft.com/office/drawing/2014/main" id="{568D798C-1219-4478-889B-360F707B347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342" y="510989"/>
            <a:ext cx="2286997" cy="295835"/>
          </a:xfrm>
          <a:prstGeom prst="rect">
            <a:avLst/>
          </a:prstGeom>
        </p:spPr>
      </p:pic>
      <p:sp>
        <p:nvSpPr>
          <p:cNvPr id="7" name="文本框 6">
            <a:extLst>
              <a:ext uri="{FF2B5EF4-FFF2-40B4-BE49-F238E27FC236}">
                <a16:creationId xmlns:a16="http://schemas.microsoft.com/office/drawing/2014/main" id="{42929F7C-191A-48DA-A979-0460A0D2136C}"/>
              </a:ext>
            </a:extLst>
          </p:cNvPr>
          <p:cNvSpPr txBox="1"/>
          <p:nvPr/>
        </p:nvSpPr>
        <p:spPr>
          <a:xfrm>
            <a:off x="806824" y="135686"/>
            <a:ext cx="2568387" cy="461665"/>
          </a:xfrm>
          <a:prstGeom prst="rect">
            <a:avLst/>
          </a:prstGeom>
          <a:noFill/>
        </p:spPr>
        <p:txBody>
          <a:bodyPr wrap="square" rtlCol="0">
            <a:spAutoFit/>
          </a:bodyPr>
          <a:lstStyle/>
          <a:p>
            <a:r>
              <a:rPr lang="vi-VN" altLang="zh-CN" sz="2400" b="1" dirty="0">
                <a:solidFill>
                  <a:schemeClr val="accent6">
                    <a:lumMod val="75000"/>
                  </a:schemeClr>
                </a:solidFill>
                <a:latin typeface="inpin heiti" charset="-122"/>
                <a:ea typeface="inpin heiti" charset="-122"/>
              </a:rPr>
              <a:t>Giải nghĩa từ:</a:t>
            </a:r>
            <a:endParaRPr lang="zh-CN" altLang="en-US" sz="2400" b="1" dirty="0">
              <a:solidFill>
                <a:schemeClr val="accent6">
                  <a:lumMod val="75000"/>
                </a:schemeClr>
              </a:solidFill>
              <a:latin typeface="inpin heiti" charset="-122"/>
              <a:ea typeface="inpin heiti" charset="-122"/>
            </a:endParaRPr>
          </a:p>
        </p:txBody>
      </p:sp>
      <p:sp>
        <p:nvSpPr>
          <p:cNvPr id="8" name="任意多边形 33">
            <a:extLst>
              <a:ext uri="{FF2B5EF4-FFF2-40B4-BE49-F238E27FC236}">
                <a16:creationId xmlns:a16="http://schemas.microsoft.com/office/drawing/2014/main" id="{060F65E5-D9C0-4C9A-9E47-A7F0D08C17BE}"/>
              </a:ext>
            </a:extLst>
          </p:cNvPr>
          <p:cNvSpPr>
            <a:spLocks/>
          </p:cNvSpPr>
          <p:nvPr/>
        </p:nvSpPr>
        <p:spPr bwMode="auto">
          <a:xfrm flipH="1">
            <a:off x="3637323" y="1597015"/>
            <a:ext cx="4892372" cy="925512"/>
          </a:xfrm>
          <a:custGeom>
            <a:avLst/>
            <a:gdLst>
              <a:gd name="T0" fmla="*/ 462991 w 4736306"/>
              <a:gd name="T1" fmla="*/ 0 h 925514"/>
              <a:gd name="T2" fmla="*/ 520167 w 4736306"/>
              <a:gd name="T3" fmla="*/ 5761 h 925514"/>
              <a:gd name="T4" fmla="*/ 520167 w 4736306"/>
              <a:gd name="T5" fmla="*/ 0 h 925514"/>
              <a:gd name="T6" fmla="*/ 4738688 w 4736306"/>
              <a:gd name="T7" fmla="*/ 0 h 925514"/>
              <a:gd name="T8" fmla="*/ 4738688 w 4736306"/>
              <a:gd name="T9" fmla="*/ 925508 h 925514"/>
              <a:gd name="T10" fmla="*/ 520167 w 4736306"/>
              <a:gd name="T11" fmla="*/ 925508 h 925514"/>
              <a:gd name="T12" fmla="*/ 520167 w 4736306"/>
              <a:gd name="T13" fmla="*/ 919747 h 925514"/>
              <a:gd name="T14" fmla="*/ 462991 w 4736306"/>
              <a:gd name="T15" fmla="*/ 925508 h 925514"/>
              <a:gd name="T16" fmla="*/ 0 w 4736306"/>
              <a:gd name="T17" fmla="*/ 462754 h 925514"/>
              <a:gd name="T18" fmla="*/ 462991 w 4736306"/>
              <a:gd name="T19" fmla="*/ 0 h 9255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36306"/>
              <a:gd name="T31" fmla="*/ 0 h 925514"/>
              <a:gd name="T32" fmla="*/ 4736306 w 4736306"/>
              <a:gd name="T33" fmla="*/ 925514 h 9255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36306" h="925514">
                <a:moveTo>
                  <a:pt x="462757" y="0"/>
                </a:moveTo>
                <a:lnTo>
                  <a:pt x="519906" y="5761"/>
                </a:lnTo>
                <a:lnTo>
                  <a:pt x="519906" y="0"/>
                </a:lnTo>
                <a:lnTo>
                  <a:pt x="4736306" y="0"/>
                </a:lnTo>
                <a:lnTo>
                  <a:pt x="4736306" y="925514"/>
                </a:lnTo>
                <a:lnTo>
                  <a:pt x="519906" y="925514"/>
                </a:lnTo>
                <a:lnTo>
                  <a:pt x="519906" y="919753"/>
                </a:lnTo>
                <a:lnTo>
                  <a:pt x="462757" y="925514"/>
                </a:lnTo>
                <a:cubicBezTo>
                  <a:pt x="207183" y="925514"/>
                  <a:pt x="0" y="718331"/>
                  <a:pt x="0" y="462757"/>
                </a:cubicBezTo>
                <a:cubicBezTo>
                  <a:pt x="0" y="207183"/>
                  <a:pt x="207183" y="0"/>
                  <a:pt x="462757" y="0"/>
                </a:cubicBezTo>
                <a:close/>
              </a:path>
            </a:pathLst>
          </a:custGeom>
          <a:solidFill>
            <a:srgbClr val="FDEBB0"/>
          </a:solidFill>
          <a:ln>
            <a:noFill/>
          </a:ln>
        </p:spPr>
        <p:txBody>
          <a:bodyPr anchor="ctr"/>
          <a:lstStyle/>
          <a:p>
            <a:endParaRPr lang="zh-CN" altLang="en-US" dirty="0">
              <a:latin typeface="inpin heiti" charset="-122"/>
              <a:ea typeface="inpin heiti" charset="-122"/>
            </a:endParaRPr>
          </a:p>
        </p:txBody>
      </p:sp>
      <p:sp>
        <p:nvSpPr>
          <p:cNvPr id="9" name="任意多边形 34">
            <a:extLst>
              <a:ext uri="{FF2B5EF4-FFF2-40B4-BE49-F238E27FC236}">
                <a16:creationId xmlns:a16="http://schemas.microsoft.com/office/drawing/2014/main" id="{FD3A067A-8E64-41A8-A2F7-278CED733642}"/>
              </a:ext>
            </a:extLst>
          </p:cNvPr>
          <p:cNvSpPr>
            <a:spLocks/>
          </p:cNvSpPr>
          <p:nvPr/>
        </p:nvSpPr>
        <p:spPr bwMode="auto">
          <a:xfrm flipH="1">
            <a:off x="3290888" y="2508212"/>
            <a:ext cx="4735512" cy="925513"/>
          </a:xfrm>
          <a:custGeom>
            <a:avLst/>
            <a:gdLst>
              <a:gd name="T0" fmla="*/ 462523 w 4736306"/>
              <a:gd name="T1" fmla="*/ 0 h 925514"/>
              <a:gd name="T2" fmla="*/ 519645 w 4736306"/>
              <a:gd name="T3" fmla="*/ 5761 h 925514"/>
              <a:gd name="T4" fmla="*/ 519645 w 4736306"/>
              <a:gd name="T5" fmla="*/ 0 h 925514"/>
              <a:gd name="T6" fmla="*/ 4733924 w 4736306"/>
              <a:gd name="T7" fmla="*/ 0 h 925514"/>
              <a:gd name="T8" fmla="*/ 4733924 w 4736306"/>
              <a:gd name="T9" fmla="*/ 925511 h 925514"/>
              <a:gd name="T10" fmla="*/ 519645 w 4736306"/>
              <a:gd name="T11" fmla="*/ 925511 h 925514"/>
              <a:gd name="T12" fmla="*/ 519645 w 4736306"/>
              <a:gd name="T13" fmla="*/ 919750 h 925514"/>
              <a:gd name="T14" fmla="*/ 462523 w 4736306"/>
              <a:gd name="T15" fmla="*/ 925511 h 925514"/>
              <a:gd name="T16" fmla="*/ 0 w 4736306"/>
              <a:gd name="T17" fmla="*/ 462757 h 925514"/>
              <a:gd name="T18" fmla="*/ 462523 w 4736306"/>
              <a:gd name="T19" fmla="*/ 0 h 9255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36306"/>
              <a:gd name="T31" fmla="*/ 0 h 925514"/>
              <a:gd name="T32" fmla="*/ 4736306 w 4736306"/>
              <a:gd name="T33" fmla="*/ 925514 h 9255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36306" h="925514">
                <a:moveTo>
                  <a:pt x="462757" y="0"/>
                </a:moveTo>
                <a:lnTo>
                  <a:pt x="519906" y="5761"/>
                </a:lnTo>
                <a:lnTo>
                  <a:pt x="519906" y="0"/>
                </a:lnTo>
                <a:lnTo>
                  <a:pt x="4736306" y="0"/>
                </a:lnTo>
                <a:lnTo>
                  <a:pt x="4736306" y="925514"/>
                </a:lnTo>
                <a:lnTo>
                  <a:pt x="519906" y="925514"/>
                </a:lnTo>
                <a:lnTo>
                  <a:pt x="519906" y="919753"/>
                </a:lnTo>
                <a:lnTo>
                  <a:pt x="462757" y="925514"/>
                </a:lnTo>
                <a:cubicBezTo>
                  <a:pt x="207183" y="925514"/>
                  <a:pt x="0" y="718331"/>
                  <a:pt x="0" y="462757"/>
                </a:cubicBezTo>
                <a:cubicBezTo>
                  <a:pt x="0" y="207183"/>
                  <a:pt x="207183" y="0"/>
                  <a:pt x="462757" y="0"/>
                </a:cubicBezTo>
                <a:close/>
              </a:path>
            </a:pathLst>
          </a:custGeom>
          <a:solidFill>
            <a:srgbClr val="FCD5B5"/>
          </a:solidFill>
          <a:ln>
            <a:noFill/>
          </a:ln>
        </p:spPr>
        <p:txBody>
          <a:bodyPr anchor="ctr"/>
          <a:lstStyle/>
          <a:p>
            <a:endParaRPr lang="zh-CN" altLang="en-US" dirty="0">
              <a:latin typeface="inpin heiti" charset="-122"/>
              <a:ea typeface="inpin heiti" charset="-122"/>
            </a:endParaRPr>
          </a:p>
        </p:txBody>
      </p:sp>
      <p:sp>
        <p:nvSpPr>
          <p:cNvPr id="10" name="任意多边形 35">
            <a:extLst>
              <a:ext uri="{FF2B5EF4-FFF2-40B4-BE49-F238E27FC236}">
                <a16:creationId xmlns:a16="http://schemas.microsoft.com/office/drawing/2014/main" id="{A7D1FFEB-E835-4400-84D3-C0BF3AE03F3A}"/>
              </a:ext>
            </a:extLst>
          </p:cNvPr>
          <p:cNvSpPr>
            <a:spLocks/>
          </p:cNvSpPr>
          <p:nvPr/>
        </p:nvSpPr>
        <p:spPr bwMode="auto">
          <a:xfrm flipH="1">
            <a:off x="2757487" y="3421025"/>
            <a:ext cx="4930923" cy="925512"/>
          </a:xfrm>
          <a:custGeom>
            <a:avLst/>
            <a:gdLst>
              <a:gd name="T0" fmla="*/ 462991 w 4736306"/>
              <a:gd name="T1" fmla="*/ 0 h 925514"/>
              <a:gd name="T2" fmla="*/ 520167 w 4736306"/>
              <a:gd name="T3" fmla="*/ 5761 h 925514"/>
              <a:gd name="T4" fmla="*/ 520167 w 4736306"/>
              <a:gd name="T5" fmla="*/ 0 h 925514"/>
              <a:gd name="T6" fmla="*/ 4738688 w 4736306"/>
              <a:gd name="T7" fmla="*/ 0 h 925514"/>
              <a:gd name="T8" fmla="*/ 4738688 w 4736306"/>
              <a:gd name="T9" fmla="*/ 925508 h 925514"/>
              <a:gd name="T10" fmla="*/ 520167 w 4736306"/>
              <a:gd name="T11" fmla="*/ 925508 h 925514"/>
              <a:gd name="T12" fmla="*/ 520167 w 4736306"/>
              <a:gd name="T13" fmla="*/ 919747 h 925514"/>
              <a:gd name="T14" fmla="*/ 462991 w 4736306"/>
              <a:gd name="T15" fmla="*/ 925508 h 925514"/>
              <a:gd name="T16" fmla="*/ 0 w 4736306"/>
              <a:gd name="T17" fmla="*/ 462754 h 925514"/>
              <a:gd name="T18" fmla="*/ 462991 w 4736306"/>
              <a:gd name="T19" fmla="*/ 0 h 9255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36306"/>
              <a:gd name="T31" fmla="*/ 0 h 925514"/>
              <a:gd name="T32" fmla="*/ 4736306 w 4736306"/>
              <a:gd name="T33" fmla="*/ 925514 h 9255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36306" h="925514">
                <a:moveTo>
                  <a:pt x="462757" y="0"/>
                </a:moveTo>
                <a:lnTo>
                  <a:pt x="519906" y="5761"/>
                </a:lnTo>
                <a:lnTo>
                  <a:pt x="519906" y="0"/>
                </a:lnTo>
                <a:lnTo>
                  <a:pt x="4736306" y="0"/>
                </a:lnTo>
                <a:lnTo>
                  <a:pt x="4736306" y="925514"/>
                </a:lnTo>
                <a:lnTo>
                  <a:pt x="519906" y="925514"/>
                </a:lnTo>
                <a:lnTo>
                  <a:pt x="519906" y="919753"/>
                </a:lnTo>
                <a:lnTo>
                  <a:pt x="462757" y="925514"/>
                </a:lnTo>
                <a:cubicBezTo>
                  <a:pt x="207183" y="925514"/>
                  <a:pt x="0" y="718331"/>
                  <a:pt x="0" y="462757"/>
                </a:cubicBezTo>
                <a:cubicBezTo>
                  <a:pt x="0" y="207183"/>
                  <a:pt x="207183" y="0"/>
                  <a:pt x="462757" y="0"/>
                </a:cubicBezTo>
                <a:close/>
              </a:path>
            </a:pathLst>
          </a:custGeom>
          <a:solidFill>
            <a:srgbClr val="FAC090"/>
          </a:solidFill>
          <a:ln>
            <a:noFill/>
          </a:ln>
        </p:spPr>
        <p:txBody>
          <a:bodyPr anchor="ctr"/>
          <a:lstStyle/>
          <a:p>
            <a:endParaRPr lang="zh-CN" altLang="en-US" sz="2800" dirty="0">
              <a:latin typeface="inpin heiti" charset="-122"/>
              <a:ea typeface="inpin heiti" charset="-122"/>
            </a:endParaRPr>
          </a:p>
        </p:txBody>
      </p:sp>
      <p:sp>
        <p:nvSpPr>
          <p:cNvPr id="11" name="任意多边形 36">
            <a:extLst>
              <a:ext uri="{FF2B5EF4-FFF2-40B4-BE49-F238E27FC236}">
                <a16:creationId xmlns:a16="http://schemas.microsoft.com/office/drawing/2014/main" id="{976FA575-4DC3-40AE-8874-82AE67AE6C56}"/>
              </a:ext>
            </a:extLst>
          </p:cNvPr>
          <p:cNvSpPr>
            <a:spLocks/>
          </p:cNvSpPr>
          <p:nvPr/>
        </p:nvSpPr>
        <p:spPr bwMode="auto">
          <a:xfrm flipH="1">
            <a:off x="2088464" y="4237088"/>
            <a:ext cx="5465662" cy="1608100"/>
          </a:xfrm>
          <a:custGeom>
            <a:avLst/>
            <a:gdLst>
              <a:gd name="T0" fmla="*/ 462526 w 4736306"/>
              <a:gd name="T1" fmla="*/ 0 h 925514"/>
              <a:gd name="T2" fmla="*/ 519645 w 4736306"/>
              <a:gd name="T3" fmla="*/ 5761 h 925514"/>
              <a:gd name="T4" fmla="*/ 519645 w 4736306"/>
              <a:gd name="T5" fmla="*/ 0 h 925514"/>
              <a:gd name="T6" fmla="*/ 4733927 w 4736306"/>
              <a:gd name="T7" fmla="*/ 0 h 925514"/>
              <a:gd name="T8" fmla="*/ 4733927 w 4736306"/>
              <a:gd name="T9" fmla="*/ 925511 h 925514"/>
              <a:gd name="T10" fmla="*/ 519645 w 4736306"/>
              <a:gd name="T11" fmla="*/ 925511 h 925514"/>
              <a:gd name="T12" fmla="*/ 519645 w 4736306"/>
              <a:gd name="T13" fmla="*/ 919750 h 925514"/>
              <a:gd name="T14" fmla="*/ 462526 w 4736306"/>
              <a:gd name="T15" fmla="*/ 925511 h 925514"/>
              <a:gd name="T16" fmla="*/ 0 w 4736306"/>
              <a:gd name="T17" fmla="*/ 462757 h 925514"/>
              <a:gd name="T18" fmla="*/ 462526 w 4736306"/>
              <a:gd name="T19" fmla="*/ 0 h 9255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36306"/>
              <a:gd name="T31" fmla="*/ 0 h 925514"/>
              <a:gd name="T32" fmla="*/ 4736306 w 4736306"/>
              <a:gd name="T33" fmla="*/ 925514 h 9255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36306" h="925514">
                <a:moveTo>
                  <a:pt x="462757" y="0"/>
                </a:moveTo>
                <a:lnTo>
                  <a:pt x="519906" y="5761"/>
                </a:lnTo>
                <a:lnTo>
                  <a:pt x="519906" y="0"/>
                </a:lnTo>
                <a:lnTo>
                  <a:pt x="4736306" y="0"/>
                </a:lnTo>
                <a:lnTo>
                  <a:pt x="4736306" y="925514"/>
                </a:lnTo>
                <a:lnTo>
                  <a:pt x="519906" y="925514"/>
                </a:lnTo>
                <a:lnTo>
                  <a:pt x="519906" y="919753"/>
                </a:lnTo>
                <a:lnTo>
                  <a:pt x="462757" y="925514"/>
                </a:lnTo>
                <a:cubicBezTo>
                  <a:pt x="207183" y="925514"/>
                  <a:pt x="0" y="718331"/>
                  <a:pt x="0" y="462757"/>
                </a:cubicBezTo>
                <a:cubicBezTo>
                  <a:pt x="0" y="207183"/>
                  <a:pt x="207183" y="0"/>
                  <a:pt x="462757" y="0"/>
                </a:cubicBezTo>
                <a:close/>
              </a:path>
            </a:pathLst>
          </a:custGeom>
          <a:solidFill>
            <a:srgbClr val="FF9409"/>
          </a:solidFill>
          <a:ln>
            <a:noFill/>
          </a:ln>
        </p:spPr>
        <p:txBody>
          <a:bodyPr anchor="ctr"/>
          <a:lstStyle/>
          <a:p>
            <a:endParaRPr lang="zh-CN" altLang="en-US" sz="2400" dirty="0">
              <a:latin typeface="inpin heiti" charset="-122"/>
              <a:ea typeface="inpin heiti" charset="-122"/>
            </a:endParaRPr>
          </a:p>
        </p:txBody>
      </p:sp>
      <p:sp>
        <p:nvSpPr>
          <p:cNvPr id="12" name="任意多边形 39">
            <a:extLst>
              <a:ext uri="{FF2B5EF4-FFF2-40B4-BE49-F238E27FC236}">
                <a16:creationId xmlns:a16="http://schemas.microsoft.com/office/drawing/2014/main" id="{6C7B40CE-8508-4156-B8A6-76DFA05BB7E2}"/>
              </a:ext>
            </a:extLst>
          </p:cNvPr>
          <p:cNvSpPr>
            <a:spLocks/>
          </p:cNvSpPr>
          <p:nvPr/>
        </p:nvSpPr>
        <p:spPr bwMode="auto">
          <a:xfrm flipH="1">
            <a:off x="0" y="1582700"/>
            <a:ext cx="2135188" cy="925512"/>
          </a:xfrm>
          <a:custGeom>
            <a:avLst/>
            <a:gdLst>
              <a:gd name="T0" fmla="*/ 0 w 3720214"/>
              <a:gd name="T1" fmla="*/ 0 h 925514"/>
              <a:gd name="T2" fmla="*/ 703352 w 3720214"/>
              <a:gd name="T3" fmla="*/ 0 h 925514"/>
              <a:gd name="T4" fmla="*/ 703352 w 3720214"/>
              <a:gd name="T5" fmla="*/ 925508 h 925514"/>
              <a:gd name="T6" fmla="*/ 0 w 3720214"/>
              <a:gd name="T7" fmla="*/ 925508 h 925514"/>
              <a:gd name="T8" fmla="*/ 0 60000 65536"/>
              <a:gd name="T9" fmla="*/ 0 60000 65536"/>
              <a:gd name="T10" fmla="*/ 0 60000 65536"/>
              <a:gd name="T11" fmla="*/ 0 60000 65536"/>
              <a:gd name="T12" fmla="*/ 0 w 3720214"/>
              <a:gd name="T13" fmla="*/ 0 h 925514"/>
              <a:gd name="T14" fmla="*/ 3720214 w 3720214"/>
              <a:gd name="T15" fmla="*/ 925514 h 925514"/>
            </a:gdLst>
            <a:ahLst/>
            <a:cxnLst>
              <a:cxn ang="T8">
                <a:pos x="T0" y="T1"/>
              </a:cxn>
              <a:cxn ang="T9">
                <a:pos x="T2" y="T3"/>
              </a:cxn>
              <a:cxn ang="T10">
                <a:pos x="T4" y="T5"/>
              </a:cxn>
              <a:cxn ang="T11">
                <a:pos x="T6" y="T7"/>
              </a:cxn>
            </a:cxnLst>
            <a:rect l="T12" t="T13" r="T14" b="T15"/>
            <a:pathLst>
              <a:path w="3720214" h="925514">
                <a:moveTo>
                  <a:pt x="0" y="0"/>
                </a:moveTo>
                <a:lnTo>
                  <a:pt x="3720214" y="0"/>
                </a:lnTo>
                <a:lnTo>
                  <a:pt x="3720214" y="925514"/>
                </a:lnTo>
                <a:lnTo>
                  <a:pt x="0" y="925514"/>
                </a:lnTo>
                <a:lnTo>
                  <a:pt x="0" y="0"/>
                </a:lnTo>
                <a:close/>
              </a:path>
            </a:pathLst>
          </a:custGeom>
          <a:solidFill>
            <a:srgbClr val="FDEBB0"/>
          </a:solidFill>
          <a:ln>
            <a:noFill/>
          </a:ln>
        </p:spPr>
        <p:txBody>
          <a:bodyPr anchor="ctr"/>
          <a:lstStyle/>
          <a:p>
            <a:endParaRPr lang="zh-CN" altLang="en-US" dirty="0">
              <a:latin typeface="inpin heiti" charset="-122"/>
              <a:ea typeface="inpin heiti" charset="-122"/>
            </a:endParaRPr>
          </a:p>
        </p:txBody>
      </p:sp>
      <p:sp>
        <p:nvSpPr>
          <p:cNvPr id="13" name="任意多边形 40">
            <a:extLst>
              <a:ext uri="{FF2B5EF4-FFF2-40B4-BE49-F238E27FC236}">
                <a16:creationId xmlns:a16="http://schemas.microsoft.com/office/drawing/2014/main" id="{4880F2CA-C7A2-45EF-AE43-C62304DBB1D1}"/>
              </a:ext>
            </a:extLst>
          </p:cNvPr>
          <p:cNvSpPr>
            <a:spLocks/>
          </p:cNvSpPr>
          <p:nvPr/>
        </p:nvSpPr>
        <p:spPr bwMode="auto">
          <a:xfrm flipH="1">
            <a:off x="0" y="2498687"/>
            <a:ext cx="1638300" cy="925513"/>
          </a:xfrm>
          <a:custGeom>
            <a:avLst/>
            <a:gdLst>
              <a:gd name="T0" fmla="*/ 0 w 3720214"/>
              <a:gd name="T1" fmla="*/ 0 h 925514"/>
              <a:gd name="T2" fmla="*/ 317720 w 3720214"/>
              <a:gd name="T3" fmla="*/ 0 h 925514"/>
              <a:gd name="T4" fmla="*/ 317720 w 3720214"/>
              <a:gd name="T5" fmla="*/ 925511 h 925514"/>
              <a:gd name="T6" fmla="*/ 0 w 3720214"/>
              <a:gd name="T7" fmla="*/ 925511 h 925514"/>
              <a:gd name="T8" fmla="*/ 0 60000 65536"/>
              <a:gd name="T9" fmla="*/ 0 60000 65536"/>
              <a:gd name="T10" fmla="*/ 0 60000 65536"/>
              <a:gd name="T11" fmla="*/ 0 60000 65536"/>
              <a:gd name="T12" fmla="*/ 0 w 3720214"/>
              <a:gd name="T13" fmla="*/ 0 h 925514"/>
              <a:gd name="T14" fmla="*/ 3720214 w 3720214"/>
              <a:gd name="T15" fmla="*/ 925514 h 925514"/>
            </a:gdLst>
            <a:ahLst/>
            <a:cxnLst>
              <a:cxn ang="T8">
                <a:pos x="T0" y="T1"/>
              </a:cxn>
              <a:cxn ang="T9">
                <a:pos x="T2" y="T3"/>
              </a:cxn>
              <a:cxn ang="T10">
                <a:pos x="T4" y="T5"/>
              </a:cxn>
              <a:cxn ang="T11">
                <a:pos x="T6" y="T7"/>
              </a:cxn>
            </a:cxnLst>
            <a:rect l="T12" t="T13" r="T14" b="T15"/>
            <a:pathLst>
              <a:path w="3720214" h="925514">
                <a:moveTo>
                  <a:pt x="0" y="0"/>
                </a:moveTo>
                <a:lnTo>
                  <a:pt x="3720214" y="0"/>
                </a:lnTo>
                <a:lnTo>
                  <a:pt x="3720214" y="925514"/>
                </a:lnTo>
                <a:lnTo>
                  <a:pt x="0" y="925514"/>
                </a:lnTo>
                <a:lnTo>
                  <a:pt x="0" y="0"/>
                </a:lnTo>
                <a:close/>
              </a:path>
            </a:pathLst>
          </a:custGeom>
          <a:solidFill>
            <a:srgbClr val="FCD5B5"/>
          </a:solidFill>
          <a:ln>
            <a:noFill/>
          </a:ln>
        </p:spPr>
        <p:txBody>
          <a:bodyPr anchor="ctr"/>
          <a:lstStyle/>
          <a:p>
            <a:endParaRPr lang="zh-CN" altLang="en-US" dirty="0">
              <a:latin typeface="inpin heiti" charset="-122"/>
              <a:ea typeface="inpin heiti" charset="-122"/>
            </a:endParaRPr>
          </a:p>
        </p:txBody>
      </p:sp>
      <p:sp>
        <p:nvSpPr>
          <p:cNvPr id="14" name="任意多边形 41">
            <a:extLst>
              <a:ext uri="{FF2B5EF4-FFF2-40B4-BE49-F238E27FC236}">
                <a16:creationId xmlns:a16="http://schemas.microsoft.com/office/drawing/2014/main" id="{DAE27834-1804-46FA-8EB7-7E8AA2DC303A}"/>
              </a:ext>
            </a:extLst>
          </p:cNvPr>
          <p:cNvSpPr>
            <a:spLocks/>
          </p:cNvSpPr>
          <p:nvPr/>
        </p:nvSpPr>
        <p:spPr bwMode="auto">
          <a:xfrm flipH="1">
            <a:off x="0" y="3413087"/>
            <a:ext cx="1104900" cy="927100"/>
          </a:xfrm>
          <a:custGeom>
            <a:avLst/>
            <a:gdLst>
              <a:gd name="T0" fmla="*/ 0 w 3720214"/>
              <a:gd name="T1" fmla="*/ 0 h 925514"/>
              <a:gd name="T2" fmla="*/ 97461 w 3720214"/>
              <a:gd name="T3" fmla="*/ 0 h 925514"/>
              <a:gd name="T4" fmla="*/ 97461 w 3720214"/>
              <a:gd name="T5" fmla="*/ 930280 h 925514"/>
              <a:gd name="T6" fmla="*/ 0 w 3720214"/>
              <a:gd name="T7" fmla="*/ 930280 h 925514"/>
              <a:gd name="T8" fmla="*/ 0 60000 65536"/>
              <a:gd name="T9" fmla="*/ 0 60000 65536"/>
              <a:gd name="T10" fmla="*/ 0 60000 65536"/>
              <a:gd name="T11" fmla="*/ 0 60000 65536"/>
              <a:gd name="T12" fmla="*/ 0 w 3720214"/>
              <a:gd name="T13" fmla="*/ 0 h 925514"/>
              <a:gd name="T14" fmla="*/ 3720214 w 3720214"/>
              <a:gd name="T15" fmla="*/ 925514 h 925514"/>
            </a:gdLst>
            <a:ahLst/>
            <a:cxnLst>
              <a:cxn ang="T8">
                <a:pos x="T0" y="T1"/>
              </a:cxn>
              <a:cxn ang="T9">
                <a:pos x="T2" y="T3"/>
              </a:cxn>
              <a:cxn ang="T10">
                <a:pos x="T4" y="T5"/>
              </a:cxn>
              <a:cxn ang="T11">
                <a:pos x="T6" y="T7"/>
              </a:cxn>
            </a:cxnLst>
            <a:rect l="T12" t="T13" r="T14" b="T15"/>
            <a:pathLst>
              <a:path w="3720214" h="925514">
                <a:moveTo>
                  <a:pt x="0" y="0"/>
                </a:moveTo>
                <a:lnTo>
                  <a:pt x="3720214" y="0"/>
                </a:lnTo>
                <a:lnTo>
                  <a:pt x="3720214" y="925514"/>
                </a:lnTo>
                <a:lnTo>
                  <a:pt x="0" y="925514"/>
                </a:lnTo>
                <a:lnTo>
                  <a:pt x="0" y="0"/>
                </a:lnTo>
                <a:close/>
              </a:path>
            </a:pathLst>
          </a:custGeom>
          <a:solidFill>
            <a:srgbClr val="FAC090"/>
          </a:solidFill>
          <a:ln>
            <a:noFill/>
          </a:ln>
        </p:spPr>
        <p:txBody>
          <a:bodyPr anchor="ctr"/>
          <a:lstStyle/>
          <a:p>
            <a:endParaRPr lang="zh-CN" altLang="en-US" dirty="0">
              <a:latin typeface="inpin heiti" charset="-122"/>
              <a:ea typeface="inpin heiti" charset="-122"/>
            </a:endParaRPr>
          </a:p>
        </p:txBody>
      </p:sp>
      <p:sp>
        <p:nvSpPr>
          <p:cNvPr id="15" name="任意多边形 42">
            <a:extLst>
              <a:ext uri="{FF2B5EF4-FFF2-40B4-BE49-F238E27FC236}">
                <a16:creationId xmlns:a16="http://schemas.microsoft.com/office/drawing/2014/main" id="{04A4E899-4D17-41EA-B671-681F58709748}"/>
              </a:ext>
            </a:extLst>
          </p:cNvPr>
          <p:cNvSpPr>
            <a:spLocks/>
          </p:cNvSpPr>
          <p:nvPr/>
        </p:nvSpPr>
        <p:spPr bwMode="auto">
          <a:xfrm flipH="1">
            <a:off x="0" y="4340187"/>
            <a:ext cx="673100" cy="925513"/>
          </a:xfrm>
          <a:custGeom>
            <a:avLst/>
            <a:gdLst>
              <a:gd name="T0" fmla="*/ 0 w 3720214"/>
              <a:gd name="T1" fmla="*/ 0 h 925514"/>
              <a:gd name="T2" fmla="*/ 22034 w 3720214"/>
              <a:gd name="T3" fmla="*/ 0 h 925514"/>
              <a:gd name="T4" fmla="*/ 22034 w 3720214"/>
              <a:gd name="T5" fmla="*/ 925511 h 925514"/>
              <a:gd name="T6" fmla="*/ 0 w 3720214"/>
              <a:gd name="T7" fmla="*/ 925511 h 925514"/>
              <a:gd name="T8" fmla="*/ 0 60000 65536"/>
              <a:gd name="T9" fmla="*/ 0 60000 65536"/>
              <a:gd name="T10" fmla="*/ 0 60000 65536"/>
              <a:gd name="T11" fmla="*/ 0 60000 65536"/>
              <a:gd name="T12" fmla="*/ 0 w 3720214"/>
              <a:gd name="T13" fmla="*/ 0 h 925514"/>
              <a:gd name="T14" fmla="*/ 3720214 w 3720214"/>
              <a:gd name="T15" fmla="*/ 925514 h 925514"/>
            </a:gdLst>
            <a:ahLst/>
            <a:cxnLst>
              <a:cxn ang="T8">
                <a:pos x="T0" y="T1"/>
              </a:cxn>
              <a:cxn ang="T9">
                <a:pos x="T2" y="T3"/>
              </a:cxn>
              <a:cxn ang="T10">
                <a:pos x="T4" y="T5"/>
              </a:cxn>
              <a:cxn ang="T11">
                <a:pos x="T6" y="T7"/>
              </a:cxn>
            </a:cxnLst>
            <a:rect l="T12" t="T13" r="T14" b="T15"/>
            <a:pathLst>
              <a:path w="3720214" h="925514">
                <a:moveTo>
                  <a:pt x="0" y="0"/>
                </a:moveTo>
                <a:lnTo>
                  <a:pt x="3720214" y="0"/>
                </a:lnTo>
                <a:lnTo>
                  <a:pt x="3720214" y="925514"/>
                </a:lnTo>
                <a:lnTo>
                  <a:pt x="0" y="925514"/>
                </a:lnTo>
                <a:lnTo>
                  <a:pt x="0" y="0"/>
                </a:lnTo>
                <a:close/>
              </a:path>
            </a:pathLst>
          </a:custGeom>
          <a:solidFill>
            <a:srgbClr val="FF9409"/>
          </a:solidFill>
          <a:ln>
            <a:noFill/>
          </a:ln>
        </p:spPr>
        <p:txBody>
          <a:bodyPr anchor="ctr"/>
          <a:lstStyle/>
          <a:p>
            <a:endParaRPr lang="zh-CN" altLang="en-US" dirty="0">
              <a:latin typeface="inpin heiti" charset="-122"/>
              <a:ea typeface="inpin heiti" charset="-122"/>
            </a:endParaRPr>
          </a:p>
        </p:txBody>
      </p:sp>
      <p:sp>
        <p:nvSpPr>
          <p:cNvPr id="16" name="文本框 43">
            <a:extLst>
              <a:ext uri="{FF2B5EF4-FFF2-40B4-BE49-F238E27FC236}">
                <a16:creationId xmlns:a16="http://schemas.microsoft.com/office/drawing/2014/main" id="{72799D29-0F10-4441-9E2D-1268BA28A7B0}"/>
              </a:ext>
            </a:extLst>
          </p:cNvPr>
          <p:cNvSpPr>
            <a:spLocks noChangeArrowheads="1"/>
          </p:cNvSpPr>
          <p:nvPr/>
        </p:nvSpPr>
        <p:spPr bwMode="auto">
          <a:xfrm flipH="1">
            <a:off x="3723221" y="1431679"/>
            <a:ext cx="445161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nSpc>
                <a:spcPct val="150000"/>
              </a:lnSpc>
              <a:spcBef>
                <a:spcPct val="0"/>
              </a:spcBef>
              <a:buNone/>
            </a:pPr>
            <a:r>
              <a:rPr lang="vi-VN" altLang="zh-CN" sz="2400" b="1" dirty="0">
                <a:solidFill>
                  <a:schemeClr val="accent4">
                    <a:lumMod val="75000"/>
                  </a:schemeClr>
                </a:solidFill>
                <a:latin typeface="+mj-lt"/>
                <a:ea typeface="inpin heiti" charset="-122"/>
                <a:sym typeface="微软雅黑" panose="020B0503020204020204" pitchFamily="34" charset="-122"/>
              </a:rPr>
              <a:t>Lê-ô-nác-đô đa Vin-xi: </a:t>
            </a:r>
            <a:r>
              <a:rPr lang="vi-VN" altLang="zh-CN" sz="2400" i="1" dirty="0">
                <a:solidFill>
                  <a:schemeClr val="accent4">
                    <a:lumMod val="75000"/>
                  </a:schemeClr>
                </a:solidFill>
                <a:latin typeface="+mj-lt"/>
                <a:ea typeface="inpin heiti" charset="-122"/>
                <a:sym typeface="微软雅黑" panose="020B0503020204020204" pitchFamily="34" charset="-122"/>
              </a:rPr>
              <a:t>danh họa người Italia</a:t>
            </a:r>
            <a:endParaRPr lang="en-US" altLang="zh-CN" sz="2400" i="1" dirty="0">
              <a:solidFill>
                <a:schemeClr val="accent4">
                  <a:lumMod val="75000"/>
                </a:schemeClr>
              </a:solidFill>
              <a:latin typeface="+mj-lt"/>
              <a:ea typeface="inpin heiti" charset="-122"/>
              <a:sym typeface="微软雅黑" panose="020B0503020204020204" pitchFamily="34" charset="-122"/>
            </a:endParaRPr>
          </a:p>
          <a:p>
            <a:pPr>
              <a:lnSpc>
                <a:spcPct val="100000"/>
              </a:lnSpc>
              <a:spcBef>
                <a:spcPct val="0"/>
              </a:spcBef>
              <a:buNone/>
            </a:pPr>
            <a:endParaRPr lang="en-US" altLang="zh-CN" sz="2400" b="1" dirty="0">
              <a:solidFill>
                <a:schemeClr val="accent4">
                  <a:lumMod val="75000"/>
                </a:schemeClr>
              </a:solidFill>
              <a:latin typeface="+mj-lt"/>
              <a:ea typeface="inpin heiti" charset="-122"/>
              <a:sym typeface="微软雅黑" panose="020B0503020204020204" pitchFamily="34" charset="-122"/>
            </a:endParaRPr>
          </a:p>
        </p:txBody>
      </p:sp>
      <p:sp>
        <p:nvSpPr>
          <p:cNvPr id="17" name="文本框 44">
            <a:extLst>
              <a:ext uri="{FF2B5EF4-FFF2-40B4-BE49-F238E27FC236}">
                <a16:creationId xmlns:a16="http://schemas.microsoft.com/office/drawing/2014/main" id="{2E0C6BFF-CC5A-46A1-B5EA-EC0D9FD1837B}"/>
              </a:ext>
            </a:extLst>
          </p:cNvPr>
          <p:cNvSpPr>
            <a:spLocks noChangeArrowheads="1"/>
          </p:cNvSpPr>
          <p:nvPr/>
        </p:nvSpPr>
        <p:spPr bwMode="auto">
          <a:xfrm flipH="1">
            <a:off x="3368214" y="2371954"/>
            <a:ext cx="4579865" cy="1141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nSpc>
                <a:spcPct val="150000"/>
              </a:lnSpc>
              <a:spcBef>
                <a:spcPct val="0"/>
              </a:spcBef>
              <a:buNone/>
            </a:pPr>
            <a:r>
              <a:rPr lang="vi-VN" altLang="zh-CN" sz="2400" b="1" dirty="0">
                <a:solidFill>
                  <a:srgbClr val="FF0000"/>
                </a:solidFill>
                <a:latin typeface="+mj-lt"/>
                <a:ea typeface="inpin heiti" charset="-122"/>
              </a:rPr>
              <a:t>Khổ Luyện: </a:t>
            </a:r>
            <a:r>
              <a:rPr lang="vi-VN" altLang="zh-CN" sz="2400" i="1" dirty="0">
                <a:solidFill>
                  <a:srgbClr val="FF0000"/>
                </a:solidFill>
                <a:latin typeface="+mj-lt"/>
                <a:ea typeface="inpin heiti" charset="-122"/>
              </a:rPr>
              <a:t>dày công luyện tập, không nề hà vất vả</a:t>
            </a:r>
            <a:endParaRPr lang="en-US" altLang="zh-CN" sz="2400" i="1" dirty="0">
              <a:solidFill>
                <a:srgbClr val="FF0000"/>
              </a:solidFill>
              <a:latin typeface="+mj-lt"/>
              <a:ea typeface="inpin heiti" charset="-122"/>
              <a:sym typeface="微软雅黑" panose="020B0503020204020204" pitchFamily="34" charset="-122"/>
            </a:endParaRPr>
          </a:p>
        </p:txBody>
      </p:sp>
      <p:sp>
        <p:nvSpPr>
          <p:cNvPr id="18" name="文本框 45">
            <a:extLst>
              <a:ext uri="{FF2B5EF4-FFF2-40B4-BE49-F238E27FC236}">
                <a16:creationId xmlns:a16="http://schemas.microsoft.com/office/drawing/2014/main" id="{9FB8EE64-3E32-450E-A609-9AB65B508B3E}"/>
              </a:ext>
            </a:extLst>
          </p:cNvPr>
          <p:cNvSpPr>
            <a:spLocks noChangeArrowheads="1"/>
          </p:cNvSpPr>
          <p:nvPr/>
        </p:nvSpPr>
        <p:spPr bwMode="auto">
          <a:xfrm flipH="1">
            <a:off x="2782294" y="3513208"/>
            <a:ext cx="5173792" cy="587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nSpc>
                <a:spcPct val="150000"/>
              </a:lnSpc>
              <a:spcBef>
                <a:spcPct val="0"/>
              </a:spcBef>
              <a:buNone/>
            </a:pPr>
            <a:r>
              <a:rPr lang="vi-VN" altLang="zh-CN" sz="2400" b="1" dirty="0">
                <a:solidFill>
                  <a:srgbClr val="00B050"/>
                </a:solidFill>
                <a:latin typeface="+mj-lt"/>
                <a:ea typeface="inpin heiti" charset="-122"/>
              </a:rPr>
              <a:t>Kiệt xuất: </a:t>
            </a:r>
            <a:r>
              <a:rPr lang="vi-VN" altLang="zh-CN" sz="2400" i="1" dirty="0">
                <a:solidFill>
                  <a:srgbClr val="00B050"/>
                </a:solidFill>
                <a:latin typeface="+mj-lt"/>
                <a:ea typeface="inpin heiti" charset="-122"/>
              </a:rPr>
              <a:t>có tài năng, giá trị nổi bật</a:t>
            </a:r>
            <a:endParaRPr lang="en-US" altLang="zh-CN" sz="2400" i="1" dirty="0">
              <a:solidFill>
                <a:srgbClr val="00B050"/>
              </a:solidFill>
              <a:latin typeface="+mj-lt"/>
              <a:ea typeface="inpin heiti" charset="-122"/>
              <a:sym typeface="微软雅黑" panose="020B0503020204020204" pitchFamily="34" charset="-122"/>
            </a:endParaRPr>
          </a:p>
        </p:txBody>
      </p:sp>
      <p:sp>
        <p:nvSpPr>
          <p:cNvPr id="19" name="文本框 46">
            <a:extLst>
              <a:ext uri="{FF2B5EF4-FFF2-40B4-BE49-F238E27FC236}">
                <a16:creationId xmlns:a16="http://schemas.microsoft.com/office/drawing/2014/main" id="{1FA356C6-064E-4767-9DC7-03C253BD5987}"/>
              </a:ext>
            </a:extLst>
          </p:cNvPr>
          <p:cNvSpPr>
            <a:spLocks noChangeArrowheads="1"/>
          </p:cNvSpPr>
          <p:nvPr/>
        </p:nvSpPr>
        <p:spPr bwMode="auto">
          <a:xfrm flipH="1">
            <a:off x="2186178" y="4268546"/>
            <a:ext cx="5500435" cy="1427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nSpc>
                <a:spcPct val="150000"/>
              </a:lnSpc>
              <a:spcBef>
                <a:spcPct val="0"/>
              </a:spcBef>
              <a:buNone/>
            </a:pPr>
            <a:r>
              <a:rPr lang="vi-VN" altLang="zh-CN" sz="2000" b="1" dirty="0">
                <a:solidFill>
                  <a:srgbClr val="7030A0"/>
                </a:solidFill>
                <a:latin typeface="+mj-lt"/>
                <a:ea typeface="inpin heiti" charset="-122"/>
              </a:rPr>
              <a:t>Thời đại Phục hưng: </a:t>
            </a:r>
            <a:r>
              <a:rPr lang="vi-VN" altLang="zh-CN" sz="2000" i="1" dirty="0">
                <a:solidFill>
                  <a:srgbClr val="7030A0"/>
                </a:solidFill>
                <a:latin typeface="+mj-lt"/>
                <a:ea typeface="inpin heiti" charset="-122"/>
              </a:rPr>
              <a:t>Thời kì có những tiến bộ vượt bậc về văn hóa, khoa học, kinh tế và xã hội ở Châu Âu, từ thế kỉ XV đến thế kỉ XVI</a:t>
            </a:r>
            <a:endParaRPr lang="en-US" altLang="zh-CN" sz="2000" i="1" dirty="0">
              <a:solidFill>
                <a:srgbClr val="7030A0"/>
              </a:solidFill>
              <a:latin typeface="+mj-lt"/>
              <a:ea typeface="inpin heiti" charset="-122"/>
              <a:sym typeface="微软雅黑" panose="020B0503020204020204" pitchFamily="34" charset="-122"/>
            </a:endParaRPr>
          </a:p>
        </p:txBody>
      </p:sp>
      <p:sp>
        <p:nvSpPr>
          <p:cNvPr id="20" name="文本框 47">
            <a:extLst>
              <a:ext uri="{FF2B5EF4-FFF2-40B4-BE49-F238E27FC236}">
                <a16:creationId xmlns:a16="http://schemas.microsoft.com/office/drawing/2014/main" id="{82FD693B-3CE1-4C04-8D75-008A8F6163DE}"/>
              </a:ext>
            </a:extLst>
          </p:cNvPr>
          <p:cNvSpPr>
            <a:spLocks noChangeArrowheads="1"/>
          </p:cNvSpPr>
          <p:nvPr/>
        </p:nvSpPr>
        <p:spPr bwMode="auto">
          <a:xfrm>
            <a:off x="2571750" y="1662075"/>
            <a:ext cx="78739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4000" dirty="0">
                <a:solidFill>
                  <a:srgbClr val="002060"/>
                </a:solidFill>
                <a:latin typeface="inpin heiti" charset="-122"/>
                <a:ea typeface="inpin heiti" charset="-122"/>
                <a:sym typeface="微软雅黑" panose="020B0503020204020204" pitchFamily="34" charset="-122"/>
              </a:rPr>
              <a:t>01</a:t>
            </a:r>
            <a:endParaRPr lang="zh-CN" altLang="en-US" sz="4000" dirty="0">
              <a:solidFill>
                <a:srgbClr val="002060"/>
              </a:solidFill>
              <a:latin typeface="inpin heiti" charset="-122"/>
              <a:ea typeface="inpin heiti" charset="-122"/>
              <a:sym typeface="微软雅黑" panose="020B0503020204020204" pitchFamily="34" charset="-122"/>
            </a:endParaRPr>
          </a:p>
        </p:txBody>
      </p:sp>
      <p:sp>
        <p:nvSpPr>
          <p:cNvPr id="21" name="文本框 48">
            <a:extLst>
              <a:ext uri="{FF2B5EF4-FFF2-40B4-BE49-F238E27FC236}">
                <a16:creationId xmlns:a16="http://schemas.microsoft.com/office/drawing/2014/main" id="{3639B9F5-3717-42F4-854F-272DC4D0AAC5}"/>
              </a:ext>
            </a:extLst>
          </p:cNvPr>
          <p:cNvSpPr>
            <a:spLocks noChangeArrowheads="1"/>
          </p:cNvSpPr>
          <p:nvPr/>
        </p:nvSpPr>
        <p:spPr bwMode="auto">
          <a:xfrm>
            <a:off x="2055813" y="2657437"/>
            <a:ext cx="78739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4000" dirty="0">
                <a:solidFill>
                  <a:srgbClr val="FF0000"/>
                </a:solidFill>
                <a:latin typeface="inpin heiti" charset="-122"/>
                <a:ea typeface="inpin heiti" charset="-122"/>
                <a:sym typeface="微软雅黑" panose="020B0503020204020204" pitchFamily="34" charset="-122"/>
              </a:rPr>
              <a:t>02</a:t>
            </a:r>
            <a:endParaRPr lang="zh-CN" altLang="en-US" sz="4000" dirty="0">
              <a:solidFill>
                <a:srgbClr val="FF0000"/>
              </a:solidFill>
              <a:latin typeface="inpin heiti" charset="-122"/>
              <a:ea typeface="inpin heiti" charset="-122"/>
              <a:sym typeface="微软雅黑" panose="020B0503020204020204" pitchFamily="34" charset="-122"/>
            </a:endParaRPr>
          </a:p>
        </p:txBody>
      </p:sp>
      <p:sp>
        <p:nvSpPr>
          <p:cNvPr id="22" name="文本框 49">
            <a:extLst>
              <a:ext uri="{FF2B5EF4-FFF2-40B4-BE49-F238E27FC236}">
                <a16:creationId xmlns:a16="http://schemas.microsoft.com/office/drawing/2014/main" id="{42058293-10F1-4CA4-93E8-76FB53179223}"/>
              </a:ext>
            </a:extLst>
          </p:cNvPr>
          <p:cNvSpPr>
            <a:spLocks noChangeArrowheads="1"/>
          </p:cNvSpPr>
          <p:nvPr/>
        </p:nvSpPr>
        <p:spPr bwMode="auto">
          <a:xfrm>
            <a:off x="1524000" y="3513100"/>
            <a:ext cx="78739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4000" dirty="0">
                <a:solidFill>
                  <a:srgbClr val="00B050"/>
                </a:solidFill>
                <a:latin typeface="inpin heiti" charset="-122"/>
                <a:ea typeface="inpin heiti" charset="-122"/>
                <a:sym typeface="微软雅黑" panose="020B0503020204020204" pitchFamily="34" charset="-122"/>
              </a:rPr>
              <a:t>03</a:t>
            </a:r>
            <a:endParaRPr lang="zh-CN" altLang="en-US" sz="4000" dirty="0">
              <a:solidFill>
                <a:srgbClr val="00B050"/>
              </a:solidFill>
              <a:latin typeface="inpin heiti" charset="-122"/>
              <a:ea typeface="inpin heiti" charset="-122"/>
              <a:sym typeface="微软雅黑" panose="020B0503020204020204" pitchFamily="34" charset="-122"/>
            </a:endParaRPr>
          </a:p>
        </p:txBody>
      </p:sp>
      <p:sp>
        <p:nvSpPr>
          <p:cNvPr id="23" name="文本框 50">
            <a:extLst>
              <a:ext uri="{FF2B5EF4-FFF2-40B4-BE49-F238E27FC236}">
                <a16:creationId xmlns:a16="http://schemas.microsoft.com/office/drawing/2014/main" id="{9960CE4E-492D-499E-80E7-A1F34F8D303F}"/>
              </a:ext>
            </a:extLst>
          </p:cNvPr>
          <p:cNvSpPr>
            <a:spLocks noChangeArrowheads="1"/>
          </p:cNvSpPr>
          <p:nvPr/>
        </p:nvSpPr>
        <p:spPr bwMode="auto">
          <a:xfrm>
            <a:off x="1041400" y="4487825"/>
            <a:ext cx="78739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4000" dirty="0">
                <a:solidFill>
                  <a:srgbClr val="7030A0"/>
                </a:solidFill>
                <a:latin typeface="inpin heiti" charset="-122"/>
                <a:ea typeface="inpin heiti" charset="-122"/>
                <a:sym typeface="微软雅黑" panose="020B0503020204020204" pitchFamily="34" charset="-122"/>
              </a:rPr>
              <a:t>04</a:t>
            </a:r>
            <a:endParaRPr lang="zh-CN" altLang="en-US" sz="4000" dirty="0">
              <a:solidFill>
                <a:srgbClr val="7030A0"/>
              </a:solidFill>
              <a:latin typeface="inpin heiti" charset="-122"/>
              <a:ea typeface="inpin heiti" charset="-122"/>
              <a:sym typeface="微软雅黑" panose="020B0503020204020204" pitchFamily="34" charset="-122"/>
            </a:endParaRPr>
          </a:p>
        </p:txBody>
      </p:sp>
      <p:pic>
        <p:nvPicPr>
          <p:cNvPr id="25" name="图片 53">
            <a:extLst>
              <a:ext uri="{FF2B5EF4-FFF2-40B4-BE49-F238E27FC236}">
                <a16:creationId xmlns:a16="http://schemas.microsoft.com/office/drawing/2014/main" id="{2EAF6CCE-6EF9-4940-A667-F0AE52E5467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3100" y="1750798"/>
            <a:ext cx="433387"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图片 54">
            <a:extLst>
              <a:ext uri="{FF2B5EF4-FFF2-40B4-BE49-F238E27FC236}">
                <a16:creationId xmlns:a16="http://schemas.microsoft.com/office/drawing/2014/main" id="{92273C2B-A921-428E-9C9C-0201C25F11F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9875" y="3606762"/>
            <a:ext cx="565150"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图片 30">
            <a:extLst>
              <a:ext uri="{FF2B5EF4-FFF2-40B4-BE49-F238E27FC236}">
                <a16:creationId xmlns:a16="http://schemas.microsoft.com/office/drawing/2014/main" id="{DE66222D-FA7E-44C3-8400-3914D7DCE15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8718677" y="76181"/>
            <a:ext cx="3476927" cy="6781819"/>
          </a:xfrm>
          <a:prstGeom prst="rect">
            <a:avLst/>
          </a:prstGeom>
        </p:spPr>
      </p:pic>
      <p:pic>
        <p:nvPicPr>
          <p:cNvPr id="29" name="图片 54">
            <a:extLst>
              <a:ext uri="{FF2B5EF4-FFF2-40B4-BE49-F238E27FC236}">
                <a16:creationId xmlns:a16="http://schemas.microsoft.com/office/drawing/2014/main" id="{F2CBFB19-3498-7C41-9D5C-CF04E4C609C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0571" y="2763800"/>
            <a:ext cx="565150"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图片 54">
            <a:extLst>
              <a:ext uri="{FF2B5EF4-FFF2-40B4-BE49-F238E27FC236}">
                <a16:creationId xmlns:a16="http://schemas.microsoft.com/office/drawing/2014/main" id="{9A271BAA-B269-2145-86F9-C6C9B6A5945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860" y="4511702"/>
            <a:ext cx="565150"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50373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62784">
        <p15:prstTrans prst="peelOff"/>
      </p:transition>
    </mc:Choice>
    <mc:Fallback xmlns="">
      <p:transition spd="slow" advTm="6278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dissolv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par>
                                <p:cTn id="42" presetID="10" presetClass="entr" presetSubtype="0" fill="hold"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500"/>
                                        <p:tgtEl>
                                          <p:spTgt spid="29"/>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500"/>
                                        <p:tgtEl>
                                          <p:spTgt spid="18"/>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fade">
                                      <p:cBhvr>
                                        <p:cTn id="58" dur="500"/>
                                        <p:tgtEl>
                                          <p:spTgt spid="22"/>
                                        </p:tgtEl>
                                      </p:cBhvr>
                                    </p:animEffect>
                                  </p:childTnLst>
                                </p:cTn>
                              </p:par>
                              <p:par>
                                <p:cTn id="59" presetID="10" presetClass="entr" presetSubtype="0" fill="hold"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500"/>
                                        <p:tgtEl>
                                          <p:spTgt spid="15"/>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fade">
                                      <p:cBhvr>
                                        <p:cTn id="69" dur="500"/>
                                        <p:tgtEl>
                                          <p:spTgt spid="19"/>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fade">
                                      <p:cBhvr>
                                        <p:cTn id="72" dur="500"/>
                                        <p:tgtEl>
                                          <p:spTgt spid="11"/>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23"/>
                                        </p:tgtEl>
                                        <p:attrNameLst>
                                          <p:attrName>style.visibility</p:attrName>
                                        </p:attrNameLst>
                                      </p:cBhvr>
                                      <p:to>
                                        <p:strVal val="visible"/>
                                      </p:to>
                                    </p:set>
                                    <p:animEffect transition="in" filter="fade">
                                      <p:cBhvr>
                                        <p:cTn id="75" dur="500"/>
                                        <p:tgtEl>
                                          <p:spTgt spid="23"/>
                                        </p:tgtEl>
                                      </p:cBhvr>
                                    </p:animEffect>
                                  </p:childTnLst>
                                </p:cTn>
                              </p:par>
                              <p:par>
                                <p:cTn id="76" presetID="10" presetClass="entr" presetSubtype="0" fill="hold" nodeType="withEffect">
                                  <p:stCondLst>
                                    <p:cond delay="0"/>
                                  </p:stCondLst>
                                  <p:childTnLst>
                                    <p:set>
                                      <p:cBhvr>
                                        <p:cTn id="77" dur="1" fill="hold">
                                          <p:stCondLst>
                                            <p:cond delay="0"/>
                                          </p:stCondLst>
                                        </p:cTn>
                                        <p:tgtEl>
                                          <p:spTgt spid="30"/>
                                        </p:tgtEl>
                                        <p:attrNameLst>
                                          <p:attrName>style.visibility</p:attrName>
                                        </p:attrNameLst>
                                      </p:cBhvr>
                                      <p:to>
                                        <p:strVal val="visible"/>
                                      </p:to>
                                    </p:set>
                                    <p:animEffect transition="in" filter="fade">
                                      <p:cBhvr>
                                        <p:cTn id="7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0" grpId="0" animBg="1"/>
      <p:bldP spid="11" grpId="0" animBg="1"/>
      <p:bldP spid="12" grpId="0" animBg="1"/>
      <p:bldP spid="13" grpId="0" animBg="1"/>
      <p:bldP spid="14" grpId="0" animBg="1"/>
      <p:bldP spid="15" grpId="0" animBg="1"/>
      <p:bldP spid="16" grpId="0"/>
      <p:bldP spid="17" grpId="0"/>
      <p:bldP spid="18" grpId="0"/>
      <p:bldP spid="19" grpId="0"/>
      <p:bldP spid="20" grpId="0"/>
      <p:bldP spid="21" grpId="0"/>
      <p:bldP spid="22"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687905" y="0"/>
            <a:ext cx="10816190" cy="6955750"/>
          </a:xfrm>
          <a:prstGeom prst="rect">
            <a:avLst/>
          </a:prstGeom>
          <a:noFill/>
        </p:spPr>
        <p:txBody>
          <a:bodyPr wrap="square" rtlCol="0">
            <a:spAutoFit/>
          </a:bodyPr>
          <a:lstStyle/>
          <a:p>
            <a:pPr algn="ctr"/>
            <a:r>
              <a:rPr lang="vi-VN" sz="2800" b="1" dirty="0">
                <a:solidFill>
                  <a:srgbClr val="FF0000"/>
                </a:solidFill>
                <a:latin typeface="American Typewriter" panose="02090604020004020304" pitchFamily="18" charset="77"/>
              </a:rPr>
              <a:t>Vẽ trứng</a:t>
            </a:r>
            <a:endParaRPr lang="vi-VN" sz="2800" dirty="0">
              <a:solidFill>
                <a:srgbClr val="FF0000"/>
              </a:solidFill>
              <a:latin typeface="American Typewriter" panose="02090604020004020304" pitchFamily="18" charset="77"/>
            </a:endParaRPr>
          </a:p>
          <a:p>
            <a:r>
              <a:rPr lang="vi-VN" sz="2200" dirty="0">
                <a:latin typeface="American Typewriter" panose="02090604020004020304" pitchFamily="18" charset="77"/>
              </a:rPr>
              <a:t> 	Ngay từ nhỏ, cậu bé Lê-ô-nác-đô đa Vin-xi đã rất thích vẽ. Cha cậu đưa cậu đến nhờ nhà danh họa Vê-rô-ki-ô dạy dỗ.</a:t>
            </a:r>
          </a:p>
          <a:p>
            <a:r>
              <a:rPr lang="vi-VN" sz="2200" dirty="0">
                <a:latin typeface="American Typewriter" panose="02090604020004020304" pitchFamily="18" charset="77"/>
              </a:rPr>
              <a:t>	 Suốt mười mấy ngày đầu, thầy Vê-rô-ki-ô chỉ cho Lê-ô-nác-đô vẽ trứng. Cậu bé vẽ hết quả này đến quả khác và đã bắt đầu tỏ vẻ chán ngán. Thầy Vê-rô-ki-ô bèn bảo:</a:t>
            </a:r>
          </a:p>
          <a:p>
            <a:r>
              <a:rPr lang="vi-VN" sz="2200" dirty="0">
                <a:latin typeface="American Typewriter" panose="02090604020004020304" pitchFamily="18" charset="77"/>
              </a:rPr>
              <a:t>	- Con đừng tưởng vẽ trứng là dễ! Trong một nghìn quả trứng xưa nay không có lấy hai quả hoàn toàn giống nhau đâu. Muốn thể hiện thật đúng hình dáng của từng quả trứng, người họa sĩ phải rất khổ công mới được. </a:t>
            </a:r>
          </a:p>
          <a:p>
            <a:r>
              <a:rPr lang="vi-VN" sz="2200" dirty="0">
                <a:latin typeface="American Typewriter" panose="02090604020004020304" pitchFamily="18" charset="77"/>
              </a:rPr>
              <a:t>  	 Thầy lại nói:</a:t>
            </a:r>
          </a:p>
          <a:p>
            <a:r>
              <a:rPr lang="vi-VN" sz="2200" dirty="0">
                <a:latin typeface="American Typewriter" panose="02090604020004020304" pitchFamily="18" charset="77"/>
              </a:rPr>
              <a:t>	- Tập vẽ đi vẽ lại quả trứng thật nhiều lần, con sẽ biết quan sát sự vật một cách tỉ mỉ và miêu tả nó trên giấy vẽ một cách chính xác. Đến lúc ấy, con muốn vẽ bất cứ cái gì cũng đều có thể vẽ được như ý.</a:t>
            </a:r>
          </a:p>
          <a:p>
            <a:r>
              <a:rPr lang="vi-VN" sz="2200" dirty="0">
                <a:latin typeface="American Typewriter" panose="02090604020004020304" pitchFamily="18" charset="77"/>
              </a:rPr>
              <a:t>   	Lê-ô-nác-đô hiểu ra và miệt mài tập vẽ.</a:t>
            </a:r>
          </a:p>
          <a:p>
            <a:r>
              <a:rPr lang="vi-VN" sz="2200" dirty="0">
                <a:latin typeface="American Typewriter" panose="02090604020004020304" pitchFamily="18" charset="77"/>
              </a:rPr>
              <a:t>   	Sau nhiều năm khổ luyện, Lê-ô-nác-đô đa Vin-xi đã trở thành nhà danh họa kiệt xuất. Các tác phẩm của ông được trân trọng trưng bày ở nhiều bảo tàng lớn trên thế giới, là niềm tự hào của toàn nhân loại. Không những thế, Lê-ô-nác-đô đa Vin-xi còn là nhà điêu khắc, kiến trúc sư, kĩ sư và là nhà bác học lớn của thời đại Phục hưng.</a:t>
            </a:r>
          </a:p>
          <a:p>
            <a:pPr algn="r"/>
            <a:r>
              <a:rPr lang="vi-VN" sz="2200" dirty="0">
                <a:latin typeface="American Typewriter" panose="02090604020004020304" pitchFamily="18" charset="77"/>
              </a:rPr>
              <a:t>(theo </a:t>
            </a:r>
            <a:r>
              <a:rPr lang="vi-VN" sz="2200" b="1" dirty="0">
                <a:latin typeface="American Typewriter" panose="02090604020004020304" pitchFamily="18" charset="77"/>
              </a:rPr>
              <a:t>XUÂN YẾN</a:t>
            </a:r>
            <a:r>
              <a:rPr lang="vi-VN" sz="2200" dirty="0">
                <a:latin typeface="American Typewriter" panose="02090604020004020304" pitchFamily="18" charset="77"/>
              </a:rPr>
              <a:t>)</a:t>
            </a:r>
          </a:p>
        </p:txBody>
      </p:sp>
      <p:sp>
        <p:nvSpPr>
          <p:cNvPr id="5" name="文本框 47">
            <a:extLst>
              <a:ext uri="{FF2B5EF4-FFF2-40B4-BE49-F238E27FC236}">
                <a16:creationId xmlns:a16="http://schemas.microsoft.com/office/drawing/2014/main" id="{A8255B06-0859-844D-80EC-E33D1B1233A7}"/>
              </a:ext>
            </a:extLst>
          </p:cNvPr>
          <p:cNvSpPr>
            <a:spLocks noChangeArrowheads="1"/>
          </p:cNvSpPr>
          <p:nvPr/>
        </p:nvSpPr>
        <p:spPr bwMode="auto">
          <a:xfrm>
            <a:off x="540367" y="359422"/>
            <a:ext cx="719471" cy="523220"/>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b="1" dirty="0">
                <a:solidFill>
                  <a:schemeClr val="accent6">
                    <a:lumMod val="75000"/>
                  </a:schemeClr>
                </a:solidFill>
                <a:highlight>
                  <a:srgbClr val="FFFF00"/>
                </a:highlight>
                <a:latin typeface="Times New Roman" panose="02020603050405020304" pitchFamily="18" charset="0"/>
                <a:ea typeface="inpin heiti" charset="-122"/>
                <a:cs typeface="Times New Roman" panose="02020603050405020304" pitchFamily="18" charset="0"/>
                <a:sym typeface="微软雅黑" panose="020B0503020204020204" pitchFamily="34" charset="-122"/>
              </a:rPr>
              <a:t>01</a:t>
            </a:r>
            <a:endParaRPr lang="zh-CN" altLang="en-US" b="1" dirty="0">
              <a:solidFill>
                <a:schemeClr val="accent6">
                  <a:lumMod val="75000"/>
                </a:schemeClr>
              </a:solidFill>
              <a:highlight>
                <a:srgbClr val="FFFF00"/>
              </a:highlight>
              <a:latin typeface="Times New Roman" panose="02020603050405020304" pitchFamily="18" charset="0"/>
              <a:ea typeface="inpin heiti" charset="-122"/>
              <a:cs typeface="Times New Roman" panose="02020603050405020304" pitchFamily="18" charset="0"/>
              <a:sym typeface="微软雅黑" panose="020B0503020204020204" pitchFamily="34" charset="-122"/>
            </a:endParaRPr>
          </a:p>
        </p:txBody>
      </p:sp>
      <p:sp>
        <p:nvSpPr>
          <p:cNvPr id="6" name="文本框 47">
            <a:extLst>
              <a:ext uri="{FF2B5EF4-FFF2-40B4-BE49-F238E27FC236}">
                <a16:creationId xmlns:a16="http://schemas.microsoft.com/office/drawing/2014/main" id="{CBE25216-5162-954C-82B5-0EB59EA299C9}"/>
              </a:ext>
            </a:extLst>
          </p:cNvPr>
          <p:cNvSpPr>
            <a:spLocks noChangeArrowheads="1"/>
          </p:cNvSpPr>
          <p:nvPr/>
        </p:nvSpPr>
        <p:spPr bwMode="auto">
          <a:xfrm>
            <a:off x="669228" y="4732008"/>
            <a:ext cx="719471" cy="523220"/>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b="1" dirty="0">
                <a:solidFill>
                  <a:schemeClr val="accent6">
                    <a:lumMod val="75000"/>
                  </a:schemeClr>
                </a:solidFill>
                <a:highlight>
                  <a:srgbClr val="FFFF00"/>
                </a:highlight>
                <a:latin typeface="Times New Roman" panose="02020603050405020304" pitchFamily="18" charset="0"/>
                <a:ea typeface="inpin heiti" charset="-122"/>
                <a:cs typeface="Times New Roman" panose="02020603050405020304" pitchFamily="18" charset="0"/>
                <a:sym typeface="微软雅黑" panose="020B0503020204020204" pitchFamily="34" charset="-122"/>
              </a:rPr>
              <a:t>02</a:t>
            </a:r>
            <a:endParaRPr lang="zh-CN" altLang="en-US" b="1" dirty="0">
              <a:solidFill>
                <a:schemeClr val="accent6">
                  <a:lumMod val="75000"/>
                </a:schemeClr>
              </a:solidFill>
              <a:highlight>
                <a:srgbClr val="FFFF00"/>
              </a:highlight>
              <a:latin typeface="Times New Roman" panose="02020603050405020304" pitchFamily="18" charset="0"/>
              <a:ea typeface="inpin heiti" charset="-122"/>
              <a:cs typeface="Times New Roman" panose="02020603050405020304" pitchFamily="18" charset="0"/>
              <a:sym typeface="微软雅黑" panose="020B0503020204020204" pitchFamily="34" charset="-122"/>
            </a:endParaRPr>
          </a:p>
        </p:txBody>
      </p:sp>
    </p:spTree>
    <p:custDataLst>
      <p:tags r:id="rId1"/>
    </p:custDataLst>
    <p:extLst>
      <p:ext uri="{BB962C8B-B14F-4D97-AF65-F5344CB8AC3E}">
        <p14:creationId xmlns:p14="http://schemas.microsoft.com/office/powerpoint/2010/main" val="31121989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8016">
        <p15:prstTrans prst="peelOff"/>
      </p:transition>
    </mc:Choice>
    <mc:Fallback xmlns="">
      <p:transition spd="slow" advTm="3801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A989248-44BF-DF4D-9952-7B968441C7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8310880"/>
          </a:xfrm>
          <a:prstGeom prst="rect">
            <a:avLst/>
          </a:prstGeom>
        </p:spPr>
      </p:pic>
      <p:sp>
        <p:nvSpPr>
          <p:cNvPr id="5" name="Rectangle 4">
            <a:extLst>
              <a:ext uri="{FF2B5EF4-FFF2-40B4-BE49-F238E27FC236}">
                <a16:creationId xmlns:a16="http://schemas.microsoft.com/office/drawing/2014/main" id="{DB95F035-E6B0-8E40-88DF-558974D7439B}"/>
              </a:ext>
            </a:extLst>
          </p:cNvPr>
          <p:cNvSpPr/>
          <p:nvPr/>
        </p:nvSpPr>
        <p:spPr>
          <a:xfrm>
            <a:off x="3010861" y="285095"/>
            <a:ext cx="6170280" cy="707886"/>
          </a:xfrm>
          <a:prstGeom prst="rect">
            <a:avLst/>
          </a:prstGeom>
          <a:noFill/>
        </p:spPr>
        <p:txBody>
          <a:bodyPr wrap="none" lIns="91440" tIns="45720" rIns="91440" bIns="45720">
            <a:spAutoFit/>
          </a:bodyPr>
          <a:lstStyle/>
          <a:p>
            <a:pPr algn="ctr"/>
            <a:r>
              <a:rPr lang="en-US" sz="4000" b="1" dirty="0">
                <a:ln w="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LUYỆN ĐỌC ĐÚNG ---</a:t>
            </a:r>
            <a:endParaRPr lang="en-US" sz="4000" b="1" cap="none" spc="0" dirty="0">
              <a:ln w="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A835A666-714E-DD41-9EC2-6072BADD845B}"/>
              </a:ext>
            </a:extLst>
          </p:cNvPr>
          <p:cNvSpPr txBox="1"/>
          <p:nvPr/>
        </p:nvSpPr>
        <p:spPr>
          <a:xfrm>
            <a:off x="1219200" y="1280160"/>
            <a:ext cx="922047" cy="584775"/>
          </a:xfrm>
          <a:prstGeom prst="rect">
            <a:avLst/>
          </a:prstGeom>
          <a:noFill/>
        </p:spPr>
        <p:txBody>
          <a:bodyPr wrap="none" rtlCol="0">
            <a:spAutoFit/>
          </a:bodyPr>
          <a:lstStyle/>
          <a:p>
            <a:r>
              <a:rPr lang="en-VN" sz="3200" b="1" u="sng" dirty="0">
                <a:latin typeface="Times New Roman" panose="02020603050405020304" pitchFamily="18" charset="0"/>
                <a:cs typeface="Times New Roman" panose="02020603050405020304" pitchFamily="18" charset="0"/>
              </a:rPr>
              <a:t>TỪ:</a:t>
            </a:r>
          </a:p>
        </p:txBody>
      </p:sp>
      <p:sp>
        <p:nvSpPr>
          <p:cNvPr id="7" name="TextBox 6">
            <a:extLst>
              <a:ext uri="{FF2B5EF4-FFF2-40B4-BE49-F238E27FC236}">
                <a16:creationId xmlns:a16="http://schemas.microsoft.com/office/drawing/2014/main" id="{F7DD4635-C172-7147-8984-11C2753CE093}"/>
              </a:ext>
            </a:extLst>
          </p:cNvPr>
          <p:cNvSpPr txBox="1"/>
          <p:nvPr/>
        </p:nvSpPr>
        <p:spPr>
          <a:xfrm>
            <a:off x="3406979" y="1445183"/>
            <a:ext cx="4358640" cy="584775"/>
          </a:xfrm>
          <a:prstGeom prst="rect">
            <a:avLst/>
          </a:prstGeom>
          <a:noFill/>
        </p:spPr>
        <p:txBody>
          <a:bodyPr wrap="square" rtlCol="0">
            <a:spAutoFit/>
          </a:bodyPr>
          <a:lstStyle/>
          <a:p>
            <a:r>
              <a:rPr lang="en-VN" sz="3200" b="1" dirty="0">
                <a:solidFill>
                  <a:schemeClr val="tx2">
                    <a:lumMod val="60000"/>
                    <a:lumOff val="40000"/>
                  </a:schemeClr>
                </a:solidFill>
                <a:latin typeface="Times New Roman" panose="02020603050405020304" pitchFamily="18" charset="0"/>
                <a:cs typeface="Times New Roman" panose="02020603050405020304" pitchFamily="18" charset="0"/>
              </a:rPr>
              <a:t>Lê-ô-nác-đô đa Vin-xi</a:t>
            </a:r>
          </a:p>
        </p:txBody>
      </p:sp>
      <p:sp>
        <p:nvSpPr>
          <p:cNvPr id="8" name="TextBox 7">
            <a:extLst>
              <a:ext uri="{FF2B5EF4-FFF2-40B4-BE49-F238E27FC236}">
                <a16:creationId xmlns:a16="http://schemas.microsoft.com/office/drawing/2014/main" id="{2663060E-97C8-3D4A-9609-826518F273BB}"/>
              </a:ext>
            </a:extLst>
          </p:cNvPr>
          <p:cNvSpPr txBox="1"/>
          <p:nvPr/>
        </p:nvSpPr>
        <p:spPr>
          <a:xfrm>
            <a:off x="3406979" y="2209893"/>
            <a:ext cx="2007281" cy="584775"/>
          </a:xfrm>
          <a:prstGeom prst="rect">
            <a:avLst/>
          </a:prstGeom>
          <a:noFill/>
        </p:spPr>
        <p:txBody>
          <a:bodyPr wrap="none" rtlCol="0">
            <a:spAutoFit/>
          </a:bodyPr>
          <a:lstStyle/>
          <a:p>
            <a:r>
              <a:rPr lang="en-VN" sz="3200" b="1" dirty="0">
                <a:solidFill>
                  <a:schemeClr val="tx2">
                    <a:lumMod val="60000"/>
                    <a:lumOff val="40000"/>
                  </a:schemeClr>
                </a:solidFill>
                <a:latin typeface="Times New Roman" panose="02020603050405020304" pitchFamily="18" charset="0"/>
                <a:cs typeface="Times New Roman" panose="02020603050405020304" pitchFamily="18" charset="0"/>
              </a:rPr>
              <a:t>Vê-rô-ki-ô</a:t>
            </a:r>
          </a:p>
        </p:txBody>
      </p:sp>
      <p:sp>
        <p:nvSpPr>
          <p:cNvPr id="9" name="TextBox 8">
            <a:extLst>
              <a:ext uri="{FF2B5EF4-FFF2-40B4-BE49-F238E27FC236}">
                <a16:creationId xmlns:a16="http://schemas.microsoft.com/office/drawing/2014/main" id="{74E235BE-3A46-F245-A4CC-442F7828B96C}"/>
              </a:ext>
            </a:extLst>
          </p:cNvPr>
          <p:cNvSpPr txBox="1"/>
          <p:nvPr/>
        </p:nvSpPr>
        <p:spPr>
          <a:xfrm>
            <a:off x="3406979" y="2876438"/>
            <a:ext cx="1996059" cy="584775"/>
          </a:xfrm>
          <a:prstGeom prst="rect">
            <a:avLst/>
          </a:prstGeom>
          <a:noFill/>
        </p:spPr>
        <p:txBody>
          <a:bodyPr wrap="none" rtlCol="0">
            <a:spAutoFit/>
          </a:bodyPr>
          <a:lstStyle/>
          <a:p>
            <a:r>
              <a:rPr lang="en-US" sz="3200" b="1" dirty="0">
                <a:solidFill>
                  <a:schemeClr val="tx2">
                    <a:lumMod val="60000"/>
                    <a:lumOff val="40000"/>
                  </a:schemeClr>
                </a:solidFill>
                <a:latin typeface="Times New Roman" panose="02020603050405020304" pitchFamily="18" charset="0"/>
                <a:cs typeface="Times New Roman" panose="02020603050405020304" pitchFamily="18" charset="0"/>
              </a:rPr>
              <a:t>c</a:t>
            </a:r>
            <a:r>
              <a:rPr lang="en-VN" sz="3200" b="1" dirty="0">
                <a:solidFill>
                  <a:schemeClr val="tx2">
                    <a:lumMod val="60000"/>
                    <a:lumOff val="40000"/>
                  </a:schemeClr>
                </a:solidFill>
                <a:latin typeface="Times New Roman" panose="02020603050405020304" pitchFamily="18" charset="0"/>
                <a:cs typeface="Times New Roman" panose="02020603050405020304" pitchFamily="18" charset="0"/>
              </a:rPr>
              <a:t>hán ngán</a:t>
            </a:r>
          </a:p>
        </p:txBody>
      </p:sp>
      <p:sp>
        <p:nvSpPr>
          <p:cNvPr id="10" name="TextBox 9">
            <a:extLst>
              <a:ext uri="{FF2B5EF4-FFF2-40B4-BE49-F238E27FC236}">
                <a16:creationId xmlns:a16="http://schemas.microsoft.com/office/drawing/2014/main" id="{E452FF16-95F7-0A45-9A8A-DC20533C2A05}"/>
              </a:ext>
            </a:extLst>
          </p:cNvPr>
          <p:cNvSpPr txBox="1"/>
          <p:nvPr/>
        </p:nvSpPr>
        <p:spPr>
          <a:xfrm>
            <a:off x="3406979" y="3605856"/>
            <a:ext cx="1721946" cy="584775"/>
          </a:xfrm>
          <a:prstGeom prst="rect">
            <a:avLst/>
          </a:prstGeom>
          <a:noFill/>
        </p:spPr>
        <p:txBody>
          <a:bodyPr wrap="none" rtlCol="0">
            <a:spAutoFit/>
          </a:bodyPr>
          <a:lstStyle/>
          <a:p>
            <a:r>
              <a:rPr lang="vi-VN" sz="3200" b="1" dirty="0">
                <a:solidFill>
                  <a:schemeClr val="tx2">
                    <a:lumMod val="60000"/>
                    <a:lumOff val="40000"/>
                  </a:schemeClr>
                </a:solidFill>
                <a:latin typeface="Times New Roman" panose="02020603050405020304" pitchFamily="18" charset="0"/>
                <a:cs typeface="Times New Roman" panose="02020603050405020304" pitchFamily="18" charset="0"/>
              </a:rPr>
              <a:t>kiệt xuất</a:t>
            </a:r>
            <a:endParaRPr lang="en-VN" sz="3200" b="1" dirty="0">
              <a:solidFill>
                <a:schemeClr val="tx2">
                  <a:lumMod val="60000"/>
                  <a:lumOff val="40000"/>
                </a:schemeClr>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339BADE4-9D92-BC45-8B46-D4771E5F8426}"/>
              </a:ext>
            </a:extLst>
          </p:cNvPr>
          <p:cNvSpPr txBox="1"/>
          <p:nvPr/>
        </p:nvSpPr>
        <p:spPr>
          <a:xfrm>
            <a:off x="1074929" y="4210745"/>
            <a:ext cx="1210588" cy="584775"/>
          </a:xfrm>
          <a:prstGeom prst="rect">
            <a:avLst/>
          </a:prstGeom>
          <a:noFill/>
        </p:spPr>
        <p:txBody>
          <a:bodyPr wrap="none" rtlCol="0">
            <a:spAutoFit/>
          </a:bodyPr>
          <a:lstStyle/>
          <a:p>
            <a:r>
              <a:rPr lang="en-VN" sz="3200" b="1" u="sng" dirty="0">
                <a:latin typeface="Times New Roman" panose="02020603050405020304" pitchFamily="18" charset="0"/>
                <a:cs typeface="Times New Roman" panose="02020603050405020304" pitchFamily="18" charset="0"/>
              </a:rPr>
              <a:t>CÂU:</a:t>
            </a:r>
          </a:p>
        </p:txBody>
      </p:sp>
      <p:sp>
        <p:nvSpPr>
          <p:cNvPr id="12" name="TextBox 11">
            <a:extLst>
              <a:ext uri="{FF2B5EF4-FFF2-40B4-BE49-F238E27FC236}">
                <a16:creationId xmlns:a16="http://schemas.microsoft.com/office/drawing/2014/main" id="{C14D837A-4F75-4147-B216-49ADBBBF8557}"/>
              </a:ext>
            </a:extLst>
          </p:cNvPr>
          <p:cNvSpPr txBox="1"/>
          <p:nvPr/>
        </p:nvSpPr>
        <p:spPr>
          <a:xfrm>
            <a:off x="2663495" y="4444119"/>
            <a:ext cx="8837626" cy="1077218"/>
          </a:xfrm>
          <a:prstGeom prst="rect">
            <a:avLst/>
          </a:prstGeom>
          <a:noFill/>
        </p:spPr>
        <p:txBody>
          <a:bodyPr wrap="square" rtlCol="0">
            <a:spAutoFit/>
          </a:bodyPr>
          <a:lstStyle/>
          <a:p>
            <a:r>
              <a:rPr lang="vi-VN" sz="3200" b="1" dirty="0">
                <a:solidFill>
                  <a:schemeClr val="tx2">
                    <a:lumMod val="60000"/>
                    <a:lumOff val="40000"/>
                  </a:schemeClr>
                </a:solidFill>
                <a:latin typeface="Times New Roman" panose="02020603050405020304" pitchFamily="18" charset="0"/>
                <a:cs typeface="Times New Roman" panose="02020603050405020304" pitchFamily="18" charset="0"/>
              </a:rPr>
              <a:t>Trong một nghìn quả trứng xưa nay không có lấy hai quả hoàn toàn giống nhau đâu.</a:t>
            </a:r>
            <a:endParaRPr lang="en-VN" sz="3200" b="1" dirty="0">
              <a:solidFill>
                <a:schemeClr val="tx2">
                  <a:lumMod val="60000"/>
                  <a:lumOff val="40000"/>
                </a:schemeClr>
              </a:solidFill>
              <a:latin typeface="Times New Roman" panose="02020603050405020304" pitchFamily="18" charset="0"/>
              <a:cs typeface="Times New Roman" panose="02020603050405020304" pitchFamily="18" charset="0"/>
            </a:endParaRPr>
          </a:p>
        </p:txBody>
      </p:sp>
      <p:cxnSp>
        <p:nvCxnSpPr>
          <p:cNvPr id="14" name="Straight Connector 13">
            <a:extLst>
              <a:ext uri="{FF2B5EF4-FFF2-40B4-BE49-F238E27FC236}">
                <a16:creationId xmlns:a16="http://schemas.microsoft.com/office/drawing/2014/main" id="{F308E99C-1803-D345-8657-9BDCE69D2289}"/>
              </a:ext>
            </a:extLst>
          </p:cNvPr>
          <p:cNvCxnSpPr>
            <a:cxnSpLocks/>
          </p:cNvCxnSpPr>
          <p:nvPr/>
        </p:nvCxnSpPr>
        <p:spPr>
          <a:xfrm>
            <a:off x="9037859" y="4444118"/>
            <a:ext cx="0" cy="61234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4046D19-C0E4-6640-BCB6-2AD5CEFB950D}"/>
              </a:ext>
            </a:extLst>
          </p:cNvPr>
          <p:cNvCxnSpPr>
            <a:cxnSpLocks/>
          </p:cNvCxnSpPr>
          <p:nvPr/>
        </p:nvCxnSpPr>
        <p:spPr>
          <a:xfrm flipH="1">
            <a:off x="4179233" y="5521337"/>
            <a:ext cx="3806527"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2355628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7995">
        <p15:prstTrans prst="peelOff"/>
      </p:transition>
    </mc:Choice>
    <mc:Fallback xmlns="">
      <p:transition spd="slow" advTm="5799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p:tgtEl>
                                          <p:spTgt spid="11"/>
                                        </p:tgtEl>
                                        <p:attrNameLst>
                                          <p:attrName>ppt_y</p:attrName>
                                        </p:attrNameLst>
                                      </p:cBhvr>
                                      <p:tavLst>
                                        <p:tav tm="0">
                                          <p:val>
                                            <p:strVal val="#ppt_y+#ppt_h*1.125000"/>
                                          </p:val>
                                        </p:tav>
                                        <p:tav tm="100000">
                                          <p:val>
                                            <p:strVal val="#ppt_y"/>
                                          </p:val>
                                        </p:tav>
                                      </p:tavLst>
                                    </p:anim>
                                    <p:animEffect transition="in" filter="wipe(up)">
                                      <p:cBhvr>
                                        <p:cTn id="28" dur="500"/>
                                        <p:tgtEl>
                                          <p:spTgt spid="11"/>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randombar(horizont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circle(in)">
                                      <p:cBhvr>
                                        <p:cTn id="36" dur="2000"/>
                                        <p:tgtEl>
                                          <p:spTgt spid="14"/>
                                        </p:tgtEl>
                                      </p:cBhvr>
                                    </p:animEffect>
                                  </p:childTnLst>
                                </p:cTn>
                              </p:par>
                              <p:par>
                                <p:cTn id="37" presetID="6" presetClass="entr" presetSubtype="16"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circle(in)">
                                      <p:cBhvr>
                                        <p:cTn id="39"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687905" y="0"/>
            <a:ext cx="10816190" cy="6955750"/>
          </a:xfrm>
          <a:prstGeom prst="rect">
            <a:avLst/>
          </a:prstGeom>
          <a:noFill/>
        </p:spPr>
        <p:txBody>
          <a:bodyPr wrap="square" rtlCol="0">
            <a:spAutoFit/>
          </a:bodyPr>
          <a:lstStyle/>
          <a:p>
            <a:pPr algn="ctr"/>
            <a:r>
              <a:rPr lang="vi-VN" sz="2800" b="1" dirty="0">
                <a:solidFill>
                  <a:srgbClr val="FF0000"/>
                </a:solidFill>
                <a:latin typeface="American Typewriter" panose="02090604020004020304" pitchFamily="18" charset="77"/>
              </a:rPr>
              <a:t>Vẽ trứng</a:t>
            </a:r>
            <a:endParaRPr lang="vi-VN" sz="2800" dirty="0">
              <a:solidFill>
                <a:srgbClr val="FF0000"/>
              </a:solidFill>
              <a:latin typeface="American Typewriter" panose="02090604020004020304" pitchFamily="18" charset="77"/>
            </a:endParaRPr>
          </a:p>
          <a:p>
            <a:r>
              <a:rPr lang="vi-VN" sz="2200" dirty="0">
                <a:latin typeface="American Typewriter" panose="02090604020004020304" pitchFamily="18" charset="77"/>
              </a:rPr>
              <a:t> 	Ngay từ nhỏ, cậu bé Lê-ô-nác-đô đa Vin-xi đã rất thích vẽ. Cha cậu đưa cậu đến nhờ nhà danh họa Vê-rô-ki-ô dạy dỗ.</a:t>
            </a:r>
          </a:p>
          <a:p>
            <a:r>
              <a:rPr lang="vi-VN" sz="2200" dirty="0">
                <a:latin typeface="American Typewriter" panose="02090604020004020304" pitchFamily="18" charset="77"/>
              </a:rPr>
              <a:t>	 Suốt mười mấy ngày đầu, thầy Vê-rô-ki-ô chỉ cho Lê-ô-nác-đô vẽ trứng. Cậu bé vẽ hết quả này đến quả khác và đã bắt đầu tỏ vẻ chán ngán. Thầy Vê-rô-ki-ô bèn bảo:</a:t>
            </a:r>
          </a:p>
          <a:p>
            <a:r>
              <a:rPr lang="vi-VN" sz="2200" dirty="0">
                <a:latin typeface="American Typewriter" panose="02090604020004020304" pitchFamily="18" charset="77"/>
              </a:rPr>
              <a:t>	- Con đừng tưởng vẽ trứng là dễ! Trong một nghìn quả trứng xưa nay không có lấy hai quả hoàn toàn giống nhau đâu. Muốn thể hiện thật đúng hình dáng của từng quả trứng, người họa sĩ phải rất khổ công mới được. </a:t>
            </a:r>
          </a:p>
          <a:p>
            <a:r>
              <a:rPr lang="vi-VN" sz="2200" dirty="0">
                <a:latin typeface="American Typewriter" panose="02090604020004020304" pitchFamily="18" charset="77"/>
              </a:rPr>
              <a:t>  	 Thầy lại nói:</a:t>
            </a:r>
          </a:p>
          <a:p>
            <a:r>
              <a:rPr lang="vi-VN" sz="2200" dirty="0">
                <a:latin typeface="American Typewriter" panose="02090604020004020304" pitchFamily="18" charset="77"/>
              </a:rPr>
              <a:t>	- Tập vẽ đi vẽ lại quả trứng thật nhiều lần, con sẽ biết quan sát sự vật một cách tỉ mỉ và miêu tả nó trên giấy vẽ một cách chính xác. Đến lúc ấy, con muốn vẽ bất cứ cái gì cũng đều có thể vẽ được như ý.</a:t>
            </a:r>
          </a:p>
          <a:p>
            <a:r>
              <a:rPr lang="vi-VN" sz="2200" dirty="0">
                <a:latin typeface="American Typewriter" panose="02090604020004020304" pitchFamily="18" charset="77"/>
              </a:rPr>
              <a:t>   	Lê-ô-nác-đô hiểu ra và miệt mài tập vẽ.</a:t>
            </a:r>
          </a:p>
          <a:p>
            <a:r>
              <a:rPr lang="vi-VN" sz="2200" dirty="0">
                <a:latin typeface="American Typewriter" panose="02090604020004020304" pitchFamily="18" charset="77"/>
              </a:rPr>
              <a:t>   	Sau nhiều năm khổ luyện, Lê-ô-nác-đô đa Vin-xi đã trở thành nhà danh họa kiệt xuất. Các tác phẩm của ông được trân trọng trưng bày ở nhiều bảo tàng lớn trên thế giới, là niềm tự hào của toàn nhân loại. Không những thế, Lê-ô-nác-đô đa Vin-xi còn là nhà điêu khắc, kiến trúc sư, kĩ sư và là nhà bác học lớn của thời đại Phục hưng.</a:t>
            </a:r>
          </a:p>
          <a:p>
            <a:pPr algn="r"/>
            <a:r>
              <a:rPr lang="vi-VN" sz="2200" dirty="0">
                <a:latin typeface="American Typewriter" panose="02090604020004020304" pitchFamily="18" charset="77"/>
              </a:rPr>
              <a:t>(theo </a:t>
            </a:r>
            <a:r>
              <a:rPr lang="vi-VN" sz="2200" b="1" dirty="0">
                <a:latin typeface="American Typewriter" panose="02090604020004020304" pitchFamily="18" charset="77"/>
              </a:rPr>
              <a:t>XUÂN YẾN</a:t>
            </a:r>
            <a:r>
              <a:rPr lang="vi-VN" sz="2200" dirty="0">
                <a:latin typeface="American Typewriter" panose="02090604020004020304" pitchFamily="18" charset="77"/>
              </a:rPr>
              <a:t>)</a:t>
            </a:r>
          </a:p>
        </p:txBody>
      </p:sp>
    </p:spTree>
    <p:custDataLst>
      <p:tags r:id="rId1"/>
    </p:custDataLst>
    <p:extLst>
      <p:ext uri="{BB962C8B-B14F-4D97-AF65-F5344CB8AC3E}">
        <p14:creationId xmlns:p14="http://schemas.microsoft.com/office/powerpoint/2010/main" val="13838483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2342">
        <p15:prstTrans prst="peelOff"/>
      </p:transition>
    </mc:Choice>
    <mc:Fallback xmlns="">
      <p:transition spd="slow" advTm="22342">
        <p:fade/>
      </p:transition>
    </mc:Fallback>
  </mc:AlternateContent>
  <p:extLst>
    <p:ext uri="{E180D4A7-C9FB-4DFB-919C-405C955672EB}">
      <p14:showEvtLst xmlns:p14="http://schemas.microsoft.com/office/powerpoint/2010/main">
        <p14:playEvt time="9654" objId="5"/>
        <p14:stopEvt time="22342" objId="5"/>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7B5EB1B5-2972-4D46-89FA-DC33E6EA558B}"/>
              </a:ext>
            </a:extLst>
          </p:cNvPr>
          <p:cNvGrpSpPr/>
          <p:nvPr/>
        </p:nvGrpSpPr>
        <p:grpSpPr>
          <a:xfrm>
            <a:off x="0" y="0"/>
            <a:ext cx="12191999" cy="6858000"/>
            <a:chOff x="0" y="0"/>
            <a:chExt cx="12191999" cy="6858000"/>
          </a:xfrm>
        </p:grpSpPr>
        <p:pic>
          <p:nvPicPr>
            <p:cNvPr id="3" name="图片 2">
              <a:extLst>
                <a:ext uri="{FF2B5EF4-FFF2-40B4-BE49-F238E27FC236}">
                  <a16:creationId xmlns:a16="http://schemas.microsoft.com/office/drawing/2014/main" id="{71C0711C-3A15-4BED-8D6C-E743E1762F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4857" y="0"/>
              <a:ext cx="9797142" cy="6858000"/>
            </a:xfrm>
            <a:prstGeom prst="rect">
              <a:avLst/>
            </a:prstGeom>
          </p:spPr>
        </p:pic>
        <p:sp>
          <p:nvSpPr>
            <p:cNvPr id="4" name="矩形 3">
              <a:extLst>
                <a:ext uri="{FF2B5EF4-FFF2-40B4-BE49-F238E27FC236}">
                  <a16:creationId xmlns:a16="http://schemas.microsoft.com/office/drawing/2014/main" id="{3B87A3B2-65EA-4546-8C49-CA50B99F1A23}"/>
                </a:ext>
              </a:extLst>
            </p:cNvPr>
            <p:cNvSpPr/>
            <p:nvPr/>
          </p:nvSpPr>
          <p:spPr>
            <a:xfrm>
              <a:off x="0" y="0"/>
              <a:ext cx="2394857" cy="6858000"/>
            </a:xfrm>
            <a:prstGeom prst="rect">
              <a:avLst/>
            </a:prstGeom>
            <a:solidFill>
              <a:srgbClr val="FEF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inpin heiti" charset="-122"/>
                <a:ea typeface="inpin heiti" charset="-122"/>
              </a:endParaRPr>
            </a:p>
          </p:txBody>
        </p:sp>
      </p:grpSp>
      <p:pic>
        <p:nvPicPr>
          <p:cNvPr id="11" name="图片 10">
            <a:extLst>
              <a:ext uri="{FF2B5EF4-FFF2-40B4-BE49-F238E27FC236}">
                <a16:creationId xmlns:a16="http://schemas.microsoft.com/office/drawing/2014/main" id="{88492C0C-B959-4090-9487-8777AAA982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1670" y="1828299"/>
            <a:ext cx="5061238" cy="4217698"/>
          </a:xfrm>
          <a:prstGeom prst="rect">
            <a:avLst/>
          </a:prstGeom>
        </p:spPr>
      </p:pic>
      <p:pic>
        <p:nvPicPr>
          <p:cNvPr id="16" name="图片 15">
            <a:extLst>
              <a:ext uri="{FF2B5EF4-FFF2-40B4-BE49-F238E27FC236}">
                <a16:creationId xmlns:a16="http://schemas.microsoft.com/office/drawing/2014/main" id="{0D6F2108-C97E-4DA6-B814-41F622D7F0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44352" y="1530253"/>
            <a:ext cx="6028633" cy="3666452"/>
          </a:xfrm>
          <a:prstGeom prst="rect">
            <a:avLst/>
          </a:prstGeom>
        </p:spPr>
      </p:pic>
      <p:sp>
        <p:nvSpPr>
          <p:cNvPr id="18" name="文本框 17">
            <a:extLst>
              <a:ext uri="{FF2B5EF4-FFF2-40B4-BE49-F238E27FC236}">
                <a16:creationId xmlns:a16="http://schemas.microsoft.com/office/drawing/2014/main" id="{FB204D55-C522-490D-94EB-94A64297908F}"/>
              </a:ext>
            </a:extLst>
          </p:cNvPr>
          <p:cNvSpPr txBox="1"/>
          <p:nvPr/>
        </p:nvSpPr>
        <p:spPr>
          <a:xfrm rot="301393">
            <a:off x="7750682" y="2203265"/>
            <a:ext cx="1428750" cy="707886"/>
          </a:xfrm>
          <a:prstGeom prst="rect">
            <a:avLst/>
          </a:prstGeom>
          <a:noFill/>
        </p:spPr>
        <p:txBody>
          <a:bodyPr wrap="square" rtlCol="0">
            <a:spAutoFit/>
          </a:bodyPr>
          <a:lstStyle/>
          <a:p>
            <a:r>
              <a:rPr lang="en-US" altLang="zh-CN" sz="4000" b="1" dirty="0">
                <a:solidFill>
                  <a:srgbClr val="00B050"/>
                </a:solidFill>
                <a:latin typeface="inpin heiti" charset="-122"/>
                <a:ea typeface="inpin heiti" charset="-122"/>
              </a:rPr>
              <a:t>II.</a:t>
            </a:r>
            <a:endParaRPr lang="zh-CN" altLang="en-US" sz="4000" b="1" dirty="0">
              <a:solidFill>
                <a:srgbClr val="00B050"/>
              </a:solidFill>
              <a:latin typeface="inpin heiti" charset="-122"/>
              <a:ea typeface="inpin heiti" charset="-122"/>
            </a:endParaRPr>
          </a:p>
        </p:txBody>
      </p:sp>
      <p:sp>
        <p:nvSpPr>
          <p:cNvPr id="19" name="文本框 18">
            <a:extLst>
              <a:ext uri="{FF2B5EF4-FFF2-40B4-BE49-F238E27FC236}">
                <a16:creationId xmlns:a16="http://schemas.microsoft.com/office/drawing/2014/main" id="{B8152D64-E651-4988-8DB2-372775FBD21C}"/>
              </a:ext>
            </a:extLst>
          </p:cNvPr>
          <p:cNvSpPr txBox="1"/>
          <p:nvPr/>
        </p:nvSpPr>
        <p:spPr>
          <a:xfrm rot="255622">
            <a:off x="6379539" y="2855268"/>
            <a:ext cx="3886337" cy="905056"/>
          </a:xfrm>
          <a:prstGeom prst="rect">
            <a:avLst/>
          </a:prstGeom>
          <a:noFill/>
        </p:spPr>
        <p:txBody>
          <a:bodyPr wrap="square" rtlCol="0">
            <a:spAutoFit/>
          </a:bodyPr>
          <a:lstStyle/>
          <a:p>
            <a:pPr>
              <a:lnSpc>
                <a:spcPct val="150000"/>
              </a:lnSpc>
            </a:pPr>
            <a:r>
              <a:rPr lang="en-US" altLang="zh-CN" sz="4000" b="1" dirty="0">
                <a:ln>
                  <a:solidFill>
                    <a:srgbClr val="92D050"/>
                  </a:solidFill>
                </a:ln>
                <a:solidFill>
                  <a:srgbClr val="00B050"/>
                </a:solidFill>
                <a:latin typeface="Times New Roman" panose="02020603050405020304" pitchFamily="18" charset="0"/>
                <a:ea typeface="inpin heiti" charset="-122"/>
                <a:cs typeface="Times New Roman" panose="02020603050405020304" pitchFamily="18" charset="0"/>
              </a:rPr>
              <a:t>TÌM HIỂU BÀI</a:t>
            </a:r>
            <a:endParaRPr lang="zh-CN" altLang="en-US" sz="4000" b="1" dirty="0">
              <a:ln>
                <a:solidFill>
                  <a:srgbClr val="92D050"/>
                </a:solidFill>
              </a:ln>
              <a:solidFill>
                <a:srgbClr val="00B050"/>
              </a:solidFill>
              <a:latin typeface="Times New Roman" panose="02020603050405020304" pitchFamily="18" charset="0"/>
              <a:ea typeface="inpin heiti" charset="-122"/>
              <a:cs typeface="Times New Roman" panose="02020603050405020304" pitchFamily="18" charset="0"/>
            </a:endParaRPr>
          </a:p>
        </p:txBody>
      </p:sp>
    </p:spTree>
    <p:custDataLst>
      <p:tags r:id="rId1"/>
    </p:custDataLst>
    <p:extLst>
      <p:ext uri="{BB962C8B-B14F-4D97-AF65-F5344CB8AC3E}">
        <p14:creationId xmlns:p14="http://schemas.microsoft.com/office/powerpoint/2010/main" val="3832177982"/>
      </p:ext>
    </p:extLst>
  </p:cSld>
  <p:clrMapOvr>
    <a:masterClrMapping/>
  </p:clrMapOvr>
  <mc:AlternateContent xmlns:mc="http://schemas.openxmlformats.org/markup-compatibility/2006" xmlns:p14="http://schemas.microsoft.com/office/powerpoint/2010/main">
    <mc:Choice Requires="p14">
      <p:transition spd="slow" p14:dur="1400" advTm="8183">
        <p14:ripple/>
      </p:transition>
    </mc:Choice>
    <mc:Fallback xmlns="">
      <p:transition spd="slow" advTm="818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F1CC5266-749E-4895-86DF-AC33F941E2A0"/>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内容列表"/>
  <p:tag name="ISPRINGCLOUDFOLDERID" val="0"/>
  <p:tag name="ISPRINGCLOUDFOLDERPATH" val="资源库"/>
  <p:tag name="ISPRING_PLAYERS_CUSTOMIZATION" val="UEsDBBQAAgAIAOeJc0sVDq0oZAQAAAcRAAAdAAAAdW5pdmVyc2FsL2NvbW1vbl9tZXNzYWdlcy5sbmetWG1v2zYQ/l6g/4EQUGADtrQd0KIYEge0xNhEZMmV6DjZCwRGYmwilJjpxW32ab9mP2y/ZEfKTuK+QFISwDZMyvfc8e6eu6MPjz/nCm1EWUldHDlvD944SBSpzmSxOnIW7OTnDw6qal5kXOlCHDmFdtDx6OWLQ8WLVcNXAr6/fIHQYS6qCpbVyKzu10hmR858nLjhbI6Di8QPJ2EyphNn5Or8hhe3yNcr/Uf5wy/vP3x+++79j4evt5J9gOIZ9v19KGSR3r3pARSwKPQTQCN+EpBz5ozM5zC5cMF8GhBntP0yTHoekTNnZD475RZRRAKWxD71SELjJAiZ9YVPGPGc0YVu0JpvBKo12kjxCdVrAZGsZSlQpWRmH6QaNopGdCnzwhmmQRKRmEXUZTQMnFGsy/L2JwvLm3qtS1BXoUxW/FKJzOqEnLHPb0pRgWpeQ04heNVrCb/UOZfFQafqCC9pMElYGPpxQgJvt+OMSJEhr+RGzUCUCMckAoCSV6J8hGxis8yKI6zUMIQpnUx9eDNjwlSu1gre9VA75gRiMBdFlxTkCIkgu+J4GUaecRqoQhzd8Kr6pMtsLz8eBqoLmAZuCCnosgfgzGDsgCHGEipHWYq07gKbkTjGE5KMw3NIZOBdOEQiPAW6nQ6RuCAxUITEXTIBPqMTbBLeUGyX/zt+pdyks7pFPE1BzrhvI3VTwY5xKbDAMq06GKYmJh8XEDaK/e/QuEUF79rVSm4E2FFmouxUBJXFJZ7Joo8L+ltygqlPvATSyguXCbMlz2jM+S0qdI14tuFFKtClSHkDuX4LzzKZ2Wcmzlb/X438G/F6W1VebQtS4JHzV0Pt2ath3zCrqcCmuhb5Td2l2jhsa/5jrDA5/V0T+hz9cfpjlwQ4ouHzRKaSeaPaqvvk+NxZNjRGnUY80VP9o/XclsRtbR1TKFhjqftLEOimpn9AA1T9pWhwAormbYmGGk6LqwE6g3ALEGj0WIwzcNWeCWfgwgHySzKOKYPZaCkuK1l3jh2WjW2Avh3aFOY8JWpxT8ZLcaVhwlGCb9rpA7qQjXRnQB8MN3utglHmg8kBAK7a5AFIJXOwP+uBuZiRnQfaAr93kqVuVGbJq+S1LfLg2yYXX49NV6XO7a7i1S552yZz/BQr2sNFrdL5gPZ/x7/e8XlAv8dHKSY4cqeJiwOXmEHfcFX1FAIKGFf4LE58PDbiwIWc1+kamumVboqsJ1A7q3vkBAPY9syx4GW6/u+ff3tifGFJu4u2u78OAgFimypI7sB+D3Qtqj+7QBge78vZRR+p7d1mJ9fzqsMoZOGz3CF421pyncPWQbdeSPJt0DBj2J3OgAexTXvdlDC6DUGY4egUapmdwp3RjJfXUAiZ1moQinW1ScB6mPb762VTK1mIIbJPayXmwIzOE+x59q4N5FMyvW57ZgY3inR76VZw6e4L5k5xAHX2CzyRyXogoG1NuyoERG/X9zTffN2p7laV/cvi8PWDfzD+B1BLAwQUAAIACADniXNLCH4LIykDAACGDAAAJwAAAHVuaXZlcnNhbC9mbGFzaF9wdWJsaXNoaW5nX3NldHRpbmdzLnhtbNVX3W7aMBS+5yksT70saTu6diihqgpo1VpAhW3tVWViQ6w6dhbbUHq1p9mD7Ul2HAMFtevSH6RNCBGfn+/8n5jw6DYVaMJyzZWM8G51ByMmY0W5HEf4y6C9fYiRNkRSIpRkEZYKo6NGJczsUHCd9JkxIKoRwEhdz0yEE2OyehBMp9Mq11nuuEpYA/i6Gqs0yHKmmTQsDzJBZvBjZhnTeI5QAgC+qZJztUalglDokc4VtYIhTsFzyV1QRLQF0QkOvNiQxDfjXFlJT5RQOcrHwwi/Ozx2n4WMh2rylEmXE90AoiObOqGUOy+I6PM7hhLGxwm4e1DDaMqpSSK8V3MoIB08RCmwfejEoZwoyIE0c/iUGUKJIf7o7Rl2a/SC4El0JknK4wFwkIs/ws3B9aerXuvi7LTz+XrQ7Z4NTnveiUInWMcJg3VDITikbB6zpZ2QGEPiBPwGnRERmoXBKmkhNlJyzTl3RkMlIPeFFrRROmS0Q1K2Uo3+DZdtkNzFaASBiFmEj3NOBEbcEMHjpbK2Q224KareXpVEgAXtydB5H9+b99mJE5JrturWgqNdzuPGN2UFRTNlkeA3DBmFIH6bwlPC0Gpx0ChXaUGF9jFICw4WJ5xNGT0qcjoH/JOhKzCRWtCEXs0EM97Cd8vv0JCNVA64jEygs4HOtcevPgs4I1rfg5KFj1v9s9Nm6/q002xdbrkACZ0QGT8THArO0sxsBJ/MkFRmoQfpiInVrCgK5bTglYmt+vIyaJ5a4cv81sVYgd5gSTZj5TmF+asHpc0mZFIMohuuAhpGkENJPCYwYlgXXFpWFjAmEikpZojEsNa0G+sJV1YDxQ+wh9Yv99DrIy6L0xhWG1jMKctLQe7s7r2v7X84OPxYrwa/fvzcflJpvvB7gjhzfuOfPLnyl2v/4TYMA7elH1/aJrf/5s7uXbS+lslrp3U5KFXSVr8UXLeMVPdzGakL/5LprbxgSrkAS2nshwzWkuApN4y+ZYu9oE1e9W73PbaZNtlgzK8Zjf8mZH9aXhPX7oVh8OjF1XFSLnkKiXArcXnbbezXduCm+SirUgG09f8OjcpvUEsDBBQAAgAIAOeJc0u1/AlkugIAAFUKAAAhAAAAdW5pdmVyc2FsL2ZsYXNoX3NraW5fc2V0dGluZ3MueG1slVZtb+IwDP5+vwJx3+nulZ3UITHGSZN2t+k27XvamjYiTaokZce/vzhN1gQo9LAmEft5bMexzVK1pXzxYTJJc8GEfAatKS8VarxuQoubadZqLfgsF1wD1zMuZE3YdPHxp/2kiUVeYokdyLGcDcmhDzO3nzEUF+PbHGWIkIu6IXz/IEoxy0i+LaVoeXExtWrfgGSUbw3y6sd8tR4MwKjS9xrqKKf1Nco4SiNBKcCUvq9RLrIYyYD5SFf2M5LThzp/+wPajiqqLW35CWWI1pAS4iJfL1GG8dx4j19ljnKeoOGvNtAvn1EGoYzsQcbO776iDDJE0zb/0yONFCUWNOacf8R3DhOkMOOHWV2hXCTghTDQxVdw5bF3vQtA7ms49ymOqxTsCet6sBDw0TMGCy1bSBN/6myqEm+PrTbzAYsNYcoAQlUPejJJP5FWeTexrsf9gTfKi9CX0/SQV8HaGlZdwoG7WN/jV6tbuytCp++6IEMJO6cMUuyVPfK3qesRMlD2yGdGC3jkbH+cwaGpI/lHviXuOc/X31iBE3MsnNWfvBUjPeDoqiBVp/CYWhSwUJjOC60B3y1NrK5LKTnKKeVkR0uiqeC/EJft7WVUmhwYXK+d7qxUU83gVMPZHM2aDstlz3E/OmvckN3PQn+57jzRZovfTInWJK9q87OkphPHM2NiCjNNTjNwTxo4yHu+EQHHxh4i1URuQb4IwcaG4UKDGutedMM1BE+ToAZpcrrKqXNyqvy8rTOQa/NqFJSvcqzsgBUtK2b+9CuFNygOGAPWjqor448T+t6XgcI1ARCZV75ru0NnqVumKYMd+OEPFPbKQ3dLlenSoYZb6gfY6LDlnGZUT7pd0fdKvEMC/Qn8q0krcnxgGdH2mmTK3iyafL+G+1yixezXGTZfuMns2fVS5NjYjytolPjv5D9QSwMEFAACAAgA54lzSyqWD2f+AgAAlwsAACYAAAB1bml2ZXJzYWwvaHRtbF9wdWJsaXNoaW5nX3NldHRpbmdzLnhtbM2Wb08aMRjA3/Mpmi6+lFPnpiN3GCMYiU6IsE1fmXItXGOvvbU98Hy1T7MPtk+yp1dAiI6dRpaFEOjTPr/nX/u04dF9KtCEacOVjPBufQcjJmNFuRxH+MvgdPsQI2OJpEQoySIsFUZHzVqY5UPBTdJn1sJSgwAjTSOzEU6szRpBMJ1O69xk2s0qkVvgm3qs0iDTzDBpmQ4yQQr4sUXGDJ4RKgDgmyo5U2vWagiFnvRZ0VwwxCl4LrkLiogzmwoc+FVDEt+NtcolPVFCaaTHwwi/Ozx2n/kaT2rxlEmXEtMEoRPbBqGUOyeI6PMHhhLGxwl4e7CP0ZRTm0R4b99RYHXwlFKyfeTEUU4UpEDaGT5lllBiiR96e5bdWzMXeBEtJEl5PIAZ5MKPcGtwe3bTa19ddC7Pbwfd7sWg0/NOlDrBKicMVg2F4JDKdcwWdkJiLYkT8Bt0RkQYFgbLovmykZIrzrkxGioBqS+1MBqBp6KI8LHmRGDELRE8XsxaosfMnnIBMTjd3fpIWvwI9PHGCdGGLRuazxiXxbj5TeWCokLlSPA7hqxCEFGewr+EoeV0o5FWaSkVxFhkBKcMTTibMnpUZmkG/JOhGzCR5qAJmy8TzHoL33P+gIZspDRwGZnAVgU5N55ffxE4I8Y8Qsncx63+RafVvu1cttrXWy5AQidExi+EQwlZmtmN8EmBpLJzPUhHTHLDyqJQTsu5KrHVX18Gw9Nc+DK/dTGW0BssyWasvKQwf/WgstmETMqD6A5XiYYjyKEkngkTMRx3LnNWFRgTiZQUBSIxNCrjjvWEq9yAxB9gjzav99DrIy7L0RhuDrCoKdOVkDu7e+/3P3w8OPzUqAe/fvzcXqs0a+E9QZw538NP1jbxRSN/2g3DwPXO59uw1fm/6sK9q/bXKpm6bF8PKhWp3a+E61ZZ1T2vsurKXxu9pSujkgvQZsb+2ECjETzlltG33DSvKPz6+9dvizcq/AajWLt9/98g/Gjx3Fp5X4XBsw/AGshXH9PN2m9QSwMEFAACAAgA54lzS2hxUpGaAQAAHwYAAB8AAAB1bml2ZXJzYWwvaHRtbF9za2luX3NldHRpbmdzLmpzjZRNb8IwDIbv/AqUXSfEPmG7ocGkSRwmjdu0QyimVKRJlaQdHeK/rw5fTeqOxRfy8uR17CredrrVYhHrPne37rfbv/t7pwFqVudw7euiRU9RZ0YkC5glKYhEAguQ4nj0JO/OBGXMpDOdlx9oa2p+TOE/Sy5MHc8IC01ohjpcEOA3oW2owz8nsVOra19TrdHz3Fole5GSFqTtSaVT7hh29epWvcQAVgXoC+iSR+CZDtxqI8+ODwOMOhepNOOynKpY9eY8Wsda5XLRln9VZqCrT77eA/2nwcvEsxOJsW8W0jDxZIjRTmYajIFD3scJBgkLPgdR8+279QfqGTcLCugiMYk90qMbjDqd8RgaXRqOMHxMVl6Nbg4wmpyFjd0Td7cYHiF4CbphNb7H8ECV5dk/PmCmVYwdaaDNnp9QofgikfEhdR+D5PCyaNvWvXOh7vpj5j0hFTyhFfX80rbZEYKGAK03lo55TZB3StkJSpREDkVo1LQq6DliwzmC+88u49byaJVW46EajlUbuF6Dniklqtt/XbpnmKuz+wVQSwMEFAACAAgAaWGeSz08L9HBAAAA5QEAABoAAAB1bml2ZXJzYWwvaTE4bl9wcmVzZXRzLnhtbJ2RsQrCMBCG9z5FuN3EbqUkdRPcHHSWmqYaaS8ll1of35SKdJGAQyD/8X0/JCd3r75jT+PJOlSQ8y0wg9o1Fm8Kzqf9pgBGocam7hwaBeiA7apM2rzAozdkArFYgaTgHsJQCjFNE7c0+NhArhtDLCauXS/i6R2K2RTDosLilvYv+zODKssYk9fRduGAVbzHtCCMvFYwOxeN3GLrQPwCGpMATKrBUAJofQJ4DAnAjytAiu+b56RHCvGjYpBitZ4qewNQSwMEFAACAAgAaWGeS5r5lmRrAAAAawAAABwAAAB1bml2ZXJzYWwvbG9jYWxfc2V0dGluZ3MueG1ss7GvyM1RKEstKs7Mz7NVMtQzUFJIzUvOT8nMS7dVCg1x07VQUiguScxLSczJz0u1VcrLV1Kwt+OyyclPTswJTi0pASosVijISaxMLQpJzQUySlL9EnOBKp/tmfJ8ya5n09qfr9ivpG/HBQB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aWGeS7CHI/RsAQAA9wIAACkAAAB1bml2ZXJzYWwvc2tpbl9jdXN0b21pemF0aW9uX3NldHRpbmdzLnhtbI1S20okMRB99yuCPzBJKreGdiC3lnlR0QGfm+ns0qyml07EZcnHm3Z3GEdHNPVUdU6doiqnTb/GaJ9Snh7Hv30ep3gXch7jz7Q+Q6jdTQ/TfDOHFHJaHSr3Yxym5038MS21Wk25j0M/D3ZB0xqj7vUhJbVyqmbMMIok89Qr5Dy3FWvANWAr5iix7eqdxD/dOexCzKdV29UR+rFhE1OY8yYO4c8ajtlvoeMNLud+GCsvrQVbouynFseWQIxwyX2hGgAEstwRh4uUjdQEecw4hmIUBQqIcE4aUYikHGrWNaKqMN8IxCRj1BXqae1GWhtHbZHQEKLrNK8aW7rOSIwRIQSYK1xAZzCqbKgaGtRyQHBgQBRtNFGAOtuZjhXvvLAcKeoFxoUZAxgfjnvY7u25DtVvr7M/5xeCJ7/gJLp4a3XCXO3uaZ4reRsefz/0OaBxuDi/ufV3/mqrt5vrq/P/vnz18J61mLVu/am3XwBQSwMEFAACAAgAamGeSyTg/xfEDAAAYxkAABcAAAB1bml2ZXJzYWwvdW5pdmVyc2FsLnBuZ+1XaVxT55o/isVOLSBqCrI7ttJFxKgBFJO4AOIom4QisouWyy7IIQYI0UtbBEXa3lvwgiESLAHCTkMwAUJF4NYYUFnCYqSCISSHJGAgIWSbg/bOb2a+zefhw/md8/zf9z3P+n/Oc/L9fU+ZfGT1EQAAJqe9Pc4BgBECADbe/NAYRox/4u+Gbxuunjt1AmgYsBHDwqbY4z7HAaC5aIs2+gNY/rcr3iFXAcC0Z+3a0J9SfQkALFdOexzHXYuQCs7QLwnH+1/rz+YA2GNVJ4ynP3Xbnr8b8bEH7vElhy83eVSctvmi4HNfj022f9n/1/s3HbYN52/e+mLgqGeNq0pJnKAFT4EThvAJ9uqFKwHshPqgoISRaCynNojtXFclLkvpCiEqx2Ppfhj1m8eb7bNhc648NK+1qLWeFafhshd7LaRPYOzMiFnMkfyCMyX7GFs2AkBdoG3qNsQUyUBkw4vdLiPbLSR3q5P3/PmMWZ2rzPiXwNoJb2Fvg0NyzAMHP5oHbAAADw/Y8a3m6+A6uA6ug+vgOrgOroPr4Dq4Dv4/BPdla6TMrwDg+tD/8UfhDS5gcZkf2RiRoxaOzBRhuzLnKvK+xk8RVShacrCgi0UGs9hSAIjqJDzlFzIHbrF0wu8sIsYSws5zR4/E6GQtgzCUZ2Mht0VEwu+QvMqSJ6XMM2qTUwSy5CwAaJ+gUXIyeV2Ee9Wp0UmhTF7rhdmOQgI+QCXeN8lp7KycFtMoySl/MBqS8Ux0jYhC0nu4poj9SKtDkr/5YR5KtCS9gkLn6KQpjvrFIlIYitJDMOhUznJNcARBWEBQ6M5xeYpvQEqhsGtVQv9qtlCB74zko70Gpo+0OalKONrLMxlVs3j2wHTJ3/12bzClvbqN7rtvqderOMxJNP0yCyw6LmDG6r7XvApIjbhVv2ZHvtU9wZUeE0cjRrL+RT3zVeYIAfEpmGMSxZXnqNh/GxKm2XhJNQX5EyL8y9R+YVP1DU278xM5yaBhHD8PjcTVh3ILCcvt1TcyedbYQSiD1f/PkLD+KmF8KPQWag5TiJYHnlRgX9dxlXGfdo9Xu8bbEd78qFxW3k2fxECjh/eA9hRhWVrWKU985cCt5CxfunE0qp0+ZPUA5D6NPzZhsiIhiwkOwSUMrvBHug5j9gwKX/0of5VweKHhep2mNqdhq41q/OZPzWFouz7HYJQ3BRvUvthnPbl/5yjayzfLlmEyI/LhjrgU9SsqqNP8lW8V/hSvjWEpku1/yEDl2HsrXMBI/GSOFXX6733R/872OmbyH6Ibr49galaWh4ktHfL4hXAad4xO6ad9iFqwz121uld0+cm1o8PXieqak7qsISJbhkybgKopUCor6aG5hYIQK13TtPW9pvMaGUppCU5i1zQtsxV1XZG7vjwRc53PKxtx/03h3ku2+ucdfM/hDlmXdUCzTRR/kHuDsJNrNnOALWSaTMAJfgGNgQ+TmM7P0fZmFexkICMw75GNQvV5MYu4H36pF2iJY+o02xAVyG5ollecywox+TSh6/4KCKoEKTsRAqFFQDNbxtowxkOSkA+HpLkhzIHmWmzZpDSXeLPgmeUfoOL7Iw8uCw4gdoB7s/B70XlBeft5u1xJNOqAfZ7bz2p3ROuFHBsMrk9lK+lIDempkuMSM28/4DdDadSNf6wuj4amMBrp/XWTZq3J5BiljC1v00QHc0Jwe2nhos9Y0tPSbQjEx5AeF2uC67e4lCeMKuqp1oXlQqlTw0TkowpjKcjBLRUuWP8YQItZQDcGlhw0G01wwDa22owNtsGJvGq73P5S1BaWELAooTe2iVIyfeYarK/zTHUWqw1Bgq67IGTTuuT8RUGBv8mzvqgksrDCscdtPi5uUpiaER/Jf+152ePx3WAjNbIRY2spGowctvsNWVwmZ5sDYA452aqJr3tFjoTrBfzHblzGQ6eyR3tG0Pb8GgtGEVZ/TXqVJFD/Agfe5Yw+O7Fzw69Lw4F+4eWRnNBZgnPn0gtJvmP5efTqXGWoM+2oZr61xLkyp5z/BRiCavQtUbSJlb11obFlLCdGoYIw4zKaMcxJcJdMkUsjNY055aqYGm69AlK96Rh4Eafs/SGbcwIHbOaj7d2XT6zwXKe0hoMGCf879a9D4a4ANNK8JIDEDaM+MVHhjRBUZYZZiYKEw2VnUSRt8vkc6lu1iEK5hzWe18wp+9e0InlGGqu5QVGh6wCrZjb4yghu8mgbc2NlVTPWxQckMp7GkZUaBHWjW7tM7ZZYWszl0chwqcwRV17nSRPEmHgrI8E5JJLiSr1oN/c1EMZKF7/RmhuheCWtSwPu8nt7D5I+8odGcdFIZzY9mfKUBbbtDEyacksJx91Wk5t9k/Df9d6svXy0UMeOmyJ7oV1YxJb8asC0IQtjWlaF5LhL0/kmx+R79ROBPtwN0pWl+zkyKrUD5rCjqOhGhk+Zcd+MQHPYwas7Pc9TSp10hCssaTYuURFHpd7WuRVHynrSqqur+72Yfi7miO7fwMH+6KFDs/j3XoCNlZraGmMOqt1p9ycS8nIp1iwzwT+smHubK64iOKAxAsupfstcmXBXAFui/H0tYKVw62obUY44boGoFw879UR9i/NRONq3nvT0FCt/30O9mAs3vym6IyX77ZsNSLoiPoJpeoXxLnh9Wtm7LHXKwPRIqGrxsxnknO1x/0CTNkizA1VV6kwbaPxtMVG/4+Jjb/IoCzXy+niMvotFPACNjldVsQQx7AR3vmdvB/mXtoSuOnUTrRQ7aO3Ra/iTRWLc/uHc5SKSdkbSSNJBkuZ+O/ajXDNMO0vaNulbbG7RFK7KtnHxicnBT4hhdrwK0crHUTwK7vYNxX7jzpntecjuCNP7CRMu+8s53UdNiRf03z0gpmsujda3+vjEuPepjkmmUIXEg3p0I7/GoSZu07iW+FP0/FTrnYLMRHjf9oDmBYpBGwuKyPjyb0+i/fkPry1O/36AkVg/FP7JQuv/rKBO/Sr0roImDt0P9/LcmefkZFgd2mc0o95eBOZtkta+z2W81SSS9MJ/CBMQQHk2jOMOIFGmOitTBGJ5bO5dvCsw+e2i8qyJH+aGWxi++JDuQZYoJrYjF1VFeLWiclurn+7MNZpqMln0UheTv7CrLfP2jRwynkCBeVgn56zsEwFDb4fuEEFNzDtPFUkNzdN3iwOQKTP+z/01NKVnDSWB3CxAXJpp4e6iUu22C/RjXrizEqy+tqe0+HUTz4n5siVzsdciWN6pshM9vTqIxqfdtYZGtoSpssdPqbLDaBEO/e7uAi0oKoFdPy+HGjmYZQvyGZNvXE1kEN7bqVW7xQfl3aA4lTg8CD2FRhyyYJK+pI1Ii+Be7AKyizWVprm1in7axyhSYs85p0DNg5wIO9mhfbS+8pmOZtJQt5Wk2b8oP5mUuPvLPcsfzK+a9h6wkgwQFTxXv+FBrtrs6EK3pEsjS9hcH6Zh3TgULCl31syVF5UN37rQ6Z2hcOncsxaob2IXDUH3Tr3vmGx4/GEKLNgrPOo081nS4LxyMgVLKEk3/b72sdDh14GykhpYY5d6ll48kz1n/DysJqtrvjILY3cCLwASVW+5zsz/1vWXhvyYcNenXkyD6pkR5lt+sf62WJjmKkgPZNvwu5K38n5mibgYlmhm15ohye8GAcbyeVATNVp/tU7SiCYrm2jHcWc9epdrrD2u/iJTtxTJ1Nc+FIBGTWXOHO2B1Zxewp8fr1VY2SSxySwAKTYl1cr9926u4MqD3LTibOhPM2f4K58F8Z/DbGTTYyRs/ljMcJKhLlRk2Ql/raRK+Rk4v349GZHDOVIGf5/ZMUgk1K5SM3Rx44T7T9TPTagPz63l1pY2jnYcPJe593MAq0FFtDZ+IGgbZIF3eCF62Uv3Lweg/ovsjlvqNT5eAhi3v0/SL+Rh68oJs//I6H7CkEqZU13xAO9nGQtqUML+nCQ9iCgJf2eW5ozBUJAg2GeIWQrRFs3wW4b0pB3QvC1CxIjAOzVjDerBUIOrNMQpFEov+UBLvcM/+ti5hvW01e2THdcjbTSqrzJ2WtgpHF3yrh1Mlle7FZm1EDNexlKIGW8FBRo5h1N48/V07y1H7nvWAIAoqDP66u3oZqh94XxPbZt4a0qf1BYh9Je72T2Ke9Vb510tDx6OtgdZHxfk2eesvGn6odTxc+B6DFjel80ew4dd60wxYHwRCP4tfiRJ94ZzvRGLcn/f/wAgLOV/zd8/boFH63B3I3iiLpPkb8FqF066b/+XoFsK/C+BbvDB1MMHlEG2AUOnccNLUwY9M3wrvFqzGn22pJJaZU/Spi7rVFPMr+CRHueMc9UeqP/asNk8bFOh9WHvr+GzwGlPX4+GE1F//U9QSwMEFAACAAgAamGeS3Br3rpLAAAAagAAABsAAAB1bml2ZXJzYWwvdW5pdmVyc2FsLnBuZy54bWyzsa/IzVEoSy0qzszPs1Uy1DNQsrfj5bIpKEoty0wtV6gAigEFIUBJoRLINUJwyzNTSjJslczNTBFiGamZ6Rkltkqm5iZwQX2gkQBQSwECAAAUAAIACADniXNLFQ6tKGQEAAAHEQAAHQAAAAAAAAABAAAAAAAAAAAAdW5pdmVyc2FsL2NvbW1vbl9tZXNzYWdlcy5sbmdQSwECAAAUAAIACADniXNLCH4LIykDAACGDAAAJwAAAAAAAAABAAAAAACfBAAAdW5pdmVyc2FsL2ZsYXNoX3B1Ymxpc2hpbmdfc2V0dGluZ3MueG1sUEsBAgAAFAACAAgA54lzS7X8CWS6AgAAVQoAACEAAAAAAAAAAQAAAAAADQgAAHVuaXZlcnNhbC9mbGFzaF9za2luX3NldHRpbmdzLnhtbFBLAQIAABQAAgAIAOeJc0sqlg9n/gIAAJcLAAAmAAAAAAAAAAEAAAAAAAYLAAB1bml2ZXJzYWwvaHRtbF9wdWJsaXNoaW5nX3NldHRpbmdzLnhtbFBLAQIAABQAAgAIAOeJc0tocVKRmgEAAB8GAAAfAAAAAAAAAAEAAAAAAEgOAAB1bml2ZXJzYWwvaHRtbF9za2luX3NldHRpbmdzLmpzUEsBAgAAFAACAAgAaWGeSz08L9HBAAAA5QEAABoAAAAAAAAAAQAAAAAAHxAAAHVuaXZlcnNhbC9pMThuX3ByZXNldHMueG1sUEsBAgAAFAACAAgAaWGeS5r5lmRrAAAAawAAABwAAAAAAAAAAQAAAAAAGBEAAHVuaXZlcnNhbC9sb2NhbF9zZXR0aW5ncy54bWxQSwECAAAUAAIACABElFdHI7RO+/sCAACwCAAAFAAAAAAAAAABAAAAAAC9EQAAdW5pdmVyc2FsL3BsYXllci54bWxQSwECAAAUAAIACABpYZ5LsIcj9GwBAAD3AgAAKQAAAAAAAAABAAAAAADqFAAAdW5pdmVyc2FsL3NraW5fY3VzdG9taXphdGlvbl9zZXR0aW5ncy54bWxQSwECAAAUAAIACABqYZ5LJOD/F8QMAABjGQAAFwAAAAAAAAAAAAAAAACdFgAAdW5pdmVyc2FsL3VuaXZlcnNhbC5wbmdQSwECAAAUAAIACABqYZ5LcGveuksAAABqAAAAGwAAAAAAAAABAAAAAACWIwAAdW5pdmVyc2FsL3VuaXZlcnNhbC5wbmcueG1sUEsFBgAAAAALAAsASQMAABokAAAAAA=="/>
  <p:tag name="ISPRING_PRESENTATION_TITLE" val="01.14.01"/>
</p:tagLst>
</file>

<file path=ppt/tags/tag10.xml><?xml version="1.0" encoding="utf-8"?>
<p:tagLst xmlns:a="http://schemas.openxmlformats.org/drawingml/2006/main" xmlns:r="http://schemas.openxmlformats.org/officeDocument/2006/relationships" xmlns:p="http://schemas.openxmlformats.org/presentationml/2006/main">
  <p:tag name="TIMING" val="|9.1|31.3|13.2"/>
</p:tagLst>
</file>

<file path=ppt/tags/tag11.xml><?xml version="1.0" encoding="utf-8"?>
<p:tagLst xmlns:a="http://schemas.openxmlformats.org/drawingml/2006/main" xmlns:r="http://schemas.openxmlformats.org/officeDocument/2006/relationships" xmlns:p="http://schemas.openxmlformats.org/presentationml/2006/main">
  <p:tag name="TIMING" val="|9.4|8|9.2|10.4"/>
</p:tagLst>
</file>

<file path=ppt/tags/tag12.xml><?xml version="1.0" encoding="utf-8"?>
<p:tagLst xmlns:a="http://schemas.openxmlformats.org/drawingml/2006/main" xmlns:r="http://schemas.openxmlformats.org/officeDocument/2006/relationships" xmlns:p="http://schemas.openxmlformats.org/presentationml/2006/main">
  <p:tag name="TIMING" val="|1.5|1.4"/>
</p:tagLst>
</file>

<file path=ppt/tags/tag13.xml><?xml version="1.0" encoding="utf-8"?>
<p:tagLst xmlns:a="http://schemas.openxmlformats.org/drawingml/2006/main" xmlns:r="http://schemas.openxmlformats.org/officeDocument/2006/relationships" xmlns:p="http://schemas.openxmlformats.org/presentationml/2006/main">
  <p:tag name="TIMING" val="|0.2|1|7.1|8.5"/>
</p:tagLst>
</file>

<file path=ppt/tags/tag14.xml><?xml version="1.0" encoding="utf-8"?>
<p:tagLst xmlns:a="http://schemas.openxmlformats.org/drawingml/2006/main" xmlns:r="http://schemas.openxmlformats.org/officeDocument/2006/relationships" xmlns:p="http://schemas.openxmlformats.org/presentationml/2006/main">
  <p:tag name="TIMING" val="|1.3|5.7"/>
</p:tagLst>
</file>

<file path=ppt/tags/tag15.xml><?xml version="1.0" encoding="utf-8"?>
<p:tagLst xmlns:a="http://schemas.openxmlformats.org/drawingml/2006/main" xmlns:r="http://schemas.openxmlformats.org/officeDocument/2006/relationships" xmlns:p="http://schemas.openxmlformats.org/presentationml/2006/main">
  <p:tag name="TIMING" val="|7.4|1.6|7|9.3"/>
</p:tagLst>
</file>

<file path=ppt/tags/tag16.xml><?xml version="1.0" encoding="utf-8"?>
<p:tagLst xmlns:a="http://schemas.openxmlformats.org/drawingml/2006/main" xmlns:r="http://schemas.openxmlformats.org/officeDocument/2006/relationships" xmlns:p="http://schemas.openxmlformats.org/presentationml/2006/main">
  <p:tag name="TIMING" val="|4.6|12.8|5.1|6.8|5.5|10.4|18.6|6.4"/>
</p:tagLst>
</file>

<file path=ppt/tags/tag17.xml><?xml version="1.0" encoding="utf-8"?>
<p:tagLst xmlns:a="http://schemas.openxmlformats.org/drawingml/2006/main" xmlns:r="http://schemas.openxmlformats.org/officeDocument/2006/relationships" xmlns:p="http://schemas.openxmlformats.org/presentationml/2006/main">
  <p:tag name="TIMING" val="|9.1|6.6"/>
</p:tagLst>
</file>

<file path=ppt/tags/tag18.xml><?xml version="1.0" encoding="utf-8"?>
<p:tagLst xmlns:a="http://schemas.openxmlformats.org/drawingml/2006/main" xmlns:r="http://schemas.openxmlformats.org/officeDocument/2006/relationships" xmlns:p="http://schemas.openxmlformats.org/presentationml/2006/main">
  <p:tag name="TIMING" val="|19.5"/>
</p:tagLst>
</file>

<file path=ppt/tags/tag19.xml><?xml version="1.0" encoding="utf-8"?>
<p:tagLst xmlns:a="http://schemas.openxmlformats.org/drawingml/2006/main" xmlns:r="http://schemas.openxmlformats.org/officeDocument/2006/relationships" xmlns:p="http://schemas.openxmlformats.org/presentationml/2006/main">
  <p:tag name="TIMING" val="|10"/>
</p:tagLst>
</file>

<file path=ppt/tags/tag2.xml><?xml version="1.0" encoding="utf-8"?>
<p:tagLst xmlns:a="http://schemas.openxmlformats.org/drawingml/2006/main" xmlns:r="http://schemas.openxmlformats.org/officeDocument/2006/relationships" xmlns:p="http://schemas.openxmlformats.org/presentationml/2006/main">
  <p:tag name="TIMING" val="|22.4"/>
</p:tagLst>
</file>

<file path=ppt/tags/tag20.xml><?xml version="1.0" encoding="utf-8"?>
<p:tagLst xmlns:a="http://schemas.openxmlformats.org/drawingml/2006/main" xmlns:r="http://schemas.openxmlformats.org/officeDocument/2006/relationships" xmlns:p="http://schemas.openxmlformats.org/presentationml/2006/main">
  <p:tag name="TIMING" val="|6.1"/>
</p:tagLst>
</file>

<file path=ppt/tags/tag21.xml><?xml version="1.0" encoding="utf-8"?>
<p:tagLst xmlns:a="http://schemas.openxmlformats.org/drawingml/2006/main" xmlns:r="http://schemas.openxmlformats.org/officeDocument/2006/relationships" xmlns:p="http://schemas.openxmlformats.org/presentationml/2006/main">
  <p:tag name="TIMING" val="|8.3"/>
</p:tagLst>
</file>

<file path=ppt/tags/tag22.xml><?xml version="1.0" encoding="utf-8"?>
<p:tagLst xmlns:a="http://schemas.openxmlformats.org/drawingml/2006/main" xmlns:r="http://schemas.openxmlformats.org/officeDocument/2006/relationships" xmlns:p="http://schemas.openxmlformats.org/presentationml/2006/main">
  <p:tag name="TIMING" val="|15.3|3.1|2.5|4.3|2.9"/>
</p:tagLst>
</file>

<file path=ppt/tags/tag23.xml><?xml version="1.0" encoding="utf-8"?>
<p:tagLst xmlns:a="http://schemas.openxmlformats.org/drawingml/2006/main" xmlns:r="http://schemas.openxmlformats.org/officeDocument/2006/relationships" xmlns:p="http://schemas.openxmlformats.org/presentationml/2006/main">
  <p:tag name="TIMING" val="|5.7|7.6"/>
</p:tagLst>
</file>

<file path=ppt/tags/tag3.xml><?xml version="1.0" encoding="utf-8"?>
<p:tagLst xmlns:a="http://schemas.openxmlformats.org/drawingml/2006/main" xmlns:r="http://schemas.openxmlformats.org/officeDocument/2006/relationships" xmlns:p="http://schemas.openxmlformats.org/presentationml/2006/main">
  <p:tag name="TIMING" val="|1.4"/>
</p:tagLst>
</file>

<file path=ppt/tags/tag4.xml><?xml version="1.0" encoding="utf-8"?>
<p:tagLst xmlns:a="http://schemas.openxmlformats.org/drawingml/2006/main" xmlns:r="http://schemas.openxmlformats.org/officeDocument/2006/relationships" xmlns:p="http://schemas.openxmlformats.org/presentationml/2006/main">
  <p:tag name="TIMING" val="|6|1.5|26.7|7.2|6.3"/>
</p:tagLst>
</file>

<file path=ppt/tags/tag5.xml><?xml version="1.0" encoding="utf-8"?>
<p:tagLst xmlns:a="http://schemas.openxmlformats.org/drawingml/2006/main" xmlns:r="http://schemas.openxmlformats.org/officeDocument/2006/relationships" xmlns:p="http://schemas.openxmlformats.org/presentationml/2006/main">
  <p:tag name="TIMING" val="|17.7|4"/>
</p:tagLst>
</file>

<file path=ppt/tags/tag6.xml><?xml version="1.0" encoding="utf-8"?>
<p:tagLst xmlns:a="http://schemas.openxmlformats.org/drawingml/2006/main" xmlns:r="http://schemas.openxmlformats.org/officeDocument/2006/relationships" xmlns:p="http://schemas.openxmlformats.org/presentationml/2006/main">
  <p:tag name="TIMING" val="|1.7|1.1|13.3|21.4"/>
</p:tagLst>
</file>

<file path=ppt/tags/tag7.xml><?xml version="1.0" encoding="utf-8"?>
<p:tagLst xmlns:a="http://schemas.openxmlformats.org/drawingml/2006/main" xmlns:r="http://schemas.openxmlformats.org/officeDocument/2006/relationships" xmlns:p="http://schemas.openxmlformats.org/presentationml/2006/main">
  <p:tag name="TIMING" val="|9.6"/>
</p:tagLst>
</file>

<file path=ppt/tags/tag8.xml><?xml version="1.0" encoding="utf-8"?>
<p:tagLst xmlns:a="http://schemas.openxmlformats.org/drawingml/2006/main" xmlns:r="http://schemas.openxmlformats.org/officeDocument/2006/relationships" xmlns:p="http://schemas.openxmlformats.org/presentationml/2006/main">
  <p:tag name="TIMING" val="|4.8"/>
</p:tagLst>
</file>

<file path=ppt/tags/tag9.xml><?xml version="1.0" encoding="utf-8"?>
<p:tagLst xmlns:a="http://schemas.openxmlformats.org/drawingml/2006/main" xmlns:r="http://schemas.openxmlformats.org/officeDocument/2006/relationships" xmlns:p="http://schemas.openxmlformats.org/presentationml/2006/main">
  <p:tag name="TIMING" val="|2.1|2.6|1.7|5.9|1.1"/>
</p:tagLst>
</file>

<file path=ppt/theme/theme1.xml><?xml version="1.0" encoding="utf-8"?>
<a:theme xmlns:a="http://schemas.openxmlformats.org/drawingml/2006/main" name="Office Theme">
  <a:themeElements>
    <a:clrScheme name="自定义 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C0C0C"/>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635</TotalTime>
  <Words>858</Words>
  <Application>Microsoft Office PowerPoint</Application>
  <PresentationFormat>Widescreen</PresentationFormat>
  <Paragraphs>160</Paragraphs>
  <Slides>25</Slides>
  <Notes>19</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Microsoft YaHei</vt:lpstr>
      <vt:lpstr>American Typewriter</vt:lpstr>
      <vt:lpstr>Arial</vt:lpstr>
      <vt:lpstr>Calibri</vt:lpstr>
      <vt:lpstr>Calibri Light</vt:lpstr>
      <vt:lpstr>inpin heiti</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01.14.01</dc:title>
  <dc:creator>WIN7</dc:creator>
  <cp:lastModifiedBy>kkkkk</cp:lastModifiedBy>
  <cp:revision>221</cp:revision>
  <dcterms:created xsi:type="dcterms:W3CDTF">2017-08-18T03:02:00Z</dcterms:created>
  <dcterms:modified xsi:type="dcterms:W3CDTF">2021-11-21T11:44:55Z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