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32" r:id="rId2"/>
    <p:sldId id="355" r:id="rId3"/>
    <p:sldId id="340" r:id="rId4"/>
    <p:sldId id="310" r:id="rId5"/>
    <p:sldId id="341" r:id="rId6"/>
    <p:sldId id="345" r:id="rId7"/>
    <p:sldId id="346" r:id="rId8"/>
    <p:sldId id="356" r:id="rId9"/>
    <p:sldId id="357" r:id="rId10"/>
    <p:sldId id="347" r:id="rId11"/>
    <p:sldId id="348" r:id="rId12"/>
    <p:sldId id="349" r:id="rId13"/>
    <p:sldId id="360" r:id="rId14"/>
    <p:sldId id="358" r:id="rId15"/>
    <p:sldId id="359" r:id="rId16"/>
    <p:sldId id="350" r:id="rId17"/>
    <p:sldId id="351" r:id="rId18"/>
    <p:sldId id="342" r:id="rId19"/>
    <p:sldId id="327" r:id="rId20"/>
    <p:sldId id="339" r:id="rId21"/>
  </p:sldIdLst>
  <p:sldSz cx="12192000" cy="6858000"/>
  <p:notesSz cx="6858000" cy="9144000"/>
  <p:embeddedFontLst>
    <p:embeddedFont>
      <p:font typeface="Microsoft YaHei" panose="020B0503020204020204" pitchFamily="34" charset="-122"/>
      <p:regular r:id="rId23"/>
      <p:bold r:id="rId24"/>
    </p:embeddedFont>
    <p:embeddedFont>
      <p:font typeface="SVN-Dessert Menu Script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TM Loko" panose="020B0604020202020204" charset="0"/>
      <p:regular r:id="rId30"/>
    </p:embeddedFont>
    <p:embeddedFont>
      <p:font typeface="UTM Nyala" panose="020B0604020202020204" charset="0"/>
      <p:regular r:id="rId31"/>
    </p:embeddedFont>
    <p:embeddedFont>
      <p:font typeface="UTM Cabaret" panose="020B0604020202020204" charset="0"/>
      <p:regular r:id="rId32"/>
    </p:embeddedFont>
    <p:embeddedFont>
      <p:font typeface="宋体" panose="02010600030101010101" pitchFamily="2" charset="-122"/>
      <p:regular r:id="rId33"/>
    </p:embeddedFont>
  </p:embeddedFontLst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061"/>
    <a:srgbClr val="6EBA35"/>
    <a:srgbClr val="A7CF82"/>
    <a:srgbClr val="A7CF80"/>
    <a:srgbClr val="FE0000"/>
    <a:srgbClr val="F6C522"/>
    <a:srgbClr val="FF7F02"/>
    <a:srgbClr val="C10000"/>
    <a:srgbClr val="FFC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206" autoAdjust="0"/>
  </p:normalViewPr>
  <p:slideViewPr>
    <p:cSldViewPr snapToGrid="0">
      <p:cViewPr varScale="1">
        <p:scale>
          <a:sx n="69" d="100"/>
          <a:sy n="69" d="100"/>
        </p:scale>
        <p:origin x="894" y="4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5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33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8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>
            <a:fillRect/>
          </a:stretch>
        </p:blipFill>
        <p:spPr>
          <a:xfrm>
            <a:off x="100031" y="2"/>
            <a:ext cx="1302050" cy="11793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感谢您下载包图网平台上提供的</a:t>
            </a:r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>
            <a:fillRect/>
          </a:stretch>
        </p:blipFill>
        <p:spPr>
          <a:xfrm>
            <a:off x="24633" y="3885642"/>
            <a:ext cx="12166197" cy="30025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50682" y="1222539"/>
            <a:ext cx="8140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“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Vua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tàu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thủy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” </a:t>
            </a:r>
          </a:p>
          <a:p>
            <a:pPr algn="ctr"/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Bạch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Thái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Bưởi</a:t>
            </a:r>
            <a:endParaRPr lang="en-US" altLang="zh-CN" sz="66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UTM Loko" panose="020406030505060202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95104" y="364292"/>
            <a:ext cx="2822712" cy="769441"/>
          </a:xfrm>
          <a:custGeom>
            <a:avLst/>
            <a:gdLst>
              <a:gd name="connsiteX0" fmla="*/ 0 w 2822712"/>
              <a:gd name="connsiteY0" fmla="*/ 0 h 769441"/>
              <a:gd name="connsiteX1" fmla="*/ 564542 w 2822712"/>
              <a:gd name="connsiteY1" fmla="*/ 0 h 769441"/>
              <a:gd name="connsiteX2" fmla="*/ 1072631 w 2822712"/>
              <a:gd name="connsiteY2" fmla="*/ 0 h 769441"/>
              <a:gd name="connsiteX3" fmla="*/ 1552492 w 2822712"/>
              <a:gd name="connsiteY3" fmla="*/ 0 h 769441"/>
              <a:gd name="connsiteX4" fmla="*/ 2145261 w 2822712"/>
              <a:gd name="connsiteY4" fmla="*/ 0 h 769441"/>
              <a:gd name="connsiteX5" fmla="*/ 2822712 w 2822712"/>
              <a:gd name="connsiteY5" fmla="*/ 0 h 769441"/>
              <a:gd name="connsiteX6" fmla="*/ 2822712 w 2822712"/>
              <a:gd name="connsiteY6" fmla="*/ 369332 h 769441"/>
              <a:gd name="connsiteX7" fmla="*/ 2822712 w 2822712"/>
              <a:gd name="connsiteY7" fmla="*/ 769441 h 769441"/>
              <a:gd name="connsiteX8" fmla="*/ 2314624 w 2822712"/>
              <a:gd name="connsiteY8" fmla="*/ 769441 h 769441"/>
              <a:gd name="connsiteX9" fmla="*/ 1834763 w 2822712"/>
              <a:gd name="connsiteY9" fmla="*/ 769441 h 769441"/>
              <a:gd name="connsiteX10" fmla="*/ 1213766 w 2822712"/>
              <a:gd name="connsiteY10" fmla="*/ 769441 h 769441"/>
              <a:gd name="connsiteX11" fmla="*/ 733905 w 2822712"/>
              <a:gd name="connsiteY11" fmla="*/ 769441 h 769441"/>
              <a:gd name="connsiteX12" fmla="*/ 0 w 2822712"/>
              <a:gd name="connsiteY12" fmla="*/ 769441 h 769441"/>
              <a:gd name="connsiteX13" fmla="*/ 0 w 2822712"/>
              <a:gd name="connsiteY13" fmla="*/ 369332 h 769441"/>
              <a:gd name="connsiteX14" fmla="*/ 0 w 2822712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2712" h="769441" fill="none" extrusionOk="0">
                <a:moveTo>
                  <a:pt x="0" y="0"/>
                </a:moveTo>
                <a:cubicBezTo>
                  <a:pt x="206304" y="-3180"/>
                  <a:pt x="447716" y="8340"/>
                  <a:pt x="564542" y="0"/>
                </a:cubicBezTo>
                <a:cubicBezTo>
                  <a:pt x="681368" y="-8340"/>
                  <a:pt x="899279" y="41815"/>
                  <a:pt x="1072631" y="0"/>
                </a:cubicBezTo>
                <a:cubicBezTo>
                  <a:pt x="1245983" y="-41815"/>
                  <a:pt x="1442612" y="43740"/>
                  <a:pt x="1552492" y="0"/>
                </a:cubicBezTo>
                <a:cubicBezTo>
                  <a:pt x="1662372" y="-43740"/>
                  <a:pt x="1926395" y="15330"/>
                  <a:pt x="2145261" y="0"/>
                </a:cubicBezTo>
                <a:cubicBezTo>
                  <a:pt x="2364127" y="-15330"/>
                  <a:pt x="2490502" y="38173"/>
                  <a:pt x="2822712" y="0"/>
                </a:cubicBezTo>
                <a:cubicBezTo>
                  <a:pt x="2843231" y="120950"/>
                  <a:pt x="2807426" y="292642"/>
                  <a:pt x="2822712" y="369332"/>
                </a:cubicBezTo>
                <a:cubicBezTo>
                  <a:pt x="2837998" y="446022"/>
                  <a:pt x="2786842" y="578312"/>
                  <a:pt x="2822712" y="769441"/>
                </a:cubicBezTo>
                <a:cubicBezTo>
                  <a:pt x="2568942" y="770350"/>
                  <a:pt x="2508296" y="728140"/>
                  <a:pt x="2314624" y="769441"/>
                </a:cubicBezTo>
                <a:cubicBezTo>
                  <a:pt x="2120952" y="810742"/>
                  <a:pt x="1970277" y="753867"/>
                  <a:pt x="1834763" y="769441"/>
                </a:cubicBezTo>
                <a:cubicBezTo>
                  <a:pt x="1699249" y="785015"/>
                  <a:pt x="1455639" y="756114"/>
                  <a:pt x="1213766" y="769441"/>
                </a:cubicBezTo>
                <a:cubicBezTo>
                  <a:pt x="971893" y="782768"/>
                  <a:pt x="940535" y="744711"/>
                  <a:pt x="733905" y="769441"/>
                </a:cubicBezTo>
                <a:cubicBezTo>
                  <a:pt x="527275" y="794171"/>
                  <a:pt x="264562" y="705811"/>
                  <a:pt x="0" y="769441"/>
                </a:cubicBezTo>
                <a:cubicBezTo>
                  <a:pt x="-33489" y="671499"/>
                  <a:pt x="29796" y="502459"/>
                  <a:pt x="0" y="369332"/>
                </a:cubicBezTo>
                <a:cubicBezTo>
                  <a:pt x="-29796" y="236205"/>
                  <a:pt x="24502" y="92081"/>
                  <a:pt x="0" y="0"/>
                </a:cubicBezTo>
                <a:close/>
              </a:path>
              <a:path w="2822712" h="769441" stroke="0" extrusionOk="0">
                <a:moveTo>
                  <a:pt x="0" y="0"/>
                </a:moveTo>
                <a:cubicBezTo>
                  <a:pt x="143886" y="-56011"/>
                  <a:pt x="491896" y="35937"/>
                  <a:pt x="620997" y="0"/>
                </a:cubicBezTo>
                <a:cubicBezTo>
                  <a:pt x="750098" y="-35937"/>
                  <a:pt x="971563" y="44337"/>
                  <a:pt x="1185539" y="0"/>
                </a:cubicBezTo>
                <a:cubicBezTo>
                  <a:pt x="1399515" y="-44337"/>
                  <a:pt x="1584543" y="1621"/>
                  <a:pt x="1806536" y="0"/>
                </a:cubicBezTo>
                <a:cubicBezTo>
                  <a:pt x="2028529" y="-1621"/>
                  <a:pt x="2594268" y="74361"/>
                  <a:pt x="2822712" y="0"/>
                </a:cubicBezTo>
                <a:cubicBezTo>
                  <a:pt x="2834032" y="184618"/>
                  <a:pt x="2805046" y="253989"/>
                  <a:pt x="2822712" y="369332"/>
                </a:cubicBezTo>
                <a:cubicBezTo>
                  <a:pt x="2840378" y="484675"/>
                  <a:pt x="2788699" y="651755"/>
                  <a:pt x="2822712" y="769441"/>
                </a:cubicBezTo>
                <a:cubicBezTo>
                  <a:pt x="2539590" y="780665"/>
                  <a:pt x="2359152" y="708256"/>
                  <a:pt x="2201715" y="769441"/>
                </a:cubicBezTo>
                <a:cubicBezTo>
                  <a:pt x="2044278" y="830626"/>
                  <a:pt x="1719232" y="764119"/>
                  <a:pt x="1580719" y="769441"/>
                </a:cubicBezTo>
                <a:cubicBezTo>
                  <a:pt x="1442206" y="774763"/>
                  <a:pt x="1255027" y="750416"/>
                  <a:pt x="1016176" y="769441"/>
                </a:cubicBezTo>
                <a:cubicBezTo>
                  <a:pt x="777325" y="788466"/>
                  <a:pt x="255438" y="676480"/>
                  <a:pt x="0" y="769441"/>
                </a:cubicBezTo>
                <a:cubicBezTo>
                  <a:pt x="-5687" y="691335"/>
                  <a:pt x="17729" y="533854"/>
                  <a:pt x="0" y="384721"/>
                </a:cubicBezTo>
                <a:cubicBezTo>
                  <a:pt x="-17729" y="235588"/>
                  <a:pt x="45339" y="153770"/>
                  <a:pt x="0" y="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400" b="1" dirty="0" err="1"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400" b="1" dirty="0"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4400" b="1" dirty="0">
              <a:solidFill>
                <a:schemeClr val="accent3"/>
              </a:solidFill>
              <a:latin typeface="UTM Cabaret" panose="02040603050506020204" pitchFamily="18" charset="0"/>
              <a:ea typeface="迷你简蝶语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>
            <a:fillRect/>
          </a:stretch>
        </p:blipFill>
        <p:spPr>
          <a:xfrm>
            <a:off x="24634" y="18387"/>
            <a:ext cx="4259132" cy="3857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6870" y="3211797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2E1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5790" y="1729902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3DE7A6-780C-433D-BD2B-366D56DE7384}"/>
              </a:ext>
            </a:extLst>
          </p:cNvPr>
          <p:cNvSpPr/>
          <p:nvPr/>
        </p:nvSpPr>
        <p:spPr>
          <a:xfrm>
            <a:off x="985790" y="2827076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D26C208-5B02-4423-8C46-086F685363D0}"/>
              </a:ext>
            </a:extLst>
          </p:cNvPr>
          <p:cNvSpPr/>
          <p:nvPr/>
        </p:nvSpPr>
        <p:spPr>
          <a:xfrm>
            <a:off x="7149597" y="1658148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D0C9572-255C-443A-8028-DD1A51BD6671}"/>
              </a:ext>
            </a:extLst>
          </p:cNvPr>
          <p:cNvSpPr/>
          <p:nvPr/>
        </p:nvSpPr>
        <p:spPr>
          <a:xfrm>
            <a:off x="7149597" y="2846446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351942" y="952277"/>
            <a:ext cx="9792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dirty="0" err="1">
                <a:latin typeface="SVN-Dessert Menu Script" panose="000005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3200" b="1" dirty="0">
                <a:latin typeface="SVN-Dessert Menu Script" panose="000005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SVN-Dessert Menu Script" panose="000005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sz="3200" b="1" dirty="0">
                <a:latin typeface="SVN-Dessert Menu Script" panose="000005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1:</a:t>
            </a:r>
            <a:r>
              <a:rPr lang="en-US" altLang="en-US" sz="3200" b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Trước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khi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mở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công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ti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vận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tải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đưởng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thuỷ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,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Bạch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Thái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Bưởi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đã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làm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những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công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việc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 </a:t>
            </a:r>
            <a:r>
              <a:rPr lang="en-US" altLang="zh-C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gì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essert Menu Script" panose="00000500000000000000" pitchFamily="2" charset="0"/>
              </a:rPr>
              <a:t>?</a:t>
            </a:r>
            <a:endParaRPr lang="en-US" altLang="en-US" sz="32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797941" y="168244"/>
            <a:ext cx="944880" cy="7840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29457" y="2479051"/>
            <a:ext cx="10579906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zh-CN" sz="3200" b="1" dirty="0" err="1">
                <a:latin typeface="SVN-Dessert Menu Script" panose="00000500000000000000" pitchFamily="2" charset="0"/>
              </a:rPr>
              <a:t>Đầu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tiên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Bạch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Thái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Bưởi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làm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thư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kí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cho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một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hãng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buôn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. Sau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đó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ông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kinh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doanh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độc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lập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trải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đủ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mọi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nghề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: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buôn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gỗ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buôn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ngô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mở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hiệu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cầm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đồ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lập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nhà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in,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khai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thác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b="1" dirty="0" err="1">
                <a:latin typeface="SVN-Dessert Menu Script" panose="00000500000000000000" pitchFamily="2" charset="0"/>
              </a:rPr>
              <a:t>mỏ</a:t>
            </a:r>
            <a:r>
              <a:rPr lang="en-US" altLang="zh-CN" sz="3200" b="1" dirty="0">
                <a:latin typeface="SVN-Dessert Menu Script" panose="00000500000000000000" pitchFamily="2" charset="0"/>
              </a:rPr>
              <a:t>,…</a:t>
            </a:r>
            <a:endParaRPr lang="en-US" altLang="x-none" sz="3200" b="1" dirty="0">
              <a:solidFill>
                <a:srgbClr val="222A35"/>
              </a:solidFill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849123" y="952277"/>
            <a:ext cx="9295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b="1" i="1" dirty="0" err="1">
                <a:latin typeface="SVN-Dessert Menu Script" panose="00000500000000000000" pitchFamily="2" charset="0"/>
              </a:rPr>
              <a:t>Những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chi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tiết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nào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chứng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tỏ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anh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là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một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rất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có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chí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?</a:t>
            </a:r>
            <a:endParaRPr lang="en-US" altLang="en-US" sz="40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868279" y="168244"/>
            <a:ext cx="869115" cy="83265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301725" y="2832951"/>
            <a:ext cx="997925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Có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lúc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mất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trắng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tay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không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còn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gì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nhưng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anh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không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nản</a:t>
            </a:r>
            <a:r>
              <a:rPr lang="en-US" altLang="zh-CN" sz="4000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latin typeface="SVN-Dessert Menu Script" panose="00000500000000000000" pitchFamily="2" charset="0"/>
              </a:rPr>
              <a:t>chí</a:t>
            </a:r>
            <a:r>
              <a:rPr lang="en-US" altLang="zh-CN" sz="4000" dirty="0">
                <a:latin typeface="SVN-Dessert Menu Script" panose="00000500000000000000" pitchFamily="2" charset="0"/>
              </a:rPr>
              <a:t>.</a:t>
            </a:r>
            <a:endParaRPr lang="en-US" altLang="x-none" sz="40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351942" y="952277"/>
            <a:ext cx="9792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000" b="1" i="1" dirty="0" err="1">
                <a:latin typeface="SVN-Dessert Menu Script" panose="00000500000000000000" pitchFamily="2" charset="0"/>
              </a:rPr>
              <a:t>Bạch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Thái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Bưởi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mở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công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vận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tải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đường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thủy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vào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thời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điểm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nào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?</a:t>
            </a:r>
            <a:endParaRPr lang="en-US" altLang="en-US" sz="40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797941" y="168244"/>
            <a:ext cx="944880" cy="7840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108180" y="3144154"/>
            <a:ext cx="1057990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Vào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lúc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những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con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của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Hoa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đã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độc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chiếm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các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đường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sông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miền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Bắc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.</a:t>
            </a:r>
            <a:endParaRPr lang="en-US" altLang="x-none" sz="40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351942" y="952277"/>
            <a:ext cx="9792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b="1" i="1" dirty="0" err="1">
                <a:latin typeface="SVN-Dessert Menu Script" panose="00000500000000000000" pitchFamily="2" charset="0"/>
              </a:rPr>
              <a:t>Bạch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Thái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Bưởi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đã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làm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gì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để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cạnh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tranh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với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chủ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nước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i="1" dirty="0" err="1">
                <a:latin typeface="SVN-Dessert Menu Script" panose="00000500000000000000" pitchFamily="2" charset="0"/>
              </a:rPr>
              <a:t>ngoài</a:t>
            </a:r>
            <a:r>
              <a:rPr lang="en-US" altLang="zh-CN" sz="4000" b="1" i="1" dirty="0">
                <a:latin typeface="SVN-Dessert Menu Script" panose="00000500000000000000" pitchFamily="2" charset="0"/>
              </a:rPr>
              <a:t>?</a:t>
            </a:r>
            <a:endParaRPr lang="en-US" altLang="en-US" sz="4000" b="1" dirty="0"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797941" y="168244"/>
            <a:ext cx="944880" cy="7840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47624" y="2771877"/>
            <a:ext cx="10579906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zh-CN" sz="4000" b="1" dirty="0">
                <a:latin typeface="SVN-Dessert Menu Script" panose="00000500000000000000" pitchFamily="2" charset="0"/>
              </a:rPr>
              <a:t> Cho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đến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bến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diễn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thuyết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Dán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dòng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chữ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….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để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khơi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dậy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long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tự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hào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dân</a:t>
            </a:r>
            <a:r>
              <a:rPr lang="en-US" altLang="zh-CN" sz="4000" b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b="1" dirty="0" err="1">
                <a:latin typeface="SVN-Dessert Menu Script" panose="00000500000000000000" pitchFamily="2" charset="0"/>
              </a:rPr>
              <a:t>tộc</a:t>
            </a:r>
            <a:endParaRPr lang="en-US" altLang="zh-CN" sz="4000" b="1" dirty="0">
              <a:latin typeface="SVN-Dessert Menu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8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12394" y="85820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355360" y="947249"/>
            <a:ext cx="9792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Bạch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thắng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ngang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tàu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rgbClr val="002060"/>
                </a:solidFill>
                <a:latin typeface="SVN-Dessert Menu Script" panose="00000500000000000000" pitchFamily="2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797941" y="168244"/>
            <a:ext cx="944880" cy="7840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50001" y="2868083"/>
            <a:ext cx="11203636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altLang="zh-CN" sz="3200" dirty="0" err="1">
                <a:latin typeface="SVN-Dessert Menu Script" panose="00000500000000000000" pitchFamily="2" charset="0"/>
              </a:rPr>
              <a:t>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đã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khơi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dậy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lòng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tự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hào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dân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tộc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của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Việt</a:t>
            </a:r>
            <a:r>
              <a:rPr lang="en-US" altLang="zh-CN" sz="3200" dirty="0">
                <a:latin typeface="SVN-Dessert Menu Script" panose="00000500000000000000" pitchFamily="2" charset="0"/>
              </a:rPr>
              <a:t>: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cho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đến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các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bến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để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diễn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thuyết</a:t>
            </a:r>
            <a:r>
              <a:rPr lang="en-US" altLang="zh-CN" sz="3200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kêu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gọi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hành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khách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với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khẩu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hiệu</a:t>
            </a:r>
            <a:r>
              <a:rPr lang="en-US" altLang="zh-CN" sz="3200" dirty="0">
                <a:latin typeface="SVN-Dessert Menu Script" panose="00000500000000000000" pitchFamily="2" charset="0"/>
              </a:rPr>
              <a:t> “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3200" dirty="0">
                <a:latin typeface="SVN-Dessert Menu Script" panose="00000500000000000000" pitchFamily="2" charset="0"/>
              </a:rPr>
              <a:t> ta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thì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 ta”.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Khách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của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ngày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một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đông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.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Nhiều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chủ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Hoa</a:t>
            </a:r>
            <a:r>
              <a:rPr lang="en-US" altLang="zh-CN" sz="3200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người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Pháp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phải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bán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lại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cho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.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Rồi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mua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xưởng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sửa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chữa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tàu</a:t>
            </a:r>
            <a:r>
              <a:rPr lang="en-US" altLang="zh-CN" sz="3200" dirty="0">
                <a:latin typeface="SVN-Dessert Menu Script" panose="00000500000000000000" pitchFamily="2" charset="0"/>
              </a:rPr>
              <a:t>,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thuê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kĩ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sư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giỏi</a:t>
            </a:r>
            <a:r>
              <a:rPr lang="en-US" altLang="zh-CN" sz="3200" dirty="0">
                <a:latin typeface="SVN-Dessert Menu Script" panose="00000500000000000000" pitchFamily="2" charset="0"/>
              </a:rPr>
              <a:t> </a:t>
            </a:r>
            <a:r>
              <a:rPr lang="en-US" altLang="zh-CN" sz="3200" dirty="0" err="1">
                <a:latin typeface="SVN-Dessert Menu Script" panose="00000500000000000000" pitchFamily="2" charset="0"/>
              </a:rPr>
              <a:t>trông</a:t>
            </a:r>
            <a:r>
              <a:rPr lang="en-US" altLang="zh-CN" sz="3200" dirty="0">
                <a:latin typeface="SVN-Dessert Menu Script" panose="00000500000000000000" pitchFamily="2" charset="0"/>
              </a:rPr>
              <a:t> nom.</a:t>
            </a:r>
            <a:endParaRPr lang="en-US" altLang="x-none" sz="3200" dirty="0">
              <a:solidFill>
                <a:srgbClr val="222A35"/>
              </a:solidFill>
              <a:latin typeface="SVN-Dessert Menu Scrip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08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557723" y="952277"/>
            <a:ext cx="9295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i="1" dirty="0" err="1">
                <a:latin typeface="SVN-Dessert Menu Script" panose="00000500000000000000" pitchFamily="2" charset="0"/>
              </a:rPr>
              <a:t>Câu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3.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Em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hiểu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thế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nào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là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“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Một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bậc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anh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hùng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kinh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 </a:t>
            </a:r>
            <a:r>
              <a:rPr lang="en-US" altLang="zh-CN" sz="4000" i="1" dirty="0" err="1">
                <a:latin typeface="SVN-Dessert Menu Script" panose="00000500000000000000" pitchFamily="2" charset="0"/>
              </a:rPr>
              <a:t>tế</a:t>
            </a:r>
            <a:r>
              <a:rPr lang="en-US" altLang="zh-CN" sz="4000" i="1" dirty="0">
                <a:latin typeface="SVN-Dessert Menu Script" panose="00000500000000000000" pitchFamily="2" charset="0"/>
              </a:rPr>
              <a:t>”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0664" y="2464749"/>
            <a:ext cx="10715473" cy="372409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“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Một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bậc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anh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hùng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kinh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”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là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người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giành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được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nhiều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thắng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lợi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trên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bước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đường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kinh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doanh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. “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Một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bậc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anh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hùng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kinh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”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là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người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giành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được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nhiều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thắng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lợi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trên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bước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đường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kinh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SVN-Dessert Menu Script" panose="00000500000000000000" pitchFamily="2" charset="0"/>
              </a:rPr>
              <a:t>doanh</a:t>
            </a:r>
            <a:r>
              <a:rPr lang="en-US" altLang="zh-CN" sz="4000" dirty="0">
                <a:solidFill>
                  <a:schemeClr val="tx1"/>
                </a:solidFill>
                <a:latin typeface="SVN-Dessert Menu Script" panose="00000500000000000000" pitchFamily="2" charset="0"/>
              </a:rPr>
              <a:t>. 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26236" y="635630"/>
            <a:ext cx="10018625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047139" y="539360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126236" y="1060956"/>
            <a:ext cx="10018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4. Theo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nhờ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mà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Bạch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altLang="zh-CN" sz="3600" i="1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627120" y="168244"/>
            <a:ext cx="1025267" cy="83265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D8C1CB-EFDF-4946-820A-4A603349DFA6}"/>
              </a:ext>
            </a:extLst>
          </p:cNvPr>
          <p:cNvSpPr txBox="1"/>
          <p:nvPr/>
        </p:nvSpPr>
        <p:spPr>
          <a:xfrm>
            <a:off x="1047139" y="2500912"/>
            <a:ext cx="10658392" cy="313932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  <a:defRPr/>
            </a:pP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Bạch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tổ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doanh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  <a:defRPr/>
            </a:pP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khơi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dậy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lòng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hào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khách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ủng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hộ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tàu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Nam,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SVN-Dessert Menu Script" panose="000005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altLang="zh-CN" sz="3600" dirty="0">
                <a:latin typeface="SVN-Dessert Menu Script" panose="00000500000000000000" pitchFamily="2" charset="0"/>
                <a:cs typeface="Times New Roman" panose="02020603050405020304" pitchFamily="18" charset="0"/>
              </a:rPr>
              <a:t>.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SVN-Dessert Menu Script" panose="000005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47952" y="375449"/>
            <a:ext cx="11317971" cy="602623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562939" y="28194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93"/>
          <p:cNvSpPr/>
          <p:nvPr/>
        </p:nvSpPr>
        <p:spPr>
          <a:xfrm rot="10800000">
            <a:off x="11615518" y="6059614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971877" y="4631072"/>
            <a:ext cx="12918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/>
            <a:r>
              <a:rPr lang="zh-CN" altLang="en-US" sz="16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添加</a:t>
            </a:r>
            <a:endParaRPr lang="en-US" altLang="zh-CN" sz="16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关键字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1877" y="43110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180328" y="214395"/>
            <a:ext cx="1067962" cy="95663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15" y="-14896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24" y="-100866"/>
            <a:ext cx="2087880" cy="2087880"/>
          </a:xfrm>
          <a:prstGeom prst="rect">
            <a:avLst/>
          </a:prstGeom>
        </p:spPr>
      </p:pic>
      <p:pic>
        <p:nvPicPr>
          <p:cNvPr id="21" name="Picture 10" descr="vn_3">
            <a:extLst>
              <a:ext uri="{FF2B5EF4-FFF2-40B4-BE49-F238E27FC236}">
                <a16:creationId xmlns:a16="http://schemas.microsoft.com/office/drawing/2014/main" id="{DA733409-FB67-4979-917D-A697505A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57" y="3350358"/>
            <a:ext cx="3707328" cy="25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hang-Viet">
            <a:extLst>
              <a:ext uri="{FF2B5EF4-FFF2-40B4-BE49-F238E27FC236}">
                <a16:creationId xmlns:a16="http://schemas.microsoft.com/office/drawing/2014/main" id="{D1990032-EEAB-451F-85BC-6A7AFB39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38" y="1208657"/>
            <a:ext cx="6728284" cy="31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14582" y="1095007"/>
            <a:ext cx="9666727" cy="49252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93"/>
          <p:cNvSpPr/>
          <p:nvPr/>
        </p:nvSpPr>
        <p:spPr>
          <a:xfrm>
            <a:off x="1919398" y="1002565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2161993" y="1722619"/>
            <a:ext cx="92957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Ca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ngợi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Bạch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Thái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Bưởi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từ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một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cậu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bé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mồ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côi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cha,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nhờ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giàu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nghị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lực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và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ý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chí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vươn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lên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đã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trở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thành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một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nhà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kinh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doanh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nổi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tiếng</a:t>
            </a:r>
            <a:r>
              <a:rPr lang="en-US" altLang="zh-CN" sz="4800" b="1" dirty="0">
                <a:solidFill>
                  <a:srgbClr val="FF0000"/>
                </a:solidFill>
                <a:latin typeface="SVN-Dessert Menu Script" panose="00000500000000000000" pitchFamily="2" charset="0"/>
                <a:cs typeface="Times New Roman" pitchFamily="18" charset="0"/>
              </a:rPr>
              <a:t>.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7433" y="764285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n>
                <a:solidFill>
                  <a:srgbClr val="329061"/>
                </a:solidFill>
              </a:ln>
              <a:solidFill>
                <a:srgbClr val="6EB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4381141" y="645392"/>
            <a:ext cx="899819" cy="78073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883" tIns="60941" rIns="121883" bIns="6094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10138" y="5312610"/>
            <a:ext cx="12166197" cy="15804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>
            <a:fillRect/>
          </a:stretch>
        </p:blipFill>
        <p:spPr>
          <a:xfrm>
            <a:off x="25803" y="9758"/>
            <a:ext cx="3785643" cy="3428999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0" y="-33733"/>
            <a:ext cx="1179455" cy="12247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hthaibuoi">
            <a:extLst>
              <a:ext uri="{FF2B5EF4-FFF2-40B4-BE49-F238E27FC236}">
                <a16:creationId xmlns:a16="http://schemas.microsoft.com/office/drawing/2014/main" id="{A99397AE-D04D-480A-8AE9-6C9B89A7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7448"/>
            <a:ext cx="12192000" cy="87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5DE709-FDDF-4B20-8BCD-4F4D7B6A60EC}"/>
              </a:ext>
            </a:extLst>
          </p:cNvPr>
          <p:cNvSpPr/>
          <p:nvPr/>
        </p:nvSpPr>
        <p:spPr>
          <a:xfrm>
            <a:off x="5526772" y="6136352"/>
            <a:ext cx="2608407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(1874- 1932)</a:t>
            </a:r>
          </a:p>
        </p:txBody>
      </p:sp>
    </p:spTree>
    <p:extLst>
      <p:ext uri="{BB962C8B-B14F-4D97-AF65-F5344CB8AC3E}">
        <p14:creationId xmlns:p14="http://schemas.microsoft.com/office/powerpoint/2010/main" val="12073836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>
            <a:fillRect/>
          </a:stretch>
        </p:blipFill>
        <p:spPr>
          <a:xfrm>
            <a:off x="24633" y="3885642"/>
            <a:ext cx="12166197" cy="30025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8" y="1818124"/>
            <a:ext cx="8140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Chúc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các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con </a:t>
            </a:r>
          </a:p>
          <a:p>
            <a:pPr algn="ctr"/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học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66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tốt</a:t>
            </a:r>
            <a:r>
              <a:rPr lang="en-US" altLang="zh-CN" sz="66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>
            <a:fillRect/>
          </a:stretch>
        </p:blipFill>
        <p:spPr>
          <a:xfrm>
            <a:off x="24634" y="18387"/>
            <a:ext cx="4259132" cy="38578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0" y="685053"/>
            <a:ext cx="12288982" cy="6235053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1.Bưởi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quẩy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2.Năm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3.Bạch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4.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nom.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vượng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2929054" y="113551"/>
            <a:ext cx="8847310" cy="571502"/>
          </a:xfrm>
          <a:prstGeom prst="rect">
            <a:avLst/>
          </a:prstGeom>
          <a:solidFill>
            <a:srgbClr val="6EBA35"/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Vua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tàu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thủy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”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Bạch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Thái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Bưởi</a:t>
            </a:r>
            <a:r>
              <a:rPr lang="en-US" altLang="x-none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– tr.115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>
            <a:fillRect/>
          </a:stretch>
        </p:blipFill>
        <p:spPr>
          <a:xfrm>
            <a:off x="100031" y="2"/>
            <a:ext cx="2156809" cy="19536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03269" y="169912"/>
            <a:ext cx="6588700" cy="769441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UTM Nyala" panose="02040603050506020204" pitchFamily="18" charset="0"/>
                <a:ea typeface="方正姚体" panose="02010601030101010101" pitchFamily="2" charset="-122"/>
              </a:rPr>
              <a:t>Chia </a:t>
            </a:r>
            <a:r>
              <a:rPr lang="en-US" altLang="zh-CN" sz="44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UTM Nyala" panose="02040603050506020204" pitchFamily="18" charset="0"/>
                <a:ea typeface="方正姚体" panose="02010601030101010101" pitchFamily="2" charset="-122"/>
              </a:rPr>
              <a:t>làm</a:t>
            </a:r>
            <a:r>
              <a:rPr lang="en-US" altLang="zh-CN" sz="44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UTM Nyala" panose="02040603050506020204" pitchFamily="18" charset="0"/>
                <a:ea typeface="方正姚体" panose="02010601030101010101" pitchFamily="2" charset="-122"/>
              </a:rPr>
              <a:t> 4 </a:t>
            </a:r>
            <a:r>
              <a:rPr lang="en-US" altLang="zh-CN" sz="44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UTM Nyala" panose="02040603050506020204" pitchFamily="18" charset="0"/>
                <a:ea typeface="方正姚体" panose="02010601030101010101" pitchFamily="2" charset="-122"/>
              </a:rPr>
              <a:t>đoạn</a:t>
            </a:r>
            <a:endParaRPr lang="zh-CN" altLang="en-US" sz="4400" b="1" spc="300" dirty="0">
              <a:ln>
                <a:solidFill>
                  <a:srgbClr val="6EBA35"/>
                </a:solidFill>
              </a:ln>
              <a:solidFill>
                <a:srgbClr val="329061"/>
              </a:solidFill>
              <a:latin typeface="UTM Nyala" panose="02040603050506020204" pitchFamily="18" charset="0"/>
              <a:ea typeface="方正姚体" panose="02010601030101010101" pitchFamily="2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2008692" y="1354106"/>
            <a:ext cx="2330565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178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1">
                  <a:alpha val="60000"/>
                </a:schemeClr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Source Sans Pro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446" y="489236"/>
            <a:ext cx="5684903" cy="1766798"/>
            <a:chOff x="1464014" y="1088749"/>
            <a:chExt cx="5684903" cy="17667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9445">
              <a:off x="1464014" y="1088749"/>
              <a:ext cx="1841022" cy="17667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34705" y="1689560"/>
              <a:ext cx="5314212" cy="91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 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……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ăn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09966" y="1744119"/>
            <a:ext cx="6986605" cy="1766798"/>
            <a:chOff x="2953553" y="2435472"/>
            <a:chExt cx="6986605" cy="1766798"/>
          </a:xfrm>
        </p:grpSpPr>
        <p:pic>
          <p:nvPicPr>
            <p:cNvPr id="24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9445">
              <a:off x="2953553" y="2435472"/>
              <a:ext cx="1841022" cy="17667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24244" y="3036283"/>
              <a:ext cx="66159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  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Năm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21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tuổi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……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nản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chí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91782" y="3240211"/>
            <a:ext cx="9007884" cy="1766798"/>
            <a:chOff x="4792134" y="3797192"/>
            <a:chExt cx="9007884" cy="1766798"/>
          </a:xfrm>
        </p:grpSpPr>
        <p:pic>
          <p:nvPicPr>
            <p:cNvPr id="27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9445">
              <a:off x="4792134" y="3797192"/>
              <a:ext cx="1841022" cy="17667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139762" y="4355798"/>
              <a:ext cx="8660256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  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Bạch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Thái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Bưởi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mở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công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ti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……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Trưng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Nhị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,…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68E295-ED37-4795-A13D-38B6F6ACAA6F}"/>
              </a:ext>
            </a:extLst>
          </p:cNvPr>
          <p:cNvGrpSpPr/>
          <p:nvPr/>
        </p:nvGrpSpPr>
        <p:grpSpPr>
          <a:xfrm>
            <a:off x="4576585" y="4719783"/>
            <a:ext cx="3996384" cy="1766798"/>
            <a:chOff x="4792134" y="3797192"/>
            <a:chExt cx="3996384" cy="1766798"/>
          </a:xfrm>
        </p:grpSpPr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7C947790-12A3-43FA-9CB3-245C2105F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9445">
              <a:off x="4792134" y="3797192"/>
              <a:ext cx="1841022" cy="17667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0E414C-E3AE-4F8E-BC33-E876C605B66F}"/>
                </a:ext>
              </a:extLst>
            </p:cNvPr>
            <p:cNvSpPr txBox="1"/>
            <p:nvPr/>
          </p:nvSpPr>
          <p:spPr>
            <a:xfrm>
              <a:off x="5139762" y="4355798"/>
              <a:ext cx="3648756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  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</a:rPr>
                <a:t>lại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811" y="1385780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x-non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x-none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2479" y="2155221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811" y="2988451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773743"/>
            <a:ext cx="5083699" cy="76944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D916172-46DD-4C34-8240-1CE2EF22E14F}"/>
              </a:ext>
            </a:extLst>
          </p:cNvPr>
          <p:cNvSpPr/>
          <p:nvPr/>
        </p:nvSpPr>
        <p:spPr>
          <a:xfrm>
            <a:off x="1784392" y="4695602"/>
            <a:ext cx="5083699" cy="76944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3460" y="1955613"/>
            <a:ext cx="4054112" cy="1446550"/>
          </a:xfrm>
          <a:custGeom>
            <a:avLst/>
            <a:gdLst>
              <a:gd name="connsiteX0" fmla="*/ 0 w 4054112"/>
              <a:gd name="connsiteY0" fmla="*/ 0 h 769441"/>
              <a:gd name="connsiteX1" fmla="*/ 619700 w 4054112"/>
              <a:gd name="connsiteY1" fmla="*/ 0 h 769441"/>
              <a:gd name="connsiteX2" fmla="*/ 1077235 w 4054112"/>
              <a:gd name="connsiteY2" fmla="*/ 0 h 769441"/>
              <a:gd name="connsiteX3" fmla="*/ 1696935 w 4054112"/>
              <a:gd name="connsiteY3" fmla="*/ 0 h 769441"/>
              <a:gd name="connsiteX4" fmla="*/ 2154471 w 4054112"/>
              <a:gd name="connsiteY4" fmla="*/ 0 h 769441"/>
              <a:gd name="connsiteX5" fmla="*/ 2733630 w 4054112"/>
              <a:gd name="connsiteY5" fmla="*/ 0 h 769441"/>
              <a:gd name="connsiteX6" fmla="*/ 3393871 w 4054112"/>
              <a:gd name="connsiteY6" fmla="*/ 0 h 769441"/>
              <a:gd name="connsiteX7" fmla="*/ 4054112 w 4054112"/>
              <a:gd name="connsiteY7" fmla="*/ 0 h 769441"/>
              <a:gd name="connsiteX8" fmla="*/ 4054112 w 4054112"/>
              <a:gd name="connsiteY8" fmla="*/ 369332 h 769441"/>
              <a:gd name="connsiteX9" fmla="*/ 4054112 w 4054112"/>
              <a:gd name="connsiteY9" fmla="*/ 769441 h 769441"/>
              <a:gd name="connsiteX10" fmla="*/ 3393871 w 4054112"/>
              <a:gd name="connsiteY10" fmla="*/ 769441 h 769441"/>
              <a:gd name="connsiteX11" fmla="*/ 2814712 w 4054112"/>
              <a:gd name="connsiteY11" fmla="*/ 769441 h 769441"/>
              <a:gd name="connsiteX12" fmla="*/ 2316635 w 4054112"/>
              <a:gd name="connsiteY12" fmla="*/ 769441 h 769441"/>
              <a:gd name="connsiteX13" fmla="*/ 1818559 w 4054112"/>
              <a:gd name="connsiteY13" fmla="*/ 769441 h 769441"/>
              <a:gd name="connsiteX14" fmla="*/ 1198859 w 4054112"/>
              <a:gd name="connsiteY14" fmla="*/ 769441 h 769441"/>
              <a:gd name="connsiteX15" fmla="*/ 700782 w 4054112"/>
              <a:gd name="connsiteY15" fmla="*/ 769441 h 769441"/>
              <a:gd name="connsiteX16" fmla="*/ 0 w 4054112"/>
              <a:gd name="connsiteY16" fmla="*/ 769441 h 769441"/>
              <a:gd name="connsiteX17" fmla="*/ 0 w 4054112"/>
              <a:gd name="connsiteY17" fmla="*/ 400109 h 769441"/>
              <a:gd name="connsiteX18" fmla="*/ 0 w 4054112"/>
              <a:gd name="connsiteY1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4112" h="769441" fill="none" extrusionOk="0">
                <a:moveTo>
                  <a:pt x="0" y="0"/>
                </a:moveTo>
                <a:cubicBezTo>
                  <a:pt x="278166" y="-41281"/>
                  <a:pt x="464220" y="47550"/>
                  <a:pt x="619700" y="0"/>
                </a:cubicBezTo>
                <a:cubicBezTo>
                  <a:pt x="775180" y="-47550"/>
                  <a:pt x="898487" y="25805"/>
                  <a:pt x="1077235" y="0"/>
                </a:cubicBezTo>
                <a:cubicBezTo>
                  <a:pt x="1255984" y="-25805"/>
                  <a:pt x="1555367" y="19953"/>
                  <a:pt x="1696935" y="0"/>
                </a:cubicBezTo>
                <a:cubicBezTo>
                  <a:pt x="1838503" y="-19953"/>
                  <a:pt x="2061218" y="2637"/>
                  <a:pt x="2154471" y="0"/>
                </a:cubicBezTo>
                <a:cubicBezTo>
                  <a:pt x="2247724" y="-2637"/>
                  <a:pt x="2597115" y="32819"/>
                  <a:pt x="2733630" y="0"/>
                </a:cubicBezTo>
                <a:cubicBezTo>
                  <a:pt x="2870145" y="-32819"/>
                  <a:pt x="3166539" y="65982"/>
                  <a:pt x="3393871" y="0"/>
                </a:cubicBezTo>
                <a:cubicBezTo>
                  <a:pt x="3621203" y="-65982"/>
                  <a:pt x="3832464" y="39826"/>
                  <a:pt x="4054112" y="0"/>
                </a:cubicBezTo>
                <a:cubicBezTo>
                  <a:pt x="4078477" y="126668"/>
                  <a:pt x="4022117" y="244724"/>
                  <a:pt x="4054112" y="369332"/>
                </a:cubicBezTo>
                <a:cubicBezTo>
                  <a:pt x="4086107" y="493940"/>
                  <a:pt x="4011253" y="679961"/>
                  <a:pt x="4054112" y="769441"/>
                </a:cubicBezTo>
                <a:cubicBezTo>
                  <a:pt x="3830701" y="809536"/>
                  <a:pt x="3675857" y="755471"/>
                  <a:pt x="3393871" y="769441"/>
                </a:cubicBezTo>
                <a:cubicBezTo>
                  <a:pt x="3111885" y="783411"/>
                  <a:pt x="3083982" y="763344"/>
                  <a:pt x="2814712" y="769441"/>
                </a:cubicBezTo>
                <a:cubicBezTo>
                  <a:pt x="2545442" y="775538"/>
                  <a:pt x="2522236" y="759228"/>
                  <a:pt x="2316635" y="769441"/>
                </a:cubicBezTo>
                <a:cubicBezTo>
                  <a:pt x="2111034" y="779654"/>
                  <a:pt x="1930516" y="753396"/>
                  <a:pt x="1818559" y="769441"/>
                </a:cubicBezTo>
                <a:cubicBezTo>
                  <a:pt x="1706602" y="785486"/>
                  <a:pt x="1322939" y="715912"/>
                  <a:pt x="1198859" y="769441"/>
                </a:cubicBezTo>
                <a:cubicBezTo>
                  <a:pt x="1074779" y="822970"/>
                  <a:pt x="826901" y="761748"/>
                  <a:pt x="700782" y="769441"/>
                </a:cubicBezTo>
                <a:cubicBezTo>
                  <a:pt x="574663" y="777134"/>
                  <a:pt x="317940" y="687425"/>
                  <a:pt x="0" y="769441"/>
                </a:cubicBezTo>
                <a:cubicBezTo>
                  <a:pt x="-1604" y="667117"/>
                  <a:pt x="20330" y="559553"/>
                  <a:pt x="0" y="400109"/>
                </a:cubicBezTo>
                <a:cubicBezTo>
                  <a:pt x="-20330" y="240665"/>
                  <a:pt x="14086" y="188744"/>
                  <a:pt x="0" y="0"/>
                </a:cubicBezTo>
                <a:close/>
              </a:path>
              <a:path w="4054112" h="769441" stroke="0" extrusionOk="0">
                <a:moveTo>
                  <a:pt x="0" y="0"/>
                </a:moveTo>
                <a:cubicBezTo>
                  <a:pt x="192366" y="-28540"/>
                  <a:pt x="302709" y="8819"/>
                  <a:pt x="498077" y="0"/>
                </a:cubicBezTo>
                <a:cubicBezTo>
                  <a:pt x="693445" y="-8819"/>
                  <a:pt x="894852" y="50468"/>
                  <a:pt x="1077235" y="0"/>
                </a:cubicBezTo>
                <a:cubicBezTo>
                  <a:pt x="1259618" y="-50468"/>
                  <a:pt x="1460529" y="5292"/>
                  <a:pt x="1696935" y="0"/>
                </a:cubicBezTo>
                <a:cubicBezTo>
                  <a:pt x="1933341" y="-5292"/>
                  <a:pt x="2010992" y="12703"/>
                  <a:pt x="2154471" y="0"/>
                </a:cubicBezTo>
                <a:cubicBezTo>
                  <a:pt x="2297950" y="-12703"/>
                  <a:pt x="2521357" y="22893"/>
                  <a:pt x="2774171" y="0"/>
                </a:cubicBezTo>
                <a:cubicBezTo>
                  <a:pt x="3026985" y="-22893"/>
                  <a:pt x="3221483" y="39163"/>
                  <a:pt x="3434412" y="0"/>
                </a:cubicBezTo>
                <a:cubicBezTo>
                  <a:pt x="3647341" y="-39163"/>
                  <a:pt x="3767121" y="27740"/>
                  <a:pt x="4054112" y="0"/>
                </a:cubicBezTo>
                <a:cubicBezTo>
                  <a:pt x="4065662" y="77720"/>
                  <a:pt x="4026270" y="286404"/>
                  <a:pt x="4054112" y="361637"/>
                </a:cubicBezTo>
                <a:cubicBezTo>
                  <a:pt x="4081954" y="436870"/>
                  <a:pt x="4052598" y="608028"/>
                  <a:pt x="4054112" y="769441"/>
                </a:cubicBezTo>
                <a:cubicBezTo>
                  <a:pt x="3915274" y="798880"/>
                  <a:pt x="3758258" y="715114"/>
                  <a:pt x="3556035" y="769441"/>
                </a:cubicBezTo>
                <a:cubicBezTo>
                  <a:pt x="3353812" y="823768"/>
                  <a:pt x="3158218" y="762849"/>
                  <a:pt x="3017418" y="769441"/>
                </a:cubicBezTo>
                <a:cubicBezTo>
                  <a:pt x="2876618" y="776033"/>
                  <a:pt x="2654642" y="738334"/>
                  <a:pt x="2519341" y="769441"/>
                </a:cubicBezTo>
                <a:cubicBezTo>
                  <a:pt x="2384040" y="800548"/>
                  <a:pt x="2068745" y="744587"/>
                  <a:pt x="1899641" y="769441"/>
                </a:cubicBezTo>
                <a:cubicBezTo>
                  <a:pt x="1730537" y="794295"/>
                  <a:pt x="1517191" y="754728"/>
                  <a:pt x="1401564" y="769441"/>
                </a:cubicBezTo>
                <a:cubicBezTo>
                  <a:pt x="1285937" y="784154"/>
                  <a:pt x="1160009" y="753788"/>
                  <a:pt x="944029" y="769441"/>
                </a:cubicBezTo>
                <a:cubicBezTo>
                  <a:pt x="728050" y="785094"/>
                  <a:pt x="306069" y="664560"/>
                  <a:pt x="0" y="769441"/>
                </a:cubicBezTo>
                <a:cubicBezTo>
                  <a:pt x="-17635" y="609690"/>
                  <a:pt x="4145" y="545645"/>
                  <a:pt x="0" y="407804"/>
                </a:cubicBezTo>
                <a:cubicBezTo>
                  <a:pt x="-4145" y="269963"/>
                  <a:pt x="16677" y="1243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2E17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BB9B7-C2BD-485E-87B4-36F8E82F4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946980" y="1545747"/>
            <a:ext cx="1752600" cy="1460500"/>
          </a:xfrm>
          <a:prstGeom prst="rect">
            <a:avLst/>
          </a:prstGeom>
        </p:spPr>
      </p:pic>
      <p:pic>
        <p:nvPicPr>
          <p:cNvPr id="10" name="Picture 2" descr="Dong lai">
            <a:extLst>
              <a:ext uri="{FF2B5EF4-FFF2-40B4-BE49-F238E27FC236}">
                <a16:creationId xmlns:a16="http://schemas.microsoft.com/office/drawing/2014/main" id="{A402478C-7D35-46D7-B587-86DEE982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9" y="1813031"/>
            <a:ext cx="3289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8735">
            <a:extLst>
              <a:ext uri="{FF2B5EF4-FFF2-40B4-BE49-F238E27FC236}">
                <a16:creationId xmlns:a16="http://schemas.microsoft.com/office/drawing/2014/main" id="{BE4DD075-6925-4D1A-9C24-3F32663F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4" y="3797542"/>
            <a:ext cx="4670425" cy="204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2E1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032" y="4656011"/>
            <a:ext cx="7061021" cy="701731"/>
          </a:xfrm>
          <a:custGeom>
            <a:avLst/>
            <a:gdLst>
              <a:gd name="connsiteX0" fmla="*/ 0 w 2965397"/>
              <a:gd name="connsiteY0" fmla="*/ 0 h 769441"/>
              <a:gd name="connsiteX1" fmla="*/ 652387 w 2965397"/>
              <a:gd name="connsiteY1" fmla="*/ 0 h 769441"/>
              <a:gd name="connsiteX2" fmla="*/ 1186159 w 2965397"/>
              <a:gd name="connsiteY2" fmla="*/ 0 h 769441"/>
              <a:gd name="connsiteX3" fmla="*/ 1690276 w 2965397"/>
              <a:gd name="connsiteY3" fmla="*/ 0 h 769441"/>
              <a:gd name="connsiteX4" fmla="*/ 2283356 w 2965397"/>
              <a:gd name="connsiteY4" fmla="*/ 0 h 769441"/>
              <a:gd name="connsiteX5" fmla="*/ 2965397 w 2965397"/>
              <a:gd name="connsiteY5" fmla="*/ 0 h 769441"/>
              <a:gd name="connsiteX6" fmla="*/ 2965397 w 2965397"/>
              <a:gd name="connsiteY6" fmla="*/ 361637 h 769441"/>
              <a:gd name="connsiteX7" fmla="*/ 2965397 w 2965397"/>
              <a:gd name="connsiteY7" fmla="*/ 769441 h 769441"/>
              <a:gd name="connsiteX8" fmla="*/ 2342664 w 2965397"/>
              <a:gd name="connsiteY8" fmla="*/ 769441 h 769441"/>
              <a:gd name="connsiteX9" fmla="*/ 1808892 w 2965397"/>
              <a:gd name="connsiteY9" fmla="*/ 769441 h 769441"/>
              <a:gd name="connsiteX10" fmla="*/ 1275121 w 2965397"/>
              <a:gd name="connsiteY10" fmla="*/ 769441 h 769441"/>
              <a:gd name="connsiteX11" fmla="*/ 741349 w 2965397"/>
              <a:gd name="connsiteY11" fmla="*/ 769441 h 769441"/>
              <a:gd name="connsiteX12" fmla="*/ 0 w 2965397"/>
              <a:gd name="connsiteY12" fmla="*/ 769441 h 769441"/>
              <a:gd name="connsiteX13" fmla="*/ 0 w 2965397"/>
              <a:gd name="connsiteY13" fmla="*/ 377026 h 769441"/>
              <a:gd name="connsiteX14" fmla="*/ 0 w 2965397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5397" h="769441" fill="none" extrusionOk="0">
                <a:moveTo>
                  <a:pt x="0" y="0"/>
                </a:moveTo>
                <a:cubicBezTo>
                  <a:pt x="227929" y="-32584"/>
                  <a:pt x="334856" y="74746"/>
                  <a:pt x="652387" y="0"/>
                </a:cubicBezTo>
                <a:cubicBezTo>
                  <a:pt x="969918" y="-74746"/>
                  <a:pt x="1012924" y="11452"/>
                  <a:pt x="1186159" y="0"/>
                </a:cubicBezTo>
                <a:cubicBezTo>
                  <a:pt x="1359394" y="-11452"/>
                  <a:pt x="1536062" y="29555"/>
                  <a:pt x="1690276" y="0"/>
                </a:cubicBezTo>
                <a:cubicBezTo>
                  <a:pt x="1844490" y="-29555"/>
                  <a:pt x="2031990" y="13615"/>
                  <a:pt x="2283356" y="0"/>
                </a:cubicBezTo>
                <a:cubicBezTo>
                  <a:pt x="2534722" y="-13615"/>
                  <a:pt x="2697395" y="0"/>
                  <a:pt x="2965397" y="0"/>
                </a:cubicBezTo>
                <a:cubicBezTo>
                  <a:pt x="2971638" y="169822"/>
                  <a:pt x="2947857" y="191584"/>
                  <a:pt x="2965397" y="361637"/>
                </a:cubicBezTo>
                <a:cubicBezTo>
                  <a:pt x="2982937" y="531690"/>
                  <a:pt x="2952260" y="623091"/>
                  <a:pt x="2965397" y="769441"/>
                </a:cubicBezTo>
                <a:cubicBezTo>
                  <a:pt x="2686373" y="803139"/>
                  <a:pt x="2591001" y="755009"/>
                  <a:pt x="2342664" y="769441"/>
                </a:cubicBezTo>
                <a:cubicBezTo>
                  <a:pt x="2094327" y="783873"/>
                  <a:pt x="1990918" y="712561"/>
                  <a:pt x="1808892" y="769441"/>
                </a:cubicBezTo>
                <a:cubicBezTo>
                  <a:pt x="1626866" y="826321"/>
                  <a:pt x="1424124" y="713195"/>
                  <a:pt x="1275121" y="769441"/>
                </a:cubicBezTo>
                <a:cubicBezTo>
                  <a:pt x="1126118" y="825687"/>
                  <a:pt x="893097" y="749259"/>
                  <a:pt x="741349" y="769441"/>
                </a:cubicBezTo>
                <a:cubicBezTo>
                  <a:pt x="589601" y="789623"/>
                  <a:pt x="160970" y="695306"/>
                  <a:pt x="0" y="769441"/>
                </a:cubicBezTo>
                <a:cubicBezTo>
                  <a:pt x="-24110" y="632102"/>
                  <a:pt x="41656" y="485766"/>
                  <a:pt x="0" y="377026"/>
                </a:cubicBezTo>
                <a:cubicBezTo>
                  <a:pt x="-41656" y="268286"/>
                  <a:pt x="23104" y="114248"/>
                  <a:pt x="0" y="0"/>
                </a:cubicBezTo>
                <a:close/>
              </a:path>
              <a:path w="2965397" h="769441" stroke="0" extrusionOk="0">
                <a:moveTo>
                  <a:pt x="0" y="0"/>
                </a:moveTo>
                <a:cubicBezTo>
                  <a:pt x="214118" y="-26901"/>
                  <a:pt x="424335" y="11379"/>
                  <a:pt x="533771" y="0"/>
                </a:cubicBezTo>
                <a:cubicBezTo>
                  <a:pt x="643207" y="-11379"/>
                  <a:pt x="853318" y="46178"/>
                  <a:pt x="1126851" y="0"/>
                </a:cubicBezTo>
                <a:cubicBezTo>
                  <a:pt x="1400384" y="-46178"/>
                  <a:pt x="1529752" y="708"/>
                  <a:pt x="1749584" y="0"/>
                </a:cubicBezTo>
                <a:cubicBezTo>
                  <a:pt x="1969416" y="-708"/>
                  <a:pt x="2063278" y="6637"/>
                  <a:pt x="2253702" y="0"/>
                </a:cubicBezTo>
                <a:cubicBezTo>
                  <a:pt x="2444126" y="-6637"/>
                  <a:pt x="2792184" y="2882"/>
                  <a:pt x="2965397" y="0"/>
                </a:cubicBezTo>
                <a:cubicBezTo>
                  <a:pt x="3002384" y="97697"/>
                  <a:pt x="2956334" y="277987"/>
                  <a:pt x="2965397" y="400109"/>
                </a:cubicBezTo>
                <a:cubicBezTo>
                  <a:pt x="2974460" y="522231"/>
                  <a:pt x="2921613" y="633112"/>
                  <a:pt x="2965397" y="769441"/>
                </a:cubicBezTo>
                <a:cubicBezTo>
                  <a:pt x="2795083" y="820297"/>
                  <a:pt x="2541477" y="751033"/>
                  <a:pt x="2342664" y="769441"/>
                </a:cubicBezTo>
                <a:cubicBezTo>
                  <a:pt x="2143851" y="787849"/>
                  <a:pt x="1957078" y="716543"/>
                  <a:pt x="1838546" y="769441"/>
                </a:cubicBezTo>
                <a:cubicBezTo>
                  <a:pt x="1720014" y="822339"/>
                  <a:pt x="1481046" y="716723"/>
                  <a:pt x="1334429" y="769441"/>
                </a:cubicBezTo>
                <a:cubicBezTo>
                  <a:pt x="1187812" y="822159"/>
                  <a:pt x="1040848" y="753440"/>
                  <a:pt x="771003" y="769441"/>
                </a:cubicBezTo>
                <a:cubicBezTo>
                  <a:pt x="501158" y="785442"/>
                  <a:pt x="162154" y="717474"/>
                  <a:pt x="0" y="769441"/>
                </a:cubicBezTo>
                <a:cubicBezTo>
                  <a:pt x="-6171" y="639484"/>
                  <a:pt x="4401" y="545834"/>
                  <a:pt x="0" y="377026"/>
                </a:cubicBezTo>
                <a:cubicBezTo>
                  <a:pt x="-4401" y="208218"/>
                  <a:pt x="29965" y="1209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CCD0E-5F30-4144-96D2-17B528391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6253" r="2727" b="5556"/>
          <a:stretch/>
        </p:blipFill>
        <p:spPr>
          <a:xfrm>
            <a:off x="2832089" y="1259053"/>
            <a:ext cx="6778195" cy="33292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2E1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032" y="4656011"/>
            <a:ext cx="7061021" cy="701731"/>
          </a:xfrm>
          <a:custGeom>
            <a:avLst/>
            <a:gdLst>
              <a:gd name="connsiteX0" fmla="*/ 0 w 2965397"/>
              <a:gd name="connsiteY0" fmla="*/ 0 h 769441"/>
              <a:gd name="connsiteX1" fmla="*/ 652387 w 2965397"/>
              <a:gd name="connsiteY1" fmla="*/ 0 h 769441"/>
              <a:gd name="connsiteX2" fmla="*/ 1186159 w 2965397"/>
              <a:gd name="connsiteY2" fmla="*/ 0 h 769441"/>
              <a:gd name="connsiteX3" fmla="*/ 1690276 w 2965397"/>
              <a:gd name="connsiteY3" fmla="*/ 0 h 769441"/>
              <a:gd name="connsiteX4" fmla="*/ 2283356 w 2965397"/>
              <a:gd name="connsiteY4" fmla="*/ 0 h 769441"/>
              <a:gd name="connsiteX5" fmla="*/ 2965397 w 2965397"/>
              <a:gd name="connsiteY5" fmla="*/ 0 h 769441"/>
              <a:gd name="connsiteX6" fmla="*/ 2965397 w 2965397"/>
              <a:gd name="connsiteY6" fmla="*/ 361637 h 769441"/>
              <a:gd name="connsiteX7" fmla="*/ 2965397 w 2965397"/>
              <a:gd name="connsiteY7" fmla="*/ 769441 h 769441"/>
              <a:gd name="connsiteX8" fmla="*/ 2342664 w 2965397"/>
              <a:gd name="connsiteY8" fmla="*/ 769441 h 769441"/>
              <a:gd name="connsiteX9" fmla="*/ 1808892 w 2965397"/>
              <a:gd name="connsiteY9" fmla="*/ 769441 h 769441"/>
              <a:gd name="connsiteX10" fmla="*/ 1275121 w 2965397"/>
              <a:gd name="connsiteY10" fmla="*/ 769441 h 769441"/>
              <a:gd name="connsiteX11" fmla="*/ 741349 w 2965397"/>
              <a:gd name="connsiteY11" fmla="*/ 769441 h 769441"/>
              <a:gd name="connsiteX12" fmla="*/ 0 w 2965397"/>
              <a:gd name="connsiteY12" fmla="*/ 769441 h 769441"/>
              <a:gd name="connsiteX13" fmla="*/ 0 w 2965397"/>
              <a:gd name="connsiteY13" fmla="*/ 377026 h 769441"/>
              <a:gd name="connsiteX14" fmla="*/ 0 w 2965397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5397" h="769441" fill="none" extrusionOk="0">
                <a:moveTo>
                  <a:pt x="0" y="0"/>
                </a:moveTo>
                <a:cubicBezTo>
                  <a:pt x="227929" y="-32584"/>
                  <a:pt x="334856" y="74746"/>
                  <a:pt x="652387" y="0"/>
                </a:cubicBezTo>
                <a:cubicBezTo>
                  <a:pt x="969918" y="-74746"/>
                  <a:pt x="1012924" y="11452"/>
                  <a:pt x="1186159" y="0"/>
                </a:cubicBezTo>
                <a:cubicBezTo>
                  <a:pt x="1359394" y="-11452"/>
                  <a:pt x="1536062" y="29555"/>
                  <a:pt x="1690276" y="0"/>
                </a:cubicBezTo>
                <a:cubicBezTo>
                  <a:pt x="1844490" y="-29555"/>
                  <a:pt x="2031990" y="13615"/>
                  <a:pt x="2283356" y="0"/>
                </a:cubicBezTo>
                <a:cubicBezTo>
                  <a:pt x="2534722" y="-13615"/>
                  <a:pt x="2697395" y="0"/>
                  <a:pt x="2965397" y="0"/>
                </a:cubicBezTo>
                <a:cubicBezTo>
                  <a:pt x="2971638" y="169822"/>
                  <a:pt x="2947857" y="191584"/>
                  <a:pt x="2965397" y="361637"/>
                </a:cubicBezTo>
                <a:cubicBezTo>
                  <a:pt x="2982937" y="531690"/>
                  <a:pt x="2952260" y="623091"/>
                  <a:pt x="2965397" y="769441"/>
                </a:cubicBezTo>
                <a:cubicBezTo>
                  <a:pt x="2686373" y="803139"/>
                  <a:pt x="2591001" y="755009"/>
                  <a:pt x="2342664" y="769441"/>
                </a:cubicBezTo>
                <a:cubicBezTo>
                  <a:pt x="2094327" y="783873"/>
                  <a:pt x="1990918" y="712561"/>
                  <a:pt x="1808892" y="769441"/>
                </a:cubicBezTo>
                <a:cubicBezTo>
                  <a:pt x="1626866" y="826321"/>
                  <a:pt x="1424124" y="713195"/>
                  <a:pt x="1275121" y="769441"/>
                </a:cubicBezTo>
                <a:cubicBezTo>
                  <a:pt x="1126118" y="825687"/>
                  <a:pt x="893097" y="749259"/>
                  <a:pt x="741349" y="769441"/>
                </a:cubicBezTo>
                <a:cubicBezTo>
                  <a:pt x="589601" y="789623"/>
                  <a:pt x="160970" y="695306"/>
                  <a:pt x="0" y="769441"/>
                </a:cubicBezTo>
                <a:cubicBezTo>
                  <a:pt x="-24110" y="632102"/>
                  <a:pt x="41656" y="485766"/>
                  <a:pt x="0" y="377026"/>
                </a:cubicBezTo>
                <a:cubicBezTo>
                  <a:pt x="-41656" y="268286"/>
                  <a:pt x="23104" y="114248"/>
                  <a:pt x="0" y="0"/>
                </a:cubicBezTo>
                <a:close/>
              </a:path>
              <a:path w="2965397" h="769441" stroke="0" extrusionOk="0">
                <a:moveTo>
                  <a:pt x="0" y="0"/>
                </a:moveTo>
                <a:cubicBezTo>
                  <a:pt x="214118" y="-26901"/>
                  <a:pt x="424335" y="11379"/>
                  <a:pt x="533771" y="0"/>
                </a:cubicBezTo>
                <a:cubicBezTo>
                  <a:pt x="643207" y="-11379"/>
                  <a:pt x="853318" y="46178"/>
                  <a:pt x="1126851" y="0"/>
                </a:cubicBezTo>
                <a:cubicBezTo>
                  <a:pt x="1400384" y="-46178"/>
                  <a:pt x="1529752" y="708"/>
                  <a:pt x="1749584" y="0"/>
                </a:cubicBezTo>
                <a:cubicBezTo>
                  <a:pt x="1969416" y="-708"/>
                  <a:pt x="2063278" y="6637"/>
                  <a:pt x="2253702" y="0"/>
                </a:cubicBezTo>
                <a:cubicBezTo>
                  <a:pt x="2444126" y="-6637"/>
                  <a:pt x="2792184" y="2882"/>
                  <a:pt x="2965397" y="0"/>
                </a:cubicBezTo>
                <a:cubicBezTo>
                  <a:pt x="3002384" y="97697"/>
                  <a:pt x="2956334" y="277987"/>
                  <a:pt x="2965397" y="400109"/>
                </a:cubicBezTo>
                <a:cubicBezTo>
                  <a:pt x="2974460" y="522231"/>
                  <a:pt x="2921613" y="633112"/>
                  <a:pt x="2965397" y="769441"/>
                </a:cubicBezTo>
                <a:cubicBezTo>
                  <a:pt x="2795083" y="820297"/>
                  <a:pt x="2541477" y="751033"/>
                  <a:pt x="2342664" y="769441"/>
                </a:cubicBezTo>
                <a:cubicBezTo>
                  <a:pt x="2143851" y="787849"/>
                  <a:pt x="1957078" y="716543"/>
                  <a:pt x="1838546" y="769441"/>
                </a:cubicBezTo>
                <a:cubicBezTo>
                  <a:pt x="1720014" y="822339"/>
                  <a:pt x="1481046" y="716723"/>
                  <a:pt x="1334429" y="769441"/>
                </a:cubicBezTo>
                <a:cubicBezTo>
                  <a:pt x="1187812" y="822159"/>
                  <a:pt x="1040848" y="753440"/>
                  <a:pt x="771003" y="769441"/>
                </a:cubicBezTo>
                <a:cubicBezTo>
                  <a:pt x="501158" y="785442"/>
                  <a:pt x="162154" y="717474"/>
                  <a:pt x="0" y="769441"/>
                </a:cubicBezTo>
                <a:cubicBezTo>
                  <a:pt x="-6171" y="639484"/>
                  <a:pt x="4401" y="545834"/>
                  <a:pt x="0" y="377026"/>
                </a:cubicBezTo>
                <a:cubicBezTo>
                  <a:pt x="-4401" y="208218"/>
                  <a:pt x="29965" y="1209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í quyết để tự tin diễn thuyết trước công chúng | InspiringEdu - Chia sẻ  tri thức">
            <a:extLst>
              <a:ext uri="{FF2B5EF4-FFF2-40B4-BE49-F238E27FC236}">
                <a16:creationId xmlns:a16="http://schemas.microsoft.com/office/drawing/2014/main" id="{1119B3D5-495D-4103-998B-E0ABD345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60" y="1211456"/>
            <a:ext cx="5997453" cy="3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2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>
            <a:fillRect/>
          </a:stretch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2E17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1700"/>
                </a:solidFill>
                <a:latin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2E1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3162" y="5135358"/>
            <a:ext cx="7061021" cy="701731"/>
          </a:xfrm>
          <a:custGeom>
            <a:avLst/>
            <a:gdLst>
              <a:gd name="connsiteX0" fmla="*/ 0 w 2965397"/>
              <a:gd name="connsiteY0" fmla="*/ 0 h 769441"/>
              <a:gd name="connsiteX1" fmla="*/ 652387 w 2965397"/>
              <a:gd name="connsiteY1" fmla="*/ 0 h 769441"/>
              <a:gd name="connsiteX2" fmla="*/ 1186159 w 2965397"/>
              <a:gd name="connsiteY2" fmla="*/ 0 h 769441"/>
              <a:gd name="connsiteX3" fmla="*/ 1690276 w 2965397"/>
              <a:gd name="connsiteY3" fmla="*/ 0 h 769441"/>
              <a:gd name="connsiteX4" fmla="*/ 2283356 w 2965397"/>
              <a:gd name="connsiteY4" fmla="*/ 0 h 769441"/>
              <a:gd name="connsiteX5" fmla="*/ 2965397 w 2965397"/>
              <a:gd name="connsiteY5" fmla="*/ 0 h 769441"/>
              <a:gd name="connsiteX6" fmla="*/ 2965397 w 2965397"/>
              <a:gd name="connsiteY6" fmla="*/ 361637 h 769441"/>
              <a:gd name="connsiteX7" fmla="*/ 2965397 w 2965397"/>
              <a:gd name="connsiteY7" fmla="*/ 769441 h 769441"/>
              <a:gd name="connsiteX8" fmla="*/ 2342664 w 2965397"/>
              <a:gd name="connsiteY8" fmla="*/ 769441 h 769441"/>
              <a:gd name="connsiteX9" fmla="*/ 1808892 w 2965397"/>
              <a:gd name="connsiteY9" fmla="*/ 769441 h 769441"/>
              <a:gd name="connsiteX10" fmla="*/ 1275121 w 2965397"/>
              <a:gd name="connsiteY10" fmla="*/ 769441 h 769441"/>
              <a:gd name="connsiteX11" fmla="*/ 741349 w 2965397"/>
              <a:gd name="connsiteY11" fmla="*/ 769441 h 769441"/>
              <a:gd name="connsiteX12" fmla="*/ 0 w 2965397"/>
              <a:gd name="connsiteY12" fmla="*/ 769441 h 769441"/>
              <a:gd name="connsiteX13" fmla="*/ 0 w 2965397"/>
              <a:gd name="connsiteY13" fmla="*/ 377026 h 769441"/>
              <a:gd name="connsiteX14" fmla="*/ 0 w 2965397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5397" h="769441" fill="none" extrusionOk="0">
                <a:moveTo>
                  <a:pt x="0" y="0"/>
                </a:moveTo>
                <a:cubicBezTo>
                  <a:pt x="227929" y="-32584"/>
                  <a:pt x="334856" y="74746"/>
                  <a:pt x="652387" y="0"/>
                </a:cubicBezTo>
                <a:cubicBezTo>
                  <a:pt x="969918" y="-74746"/>
                  <a:pt x="1012924" y="11452"/>
                  <a:pt x="1186159" y="0"/>
                </a:cubicBezTo>
                <a:cubicBezTo>
                  <a:pt x="1359394" y="-11452"/>
                  <a:pt x="1536062" y="29555"/>
                  <a:pt x="1690276" y="0"/>
                </a:cubicBezTo>
                <a:cubicBezTo>
                  <a:pt x="1844490" y="-29555"/>
                  <a:pt x="2031990" y="13615"/>
                  <a:pt x="2283356" y="0"/>
                </a:cubicBezTo>
                <a:cubicBezTo>
                  <a:pt x="2534722" y="-13615"/>
                  <a:pt x="2697395" y="0"/>
                  <a:pt x="2965397" y="0"/>
                </a:cubicBezTo>
                <a:cubicBezTo>
                  <a:pt x="2971638" y="169822"/>
                  <a:pt x="2947857" y="191584"/>
                  <a:pt x="2965397" y="361637"/>
                </a:cubicBezTo>
                <a:cubicBezTo>
                  <a:pt x="2982937" y="531690"/>
                  <a:pt x="2952260" y="623091"/>
                  <a:pt x="2965397" y="769441"/>
                </a:cubicBezTo>
                <a:cubicBezTo>
                  <a:pt x="2686373" y="803139"/>
                  <a:pt x="2591001" y="755009"/>
                  <a:pt x="2342664" y="769441"/>
                </a:cubicBezTo>
                <a:cubicBezTo>
                  <a:pt x="2094327" y="783873"/>
                  <a:pt x="1990918" y="712561"/>
                  <a:pt x="1808892" y="769441"/>
                </a:cubicBezTo>
                <a:cubicBezTo>
                  <a:pt x="1626866" y="826321"/>
                  <a:pt x="1424124" y="713195"/>
                  <a:pt x="1275121" y="769441"/>
                </a:cubicBezTo>
                <a:cubicBezTo>
                  <a:pt x="1126118" y="825687"/>
                  <a:pt x="893097" y="749259"/>
                  <a:pt x="741349" y="769441"/>
                </a:cubicBezTo>
                <a:cubicBezTo>
                  <a:pt x="589601" y="789623"/>
                  <a:pt x="160970" y="695306"/>
                  <a:pt x="0" y="769441"/>
                </a:cubicBezTo>
                <a:cubicBezTo>
                  <a:pt x="-24110" y="632102"/>
                  <a:pt x="41656" y="485766"/>
                  <a:pt x="0" y="377026"/>
                </a:cubicBezTo>
                <a:cubicBezTo>
                  <a:pt x="-41656" y="268286"/>
                  <a:pt x="23104" y="114248"/>
                  <a:pt x="0" y="0"/>
                </a:cubicBezTo>
                <a:close/>
              </a:path>
              <a:path w="2965397" h="769441" stroke="0" extrusionOk="0">
                <a:moveTo>
                  <a:pt x="0" y="0"/>
                </a:moveTo>
                <a:cubicBezTo>
                  <a:pt x="214118" y="-26901"/>
                  <a:pt x="424335" y="11379"/>
                  <a:pt x="533771" y="0"/>
                </a:cubicBezTo>
                <a:cubicBezTo>
                  <a:pt x="643207" y="-11379"/>
                  <a:pt x="853318" y="46178"/>
                  <a:pt x="1126851" y="0"/>
                </a:cubicBezTo>
                <a:cubicBezTo>
                  <a:pt x="1400384" y="-46178"/>
                  <a:pt x="1529752" y="708"/>
                  <a:pt x="1749584" y="0"/>
                </a:cubicBezTo>
                <a:cubicBezTo>
                  <a:pt x="1969416" y="-708"/>
                  <a:pt x="2063278" y="6637"/>
                  <a:pt x="2253702" y="0"/>
                </a:cubicBezTo>
                <a:cubicBezTo>
                  <a:pt x="2444126" y="-6637"/>
                  <a:pt x="2792184" y="2882"/>
                  <a:pt x="2965397" y="0"/>
                </a:cubicBezTo>
                <a:cubicBezTo>
                  <a:pt x="3002384" y="97697"/>
                  <a:pt x="2956334" y="277987"/>
                  <a:pt x="2965397" y="400109"/>
                </a:cubicBezTo>
                <a:cubicBezTo>
                  <a:pt x="2974460" y="522231"/>
                  <a:pt x="2921613" y="633112"/>
                  <a:pt x="2965397" y="769441"/>
                </a:cubicBezTo>
                <a:cubicBezTo>
                  <a:pt x="2795083" y="820297"/>
                  <a:pt x="2541477" y="751033"/>
                  <a:pt x="2342664" y="769441"/>
                </a:cubicBezTo>
                <a:cubicBezTo>
                  <a:pt x="2143851" y="787849"/>
                  <a:pt x="1957078" y="716543"/>
                  <a:pt x="1838546" y="769441"/>
                </a:cubicBezTo>
                <a:cubicBezTo>
                  <a:pt x="1720014" y="822339"/>
                  <a:pt x="1481046" y="716723"/>
                  <a:pt x="1334429" y="769441"/>
                </a:cubicBezTo>
                <a:cubicBezTo>
                  <a:pt x="1187812" y="822159"/>
                  <a:pt x="1040848" y="753440"/>
                  <a:pt x="771003" y="769441"/>
                </a:cubicBezTo>
                <a:cubicBezTo>
                  <a:pt x="501158" y="785442"/>
                  <a:pt x="162154" y="717474"/>
                  <a:pt x="0" y="769441"/>
                </a:cubicBezTo>
                <a:cubicBezTo>
                  <a:pt x="-6171" y="639484"/>
                  <a:pt x="4401" y="545834"/>
                  <a:pt x="0" y="377026"/>
                </a:cubicBezTo>
                <a:cubicBezTo>
                  <a:pt x="-4401" y="208218"/>
                  <a:pt x="29965" y="1209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ỘI VĂN HỌC NGHỆ THUẬT TỈNH BẮC NINH">
            <a:extLst>
              <a:ext uri="{FF2B5EF4-FFF2-40B4-BE49-F238E27FC236}">
                <a16:creationId xmlns:a16="http://schemas.microsoft.com/office/drawing/2014/main" id="{57606726-30DA-45EB-9932-A6A07001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54" y="1148424"/>
            <a:ext cx="5955188" cy="35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34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477ae07242d637877d3fecd39c269ddc3626"/>
  <p:tag name="ISPRING_ULTRA_SCORM_COURSE_ID" val="AB46AD38-C16B-4D42-B09A-F1385243EF3C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OZ9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MNcIUvsxkxIXyoAAFlBAAAXAAAAdW5pdmVyc2FsL3VuaXZlcnNhbC5wbmftfHlUU+e+KHpq7bFWT1usUqO0OGBKIBUUCFM6ASICChZlTCtDoBAiYZIhSWtPtVVJypSIBFINQy2TDCZEhlitRghJClQwbCBqCBFDQBKSEDK9HTrR03PXu++9u956963+wcrK79v7N4/f94WvDgf7v7Tu9XVWVlYvBRz4INTK6m9cK6vVH7/wPAhJ9b61DfxYlRHq/55VkwAyDX55Dv1u0LtWVi3kFw0frwG///3kgYgMK6tXMi1/qyYSbU9ZWb0zG/DBu0dPxSrGMc0N6Bifj3xetb258Z1Bt0sfoRbv7nv0xaVXvho9+sLXz6+JfeL3+d6jr75x4uX2N+8cb9z3mu/Yh7yhDVAo03dw9Rftu2qY7TUJJnMGu1lxPx+V0RihjU1pjlB5Cibv9Y8JVdeavGU30MMEXmLRCIqIVz2tb96umw4hWsRZ+6jsWCx7OGcIr4924CLNOuGmEyC478Da4M3BTWWSkdh8TMfbIATyXeajyW8h5hk0cqvTcyDgrFPl4rcQcuJqUJJN2FxJodsZFxD8zTrpIk3aXOOtmyy5nQsCxiB98wgeyl+vpHK8aGutrG7yL0PoLtItVlYPDZUHEQR5lDiPDzfcgqemdSqYfE+xLth288T3EVSJ1+bcWIrQNw295I9cGnALEvsOe/Lj0poriwaUnfeMkRliK6tPLwU3QrQJ0JEwktikYXGSEU05Ln3phI/nvwopeBw0lOEpBHxKJROF1o+rcOutrGg/lJdKOrQT+eKjmbjOTRTrNlvjE3//oQzdbA5Hf6/1ZkIFI6u10XQoKY1lRIscjjVBYhIjh5OBJFVr9LDQFVhIZWDgqtBZ5MLljd3JSxEdNlJ3skK5eRO7Un9RXwXk0pa4DO/ggTSZM3cUKS6fqGKJ4m6M+VX07HuLy4uTjwh9gIWk5vPZnY0cxX7Qgf5RF04K8wiNvGTqT0+TzSQ4tOChgbk8tau3s7fvd/zz0SERGHm8LnqOVSRHULI9gSR9n5JdAAAT2e3RTbLF0b0JeU5h1biGjV7PbhbBMihfPE0slYyRvZzY2HLK6nJ9BfcN50Y4L5fmwnHkFBzK8OTS5BFO1Ig0IM5j1K+2MJ4tbS8dhYQNF3oh2RsRPTPNQXPEv/9YK80DsKQaYuEqK6t9Fh4Php7BeVOhLgpYrEMMRldaak2LFiZUUFuH+o4OTwu9EqNE2U5h2aO4gb6QJnR56ffRQg0OhmHfc20rnGGJ/YZBybuYc2NVZeytWaCNmGJkFVSPF/W3w4b6TnJim7Tk5M5KzMIdd6Z3LaaSsBWIZ5uyHR4a202wk0763AhXbRsHC8TGgV7Fv0ps8JAy4NSiK2VKGi92quZtad7BoHNHHQ6XM2F7MUheLnu8L4QIw4iY0XBeQmxzZXnaHTiXpsx6Qeou9Hf4jo2CGvGf9UuqdLmzzhz4DWPcaBqasEDmz+yNSYurgI2IBR6iYKQjl5ZsnHczLrhigRTQf75BlMxB6r5MiERl6lshGF12eWilc4k6tKM1GHXCmUNnwcSNL6i5xTzrbmZ09WLtlkR2NHNaRGCOO7k4qtoUpTeZY8mdEdIOb4IxbnBd/JTUZ2ovX03ojp6zHcr2FAYN83HGhYG40SkFDtkWTexETuz+wnOXmx4r7extzSUBeF47UwwJqU2wVXSAinjcb3rj2MEwwU81X1dnSvMcgqHwxqM1pddfoSW0NTKDPYdEw8m7ruIbXEfCcK2F4f+kcIuNTAUroc3YQFew4j5JcOC1x91baOiEoeumE8sk0UJ8v1EYVw40vjO1N0n4Ya2sZc6WK40bFQvihghHWhR7Y5pcSqSUIVxqY//UFiDjhtesxpCY14kt71HspwAgS+lvSd3XNJRRd0t3DEVBA44EQL86hF3z3aaW2k2NUg9oJP7vB6F9C9G1M9fVIDdy6MkI111XHamYhAqM3mhzr7TL1VsOmwOSPeQ4mv4+CSm8owR5YJlavsyO5nHbOZUJSveppV/MxKJR1KMZF2WdxMJJHymirws2pBkQs6KZcecIeDA9uJfh+vPQMSTQid2rcAWCUtB7PlXV/ZaBoFzZDJgCRQWSreItgr+BoKnDlof3hCDA2PzGy/LUp0rLW1Z9YSsWulhdBiWvgmtLhFiW8nhmg9Cc2qPjYy0JMaJvLwiVQsEqYVVaBwHRHl7OPu/k/icWStWLEjK2qkAZ8NDKa+kJ4zZdFbMMV47PEXIs6Tvtg8m3VbdehK8nasgMEMlhPwGs27QkPyZ+7/y9y1NnkYZHJ9dfPAKyu0cyXUfvWRqO+GADQpd5L+kX6A50yQfVfn5xNy+AxN+x6Ws5UHnh7qc2oLCfOpfGFXnYFK5ysTCUsIdrl+X8+t8SLQroO0zyfRq/7/n+PRZmLkPO/9T7K773Ea9dLRnY8vYyM2dwsFB7xt6P/EBFfbNeerw6+C9C/2lCXeLc+Tub3Y41RYu2IrazO1ag01P1s53YDADDwqSxpZTuMgkvve9O3++IJprHMoTet51vNOO6cOkraGvtdfeU334627nf9rpmfka1gvgEfdKzm6Fkz+HG7Hs/3+jz5IIKkfA7o3MhTqgeLxhd78TtTgm90EbCFfisZKlEVC7xnOvKyNCO59iW9VU46vkmf+6mzipE2h331hi27g8PY6Tu0kzbYsmWbWInaQf8LtgIhPyuyXlTfBRigmpXbllPl56KuPA+wof+u3Ilxt43KZIjezdIFwv+INzZcBJrk+QwSbjCRqeIuAPSU+F/RnG5VCI5l76HK1updCTin7iuwD9j3twNmYv8Mw5fJ6499E/cT16hSAKpTi/VCf8VO/tb6amX/hV3Xwsta+XrHyAobYKVhtnDxQ3/QX3nI0nYbvXwowWbP/F5HYLqKcjN0CtYG2UYxr9hDKI9D+85deV0w7+u2VElkzvXRPxJRDi3t+nP4DdLJfHUPyM53JeOi343/M8WcC/fFP9vzFWC+TeoKZL4o1+XSf7onakOXChF/zXGtsinCWLP+xNpi8vkdJZKquH3+uZ18Ss9d0M3xL7xDYd/sUVAOqRMiKdKfAJaDVIetXmiuKJ8xTqKrRJ4nl2TiZKekj5eie5Y1anHX/EbWRMesCv63dxySdn5lXiJuVPlaFeqU4yHh0NnM64AEcw+/v91cpNnyCpz0iyJyI1t1ABuVDiq58YPhMk7m1Fj0Wyc9Gmjmp05PTjFBNI68+T83Gffr23m8yTXHHP7Z9myqnrWZCL6d+aaQ87Fros7hy4BoGeFXqr++zUCZN2HB+igzhl617dGRVw8mGEy8eE/gA7C/12OWDrGF44+rL/yQDBWG70bKmCPh8hLsjI0uRHXWI3UafY2DCFwSpqafTA/qm6bECfayaJygTpMfYimaJCmLpa6AukynO6imkvT8dqz/Ll29sKV2CMQaUNhr7dFO4W9FfZGhjevfRojsv7e1TsNjEMG2cG+TY0rTwAbu9ZDB1OLT4C9FgB2IGJNEY/CLIx2CjxZjImv9IGqjK0RLOls51wPk3+vpV0igFs5w7mvsqskQaFnkM8+27h+pES9UrdD56IORpW8R1U+EJyufZYQGXgw3rOeFs+GlSgr1FFXg0Ktoy6DPMy0VbIxvjcqMRjuxfh84/xOaJUif5AnianFdJpjs0jsstGdqpIZYma04nir2HThJKlx3Gy6WAKjZgHM+JgVcbTU7nKpcaf/uQSHuwHrYhw6AtLqntQu7i+n4GzYVacvujTh02mNVLkoh+4K7wV7rCYWEEQMd5WruZ4HSTuKs5mdIcyi6n44uV7ROT5icm/lM9OIBseIHERQMGVFmPg0PuG3wnLZlYMXk7uz/fYltMHPQXt7U7thHNhlI0Ev6Ven5rMrw59QQcRTaPaMJ5dVsN4ZbrPtmCeoUqY51tmD1NBJ223PW2mmnsw0XuukFJZCTGSWPYpOZJskfQrGDyDeI39XaAFbNHGYtUs12soI9TjoWRXNPDE+SEJoE3LDESwgHc0mjM+wtsmUptovZTtGjaJMRO5K1TRAuRE+u+B34EOql59qvAHN2u9Gu2hlmJocZuwUvy/d52mlDjPez/PA2OIDYrbPMSdh2etmnuh7RX7F71XEpaK/A0TPNBelF52RWk9VhjkyHatl8VOAoq1/kCHcFR3QG1UVgRHfKbTu0RQ93ZlwjR84PyPDRMG5X8dND825oaMyOh1LpHr8AjrOH1SQpjLBH41z6d7Fu46rsptAJpaPEFb9w5gXQCRmxKR5/dWD/UXof0KI7K15cJ/Ft8PdyzXpZGd/AUOFPvqZ+yyhHe7LXKN6hEx42XVJR19GLJvn2iKXvtx/8niP2Ti3kTiVc/l/cbz5j+ce1YM4MqYKrxEFTbzI3YrtarlKGzNrjhsm7ZEiL+PCkD954EkLcOf2RmQXe65H72qrf8B1JS6eJXbkCvMn2tgSkucGv9mwggWG7bhBjTKrB4zbvDdEwywkarxMixIp71lTL/wffuRH/SiTFLXhRell/SIX6VPg1eG+rNBTCwP+mySvTq1FLn7/rAXSW/74SHqDHbrIn/zi5s+XFabruEbzCvHRTT6bnxknmo23bx3ng22ze0HBA+KygQzPziK7IrWTOy1bbB4FXvk541kj12Dhqssb8UmLi9fMy4Tu5SQlxChjFANxr+skUYwrx+9zDDzOelt7TcUyGQFYEbd3Wlbr+Yzi42Vz21GHfi0OqtGU5pdsh5oJ6vrbp4+Xk8N/WWpw5IJjAzux3B5sVW5Mw3sWHw+09wcuqalVYHMip6Bq+cLWAKcMzyE9jLxrhBVRMkfQdo5416b4hBqLyAXxi9RGsJRRhoCuAQOzsYg5kxQ7hE1hz+AmAhY5ZPj2ZW8MjiTNgfWb78gaU+5mjWcDFQdnKnMmcvd1h/ShaxNiB5s5pXgY9Wdink0bCx7+zZ8VZRn0gYbeEIKyRL59aL/t1TSyWIY069yCQpybxwli/UROOzmh9dBUQrmJfbwWk0JhNlserqCiCLqnP5mDiDB7KeP+ZvKyduyhXMSOS6+U3yp3ft3Scl3KBhtfVMwnLFxXNHJNZxCvNYWXHh/LY+LGNPejKgyoAcV8v2jgyF6vYId2KKNx0m9w8+DMjtzJIn9X1OKtzaT2LBdHXoGmjd7t2lwzLuhijlcHzSUQfJ6v9DIbVCO1LCPsRUOTcqQTkPxw5xtLTN1tkrrbRvWoh6PIB2eUDB4iquJWuZI2E0qKCvboTggn6ePGwkkhLjrOFUBS3sZgnDhFC/cqSa0LColECMrHqum20CFoS69yx7CjsV20sDvBXTdI7cnERK7LqGWd7j7DicS3LMd1SwoiDV0I+vtsfZgJDrZZPpdGzs20fr3brR7CwrMk0dsDm1jqvI0+iw/v7wquMjHup5ixknASkHDuZK19IwStD6gYCfwqaLRcXFtDHw7Bor+oCC9QGR9T5vBz+f7oGn+999VUlnf4DHLZwNmO3MaCKbCtKYp5bXAysUxiraYhBGpYmxcl2lbEpMeUkMNlDU++/cfslbLHNF3QKLe+BKTmzEBeKDtRMdlKnxgMkdfBhzSboLcVFzID08QHAghgfLoUbGulLzu/ezJieyUi9jVRwptBwZGnWUHYZBVV6j4ElM8UbMzLhbEnxD6Nk4z7bsoRWtQ8X539WkeME2/+W1qTI5c3vUMh+QnxOW0S1z7WpIT+cyClyMj41SJ3YDXO6ARqMvFoPV7WgV/LLmNXl4mkqBKf8zhae+hYOwxLD1cOPKVt2lb2fcyC1B19Qc95Zbwv3fSP8EHTs/A5WE8GzVi7hZWsOJQ9CM8P1aVMMEbs9P6WzHkhhpde7NICpUA7oJcHDiabjh/T7ziu0PcacTzk6P3i3PIeUNt0zNYgPbLQhRiFEDizx9vbAaPmktT2dc/kJY4zPhSPIBVoWTWgVu+HXwqLzai9gT/rlsxTRzKDsMATKaHdKIOlV0wI4tFEnqKy1KxaPHF4eR9nJzg71+PpLOpqoC8m0GGQJ6UEQPldGOmpnb4dfDE4U7k6Ro4qigjj+3X9aB8X2OnO4xQJIRKVFxZJNWtPFstwRwVRzCDbXb7uvMn1ameRVjmz8LpJKDn/7rJ0JaWSnehjGRq3Oy44PGAzYljzhBl9gcJrLx1MYKcN+ePCO/hCdXVl0Kx2AMuoGd8+PRJT4lXFsOs4by0IP1hBgwraE2ww4lVpiebroZ7yTszSAVSryjjFpEdzitok3mbZ/C+xE8Br6c+IlLasBkGmsJ/rlc/42D3/+vreiKcDKcXGyz/XrYIb7AHz1LevrHzOWPDsc1sI5d0m6lwDOZY6s/aXCXIoxMRjHHl5Mg8UyVj7y/tLy2XN9+uW5Ww5slsW8nMNXEwtNmuSjj7HrjKrThGhP9dPetB2MCV8DKLQESv8m4ME9F9aQNEdc26XJ8gEIXTZFl9sju2IlE62l6C8vOZ/eHXmYTm6SlR9Nv2GpXjxtRyzkc8g+3gYdEjSMoZcFczubKXl8OVDcEgGMdzmfuf7yU6iL/6/rksAw7a5Z+mta3Wx+Yrr9cirqt9WEqXu2A4iWBS3OZaYn3/+QYjQWzs2IEx2Ep+SFNYjvx/5bQ7b68DNHTIOBsJjunfZ6atszYvcigUR5rfmo78vXfCeYik96GWEuZr3FvjKtVvpaJIK7/cye4uF9Y92SY9PnrwC8n3zYF/LvUcfgEx/WgY2MLe/slR7ByjXTk9F0/HZqm4w+Vyig6X9mKyfsfw8OoYEVOhVBw/edWjuwqkp9wj2zSMcXQVHNAbOfiO5Dz9bS8I7OliIDkaUSRyONaX6zH8VAum+agY4RoDB427Pn3k6VkHNn2WjZW1pdrJya3H4Bdu8J5f5O8heuCC9Td9ChCUBHZ+GgYIQpIUFRIoDmuyiSKzyFZjCfvR1es+kEJsUT9A7qYz2x4bKuQLZ01L5L+wdIWUMu6NTqb0218JJGa4spAvTqxMQnqc00F1+hL5QXrUaUj5MCUKEtB4SdCRUugoj4kXcyf20x55L7OTeFDde9U7s+WUtVN7nfqd63odZCU1ThR3PqG0g3qbLodcbf9SgaapuXn+KnJmsyJ7yLQbKq3SKJWYbDpSlq0flgW2exvSmePIwv+D5ECEQAaWD2bX15j1JAhg6kt41HfJuErpUT45Hxw4HRIowvTYSU2qUBljnNyyn8hdMzHs9y0bJyA6XduxKcCN+sAf7JOpdwVaD9Wi0qy7tpKcn7VYnJpY55ONa2d52i7Eg34VIKYjW/QNBbicfkql7HBWeCzwUTL1s75ohJy6UySA71b3BamNCVxnLH/kodgwrYDgzt3tUdN2Ht5qWdUnaium001+0lnQlqlz2HdTvGprZ7GXxqIbM10DnfBgWHBWaqrrLMbrt45ljoVgN0NUAEJ/zHAr7tKSgPS83EROx2xnJYphfyCK9yUtzkNrJKg12e5rVXcHAyAvFGlXJdBFKmZq/7WfvSKZKupKFFdquXuHWpQM2s+If69ajI51ckDxmK82ZllxObbtXTs0qGeBecWnE1OOPdgbNUYMepe3q3MVbWOPBqy5YsAUEPfordjhKbwq8mR3+T1ZvSjexkrnnZ+8rkLnvckenhQUzkG1Asd2lXGiVMWJy55AznBcfpWD8CP0bwyURgzISKLxEW55zEWDsycDrWuRj2xVhkw2tBl1ys0LT8nQ3Zyaip7Zs2SMbzG9Qv6TFLp0eI77O8P01bM6XFWx7A2V7vGp/8LLjBiBeQ9CWmSjGwXDu/5mQ4/fNvwjvehvPcLTTlxnek0upqJ48+dKK7LBY6DbxwEs7luGP7fjs/Me/jet3GyDn732c8P/qIAOW43miWUvE9pjUzViTjm62ebBDx+4Xypx+IwI5RjIbxWb88l4VQeVGfPVBnA6Bf3q1rsk0SXL5lfzFMgmWqAcqACxnW8cbsx0SEj8Q3p2ptl/8g57C6Es/PXvJ/RpnO2Hx0b8mTqKBS/QqUL0006yf45ifhjxbuaFz8viy+T4OQpjuoAy+G27CzUr4RjrKydVyvhR+PIrEUZY1n/zeKJgzCJ7ppCcsxe6jL65LF8FWW3K6U97UeUYI31yxbNE93Cwo92yAxc6bSiU3SiW3qy3WX9eXHtM3/7GlQn20RtrhJF1821LXrp3GRVNxBReXGXgX0RSI8FkeFxq+gYzUQGx3LzNwmCQPJW0s+Qv9fz36kYC+ecuBHJ/FMSrk8Uvvb/TOzEREYidJnrPuA0pRiBPQQ1ExHNvqTdfHm4Fa4tMwusdgLWrnr3xkFeNoI7eYqy8NXrrlecmtWPkaI3dHgBO65gb4DkGn8ZibkwSQ0+l7fiWYXCbJnuqoFHVrJ/KbN/HGQGc9S66VZlNyNSI0+YKg34lK3knF6NlVV8bWpdayEuwAjMqv+VHqjmRtXYyP+qewCmps3nQSIQo5JDabtKjOSolHL3y14H1SRtTvkZ0eY+/IhbY37vTLx1dHT+W143Roogbtz5vMq5Upt4oX7x5pOaQrLBUQbBlSF+/ehFotOrutkJkatVuPueOpCj1F1ScneKgyPHsTzmEpQkO2rYv30GjP6F4mRsGASJgrTgduCL6DsLJC94Tt9N/lvpTcgtHtpIoIDlwEhRm9Lidq9xceQBK3BEPS3KfMNWsBLPfiFZr+J+ZmjA5fJplYsQEJagffcAPO5SWEHs2Yum7ekuVQZcTxk0B8Rg3QXjsuMIR/WTEg73AUo+ZY4uZOQ8077VnaIyTsHyQHe5WwwVFtRgaFVfnhRPjbLEf6ZKvYpJQMYsqtJabOft1F9ZOssV+ZwVdDWAkZBYw4sT2iB7MiL2RVZiEEEQ/HgiNSRly8WWFp1OZmDM+ePcOirx6j8P2vAs66LZl9qZ75tPjIKXXxDCNGmMCkv1eFQY/fW0h14FYAIrTeaaHnE21+6UopA8AG5yLpYGJ83hSc2qsI36fnKGm8LuaSC6dNCsjfZukVsjwK32C6PlrrL4CwprthQ8PTI3x1P69FzaVKkoFU7vVm3AVgRYqWewQgph4f/isB/PdF3+DI5WhSOHfXaOs5S/W3ZdTzQcukhkvjPlqegq7daoAgF358/7ab+KYpb7lOPoeir+gIOAuDgRWWCee228Obpt4678SV00Fx22Gf2Jf0c5ZKOQBvT1xZiH0nT/6f1fv90sXzKIPd2odIswrZ7MMI3fXbElgor4/ESk7r64hLdfXCb4/+hi8OgyDMsmUdD7efevjZH1bet+iriboiaqi4aPjvbQyo5Y7YlUHfl969MiWVSvJWRjKUq14ZK6Ek+YrOCbTGCO8vwv/tCA+XWubM6Iyq3Mdf2btadlTvR6m8VP0u/sUYLr5Y4TiE5QhzkX6MlS9Zdki7VAI3tno4qlnA1vWachzpYHstLNopL8QVK3ZR4aiJsRwx3n/EtuDZ9zsCNEPMDJ4jCxIzG/aH8grlQom2izfXNk0siWnth2eLY4QPBZpu2gRVgpHTJnsmF51ibmRWV+5PS+MYNYxBWoJFJR3v/MwDtlPBfMQ9W2J9q/T70n7rH8L3tRUI3kbnTV5IGYTTdRjdmIDQWhg9AQ7X/kNhrkB26EEX7NFEl2aFQ4KPXC3t2DQs0jDHqRTrRZhtbvSoJsMb6PeIqBUfi+rZNpK7UuVZg+QP6/Yxi6mnRw7GeQaOnstwajtULB31J4VtCfuAymOFlk9DyaKQQUqgc+OmsUNzL2YFMuknRouzWslHEBPMbmmLWlsTwuGb8kicbceAY+sIszmBTSzuH86IR65PbcTtgl5u3FM3WbOe2XYtyOEMfiC1V4l/1G+AUafx7EOj2UvOVTBqSi8Oeg9aj+Hgc73T8lsUPQvTLBFqjlzfSE1G1DK7x7RMA3/FXYsm+U6pOxoJ+F+JCr0QZdMv3cM7IVr3BKeDUQfHmSO46PJtu4aicoV7tVJ1h+IOUz9YJ04kdiObeiBavYfwD8YPJYU5Z2jaKgv5XHLY2wD38wzm9TJZNNPldkTtJq71DzDqAg+9VSH5kWcnWpfYl8YsS9Ufz/K8S7Fe0sxPZ6/vTMUC+OkSxfW597WAcJ6VRdV/Qo4hDXC/A3O/0NIyLMTdR7RVPL44yDIknUTCI3WB84dsUuXx7GqUjwpYsBZke08LHyfGAsE9LAA+UvzKKOlNeaIZQcn26kxtRjK3bBJZP0ytx3Q6lnB3DrUVElAiAhA7iyXJvVaGVaS+Mu4P94/+yjR/Ef5PE7aU5C82xz48rbdMxv9akqce64dZPVlqm7K3fiPeAOXa4fa6/HVa+xehvwj9Rej/GiHLPQYUHoDZnaVZTmjcf0E8/yCOHIOXW8AyOpHwK1i5MBRiW/nhK0W3D3nM/nzIs/JihGnvyePK+18NCA1Of74z/h9eJv83C3OOcI5BOQUiXQsutU4o727FphKWhuj/m9fL63nzIz2a63yx2SjG+pjmyVjTQog5E1swm0EHvMCJr8LW8HDtbQnIThLBILHFOqF6Cn7a4Wc8Qa8h32H1qBsf4YHdPFaWPzCOppsW6shLsVWsAXzny/ZOXMSXgVQnjGXftJu6WffEB6Q++c9R32lXbkAyZJxbA3OLNF/pVWkq5wrQp2xHPNIRPUkbpyJo7xJknmIErWdhNoeTr5osCelJjkyznFR5K78KKTihYtganwSpEN6Waw0ad+2QXvYRIKFPayfy5wacRcFILJDt31o5IE9gGl2Nn63dfmpoYSKde02eklloGITStyAKiQdGseZg52uVWtOqT29/XfWsR9uNXdz+6IrH7ORHU+Thzm+VhsopfcerVMl5zeo+qHbAeNzhi8lGLF5+MhYulW0mPNrcVFF1CyISYFjjTN2PZ30yx53HOqz7Wd0KjD85I7/LxchDmZQDC16zCsTxpq0RtY1aDYtjjPxqgjmOCT3p75sFaNpSSVe3RZFy2LPp3K+Bzi6/Efd6FEnh8QtfJ4t8Xsp/RXfH/MTkWo6MnLPjqU5F2rb4pCO2b/vRhyd74q+NK7SmlhbFnPM/eISiqHMU2k1pIsouPg2F6V1aoSXsQ+kzQuaULomXECt4q+5rjTCMgpWnArOu0EfQNmO7SKNHfRuPxLAbhpgunmdgHHnKQnXodn9kXN0u9Of+eowg32x189EB/y3dth1PQq39tSzED6gXfkjO8pEuPjfqX50D3Q71bSPf8VsXck6QtN0tMSISiHhgzY1mTkN/UPSnOFRCL2MiF4RDTIVmKM8Y8SgR0KiWPtEnj6Y4yttDbPpJj3Y2D5TcsDF/eUED0H6WephzEhmySQhxq5uHviM99QUo3br+Vmt16K3WQ8Tnvx5qKyBFfhZNEfVAsBXDwzw1BlDU7c81hZGoQywMRxzikteowK0HtRnyiS1v3t9HWcTn+mha5PFLOFHMBc2LVhBSgUHzOejYz/A33/w2mqTaz95qPHUd13Ur/U5c5vPXqHaMLfRGzBpcxE6qb9a+Rnhjp/VQYu6ZDhHTSEDyn1xn8vZCtK/HxIHoXw3xaomYklJR4aRVn14uKPxkYfvDw0eduOljRqSAXSrBoE8pWwYIsWlaeWP6dql7zbfmWDkutufYdyAJWovCVuI1pavxjQ0zZpTMPZlCJLPidP7trQV60yJTwQS6G1zyqlgYJPoSVYyIJfzTIxtxBg/lMpAPtSIhIVsu1CRx+E7SRb9z6cuSnTFcnhjgmM9W5yFIW6eJslCSfpKPqTB9AS94ZLkv8ysbvuijF0dtHx7c+wl6oz/6NXZ6brTKXXbhkz60544KAEqFfjtANHjzqjOnsmvr9rGkQLkIA2wTuWKZxoYS/GR2rL9CXZQA5JByEGdUTlzoHbKX8t4ztDtSpZOO4PJAY86EkrCZ/VsUm606Fjfo8u96SxeJjUZTC67rPQcY0P5KW+njsiyqHw8nUXpVu9ce0HAaDgz0LzwR3pxig/6aF7V7TbvjqwATCFxV5c0CmHR16/ihOZQ/9JbRZlZCegSLPdZJkdDYeJNO1qy3SaM/j+DhaAUmFZ2Txo4pBJURneqm9JYkIAMsP7/Z3l1nwzdPaHtyFkzVRKTzqF+gzxHqZPV7UT7MIKQgolSyky6QI19+MPG5NG9iBBM4dV0v5sBTh8BEomdTMHM25BJZPl9LLov7yL4NN/Y8U/qQCXnO5WZC+RCMq2D8pOMypNXmr/cxjKutNgOFBcIOdYnmqw5rSXXZHakBjp8OHAl+pUBZQoekMaiY+KiBOZZCVi191tCXXqwfrr2uLWBXxR1yxuSaR+EvKwM/38na0YsXqA123zjSJ+ejmjh3L5lrwxDPZzs7cIFi+qP1pzA/eipwNKL70twW1mceiGnk7r2jcKuT6Xh5lPh1UwWnfjhkSbup0ZA4mkQ4mD54oz+pPFa/hugwVPT4onGBp3gM46UPTuQU9qV3cnZgyhtGhrc50uNNuKXIXJM/+bZr395rJdelHdTP9iJVgCl9i4JloyDq1nJwnpzyQzZzdXOftKOsHj5eWqhDehvciMdyzcXtWidFA7pYjiH4+FUmXKlUY+b8R515LlxMBTtVlZEf0RTyGBTYoT2XXpasyG5iSYTtJpOjmCztzwgEBKGD2ttby2TEBfdUBmTjJFwk1Vd2mzqvHh7woUiGXJela4R+3t1FtNk1xOKHzMuRp8covQtdGz9ZUj4Q+Mk2GxWHlJfI1vQPEQJ8Ug2S88K9eftycV/67PtE8xL3DdwwOwEQfxnQOps08TrXe3tgX7rMpJ8TG+5iDXencojaHDfLvbyKMYJeUSE2KcThxVC5HUUiKp+URsiWnbkjbcG8X6CnViPlANHA5gvzC5Nsz85yNPcpIo3JfknRXoyInHVHR5DChgEtQ2V6q9cQTmrrx43HzoYFMvfmwSm0RITPtJZUJqnHZbuvWQwxTYaQYp/tID5bS7yWy/WcuPxG2OAoDhRMXRFD0u+tgd9j+7yO8tOvsXJq4lHhKO2cMaBd+wow0QmTsdoYRu4ZMuDXTk5hudwz6ikl7mAcyBESwH4IxykeyK+vbaSinNvJx2SHFnDsyX289CrzgORaIc5g9jY8u+1f4xYy8621NvTrjGzddB19e9qLG+47SfdxVqXasgOW6I+ihcIHfBh3wOdS6aTtpQN+El4Sx+rmnezXiY15QD51wKCZYHSPJPFgyPBx7Tf3FPFAxP0YWhaClD3s3qsY08brWp7eg7+45CJgowYIf/+acJ+5NWBYXtcobf5wI+QYiZ4/y2a0enrGdS1YwlPVlNOdolI3Eyu9y8QHjMNY4/BA3apFlM2XSpXrEuLBnYC+ZILnxVUnF1xocR3lUvel02POHswBwqpPzyv8THSJIbS7rCtGxtJGK/qTohKrG1+dtinP3rHtCawvnQTVXh4X6DtMixliQFHTzzP2qk35dzFbeW3ccqahSfk6iMCR5MDVSaJ0pHQUwfwYbnr8pFc/QjSO7ADdg6it1c07cJQOFXDC/PnbJ+4SFo1g7/RxQAPsbz8+kX202d6xzma9qq2VVrUKCyDfZhhd3UJJO+KCbMFe7mnHgHlw+or7eVzBy3iwxbGZMEtogYiecpAgccGfmLlwZLpnsXY9/Pywt3ZMVZug5LKVW8lS3MxG6WKeWxukee8oNmOHHmtbMwv2su84ukm6+3PDSDnmirAdUl66z9/op8c2i82LZHNHU5LxNtJwu4LSK5pqYEWTjJchqOYTiO2bJB8gnv80b0M3JBzO5Y6bJXu4n+O83orsm7/DAJ94Wi5Zzp0QkqXvqzc/uO97mA2R5caovCWxOhxtbrN5Ys44UXEOK9ij3iV3QOn6smzrTZZbtXyU8T6qOxmhAcXr3grlui2h3oTYE90/bhdPdWk3grWpGa9Iua1dffYbHEKg8rghtD/SA5FtxNXsW7jjpuyWaNayfVTlwq7kCbpZR8cSpqmEXtvJ0Yy+eXVaNUTmlo7WVQxLCOHC5aZk0ZJ2CpAnBz505NL1Y7IzWm11cDRpxGSzoGrlEQ00ZNN1Q5L60MQ3qBuZyaqfwkJauMoji4b76aYQUwh7QHizSfDUrVGXOyqNe1vWTbR6eBJy4sihadvxkal/EKEnx+DPBT/+QereWJB5WL9nl6vYYcs4eaLM4Zjr3CmuZ/YSh4Q0PNpoa+Tc05mL/IHT71PpV2kJ3o6dhtX1ORP6tVYb3p8Ii25/lcjtJUbsv9HMv2ykhueasqfzO8FGVyAqoyXYbBvrQfRWTBR0edS4SXOOnttB/KcDutws55hSOl6yAnPrgZYbe8an3LmV+9M2SGfSq1hDsLvpj3Fj1adIglsz5/dvPHpwLl+sn+B3Tqib+DFg7gqqlfbjfPIUF8COH0KiGXhftR6p69hDAsOrVOoPsPcoCyrvHHscTpW8r3l2eyN2tls7kTLLMRPQ58H5YsPFP88LWgrfLEyy/EuDo+lHSah8xfVHh8Av7pnTP/hLFy23dafKjsXa/Pzr/7di3C2//7dnzz+tb96wGXzr0/dLNtCcaNEOXEekXiSk+YKwhx/VqGr1JpRrhXntzjcqWlpP+pwB37YK8A3+oOm9j07/D1BLAwQUAAIACADDXCFLMDeJl14AAABqAAAAGwAAAHVuaXZlcnNhbC91bml2ZXJzYWwucG5nLnhtbLOxr8jNUShLLSrOzM+zVTLUM1Cyt+PlsikoSi3LTC1XqACKGeiZGICBkkKlrZKxpZ45jFuemVKSYatkZmGgZ2FmaWpmaqSkkJGamZ5RYqtkCtQHFDA0N7ZU0gcaCQBQSwECAAAUAAIACACDmfVEzoIJN+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=="/>
  <p:tag name="ISPRING_PRESENTATION_TITLE" val="02"/>
</p:tagLst>
</file>

<file path=ppt/theme/theme1.xml><?xml version="1.0" encoding="utf-8"?>
<a:theme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613</Words>
  <Application>Microsoft Office PowerPoint</Application>
  <PresentationFormat>Widescreen</PresentationFormat>
  <Paragraphs>93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腾祥铁山楷书繁</vt:lpstr>
      <vt:lpstr>Source Sans Pro</vt:lpstr>
      <vt:lpstr>Times New Roman</vt:lpstr>
      <vt:lpstr>Wingdings</vt:lpstr>
      <vt:lpstr>Microsoft YaHei</vt:lpstr>
      <vt:lpstr>SVN-Dessert Menu Script</vt:lpstr>
      <vt:lpstr>Calibri</vt:lpstr>
      <vt:lpstr>等线</vt:lpstr>
      <vt:lpstr>Arial</vt:lpstr>
      <vt:lpstr>UTM Loko</vt:lpstr>
      <vt:lpstr>UTM Nyala</vt:lpstr>
      <vt:lpstr>UTM Cabaret</vt:lpstr>
      <vt:lpstr>宋体</vt:lpstr>
      <vt:lpstr>方正姚体</vt:lpstr>
      <vt:lpstr>迷你简蝶语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154</cp:revision>
  <dcterms:created xsi:type="dcterms:W3CDTF">2017-08-18T03:02:00Z</dcterms:created>
  <dcterms:modified xsi:type="dcterms:W3CDTF">2021-11-22T02:13:08Z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42DD475E1E044FB495FF27CEA827C858</vt:lpwstr>
  </property>
</Properties>
</file>