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heme/theme4.xml" ContentType="application/vnd.openxmlformats-officedocument.theme+xml"/>
  <Override PartName="/ppt/tags/tag82.xml" ContentType="application/vnd.openxmlformats-officedocument.presentationml.tags+xml"/>
  <Override PartName="/ppt/notesSlides/notesSlide1.xml" ContentType="application/vnd.openxmlformats-officedocument.presentationml.notesSlide+xml"/>
  <Override PartName="/ppt/tags/tag83.xml" ContentType="application/vnd.openxmlformats-officedocument.presentationml.tags+xml"/>
  <Override PartName="/ppt/notesSlides/notesSlide2.xml" ContentType="application/vnd.openxmlformats-officedocument.presentationml.notesSlide+xml"/>
  <Override PartName="/ppt/tags/tag84.xml" ContentType="application/vnd.openxmlformats-officedocument.presentationml.tags+xml"/>
  <Override PartName="/ppt/notesSlides/notesSlide3.xml" ContentType="application/vnd.openxmlformats-officedocument.presentationml.notesSlide+xml"/>
  <Override PartName="/ppt/tags/tag85.xml" ContentType="application/vnd.openxmlformats-officedocument.presentationml.tags+xml"/>
  <Override PartName="/ppt/notesSlides/notesSlide4.xml" ContentType="application/vnd.openxmlformats-officedocument.presentationml.notesSlide+xml"/>
  <Override PartName="/ppt/tags/tag86.xml" ContentType="application/vnd.openxmlformats-officedocument.presentationml.tags+xml"/>
  <Override PartName="/ppt/notesSlides/notesSlide5.xml" ContentType="application/vnd.openxmlformats-officedocument.presentationml.notesSlide+xml"/>
  <Override PartName="/ppt/tags/tag87.xml" ContentType="application/vnd.openxmlformats-officedocument.presentationml.tags+xml"/>
  <Override PartName="/ppt/notesSlides/notesSlide6.xml" ContentType="application/vnd.openxmlformats-officedocument.presentationml.notesSlide+xml"/>
  <Override PartName="/ppt/tags/tag88.xml" ContentType="application/vnd.openxmlformats-officedocument.presentationml.tags+xml"/>
  <Override PartName="/ppt/notesSlides/notesSlide7.xml" ContentType="application/vnd.openxmlformats-officedocument.presentationml.notesSlide+xml"/>
  <Override PartName="/ppt/tags/tag89.xml" ContentType="application/vnd.openxmlformats-officedocument.presentationml.tags+xml"/>
  <Override PartName="/ppt/notesSlides/notesSlide8.xml" ContentType="application/vnd.openxmlformats-officedocument.presentationml.notesSlide+xml"/>
  <Override PartName="/ppt/tags/tag90.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3" r:id="rId2"/>
    <p:sldMasterId id="2147483686" r:id="rId3"/>
  </p:sldMasterIdLst>
  <p:notesMasterIdLst>
    <p:notesMasterId r:id="rId14"/>
  </p:notesMasterIdLst>
  <p:sldIdLst>
    <p:sldId id="257" r:id="rId4"/>
    <p:sldId id="263" r:id="rId5"/>
    <p:sldId id="264" r:id="rId6"/>
    <p:sldId id="265" r:id="rId7"/>
    <p:sldId id="266" r:id="rId8"/>
    <p:sldId id="267" r:id="rId9"/>
    <p:sldId id="269" r:id="rId10"/>
    <p:sldId id="270" r:id="rId11"/>
    <p:sldId id="268" r:id="rId12"/>
    <p:sldId id="271" r:id="rId13"/>
  </p:sldIdLst>
  <p:sldSz cx="12192000" cy="6858000"/>
  <p:notesSz cx="6858000" cy="9144000"/>
  <p:embeddedFontLst>
    <p:embeddedFont>
      <p:font typeface="Cambria" pitchFamily="18" charset="0"/>
      <p:regular r:id="rId15"/>
      <p:bold r:id="rId16"/>
      <p:italic r:id="rId17"/>
      <p:boldItalic r:id="rId18"/>
    </p:embeddedFont>
    <p:embeddedFont>
      <p:font typeface="#9Slide05 Aphrodite Pro" charset="0"/>
      <p:regular r:id="rId19"/>
    </p:embeddedFont>
    <p:embeddedFont>
      <p:font typeface="#9Slide07 HoneyCream" charset="0"/>
      <p:regular r:id="rId20"/>
    </p:embeddedFont>
    <p:embeddedFont>
      <p:font typeface="Calibri" pitchFamily="34" charset="0"/>
      <p:regular r:id="rId21"/>
      <p:bold r:id="rId22"/>
      <p:italic r:id="rId23"/>
      <p:boldItalic r:id="rId24"/>
    </p:embeddedFont>
  </p:embeddedFontLst>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A5E"/>
    <a:srgbClr val="32B16C"/>
    <a:srgbClr val="6EBA3D"/>
    <a:srgbClr val="68BC25"/>
    <a:srgbClr val="93C673"/>
    <a:srgbClr val="8084C0"/>
    <a:srgbClr val="F4D126"/>
    <a:srgbClr val="B174AF"/>
    <a:srgbClr val="EB4F1A"/>
    <a:srgbClr val="E881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p:scale>
          <a:sx n="79" d="100"/>
          <a:sy n="79" d="100"/>
        </p:scale>
        <p:origin x="-288"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font" Target="fonts/font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0.fntdata"/><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91E25-1830-44DB-BFC8-060A3B07D0CC}" type="datetimeFigureOut">
              <a:rPr lang="en-GB" smtClean="0"/>
              <a:t>22/11/2022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8A9DC2-C337-41DA-9119-E4364DA12586}" type="slidenum">
              <a:rPr lang="en-GB" smtClean="0"/>
              <a:t>‹#›</a:t>
            </a:fld>
            <a:endParaRPr lang="en-GB"/>
          </a:p>
        </p:txBody>
      </p:sp>
    </p:spTree>
    <p:extLst>
      <p:ext uri="{BB962C8B-B14F-4D97-AF65-F5344CB8AC3E}">
        <p14:creationId xmlns:p14="http://schemas.microsoft.com/office/powerpoint/2010/main" val="335378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03014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48993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513211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31775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159583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636715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740710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974061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25218908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1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Master" Target="../slideMasters/slideMaster2.xml"/><Relationship Id="rId5" Type="http://schemas.openxmlformats.org/officeDocument/2006/relationships/tags" Target="../tags/tag31.xml"/><Relationship Id="rId4" Type="http://schemas.openxmlformats.org/officeDocument/2006/relationships/tags" Target="../tags/tag30.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Master" Target="../slideMasters/slideMaster2.xml"/><Relationship Id="rId5" Type="http://schemas.openxmlformats.org/officeDocument/2006/relationships/tags" Target="../tags/tag36.xml"/><Relationship Id="rId4" Type="http://schemas.openxmlformats.org/officeDocument/2006/relationships/tags" Target="../tags/tag35.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2.xml"/><Relationship Id="rId5" Type="http://schemas.openxmlformats.org/officeDocument/2006/relationships/tags" Target="../tags/tag41.xml"/><Relationship Id="rId4" Type="http://schemas.openxmlformats.org/officeDocument/2006/relationships/tags" Target="../tags/tag40.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Master" Target="../slideMasters/slideMaster2.xml"/><Relationship Id="rId5" Type="http://schemas.openxmlformats.org/officeDocument/2006/relationships/tags" Target="../tags/tag46.xml"/><Relationship Id="rId4" Type="http://schemas.openxmlformats.org/officeDocument/2006/relationships/tags" Target="../tags/tag45.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Master" Target="../slideMasters/slideMaster3.xml"/><Relationship Id="rId5" Type="http://schemas.openxmlformats.org/officeDocument/2006/relationships/tags" Target="../tags/tag51.xml"/><Relationship Id="rId4" Type="http://schemas.openxmlformats.org/officeDocument/2006/relationships/tags" Target="../tags/tag50.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Master" Target="../slideMasters/slideMaster3.xml"/><Relationship Id="rId5" Type="http://schemas.openxmlformats.org/officeDocument/2006/relationships/tags" Target="../tags/tag56.xml"/><Relationship Id="rId4" Type="http://schemas.openxmlformats.org/officeDocument/2006/relationships/tags" Target="../tags/tag55.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Master" Target="../slideMasters/slideMaster3.xml"/><Relationship Id="rId5" Type="http://schemas.openxmlformats.org/officeDocument/2006/relationships/tags" Target="../tags/tag61.xml"/><Relationship Id="rId4" Type="http://schemas.openxmlformats.org/officeDocument/2006/relationships/tags" Target="../tags/tag60.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Master" Target="../slideMasters/slideMaster3.xml"/><Relationship Id="rId5" Type="http://schemas.openxmlformats.org/officeDocument/2006/relationships/tags" Target="../tags/tag66.xml"/><Relationship Id="rId4" Type="http://schemas.openxmlformats.org/officeDocument/2006/relationships/tags" Target="../tags/tag65.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Master" Target="../slideMasters/slideMaster3.xml"/><Relationship Id="rId5" Type="http://schemas.openxmlformats.org/officeDocument/2006/relationships/tags" Target="../tags/tag71.xml"/><Relationship Id="rId4" Type="http://schemas.openxmlformats.org/officeDocument/2006/relationships/tags" Target="../tags/tag70.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Master" Target="../slideMasters/slideMaster3.xml"/><Relationship Id="rId5" Type="http://schemas.openxmlformats.org/officeDocument/2006/relationships/tags" Target="../tags/tag76.xml"/><Relationship Id="rId4" Type="http://schemas.openxmlformats.org/officeDocument/2006/relationships/tags" Target="../tags/tag75.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Master" Target="../slideMasters/slideMaster3.xml"/><Relationship Id="rId5" Type="http://schemas.openxmlformats.org/officeDocument/2006/relationships/tags" Target="../tags/tag81.xml"/><Relationship Id="rId4" Type="http://schemas.openxmlformats.org/officeDocument/2006/relationships/tags" Target="../tags/tag8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9467C500-5CFE-4317-AD26-095E590257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14" name="图片 13">
            <a:extLst>
              <a:ext uri="{FF2B5EF4-FFF2-40B4-BE49-F238E27FC236}">
                <a16:creationId xmlns:a16="http://schemas.microsoft.com/office/drawing/2014/main" xmlns="" id="{342353FD-9031-4480-B527-B905C75CC01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1181"/>
          <a:stretch/>
        </p:blipFill>
        <p:spPr>
          <a:xfrm>
            <a:off x="-2" y="2741790"/>
            <a:ext cx="12192001" cy="4116210"/>
          </a:xfrm>
          <a:prstGeom prst="rect">
            <a:avLst/>
          </a:prstGeom>
        </p:spPr>
      </p:pic>
      <p:pic>
        <p:nvPicPr>
          <p:cNvPr id="12" name="图片 11">
            <a:extLst>
              <a:ext uri="{FF2B5EF4-FFF2-40B4-BE49-F238E27FC236}">
                <a16:creationId xmlns:a16="http://schemas.microsoft.com/office/drawing/2014/main" xmlns="" id="{8BE5BE40-78F6-4C73-922B-579A91B7940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95003" y="0"/>
            <a:ext cx="9079724" cy="6858000"/>
          </a:xfrm>
          <a:prstGeom prst="rect">
            <a:avLst/>
          </a:prstGeom>
        </p:spPr>
      </p:pic>
      <p:pic>
        <p:nvPicPr>
          <p:cNvPr id="16" name="图片 15">
            <a:extLst>
              <a:ext uri="{FF2B5EF4-FFF2-40B4-BE49-F238E27FC236}">
                <a16:creationId xmlns:a16="http://schemas.microsoft.com/office/drawing/2014/main" xmlns="" id="{A81BA2A2-843C-4BF2-AA33-E77FDEBB92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97644" y="602673"/>
            <a:ext cx="5076750" cy="654361"/>
          </a:xfrm>
          <a:prstGeom prst="rect">
            <a:avLst/>
          </a:prstGeom>
        </p:spPr>
      </p:pic>
      <p:pic>
        <p:nvPicPr>
          <p:cNvPr id="18" name="图片 17">
            <a:extLst>
              <a:ext uri="{FF2B5EF4-FFF2-40B4-BE49-F238E27FC236}">
                <a16:creationId xmlns:a16="http://schemas.microsoft.com/office/drawing/2014/main" xmlns="" id="{00DA072D-22E9-4488-AA7A-EE77013D53D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64603" b="78472"/>
          <a:stretch/>
        </p:blipFill>
        <p:spPr>
          <a:xfrm>
            <a:off x="2255354" y="571500"/>
            <a:ext cx="3467020" cy="1476375"/>
          </a:xfrm>
          <a:prstGeom prst="rect">
            <a:avLst/>
          </a:prstGeom>
        </p:spPr>
      </p:pic>
      <p:pic>
        <p:nvPicPr>
          <p:cNvPr id="20" name="图片 19">
            <a:extLst>
              <a:ext uri="{FF2B5EF4-FFF2-40B4-BE49-F238E27FC236}">
                <a16:creationId xmlns:a16="http://schemas.microsoft.com/office/drawing/2014/main" xmlns="" id="{F5E8CA64-FD2B-4FD3-8C79-6B049D87FC2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2038" y="5521147"/>
            <a:ext cx="11515725" cy="2905125"/>
          </a:xfrm>
          <a:prstGeom prst="rect">
            <a:avLst/>
          </a:prstGeom>
        </p:spPr>
      </p:pic>
      <p:pic>
        <p:nvPicPr>
          <p:cNvPr id="22" name="图片 21">
            <a:extLst>
              <a:ext uri="{FF2B5EF4-FFF2-40B4-BE49-F238E27FC236}">
                <a16:creationId xmlns:a16="http://schemas.microsoft.com/office/drawing/2014/main" xmlns="" id="{9FCF9125-7CB3-40F4-ABFC-95F2ACBB27BF}"/>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24" name="图片 23">
            <a:extLst>
              <a:ext uri="{FF2B5EF4-FFF2-40B4-BE49-F238E27FC236}">
                <a16:creationId xmlns:a16="http://schemas.microsoft.com/office/drawing/2014/main" xmlns="" id="{5AD15369-2202-4E69-BCE5-B65F1010513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978781" y="3952875"/>
            <a:ext cx="1200257" cy="1221314"/>
          </a:xfrm>
          <a:prstGeom prst="rect">
            <a:avLst/>
          </a:prstGeom>
        </p:spPr>
      </p:pic>
      <p:pic>
        <p:nvPicPr>
          <p:cNvPr id="25" name="图片 24">
            <a:extLst>
              <a:ext uri="{FF2B5EF4-FFF2-40B4-BE49-F238E27FC236}">
                <a16:creationId xmlns:a16="http://schemas.microsoft.com/office/drawing/2014/main" xmlns="" id="{F5E58546-F92B-4BD8-98D2-613E6EB15D15}"/>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44832" t="22365"/>
          <a:stretch/>
        </p:blipFill>
        <p:spPr>
          <a:xfrm>
            <a:off x="10205884" y="1533832"/>
            <a:ext cx="2128154" cy="5324168"/>
          </a:xfrm>
          <a:prstGeom prst="rect">
            <a:avLst/>
          </a:prstGeom>
        </p:spPr>
      </p:pic>
    </p:spTree>
    <p:extLst>
      <p:ext uri="{BB962C8B-B14F-4D97-AF65-F5344CB8AC3E}">
        <p14:creationId xmlns:p14="http://schemas.microsoft.com/office/powerpoint/2010/main" val="322852522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A259C20-F69A-4F67-B9D2-D6F49152452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1AD035C2-DFCC-4EE9-94A2-F60773B0BBF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39FDB44C-937A-4E36-811C-DE150BC896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45F6EFE2-2FB3-4512-B77A-7429555B8E5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26874391-9EAB-44BF-B609-57B234992D7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3367B7B7-E185-48EC-B974-3FF83FBB4A9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60287774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0A8DCCA-1FB0-46B8-AF82-009F74F9A3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2991C14D-A86E-48F0-9F50-82073E2DF5E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36ADDFC5-DDAE-491D-8168-373B58E52C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12CBB702-340B-4C13-9A27-61FB6C3C74F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FCB28ED6-5FB8-4301-BF6D-66056011E59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4B1D33E8-809C-4216-9930-7E95958F2090}"/>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09327206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A0B46A7-A15B-406B-9CE7-8B9F9A96A9A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6AFFC351-ACB0-4D90-A379-0B98B6BBF911}"/>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74044560-894D-421A-BE5C-29D83699233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F7734FEF-903F-41E3-AED6-2ECA8BD32EC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00C205CC-DB7C-4796-8334-06EE7718D9DF}"/>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503415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ECE09109-9172-4B21-ADD7-32BF0588C5B9}"/>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20AA9DF4-864C-44E3-A272-5F4BECF14F2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FE63348C-798A-4C0E-8A4D-4AE4DB76511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F53AAB27-DDDD-4632-A195-18966CEBC3DE}"/>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D421BD31-5FCF-4F72-AE25-C295FEF6021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43514346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97351156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7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51898948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6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78339023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5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90559835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4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71273381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9467C500-5CFE-4317-AD26-095E590257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14" name="图片 13">
            <a:extLst>
              <a:ext uri="{FF2B5EF4-FFF2-40B4-BE49-F238E27FC236}">
                <a16:creationId xmlns:a16="http://schemas.microsoft.com/office/drawing/2014/main" xmlns="" id="{342353FD-9031-4480-B527-B905C75CC01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1181"/>
          <a:stretch/>
        </p:blipFill>
        <p:spPr>
          <a:xfrm>
            <a:off x="-2" y="2741790"/>
            <a:ext cx="12192001" cy="4116210"/>
          </a:xfrm>
          <a:prstGeom prst="rect">
            <a:avLst/>
          </a:prstGeom>
        </p:spPr>
      </p:pic>
      <p:pic>
        <p:nvPicPr>
          <p:cNvPr id="12" name="图片 11">
            <a:extLst>
              <a:ext uri="{FF2B5EF4-FFF2-40B4-BE49-F238E27FC236}">
                <a16:creationId xmlns:a16="http://schemas.microsoft.com/office/drawing/2014/main" xmlns="" id="{8BE5BE40-78F6-4C73-922B-579A91B7940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95003" y="0"/>
            <a:ext cx="9079724" cy="6858000"/>
          </a:xfrm>
          <a:prstGeom prst="rect">
            <a:avLst/>
          </a:prstGeom>
        </p:spPr>
      </p:pic>
      <p:pic>
        <p:nvPicPr>
          <p:cNvPr id="16" name="图片 15">
            <a:extLst>
              <a:ext uri="{FF2B5EF4-FFF2-40B4-BE49-F238E27FC236}">
                <a16:creationId xmlns:a16="http://schemas.microsoft.com/office/drawing/2014/main" xmlns="" id="{A81BA2A2-843C-4BF2-AA33-E77FDEBB92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97644" y="602673"/>
            <a:ext cx="5076750" cy="654361"/>
          </a:xfrm>
          <a:prstGeom prst="rect">
            <a:avLst/>
          </a:prstGeom>
        </p:spPr>
      </p:pic>
      <p:pic>
        <p:nvPicPr>
          <p:cNvPr id="18" name="图片 17">
            <a:extLst>
              <a:ext uri="{FF2B5EF4-FFF2-40B4-BE49-F238E27FC236}">
                <a16:creationId xmlns:a16="http://schemas.microsoft.com/office/drawing/2014/main" xmlns="" id="{00DA072D-22E9-4488-AA7A-EE77013D53D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64603" b="78472"/>
          <a:stretch/>
        </p:blipFill>
        <p:spPr>
          <a:xfrm>
            <a:off x="2255354" y="571500"/>
            <a:ext cx="3467020" cy="1476375"/>
          </a:xfrm>
          <a:prstGeom prst="rect">
            <a:avLst/>
          </a:prstGeom>
        </p:spPr>
      </p:pic>
      <p:pic>
        <p:nvPicPr>
          <p:cNvPr id="20" name="图片 19">
            <a:extLst>
              <a:ext uri="{FF2B5EF4-FFF2-40B4-BE49-F238E27FC236}">
                <a16:creationId xmlns:a16="http://schemas.microsoft.com/office/drawing/2014/main" xmlns="" id="{F5E8CA64-FD2B-4FD3-8C79-6B049D87FC2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2038" y="5521147"/>
            <a:ext cx="11515725" cy="2905125"/>
          </a:xfrm>
          <a:prstGeom prst="rect">
            <a:avLst/>
          </a:prstGeom>
        </p:spPr>
      </p:pic>
      <p:pic>
        <p:nvPicPr>
          <p:cNvPr id="22" name="图片 21">
            <a:extLst>
              <a:ext uri="{FF2B5EF4-FFF2-40B4-BE49-F238E27FC236}">
                <a16:creationId xmlns:a16="http://schemas.microsoft.com/office/drawing/2014/main" xmlns="" id="{9FCF9125-7CB3-40F4-ABFC-95F2ACBB27BF}"/>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24" name="图片 23">
            <a:extLst>
              <a:ext uri="{FF2B5EF4-FFF2-40B4-BE49-F238E27FC236}">
                <a16:creationId xmlns:a16="http://schemas.microsoft.com/office/drawing/2014/main" xmlns="" id="{5AD15369-2202-4E69-BCE5-B65F1010513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978781" y="3952875"/>
            <a:ext cx="1200257" cy="1221314"/>
          </a:xfrm>
          <a:prstGeom prst="rect">
            <a:avLst/>
          </a:prstGeom>
        </p:spPr>
      </p:pic>
      <p:pic>
        <p:nvPicPr>
          <p:cNvPr id="25" name="图片 24">
            <a:extLst>
              <a:ext uri="{FF2B5EF4-FFF2-40B4-BE49-F238E27FC236}">
                <a16:creationId xmlns:a16="http://schemas.microsoft.com/office/drawing/2014/main" xmlns="" id="{F5E58546-F92B-4BD8-98D2-613E6EB15D15}"/>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44832" t="22365"/>
          <a:stretch/>
        </p:blipFill>
        <p:spPr>
          <a:xfrm>
            <a:off x="10205884" y="1533832"/>
            <a:ext cx="2128154" cy="5324168"/>
          </a:xfrm>
          <a:prstGeom prst="rect">
            <a:avLst/>
          </a:prstGeom>
        </p:spPr>
      </p:pic>
    </p:spTree>
    <p:extLst>
      <p:ext uri="{BB962C8B-B14F-4D97-AF65-F5344CB8AC3E}">
        <p14:creationId xmlns:p14="http://schemas.microsoft.com/office/powerpoint/2010/main" val="427405488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9467C500-5CFE-4317-AD26-095E590257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14" name="图片 13">
            <a:extLst>
              <a:ext uri="{FF2B5EF4-FFF2-40B4-BE49-F238E27FC236}">
                <a16:creationId xmlns:a16="http://schemas.microsoft.com/office/drawing/2014/main" xmlns="" id="{342353FD-9031-4480-B527-B905C75CC01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1181"/>
          <a:stretch/>
        </p:blipFill>
        <p:spPr>
          <a:xfrm>
            <a:off x="-2" y="2741790"/>
            <a:ext cx="12192001" cy="4116210"/>
          </a:xfrm>
          <a:prstGeom prst="rect">
            <a:avLst/>
          </a:prstGeom>
        </p:spPr>
      </p:pic>
      <p:pic>
        <p:nvPicPr>
          <p:cNvPr id="12" name="图片 11">
            <a:extLst>
              <a:ext uri="{FF2B5EF4-FFF2-40B4-BE49-F238E27FC236}">
                <a16:creationId xmlns:a16="http://schemas.microsoft.com/office/drawing/2014/main" xmlns="" id="{8BE5BE40-78F6-4C73-922B-579A91B7940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95003" y="0"/>
            <a:ext cx="9079724" cy="6858000"/>
          </a:xfrm>
          <a:prstGeom prst="rect">
            <a:avLst/>
          </a:prstGeom>
        </p:spPr>
      </p:pic>
      <p:pic>
        <p:nvPicPr>
          <p:cNvPr id="16" name="图片 15">
            <a:extLst>
              <a:ext uri="{FF2B5EF4-FFF2-40B4-BE49-F238E27FC236}">
                <a16:creationId xmlns:a16="http://schemas.microsoft.com/office/drawing/2014/main" xmlns="" id="{A81BA2A2-843C-4BF2-AA33-E77FDEBB92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97644" y="602673"/>
            <a:ext cx="5076750" cy="654361"/>
          </a:xfrm>
          <a:prstGeom prst="rect">
            <a:avLst/>
          </a:prstGeom>
        </p:spPr>
      </p:pic>
      <p:pic>
        <p:nvPicPr>
          <p:cNvPr id="18" name="图片 17">
            <a:extLst>
              <a:ext uri="{FF2B5EF4-FFF2-40B4-BE49-F238E27FC236}">
                <a16:creationId xmlns:a16="http://schemas.microsoft.com/office/drawing/2014/main" xmlns="" id="{00DA072D-22E9-4488-AA7A-EE77013D53D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64603" b="78472"/>
          <a:stretch/>
        </p:blipFill>
        <p:spPr>
          <a:xfrm>
            <a:off x="2255354" y="571500"/>
            <a:ext cx="3467020" cy="1476375"/>
          </a:xfrm>
          <a:prstGeom prst="rect">
            <a:avLst/>
          </a:prstGeom>
        </p:spPr>
      </p:pic>
      <p:pic>
        <p:nvPicPr>
          <p:cNvPr id="20" name="图片 19">
            <a:extLst>
              <a:ext uri="{FF2B5EF4-FFF2-40B4-BE49-F238E27FC236}">
                <a16:creationId xmlns:a16="http://schemas.microsoft.com/office/drawing/2014/main" xmlns="" id="{F5E8CA64-FD2B-4FD3-8C79-6B049D87FC2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2038" y="5521147"/>
            <a:ext cx="11515725" cy="2905125"/>
          </a:xfrm>
          <a:prstGeom prst="rect">
            <a:avLst/>
          </a:prstGeom>
        </p:spPr>
      </p:pic>
      <p:pic>
        <p:nvPicPr>
          <p:cNvPr id="22" name="图片 21">
            <a:extLst>
              <a:ext uri="{FF2B5EF4-FFF2-40B4-BE49-F238E27FC236}">
                <a16:creationId xmlns:a16="http://schemas.microsoft.com/office/drawing/2014/main" xmlns="" id="{9FCF9125-7CB3-40F4-ABFC-95F2ACBB27BF}"/>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24" name="图片 23">
            <a:extLst>
              <a:ext uri="{FF2B5EF4-FFF2-40B4-BE49-F238E27FC236}">
                <a16:creationId xmlns:a16="http://schemas.microsoft.com/office/drawing/2014/main" xmlns="" id="{5AD15369-2202-4E69-BCE5-B65F1010513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978781" y="3952875"/>
            <a:ext cx="1200257" cy="1221314"/>
          </a:xfrm>
          <a:prstGeom prst="rect">
            <a:avLst/>
          </a:prstGeom>
        </p:spPr>
      </p:pic>
      <p:pic>
        <p:nvPicPr>
          <p:cNvPr id="25" name="图片 24">
            <a:extLst>
              <a:ext uri="{FF2B5EF4-FFF2-40B4-BE49-F238E27FC236}">
                <a16:creationId xmlns:a16="http://schemas.microsoft.com/office/drawing/2014/main" xmlns="" id="{F5E58546-F92B-4BD8-98D2-613E6EB15D15}"/>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44832" t="22365"/>
          <a:stretch/>
        </p:blipFill>
        <p:spPr>
          <a:xfrm>
            <a:off x="10205884" y="1533832"/>
            <a:ext cx="2128154" cy="5324168"/>
          </a:xfrm>
          <a:prstGeom prst="rect">
            <a:avLst/>
          </a:prstGeom>
        </p:spPr>
      </p:pic>
    </p:spTree>
    <p:extLst>
      <p:ext uri="{BB962C8B-B14F-4D97-AF65-F5344CB8AC3E}">
        <p14:creationId xmlns:p14="http://schemas.microsoft.com/office/powerpoint/2010/main" val="92702449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3C8A225D-B0E3-45CA-9188-DD54384D00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9" name="图片 8">
            <a:extLst>
              <a:ext uri="{FF2B5EF4-FFF2-40B4-BE49-F238E27FC236}">
                <a16:creationId xmlns:a16="http://schemas.microsoft.com/office/drawing/2014/main" xmlns="" id="{27597B9B-BBFC-4852-B342-E43D6C37BB4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10" name="图片 9">
            <a:extLst>
              <a:ext uri="{FF2B5EF4-FFF2-40B4-BE49-F238E27FC236}">
                <a16:creationId xmlns:a16="http://schemas.microsoft.com/office/drawing/2014/main" xmlns="" id="{020206DD-7E20-4BFB-9462-923D23CA669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4831" t="22365" r="3923" b="44651"/>
          <a:stretch/>
        </p:blipFill>
        <p:spPr>
          <a:xfrm>
            <a:off x="10224420" y="4595966"/>
            <a:ext cx="1976849" cy="2262034"/>
          </a:xfrm>
          <a:prstGeom prst="rect">
            <a:avLst/>
          </a:prstGeom>
        </p:spPr>
      </p:pic>
    </p:spTree>
    <p:extLst>
      <p:ext uri="{BB962C8B-B14F-4D97-AF65-F5344CB8AC3E}">
        <p14:creationId xmlns:p14="http://schemas.microsoft.com/office/powerpoint/2010/main" val="215732390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C0A97201-B517-45C7-8644-92E08D67774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9" name="图片 8">
            <a:extLst>
              <a:ext uri="{FF2B5EF4-FFF2-40B4-BE49-F238E27FC236}">
                <a16:creationId xmlns:a16="http://schemas.microsoft.com/office/drawing/2014/main" xmlns="" id="{32ABB31A-768F-4DD9-B3D3-67655728EA2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10" name="图片 9">
            <a:extLst>
              <a:ext uri="{FF2B5EF4-FFF2-40B4-BE49-F238E27FC236}">
                <a16:creationId xmlns:a16="http://schemas.microsoft.com/office/drawing/2014/main" xmlns="" id="{2ED07D9F-4E5A-4C43-AD1F-FC245E27332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4831" t="22365" r="3923" b="44651"/>
          <a:stretch/>
        </p:blipFill>
        <p:spPr>
          <a:xfrm>
            <a:off x="10224420" y="4595966"/>
            <a:ext cx="1976849" cy="2262034"/>
          </a:xfrm>
          <a:prstGeom prst="rect">
            <a:avLst/>
          </a:prstGeom>
        </p:spPr>
      </p:pic>
    </p:spTree>
    <p:extLst>
      <p:ext uri="{BB962C8B-B14F-4D97-AF65-F5344CB8AC3E}">
        <p14:creationId xmlns:p14="http://schemas.microsoft.com/office/powerpoint/2010/main" val="193732890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D276480-5C21-4BC5-8769-599892F0CB9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EF7FF5BB-7A27-4426-9AE9-673D0C2A8F1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CB8A7308-956B-4BE5-9B7C-F2C8B7852D0A}"/>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F27FB14A-4E85-403F-8CDF-E38EEED9B8B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68CD2965-0418-441D-A59F-43F2DD8D5FD5}"/>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8740906A-7F65-438D-9E1C-8E3DD67B412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6852489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027BE97-AB4E-492F-BCC5-061B51B519D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324DE01D-997E-437B-AD61-073BB5727B4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759C0278-7D63-459E-A71B-57302A92E279}"/>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747599AD-005F-4CAF-8F77-A847F1B6C08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7F63BB80-F8FA-406B-9903-6B9E4A1E624A}"/>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993F4ACD-0F37-48E1-9EAA-47D1819307C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xmlns="" id="{2A8F76EE-0E64-4EE5-978E-1EF51F07C13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xmlns="" id="{41FA92AF-C5CD-4F0B-B87F-03F3898E5AF4}"/>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034002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65DC53-6A6A-40BD-974E-A5FFFE64837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0ED37C26-A905-4141-9E75-6CC808F14DE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xmlns="" id="{3D8FEF6C-11FB-4B18-A2EE-4CFDAF3DD6E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xmlns="" id="{71B7E23B-B274-4E27-9F7B-E00DBDE1A665}"/>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88493762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1996439B-2961-4857-8C90-F6A06A8922A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174BB6A5-FA7C-4144-9F9C-19F13E7F8E46}"/>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13BCE803-D337-445F-B4D3-DC88A81A23D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90638546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A259C20-F69A-4F67-B9D2-D6F49152452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1AD035C2-DFCC-4EE9-94A2-F60773B0BBF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39FDB44C-937A-4E36-811C-DE150BC896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45F6EFE2-2FB3-4512-B77A-7429555B8E5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26874391-9EAB-44BF-B609-57B234992D7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3367B7B7-E185-48EC-B974-3FF83FBB4A9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0392564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0A8DCCA-1FB0-46B8-AF82-009F74F9A3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2991C14D-A86E-48F0-9F50-82073E2DF5E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36ADDFC5-DDAE-491D-8168-373B58E52C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12CBB702-340B-4C13-9A27-61FB6C3C74F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FCB28ED6-5FB8-4301-BF6D-66056011E59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4B1D33E8-809C-4216-9930-7E95958F2090}"/>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9456878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A0B46A7-A15B-406B-9CE7-8B9F9A96A9A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6AFFC351-ACB0-4D90-A379-0B98B6BBF911}"/>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74044560-894D-421A-BE5C-29D83699233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F7734FEF-903F-41E3-AED6-2ECA8BD32EC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00C205CC-DB7C-4796-8334-06EE7718D9DF}"/>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85883903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ECE09109-9172-4B21-ADD7-32BF0588C5B9}"/>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20AA9DF4-864C-44E3-A272-5F4BECF14F2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FE63348C-798A-4C0E-8A4D-4AE4DB76511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F53AAB27-DDDD-4632-A195-18966CEBC3DE}"/>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D421BD31-5FCF-4F72-AE25-C295FEF6021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0803653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9467C500-5CFE-4317-AD26-095E590257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14" name="图片 13">
            <a:extLst>
              <a:ext uri="{FF2B5EF4-FFF2-40B4-BE49-F238E27FC236}">
                <a16:creationId xmlns:a16="http://schemas.microsoft.com/office/drawing/2014/main" xmlns="" id="{342353FD-9031-4480-B527-B905C75CC01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1181"/>
          <a:stretch/>
        </p:blipFill>
        <p:spPr>
          <a:xfrm>
            <a:off x="-2" y="2741790"/>
            <a:ext cx="12192001" cy="4116210"/>
          </a:xfrm>
          <a:prstGeom prst="rect">
            <a:avLst/>
          </a:prstGeom>
        </p:spPr>
      </p:pic>
      <p:pic>
        <p:nvPicPr>
          <p:cNvPr id="12" name="图片 11">
            <a:extLst>
              <a:ext uri="{FF2B5EF4-FFF2-40B4-BE49-F238E27FC236}">
                <a16:creationId xmlns:a16="http://schemas.microsoft.com/office/drawing/2014/main" xmlns="" id="{8BE5BE40-78F6-4C73-922B-579A91B7940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95003" y="0"/>
            <a:ext cx="9079724" cy="6858000"/>
          </a:xfrm>
          <a:prstGeom prst="rect">
            <a:avLst/>
          </a:prstGeom>
        </p:spPr>
      </p:pic>
      <p:pic>
        <p:nvPicPr>
          <p:cNvPr id="16" name="图片 15">
            <a:extLst>
              <a:ext uri="{FF2B5EF4-FFF2-40B4-BE49-F238E27FC236}">
                <a16:creationId xmlns:a16="http://schemas.microsoft.com/office/drawing/2014/main" xmlns="" id="{A81BA2A2-843C-4BF2-AA33-E77FDEBB92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97644" y="602673"/>
            <a:ext cx="5076750" cy="654361"/>
          </a:xfrm>
          <a:prstGeom prst="rect">
            <a:avLst/>
          </a:prstGeom>
        </p:spPr>
      </p:pic>
      <p:pic>
        <p:nvPicPr>
          <p:cNvPr id="18" name="图片 17">
            <a:extLst>
              <a:ext uri="{FF2B5EF4-FFF2-40B4-BE49-F238E27FC236}">
                <a16:creationId xmlns:a16="http://schemas.microsoft.com/office/drawing/2014/main" xmlns="" id="{00DA072D-22E9-4488-AA7A-EE77013D53D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64603" b="78472"/>
          <a:stretch/>
        </p:blipFill>
        <p:spPr>
          <a:xfrm>
            <a:off x="2255354" y="571500"/>
            <a:ext cx="3467020" cy="1476375"/>
          </a:xfrm>
          <a:prstGeom prst="rect">
            <a:avLst/>
          </a:prstGeom>
        </p:spPr>
      </p:pic>
      <p:pic>
        <p:nvPicPr>
          <p:cNvPr id="20" name="图片 19">
            <a:extLst>
              <a:ext uri="{FF2B5EF4-FFF2-40B4-BE49-F238E27FC236}">
                <a16:creationId xmlns:a16="http://schemas.microsoft.com/office/drawing/2014/main" xmlns="" id="{F5E8CA64-FD2B-4FD3-8C79-6B049D87FC2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2038" y="5521147"/>
            <a:ext cx="11515725" cy="2905125"/>
          </a:xfrm>
          <a:prstGeom prst="rect">
            <a:avLst/>
          </a:prstGeom>
        </p:spPr>
      </p:pic>
      <p:pic>
        <p:nvPicPr>
          <p:cNvPr id="22" name="图片 21">
            <a:extLst>
              <a:ext uri="{FF2B5EF4-FFF2-40B4-BE49-F238E27FC236}">
                <a16:creationId xmlns:a16="http://schemas.microsoft.com/office/drawing/2014/main" xmlns="" id="{9FCF9125-7CB3-40F4-ABFC-95F2ACBB27BF}"/>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24" name="图片 23">
            <a:extLst>
              <a:ext uri="{FF2B5EF4-FFF2-40B4-BE49-F238E27FC236}">
                <a16:creationId xmlns:a16="http://schemas.microsoft.com/office/drawing/2014/main" xmlns="" id="{5AD15369-2202-4E69-BCE5-B65F1010513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978781" y="3952875"/>
            <a:ext cx="1200257" cy="1221314"/>
          </a:xfrm>
          <a:prstGeom prst="rect">
            <a:avLst/>
          </a:prstGeom>
        </p:spPr>
      </p:pic>
      <p:pic>
        <p:nvPicPr>
          <p:cNvPr id="25" name="图片 24">
            <a:extLst>
              <a:ext uri="{FF2B5EF4-FFF2-40B4-BE49-F238E27FC236}">
                <a16:creationId xmlns:a16="http://schemas.microsoft.com/office/drawing/2014/main" xmlns="" id="{F5E58546-F92B-4BD8-98D2-613E6EB15D15}"/>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44832" t="22365"/>
          <a:stretch/>
        </p:blipFill>
        <p:spPr>
          <a:xfrm>
            <a:off x="10205884" y="1533832"/>
            <a:ext cx="2128154" cy="5324168"/>
          </a:xfrm>
          <a:prstGeom prst="rect">
            <a:avLst/>
          </a:prstGeom>
        </p:spPr>
      </p:pic>
    </p:spTree>
    <p:extLst>
      <p:ext uri="{BB962C8B-B14F-4D97-AF65-F5344CB8AC3E}">
        <p14:creationId xmlns:p14="http://schemas.microsoft.com/office/powerpoint/2010/main" val="214238332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64241342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4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57757171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3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85798299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2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48179341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9467C500-5CFE-4317-AD26-095E590257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14" name="图片 13">
            <a:extLst>
              <a:ext uri="{FF2B5EF4-FFF2-40B4-BE49-F238E27FC236}">
                <a16:creationId xmlns:a16="http://schemas.microsoft.com/office/drawing/2014/main" xmlns="" id="{342353FD-9031-4480-B527-B905C75CC01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1181"/>
          <a:stretch/>
        </p:blipFill>
        <p:spPr>
          <a:xfrm>
            <a:off x="-2" y="2741790"/>
            <a:ext cx="12192001" cy="4116210"/>
          </a:xfrm>
          <a:prstGeom prst="rect">
            <a:avLst/>
          </a:prstGeom>
        </p:spPr>
      </p:pic>
      <p:pic>
        <p:nvPicPr>
          <p:cNvPr id="12" name="图片 11">
            <a:extLst>
              <a:ext uri="{FF2B5EF4-FFF2-40B4-BE49-F238E27FC236}">
                <a16:creationId xmlns:a16="http://schemas.microsoft.com/office/drawing/2014/main" xmlns="" id="{8BE5BE40-78F6-4C73-922B-579A91B7940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95003" y="0"/>
            <a:ext cx="9079724" cy="6858000"/>
          </a:xfrm>
          <a:prstGeom prst="rect">
            <a:avLst/>
          </a:prstGeom>
        </p:spPr>
      </p:pic>
      <p:pic>
        <p:nvPicPr>
          <p:cNvPr id="16" name="图片 15">
            <a:extLst>
              <a:ext uri="{FF2B5EF4-FFF2-40B4-BE49-F238E27FC236}">
                <a16:creationId xmlns:a16="http://schemas.microsoft.com/office/drawing/2014/main" xmlns="" id="{A81BA2A2-843C-4BF2-AA33-E77FDEBB92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97644" y="602673"/>
            <a:ext cx="5076750" cy="654361"/>
          </a:xfrm>
          <a:prstGeom prst="rect">
            <a:avLst/>
          </a:prstGeom>
        </p:spPr>
      </p:pic>
      <p:pic>
        <p:nvPicPr>
          <p:cNvPr id="18" name="图片 17">
            <a:extLst>
              <a:ext uri="{FF2B5EF4-FFF2-40B4-BE49-F238E27FC236}">
                <a16:creationId xmlns:a16="http://schemas.microsoft.com/office/drawing/2014/main" xmlns="" id="{00DA072D-22E9-4488-AA7A-EE77013D53D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64603" b="78472"/>
          <a:stretch/>
        </p:blipFill>
        <p:spPr>
          <a:xfrm>
            <a:off x="2255354" y="571500"/>
            <a:ext cx="3467020" cy="1476375"/>
          </a:xfrm>
          <a:prstGeom prst="rect">
            <a:avLst/>
          </a:prstGeom>
        </p:spPr>
      </p:pic>
      <p:pic>
        <p:nvPicPr>
          <p:cNvPr id="20" name="图片 19">
            <a:extLst>
              <a:ext uri="{FF2B5EF4-FFF2-40B4-BE49-F238E27FC236}">
                <a16:creationId xmlns:a16="http://schemas.microsoft.com/office/drawing/2014/main" xmlns="" id="{F5E8CA64-FD2B-4FD3-8C79-6B049D87FC2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2038" y="5521147"/>
            <a:ext cx="11515725" cy="2905125"/>
          </a:xfrm>
          <a:prstGeom prst="rect">
            <a:avLst/>
          </a:prstGeom>
        </p:spPr>
      </p:pic>
      <p:pic>
        <p:nvPicPr>
          <p:cNvPr id="22" name="图片 21">
            <a:extLst>
              <a:ext uri="{FF2B5EF4-FFF2-40B4-BE49-F238E27FC236}">
                <a16:creationId xmlns:a16="http://schemas.microsoft.com/office/drawing/2014/main" xmlns="" id="{9FCF9125-7CB3-40F4-ABFC-95F2ACBB27BF}"/>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24" name="图片 23">
            <a:extLst>
              <a:ext uri="{FF2B5EF4-FFF2-40B4-BE49-F238E27FC236}">
                <a16:creationId xmlns:a16="http://schemas.microsoft.com/office/drawing/2014/main" xmlns="" id="{5AD15369-2202-4E69-BCE5-B65F1010513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978781" y="3952875"/>
            <a:ext cx="1200257" cy="1221314"/>
          </a:xfrm>
          <a:prstGeom prst="rect">
            <a:avLst/>
          </a:prstGeom>
        </p:spPr>
      </p:pic>
      <p:pic>
        <p:nvPicPr>
          <p:cNvPr id="25" name="图片 24">
            <a:extLst>
              <a:ext uri="{FF2B5EF4-FFF2-40B4-BE49-F238E27FC236}">
                <a16:creationId xmlns:a16="http://schemas.microsoft.com/office/drawing/2014/main" xmlns="" id="{F5E58546-F92B-4BD8-98D2-613E6EB15D15}"/>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44832" t="22365"/>
          <a:stretch/>
        </p:blipFill>
        <p:spPr>
          <a:xfrm>
            <a:off x="10205884" y="1533832"/>
            <a:ext cx="2128154" cy="5324168"/>
          </a:xfrm>
          <a:prstGeom prst="rect">
            <a:avLst/>
          </a:prstGeom>
        </p:spPr>
      </p:pic>
    </p:spTree>
    <p:extLst>
      <p:ext uri="{BB962C8B-B14F-4D97-AF65-F5344CB8AC3E}">
        <p14:creationId xmlns:p14="http://schemas.microsoft.com/office/powerpoint/2010/main" val="167076065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3C8A225D-B0E3-45CA-9188-DD54384D00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9" name="图片 8">
            <a:extLst>
              <a:ext uri="{FF2B5EF4-FFF2-40B4-BE49-F238E27FC236}">
                <a16:creationId xmlns:a16="http://schemas.microsoft.com/office/drawing/2014/main" xmlns="" id="{27597B9B-BBFC-4852-B342-E43D6C37BB4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10" name="图片 9">
            <a:extLst>
              <a:ext uri="{FF2B5EF4-FFF2-40B4-BE49-F238E27FC236}">
                <a16:creationId xmlns:a16="http://schemas.microsoft.com/office/drawing/2014/main" xmlns="" id="{020206DD-7E20-4BFB-9462-923D23CA669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4831" t="22365" r="3923" b="44651"/>
          <a:stretch/>
        </p:blipFill>
        <p:spPr>
          <a:xfrm>
            <a:off x="10224420" y="4595966"/>
            <a:ext cx="1976849" cy="2262034"/>
          </a:xfrm>
          <a:prstGeom prst="rect">
            <a:avLst/>
          </a:prstGeom>
        </p:spPr>
      </p:pic>
    </p:spTree>
    <p:extLst>
      <p:ext uri="{BB962C8B-B14F-4D97-AF65-F5344CB8AC3E}">
        <p14:creationId xmlns:p14="http://schemas.microsoft.com/office/powerpoint/2010/main" val="240390661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C0A97201-B517-45C7-8644-92E08D67774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9" name="图片 8">
            <a:extLst>
              <a:ext uri="{FF2B5EF4-FFF2-40B4-BE49-F238E27FC236}">
                <a16:creationId xmlns:a16="http://schemas.microsoft.com/office/drawing/2014/main" xmlns="" id="{32ABB31A-768F-4DD9-B3D3-67655728EA2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10" name="图片 9">
            <a:extLst>
              <a:ext uri="{FF2B5EF4-FFF2-40B4-BE49-F238E27FC236}">
                <a16:creationId xmlns:a16="http://schemas.microsoft.com/office/drawing/2014/main" xmlns="" id="{2ED07D9F-4E5A-4C43-AD1F-FC245E27332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4831" t="22365" r="3923" b="44651"/>
          <a:stretch/>
        </p:blipFill>
        <p:spPr>
          <a:xfrm>
            <a:off x="10224420" y="4595966"/>
            <a:ext cx="1976849" cy="2262034"/>
          </a:xfrm>
          <a:prstGeom prst="rect">
            <a:avLst/>
          </a:prstGeom>
        </p:spPr>
      </p:pic>
    </p:spTree>
    <p:extLst>
      <p:ext uri="{BB962C8B-B14F-4D97-AF65-F5344CB8AC3E}">
        <p14:creationId xmlns:p14="http://schemas.microsoft.com/office/powerpoint/2010/main" val="343915672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D276480-5C21-4BC5-8769-599892F0CB9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EF7FF5BB-7A27-4426-9AE9-673D0C2A8F1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CB8A7308-956B-4BE5-9B7C-F2C8B7852D0A}"/>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F27FB14A-4E85-403F-8CDF-E38EEED9B8B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68CD2965-0418-441D-A59F-43F2DD8D5FD5}"/>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8740906A-7F65-438D-9E1C-8E3DD67B412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67684325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027BE97-AB4E-492F-BCC5-061B51B519D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324DE01D-997E-437B-AD61-073BB5727B4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759C0278-7D63-459E-A71B-57302A92E279}"/>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747599AD-005F-4CAF-8F77-A847F1B6C08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7F63BB80-F8FA-406B-9903-6B9E4A1E624A}"/>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993F4ACD-0F37-48E1-9EAA-47D1819307C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xmlns="" id="{2A8F76EE-0E64-4EE5-978E-1EF51F07C13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xmlns="" id="{41FA92AF-C5CD-4F0B-B87F-03F3898E5AF4}"/>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59936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65DC53-6A6A-40BD-974E-A5FFFE64837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0ED37C26-A905-4141-9E75-6CC808F14DE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xmlns="" id="{3D8FEF6C-11FB-4B18-A2EE-4CFDAF3DD6E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xmlns="" id="{71B7E23B-B274-4E27-9F7B-E00DBDE1A665}"/>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88549925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3C8A225D-B0E3-45CA-9188-DD54384D00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9" name="图片 8">
            <a:extLst>
              <a:ext uri="{FF2B5EF4-FFF2-40B4-BE49-F238E27FC236}">
                <a16:creationId xmlns:a16="http://schemas.microsoft.com/office/drawing/2014/main" xmlns="" id="{27597B9B-BBFC-4852-B342-E43D6C37BB4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10" name="图片 9">
            <a:extLst>
              <a:ext uri="{FF2B5EF4-FFF2-40B4-BE49-F238E27FC236}">
                <a16:creationId xmlns:a16="http://schemas.microsoft.com/office/drawing/2014/main" xmlns="" id="{020206DD-7E20-4BFB-9462-923D23CA669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4831" t="22365" r="3923" b="44651"/>
          <a:stretch/>
        </p:blipFill>
        <p:spPr>
          <a:xfrm>
            <a:off x="10224420" y="4595966"/>
            <a:ext cx="1976849" cy="2262034"/>
          </a:xfrm>
          <a:prstGeom prst="rect">
            <a:avLst/>
          </a:prstGeom>
        </p:spPr>
      </p:pic>
    </p:spTree>
    <p:extLst>
      <p:ext uri="{BB962C8B-B14F-4D97-AF65-F5344CB8AC3E}">
        <p14:creationId xmlns:p14="http://schemas.microsoft.com/office/powerpoint/2010/main" val="130261662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1996439B-2961-4857-8C90-F6A06A8922A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174BB6A5-FA7C-4144-9F9C-19F13E7F8E46}"/>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13BCE803-D337-445F-B4D3-DC88A81A23D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89414761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A259C20-F69A-4F67-B9D2-D6F49152452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1AD035C2-DFCC-4EE9-94A2-F60773B0BBF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39FDB44C-937A-4E36-811C-DE150BC896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45F6EFE2-2FB3-4512-B77A-7429555B8E5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26874391-9EAB-44BF-B609-57B234992D7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3367B7B7-E185-48EC-B974-3FF83FBB4A9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64653710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0A8DCCA-1FB0-46B8-AF82-009F74F9A3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2991C14D-A86E-48F0-9F50-82073E2DF5E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36ADDFC5-DDAE-491D-8168-373B58E52C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12CBB702-340B-4C13-9A27-61FB6C3C74F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FCB28ED6-5FB8-4301-BF6D-66056011E59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4B1D33E8-809C-4216-9930-7E95958F2090}"/>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15865260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A0B46A7-A15B-406B-9CE7-8B9F9A96A9A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6AFFC351-ACB0-4D90-A379-0B98B6BBF911}"/>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74044560-894D-421A-BE5C-29D83699233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F7734FEF-903F-41E3-AED6-2ECA8BD32EC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00C205CC-DB7C-4796-8334-06EE7718D9DF}"/>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3313554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ECE09109-9172-4B21-ADD7-32BF0588C5B9}"/>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20AA9DF4-864C-44E3-A272-5F4BECF14F2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FE63348C-798A-4C0E-8A4D-4AE4DB76511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F53AAB27-DDDD-4632-A195-18966CEBC3DE}"/>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D421BD31-5FCF-4F72-AE25-C295FEF6021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72754282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1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5550678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7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92123295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6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80658057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5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36188373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4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03733140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C0A97201-B517-45C7-8644-92E08D67774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9" name="图片 8">
            <a:extLst>
              <a:ext uri="{FF2B5EF4-FFF2-40B4-BE49-F238E27FC236}">
                <a16:creationId xmlns:a16="http://schemas.microsoft.com/office/drawing/2014/main" xmlns="" id="{32ABB31A-768F-4DD9-B3D3-67655728EA2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10" name="图片 9">
            <a:extLst>
              <a:ext uri="{FF2B5EF4-FFF2-40B4-BE49-F238E27FC236}">
                <a16:creationId xmlns:a16="http://schemas.microsoft.com/office/drawing/2014/main" xmlns="" id="{2ED07D9F-4E5A-4C43-AD1F-FC245E27332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4831" t="22365" r="3923" b="44651"/>
          <a:stretch/>
        </p:blipFill>
        <p:spPr>
          <a:xfrm>
            <a:off x="10224420" y="4595966"/>
            <a:ext cx="1976849" cy="2262034"/>
          </a:xfrm>
          <a:prstGeom prst="rect">
            <a:avLst/>
          </a:prstGeom>
        </p:spPr>
      </p:pic>
    </p:spTree>
    <p:extLst>
      <p:ext uri="{BB962C8B-B14F-4D97-AF65-F5344CB8AC3E}">
        <p14:creationId xmlns:p14="http://schemas.microsoft.com/office/powerpoint/2010/main" val="315657645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3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9994528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2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4976063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D276480-5C21-4BC5-8769-599892F0CB9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EF7FF5BB-7A27-4426-9AE9-673D0C2A8F1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CB8A7308-956B-4BE5-9B7C-F2C8B7852D0A}"/>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F27FB14A-4E85-403F-8CDF-E38EEED9B8B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68CD2965-0418-441D-A59F-43F2DD8D5FD5}"/>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8740906A-7F65-438D-9E1C-8E3DD67B412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46073695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027BE97-AB4E-492F-BCC5-061B51B519D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324DE01D-997E-437B-AD61-073BB5727B4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759C0278-7D63-459E-A71B-57302A92E279}"/>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747599AD-005F-4CAF-8F77-A847F1B6C08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7F63BB80-F8FA-406B-9903-6B9E4A1E624A}"/>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993F4ACD-0F37-48E1-9EAA-47D1819307C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xmlns="" id="{2A8F76EE-0E64-4EE5-978E-1EF51F07C13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xmlns="" id="{41FA92AF-C5CD-4F0B-B87F-03F3898E5AF4}"/>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68510104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65DC53-6A6A-40BD-974E-A5FFFE64837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0ED37C26-A905-4141-9E75-6CC808F14DE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xmlns="" id="{3D8FEF6C-11FB-4B18-A2EE-4CFDAF3DD6E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xmlns="" id="{71B7E23B-B274-4E27-9F7B-E00DBDE1A665}"/>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16598299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1996439B-2961-4857-8C90-F6A06A8922A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174BB6A5-FA7C-4144-9F9C-19F13E7F8E46}"/>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13BCE803-D337-445F-B4D3-DC88A81A23D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6534229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2.png"/><Relationship Id="rId3" Type="http://schemas.openxmlformats.org/officeDocument/2006/relationships/slideLayout" Target="../slideLayouts/slideLayout21.xml"/><Relationship Id="rId21" Type="http://schemas.openxmlformats.org/officeDocument/2006/relationships/image" Target="../media/image5.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1.png"/><Relationship Id="rId2" Type="http://schemas.openxmlformats.org/officeDocument/2006/relationships/slideLayout" Target="../slideLayouts/slideLayout20.xml"/><Relationship Id="rId16" Type="http://schemas.openxmlformats.org/officeDocument/2006/relationships/theme" Target="../theme/theme2.xml"/><Relationship Id="rId20" Type="http://schemas.openxmlformats.org/officeDocument/2006/relationships/image" Target="../media/image4.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3.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image" Target="../media/image1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image" Target="../media/image2.png"/><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image" Target="../media/image13.png"/><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image" Target="../media/image1.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image" Target="../media/image5.pn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image" Target="../media/image4.png"/><Relationship Id="rId10" Type="http://schemas.openxmlformats.org/officeDocument/2006/relationships/slideLayout" Target="../slideLayouts/slideLayout43.xml"/><Relationship Id="rId19" Type="http://schemas.openxmlformats.org/officeDocument/2006/relationships/theme" Target="../theme/theme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BE49DFE6-7DE3-4F3F-84FC-881D4DFD9BED}"/>
              </a:ext>
            </a:extLst>
          </p:cNvPr>
          <p:cNvPicPr>
            <a:picLocks noChangeAspect="1"/>
          </p:cNvPicPr>
          <p:nvPr userDrawn="1"/>
        </p:nvPicPr>
        <p:blipFill rotWithShape="1">
          <a:blip r:embed="rId20">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8" name="图片 7">
            <a:extLst>
              <a:ext uri="{FF2B5EF4-FFF2-40B4-BE49-F238E27FC236}">
                <a16:creationId xmlns:a16="http://schemas.microsoft.com/office/drawing/2014/main" xmlns="" id="{0CC4278A-B2EF-4595-B658-5F835F3B6340}"/>
              </a:ext>
            </a:extLst>
          </p:cNvPr>
          <p:cNvPicPr>
            <a:picLocks noChangeAspect="1"/>
          </p:cNvPicPr>
          <p:nvPr userDrawn="1"/>
        </p:nvPicPr>
        <p:blipFill rotWithShape="1">
          <a:blip r:embed="rId21" cstate="print">
            <a:extLst>
              <a:ext uri="{28A0092B-C50C-407E-A947-70E740481C1C}">
                <a14:useLocalDpi xmlns:a14="http://schemas.microsoft.com/office/drawing/2010/main" val="0"/>
              </a:ext>
            </a:extLst>
          </a:blip>
          <a:srcRect r="41775" b="29861"/>
          <a:stretch/>
        </p:blipFill>
        <p:spPr>
          <a:xfrm>
            <a:off x="-9269" y="-457200"/>
            <a:ext cx="2246085" cy="4810125"/>
          </a:xfrm>
          <a:prstGeom prst="rect">
            <a:avLst/>
          </a:prstGeom>
        </p:spPr>
      </p:pic>
      <p:pic>
        <p:nvPicPr>
          <p:cNvPr id="9" name="图片 8">
            <a:extLst>
              <a:ext uri="{FF2B5EF4-FFF2-40B4-BE49-F238E27FC236}">
                <a16:creationId xmlns:a16="http://schemas.microsoft.com/office/drawing/2014/main" xmlns="" id="{BDAD0EC5-A999-489B-9CD2-A3E8468C76B2}"/>
              </a:ext>
            </a:extLst>
          </p:cNvPr>
          <p:cNvPicPr>
            <a:picLocks noChangeAspect="1"/>
          </p:cNvPicPr>
          <p:nvPr userDrawn="1"/>
        </p:nvPicPr>
        <p:blipFill rotWithShape="1">
          <a:blip r:embed="rId22" cstate="print">
            <a:extLst>
              <a:ext uri="{28A0092B-C50C-407E-A947-70E740481C1C}">
                <a14:useLocalDpi xmlns:a14="http://schemas.microsoft.com/office/drawing/2010/main" val="0"/>
              </a:ext>
            </a:extLst>
          </a:blip>
          <a:srcRect l="44831" t="22365" r="3923" b="44651"/>
          <a:stretch/>
        </p:blipFill>
        <p:spPr>
          <a:xfrm>
            <a:off x="10224420" y="4595966"/>
            <a:ext cx="1976849" cy="2262034"/>
          </a:xfrm>
          <a:prstGeom prst="rect">
            <a:avLst/>
          </a:prstGeom>
        </p:spPr>
      </p:pic>
      <p:sp>
        <p:nvSpPr>
          <p:cNvPr id="10" name="矩形: 圆角 9">
            <a:extLst>
              <a:ext uri="{FF2B5EF4-FFF2-40B4-BE49-F238E27FC236}">
                <a16:creationId xmlns:a16="http://schemas.microsoft.com/office/drawing/2014/main" xmlns="" id="{106DBA83-D0B8-4FA8-84CB-7AF02E44DD40}"/>
              </a:ext>
            </a:extLst>
          </p:cNvPr>
          <p:cNvSpPr/>
          <p:nvPr userDrawn="1"/>
        </p:nvSpPr>
        <p:spPr>
          <a:xfrm>
            <a:off x="495300" y="495300"/>
            <a:ext cx="11201400" cy="5867400"/>
          </a:xfrm>
          <a:prstGeom prst="roundRect">
            <a:avLst>
              <a:gd name="adj" fmla="val 27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2" name="图片 11">
            <a:extLst>
              <a:ext uri="{FF2B5EF4-FFF2-40B4-BE49-F238E27FC236}">
                <a16:creationId xmlns:a16="http://schemas.microsoft.com/office/drawing/2014/main" xmlns="" id="{83180B49-C4A1-40DB-BBD9-60F045C31851}"/>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356645" y="5715000"/>
            <a:ext cx="8867775" cy="1143000"/>
          </a:xfrm>
          <a:prstGeom prst="rect">
            <a:avLst/>
          </a:prstGeom>
        </p:spPr>
      </p:pic>
      <p:pic>
        <p:nvPicPr>
          <p:cNvPr id="17" name="图片 16">
            <a:extLst>
              <a:ext uri="{FF2B5EF4-FFF2-40B4-BE49-F238E27FC236}">
                <a16:creationId xmlns:a16="http://schemas.microsoft.com/office/drawing/2014/main" xmlns="" id="{5A4D937D-B972-45DA-A337-EE684D339EE6}"/>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613519" y="589280"/>
            <a:ext cx="476776" cy="485140"/>
          </a:xfrm>
          <a:prstGeom prst="rect">
            <a:avLst/>
          </a:prstGeom>
        </p:spPr>
      </p:pic>
      <p:pic>
        <p:nvPicPr>
          <p:cNvPr id="11" name="Picture 10">
            <a:extLst>
              <a:ext uri="{FF2B5EF4-FFF2-40B4-BE49-F238E27FC236}">
                <a16:creationId xmlns:a16="http://schemas.microsoft.com/office/drawing/2014/main" xmlns="" id="{A3A31073-3FCE-7DDC-738D-6478D01D6DF6}"/>
              </a:ext>
            </a:extLst>
          </p:cNvPr>
          <p:cNvPicPr>
            <a:picLocks noChangeAspect="1"/>
          </p:cNvPicPr>
          <p:nvPr userDrawn="1"/>
        </p:nvPicPr>
        <p:blipFill rotWithShape="1">
          <a:blip r:embed="rId25" cstate="print">
            <a:extLst>
              <a:ext uri="{28A0092B-C50C-407E-A947-70E740481C1C}">
                <a14:useLocalDpi xmlns:a14="http://schemas.microsoft.com/office/drawing/2010/main" val="0"/>
              </a:ext>
            </a:extLst>
          </a:blip>
          <a:srcRect t="39325"/>
          <a:stretch/>
        </p:blipFill>
        <p:spPr>
          <a:xfrm>
            <a:off x="12586850" y="-3067050"/>
            <a:ext cx="1015007" cy="1047276"/>
          </a:xfrm>
          <a:prstGeom prst="rect">
            <a:avLst/>
          </a:prstGeom>
        </p:spPr>
      </p:pic>
      <p:pic>
        <p:nvPicPr>
          <p:cNvPr id="13" name="Picture 12">
            <a:extLst>
              <a:ext uri="{FF2B5EF4-FFF2-40B4-BE49-F238E27FC236}">
                <a16:creationId xmlns:a16="http://schemas.microsoft.com/office/drawing/2014/main" xmlns="" id="{A3A31073-3FCE-7DDC-738D-6478D01D6DF6}"/>
              </a:ext>
            </a:extLst>
          </p:cNvPr>
          <p:cNvPicPr>
            <a:picLocks noChangeAspect="1"/>
          </p:cNvPicPr>
          <p:nvPr userDrawn="1"/>
        </p:nvPicPr>
        <p:blipFill rotWithShape="1">
          <a:blip r:embed="rId25" cstate="print">
            <a:extLst>
              <a:ext uri="{28A0092B-C50C-407E-A947-70E740481C1C}">
                <a14:useLocalDpi xmlns:a14="http://schemas.microsoft.com/office/drawing/2010/main" val="0"/>
              </a:ext>
            </a:extLst>
          </a:blip>
          <a:srcRect t="39325"/>
          <a:stretch/>
        </p:blipFill>
        <p:spPr>
          <a:xfrm>
            <a:off x="5080993" y="-2251951"/>
            <a:ext cx="1015007" cy="1047276"/>
          </a:xfrm>
          <a:prstGeom prst="rect">
            <a:avLst/>
          </a:prstGeom>
        </p:spPr>
      </p:pic>
      <p:pic>
        <p:nvPicPr>
          <p:cNvPr id="14" name="Picture 13">
            <a:extLst>
              <a:ext uri="{FF2B5EF4-FFF2-40B4-BE49-F238E27FC236}">
                <a16:creationId xmlns:a16="http://schemas.microsoft.com/office/drawing/2014/main" xmlns="" id="{A3A31073-3FCE-7DDC-738D-6478D01D6DF6}"/>
              </a:ext>
            </a:extLst>
          </p:cNvPr>
          <p:cNvPicPr>
            <a:picLocks noChangeAspect="1"/>
          </p:cNvPicPr>
          <p:nvPr userDrawn="1"/>
        </p:nvPicPr>
        <p:blipFill rotWithShape="1">
          <a:blip r:embed="rId25" cstate="print">
            <a:extLst>
              <a:ext uri="{28A0092B-C50C-407E-A947-70E740481C1C}">
                <a14:useLocalDpi xmlns:a14="http://schemas.microsoft.com/office/drawing/2010/main" val="0"/>
              </a:ext>
            </a:extLst>
          </a:blip>
          <a:srcRect t="39325"/>
          <a:stretch/>
        </p:blipFill>
        <p:spPr>
          <a:xfrm>
            <a:off x="-1917361" y="-2284814"/>
            <a:ext cx="1015007" cy="1047276"/>
          </a:xfrm>
          <a:prstGeom prst="rect">
            <a:avLst/>
          </a:prstGeom>
        </p:spPr>
      </p:pic>
      <p:pic>
        <p:nvPicPr>
          <p:cNvPr id="15" name="Picture 14">
            <a:extLst>
              <a:ext uri="{FF2B5EF4-FFF2-40B4-BE49-F238E27FC236}">
                <a16:creationId xmlns:a16="http://schemas.microsoft.com/office/drawing/2014/main" xmlns="" id="{A3A31073-3FCE-7DDC-738D-6478D01D6DF6}"/>
              </a:ext>
            </a:extLst>
          </p:cNvPr>
          <p:cNvPicPr>
            <a:picLocks noChangeAspect="1"/>
          </p:cNvPicPr>
          <p:nvPr userDrawn="1"/>
        </p:nvPicPr>
        <p:blipFill rotWithShape="1">
          <a:blip r:embed="rId25" cstate="print">
            <a:extLst>
              <a:ext uri="{28A0092B-C50C-407E-A947-70E740481C1C}">
                <a14:useLocalDpi xmlns:a14="http://schemas.microsoft.com/office/drawing/2010/main" val="0"/>
              </a:ext>
            </a:extLst>
          </a:blip>
          <a:srcRect t="39325"/>
          <a:stretch/>
        </p:blipFill>
        <p:spPr>
          <a:xfrm>
            <a:off x="-1784169" y="8154586"/>
            <a:ext cx="1015007" cy="1047276"/>
          </a:xfrm>
          <a:prstGeom prst="rect">
            <a:avLst/>
          </a:prstGeom>
        </p:spPr>
      </p:pic>
      <p:pic>
        <p:nvPicPr>
          <p:cNvPr id="16" name="Picture 15">
            <a:extLst>
              <a:ext uri="{FF2B5EF4-FFF2-40B4-BE49-F238E27FC236}">
                <a16:creationId xmlns:a16="http://schemas.microsoft.com/office/drawing/2014/main" xmlns="" id="{A3A31073-3FCE-7DDC-738D-6478D01D6DF6}"/>
              </a:ext>
            </a:extLst>
          </p:cNvPr>
          <p:cNvPicPr>
            <a:picLocks noChangeAspect="1"/>
          </p:cNvPicPr>
          <p:nvPr userDrawn="1"/>
        </p:nvPicPr>
        <p:blipFill rotWithShape="1">
          <a:blip r:embed="rId25" cstate="print">
            <a:extLst>
              <a:ext uri="{28A0092B-C50C-407E-A947-70E740481C1C}">
                <a14:useLocalDpi xmlns:a14="http://schemas.microsoft.com/office/drawing/2010/main" val="0"/>
              </a:ext>
            </a:extLst>
          </a:blip>
          <a:srcRect t="39325"/>
          <a:stretch/>
        </p:blipFill>
        <p:spPr>
          <a:xfrm>
            <a:off x="12389031" y="8154586"/>
            <a:ext cx="1015007" cy="1047276"/>
          </a:xfrm>
          <a:prstGeom prst="rect">
            <a:avLst/>
          </a:prstGeom>
        </p:spPr>
      </p:pic>
      <p:sp>
        <p:nvSpPr>
          <p:cNvPr id="2" name="Rectangle 1"/>
          <p:cNvSpPr/>
          <p:nvPr userDrawn="1"/>
        </p:nvSpPr>
        <p:spPr>
          <a:xfrm>
            <a:off x="140354" y="6406634"/>
            <a:ext cx="1075936" cy="369332"/>
          </a:xfrm>
          <a:prstGeom prst="rect">
            <a:avLst/>
          </a:prstGeom>
        </p:spPr>
        <p:txBody>
          <a:bodyPr wrap="none">
            <a:spAutoFit/>
          </a:bodyPr>
          <a:lstStyle/>
          <a:p>
            <a:r>
              <a:rPr kumimoji="0" lang="en-US" sz="1800" b="0" i="0" u="none" strike="noStrike" kern="1200" cap="none" spc="0" normalizeH="0" baseline="0" noProof="0" dirty="0" err="1" smtClean="0">
                <a:ln>
                  <a:noFill/>
                </a:ln>
                <a:solidFill>
                  <a:schemeClr val="accent5">
                    <a:lumMod val="60000"/>
                    <a:lumOff val="40000"/>
                  </a:schemeClr>
                </a:solidFill>
                <a:effectLst/>
                <a:uLnTx/>
                <a:uFillTx/>
                <a:latin typeface="#9Slide07 HoneyCream" pitchFamily="2" charset="0"/>
                <a:ea typeface="+mn-ea"/>
                <a:cs typeface="+mn-cs"/>
              </a:rPr>
              <a:t>Măng</a:t>
            </a:r>
            <a:r>
              <a:rPr kumimoji="0" lang="en-US" sz="1800" b="0" i="0" u="none" strike="noStrike" kern="1200" cap="none" spc="0" normalizeH="0" baseline="0" noProof="0" dirty="0" smtClean="0">
                <a:ln>
                  <a:noFill/>
                </a:ln>
                <a:solidFill>
                  <a:schemeClr val="accent5">
                    <a:lumMod val="60000"/>
                    <a:lumOff val="40000"/>
                  </a:schemeClr>
                </a:solidFill>
                <a:effectLst/>
                <a:uLnTx/>
                <a:uFillTx/>
                <a:latin typeface="#9Slide07 HoneyCream" pitchFamily="2" charset="0"/>
                <a:ea typeface="+mn-ea"/>
                <a:cs typeface="+mn-cs"/>
              </a:rPr>
              <a:t> Non </a:t>
            </a:r>
            <a:endParaRPr lang="en-GB" dirty="0">
              <a:solidFill>
                <a:schemeClr val="accent5">
                  <a:lumMod val="60000"/>
                  <a:lumOff val="40000"/>
                </a:schemeClr>
              </a:solidFill>
            </a:endParaRPr>
          </a:p>
        </p:txBody>
      </p:sp>
    </p:spTree>
    <p:extLst>
      <p:ext uri="{BB962C8B-B14F-4D97-AF65-F5344CB8AC3E}">
        <p14:creationId xmlns:p14="http://schemas.microsoft.com/office/powerpoint/2010/main" val="2573539406"/>
      </p:ext>
    </p:extLst>
  </p:cSld>
  <p:clrMap bg1="lt1" tx1="dk1" bg2="lt2" tx2="dk2" accent1="accent1" accent2="accent2" accent3="accent3" accent4="accent4" accent5="accent5" accent6="accent6" hlink="hlink" folHlink="folHlink"/>
  <p:sldLayoutIdLst>
    <p:sldLayoutId id="2147483661" r:id="rId1"/>
    <p:sldLayoutId id="2147483702" r:id="rId2"/>
    <p:sldLayoutId id="2147483700"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707" r:id="rId15"/>
    <p:sldLayoutId id="2147483706" r:id="rId16"/>
    <p:sldLayoutId id="2147483705" r:id="rId17"/>
    <p:sldLayoutId id="2147483703" r:id="rId18"/>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BE49DFE6-7DE3-4F3F-84FC-881D4DFD9BED}"/>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8" name="图片 7">
            <a:extLst>
              <a:ext uri="{FF2B5EF4-FFF2-40B4-BE49-F238E27FC236}">
                <a16:creationId xmlns:a16="http://schemas.microsoft.com/office/drawing/2014/main" xmlns="" id="{0CC4278A-B2EF-4595-B658-5F835F3B6340}"/>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r="41775" b="29861"/>
          <a:stretch/>
        </p:blipFill>
        <p:spPr>
          <a:xfrm>
            <a:off x="-9269" y="-457200"/>
            <a:ext cx="2246085" cy="4810125"/>
          </a:xfrm>
          <a:prstGeom prst="rect">
            <a:avLst/>
          </a:prstGeom>
        </p:spPr>
      </p:pic>
      <p:pic>
        <p:nvPicPr>
          <p:cNvPr id="9" name="图片 8">
            <a:extLst>
              <a:ext uri="{FF2B5EF4-FFF2-40B4-BE49-F238E27FC236}">
                <a16:creationId xmlns:a16="http://schemas.microsoft.com/office/drawing/2014/main" xmlns="" id="{BDAD0EC5-A999-489B-9CD2-A3E8468C76B2}"/>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l="44831" t="22365" r="3923" b="44651"/>
          <a:stretch/>
        </p:blipFill>
        <p:spPr>
          <a:xfrm>
            <a:off x="10224420" y="4595966"/>
            <a:ext cx="1976849" cy="2262034"/>
          </a:xfrm>
          <a:prstGeom prst="rect">
            <a:avLst/>
          </a:prstGeom>
        </p:spPr>
      </p:pic>
      <p:sp>
        <p:nvSpPr>
          <p:cNvPr id="10" name="矩形: 圆角 9">
            <a:extLst>
              <a:ext uri="{FF2B5EF4-FFF2-40B4-BE49-F238E27FC236}">
                <a16:creationId xmlns:a16="http://schemas.microsoft.com/office/drawing/2014/main" xmlns="" id="{106DBA83-D0B8-4FA8-84CB-7AF02E44DD40}"/>
              </a:ext>
            </a:extLst>
          </p:cNvPr>
          <p:cNvSpPr/>
          <p:nvPr userDrawn="1"/>
        </p:nvSpPr>
        <p:spPr>
          <a:xfrm>
            <a:off x="495300" y="495300"/>
            <a:ext cx="11201400" cy="5867400"/>
          </a:xfrm>
          <a:prstGeom prst="roundRect">
            <a:avLst>
              <a:gd name="adj" fmla="val 27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2" name="图片 11">
            <a:extLst>
              <a:ext uri="{FF2B5EF4-FFF2-40B4-BE49-F238E27FC236}">
                <a16:creationId xmlns:a16="http://schemas.microsoft.com/office/drawing/2014/main" xmlns="" id="{83180B49-C4A1-40DB-BBD9-60F045C31851}"/>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356645" y="5715000"/>
            <a:ext cx="8867775" cy="1143000"/>
          </a:xfrm>
          <a:prstGeom prst="rect">
            <a:avLst/>
          </a:prstGeom>
        </p:spPr>
      </p:pic>
      <p:pic>
        <p:nvPicPr>
          <p:cNvPr id="17" name="图片 16">
            <a:extLst>
              <a:ext uri="{FF2B5EF4-FFF2-40B4-BE49-F238E27FC236}">
                <a16:creationId xmlns:a16="http://schemas.microsoft.com/office/drawing/2014/main" xmlns="" id="{5A4D937D-B972-45DA-A337-EE684D339EE6}"/>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613519" y="589280"/>
            <a:ext cx="476776" cy="485140"/>
          </a:xfrm>
          <a:prstGeom prst="rect">
            <a:avLst/>
          </a:prstGeom>
        </p:spPr>
      </p:pic>
      <p:pic>
        <p:nvPicPr>
          <p:cNvPr id="11" name="Picture 10">
            <a:extLst>
              <a:ext uri="{FF2B5EF4-FFF2-40B4-BE49-F238E27FC236}">
                <a16:creationId xmlns:a16="http://schemas.microsoft.com/office/drawing/2014/main" xmlns="" id="{EC5E0FEB-D52F-480D-A70B-D86272B79844}"/>
              </a:ext>
            </a:extLst>
          </p:cNvPr>
          <p:cNvPicPr>
            <a:picLocks noChangeAspect="1"/>
          </p:cNvPicPr>
          <p:nvPr userDrawn="1"/>
        </p:nvPicPr>
        <p:blipFill rotWithShape="1">
          <a:blip r:embed="rId22" cstate="print">
            <a:extLst>
              <a:ext uri="{28A0092B-C50C-407E-A947-70E740481C1C}">
                <a14:useLocalDpi xmlns:a14="http://schemas.microsoft.com/office/drawing/2010/main" val="0"/>
              </a:ext>
            </a:extLst>
          </a:blip>
          <a:srcRect t="39325"/>
          <a:stretch/>
        </p:blipFill>
        <p:spPr>
          <a:xfrm flipV="1">
            <a:off x="10839450" y="-1728412"/>
            <a:ext cx="1352550" cy="1395549"/>
          </a:xfrm>
          <a:prstGeom prst="rect">
            <a:avLst/>
          </a:prstGeom>
        </p:spPr>
      </p:pic>
      <p:pic>
        <p:nvPicPr>
          <p:cNvPr id="13" name="Picture 12">
            <a:extLst>
              <a:ext uri="{FF2B5EF4-FFF2-40B4-BE49-F238E27FC236}">
                <a16:creationId xmlns:a16="http://schemas.microsoft.com/office/drawing/2014/main" xmlns="" id="{EC5E0FEB-D52F-480D-A70B-D86272B79844}"/>
              </a:ext>
            </a:extLst>
          </p:cNvPr>
          <p:cNvPicPr>
            <a:picLocks noChangeAspect="1"/>
          </p:cNvPicPr>
          <p:nvPr userDrawn="1"/>
        </p:nvPicPr>
        <p:blipFill rotWithShape="1">
          <a:blip r:embed="rId22" cstate="print">
            <a:extLst>
              <a:ext uri="{28A0092B-C50C-407E-A947-70E740481C1C}">
                <a14:useLocalDpi xmlns:a14="http://schemas.microsoft.com/office/drawing/2010/main" val="0"/>
              </a:ext>
            </a:extLst>
          </a:blip>
          <a:srcRect t="39325"/>
          <a:stretch/>
        </p:blipFill>
        <p:spPr>
          <a:xfrm flipV="1">
            <a:off x="-1809750" y="-2426187"/>
            <a:ext cx="1352550" cy="1395549"/>
          </a:xfrm>
          <a:prstGeom prst="rect">
            <a:avLst/>
          </a:prstGeom>
        </p:spPr>
      </p:pic>
      <p:pic>
        <p:nvPicPr>
          <p:cNvPr id="14" name="Picture 13">
            <a:extLst>
              <a:ext uri="{FF2B5EF4-FFF2-40B4-BE49-F238E27FC236}">
                <a16:creationId xmlns:a16="http://schemas.microsoft.com/office/drawing/2014/main" xmlns="" id="{EC5E0FEB-D52F-480D-A70B-D86272B79844}"/>
              </a:ext>
            </a:extLst>
          </p:cNvPr>
          <p:cNvPicPr>
            <a:picLocks noChangeAspect="1"/>
          </p:cNvPicPr>
          <p:nvPr userDrawn="1"/>
        </p:nvPicPr>
        <p:blipFill rotWithShape="1">
          <a:blip r:embed="rId22" cstate="print">
            <a:extLst>
              <a:ext uri="{28A0092B-C50C-407E-A947-70E740481C1C}">
                <a14:useLocalDpi xmlns:a14="http://schemas.microsoft.com/office/drawing/2010/main" val="0"/>
              </a:ext>
            </a:extLst>
          </a:blip>
          <a:srcRect t="39325"/>
          <a:stretch/>
        </p:blipFill>
        <p:spPr>
          <a:xfrm flipV="1">
            <a:off x="-2362200" y="7403613"/>
            <a:ext cx="1352550" cy="1395549"/>
          </a:xfrm>
          <a:prstGeom prst="rect">
            <a:avLst/>
          </a:prstGeom>
        </p:spPr>
      </p:pic>
      <p:pic>
        <p:nvPicPr>
          <p:cNvPr id="15" name="Picture 14">
            <a:extLst>
              <a:ext uri="{FF2B5EF4-FFF2-40B4-BE49-F238E27FC236}">
                <a16:creationId xmlns:a16="http://schemas.microsoft.com/office/drawing/2014/main" xmlns="" id="{EC5E0FEB-D52F-480D-A70B-D86272B79844}"/>
              </a:ext>
            </a:extLst>
          </p:cNvPr>
          <p:cNvPicPr>
            <a:picLocks noChangeAspect="1"/>
          </p:cNvPicPr>
          <p:nvPr userDrawn="1"/>
        </p:nvPicPr>
        <p:blipFill rotWithShape="1">
          <a:blip r:embed="rId22" cstate="print">
            <a:extLst>
              <a:ext uri="{28A0092B-C50C-407E-A947-70E740481C1C}">
                <a14:useLocalDpi xmlns:a14="http://schemas.microsoft.com/office/drawing/2010/main" val="0"/>
              </a:ext>
            </a:extLst>
          </a:blip>
          <a:srcRect t="39325"/>
          <a:stretch/>
        </p:blipFill>
        <p:spPr>
          <a:xfrm flipV="1">
            <a:off x="12201269" y="8220824"/>
            <a:ext cx="1352550" cy="1395549"/>
          </a:xfrm>
          <a:prstGeom prst="rect">
            <a:avLst/>
          </a:prstGeom>
        </p:spPr>
      </p:pic>
    </p:spTree>
    <p:extLst>
      <p:ext uri="{BB962C8B-B14F-4D97-AF65-F5344CB8AC3E}">
        <p14:creationId xmlns:p14="http://schemas.microsoft.com/office/powerpoint/2010/main" val="335261128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710" r:id="rId13"/>
    <p:sldLayoutId id="2147483704" r:id="rId14"/>
    <p:sldLayoutId id="2147483701" r:id="rId15"/>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BE49DFE6-7DE3-4F3F-84FC-881D4DFD9BED}"/>
              </a:ext>
            </a:extLst>
          </p:cNvPr>
          <p:cNvPicPr>
            <a:picLocks noChangeAspect="1"/>
          </p:cNvPicPr>
          <p:nvPr userDrawn="1"/>
        </p:nvPicPr>
        <p:blipFill rotWithShape="1">
          <a:blip r:embed="rId20">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8" name="图片 7">
            <a:extLst>
              <a:ext uri="{FF2B5EF4-FFF2-40B4-BE49-F238E27FC236}">
                <a16:creationId xmlns:a16="http://schemas.microsoft.com/office/drawing/2014/main" xmlns="" id="{0CC4278A-B2EF-4595-B658-5F835F3B6340}"/>
              </a:ext>
            </a:extLst>
          </p:cNvPr>
          <p:cNvPicPr>
            <a:picLocks noChangeAspect="1"/>
          </p:cNvPicPr>
          <p:nvPr userDrawn="1"/>
        </p:nvPicPr>
        <p:blipFill rotWithShape="1">
          <a:blip r:embed="rId21" cstate="print">
            <a:extLst>
              <a:ext uri="{28A0092B-C50C-407E-A947-70E740481C1C}">
                <a14:useLocalDpi xmlns:a14="http://schemas.microsoft.com/office/drawing/2010/main" val="0"/>
              </a:ext>
            </a:extLst>
          </a:blip>
          <a:srcRect r="41775" b="29861"/>
          <a:stretch/>
        </p:blipFill>
        <p:spPr>
          <a:xfrm>
            <a:off x="-9269" y="-457200"/>
            <a:ext cx="2246085" cy="4810125"/>
          </a:xfrm>
          <a:prstGeom prst="rect">
            <a:avLst/>
          </a:prstGeom>
        </p:spPr>
      </p:pic>
      <p:pic>
        <p:nvPicPr>
          <p:cNvPr id="9" name="图片 8">
            <a:extLst>
              <a:ext uri="{FF2B5EF4-FFF2-40B4-BE49-F238E27FC236}">
                <a16:creationId xmlns:a16="http://schemas.microsoft.com/office/drawing/2014/main" xmlns="" id="{BDAD0EC5-A999-489B-9CD2-A3E8468C76B2}"/>
              </a:ext>
            </a:extLst>
          </p:cNvPr>
          <p:cNvPicPr>
            <a:picLocks noChangeAspect="1"/>
          </p:cNvPicPr>
          <p:nvPr userDrawn="1"/>
        </p:nvPicPr>
        <p:blipFill rotWithShape="1">
          <a:blip r:embed="rId22" cstate="print">
            <a:extLst>
              <a:ext uri="{28A0092B-C50C-407E-A947-70E740481C1C}">
                <a14:useLocalDpi xmlns:a14="http://schemas.microsoft.com/office/drawing/2010/main" val="0"/>
              </a:ext>
            </a:extLst>
          </a:blip>
          <a:srcRect l="44831" t="22365" r="3923" b="44651"/>
          <a:stretch/>
        </p:blipFill>
        <p:spPr>
          <a:xfrm>
            <a:off x="10224420" y="4595966"/>
            <a:ext cx="1976849" cy="2262034"/>
          </a:xfrm>
          <a:prstGeom prst="rect">
            <a:avLst/>
          </a:prstGeom>
        </p:spPr>
      </p:pic>
      <p:sp>
        <p:nvSpPr>
          <p:cNvPr id="10" name="矩形: 圆角 9">
            <a:extLst>
              <a:ext uri="{FF2B5EF4-FFF2-40B4-BE49-F238E27FC236}">
                <a16:creationId xmlns:a16="http://schemas.microsoft.com/office/drawing/2014/main" xmlns="" id="{106DBA83-D0B8-4FA8-84CB-7AF02E44DD40}"/>
              </a:ext>
            </a:extLst>
          </p:cNvPr>
          <p:cNvSpPr/>
          <p:nvPr userDrawn="1"/>
        </p:nvSpPr>
        <p:spPr>
          <a:xfrm>
            <a:off x="495300" y="495300"/>
            <a:ext cx="11201400" cy="5867400"/>
          </a:xfrm>
          <a:prstGeom prst="roundRect">
            <a:avLst>
              <a:gd name="adj" fmla="val 27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2" name="图片 11">
            <a:extLst>
              <a:ext uri="{FF2B5EF4-FFF2-40B4-BE49-F238E27FC236}">
                <a16:creationId xmlns:a16="http://schemas.microsoft.com/office/drawing/2014/main" xmlns="" id="{83180B49-C4A1-40DB-BBD9-60F045C31851}"/>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356645" y="5715000"/>
            <a:ext cx="8867775" cy="1143000"/>
          </a:xfrm>
          <a:prstGeom prst="rect">
            <a:avLst/>
          </a:prstGeom>
        </p:spPr>
      </p:pic>
      <p:pic>
        <p:nvPicPr>
          <p:cNvPr id="17" name="图片 16">
            <a:extLst>
              <a:ext uri="{FF2B5EF4-FFF2-40B4-BE49-F238E27FC236}">
                <a16:creationId xmlns:a16="http://schemas.microsoft.com/office/drawing/2014/main" xmlns="" id="{5A4D937D-B972-45DA-A337-EE684D339EE6}"/>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613519" y="589280"/>
            <a:ext cx="476776" cy="485140"/>
          </a:xfrm>
          <a:prstGeom prst="rect">
            <a:avLst/>
          </a:prstGeom>
        </p:spPr>
      </p:pic>
      <p:sp>
        <p:nvSpPr>
          <p:cNvPr id="2" name="Rectangle 1"/>
          <p:cNvSpPr/>
          <p:nvPr userDrawn="1"/>
        </p:nvSpPr>
        <p:spPr>
          <a:xfrm>
            <a:off x="75551" y="6362700"/>
            <a:ext cx="1075936" cy="369332"/>
          </a:xfrm>
          <a:prstGeom prst="rect">
            <a:avLst/>
          </a:prstGeom>
        </p:spPr>
        <p:txBody>
          <a:bodyPr wrap="none">
            <a:spAutoFit/>
          </a:bodyPr>
          <a:lstStyle/>
          <a:p>
            <a:r>
              <a:rPr kumimoji="0" lang="en-US" sz="1800" b="0" i="0" u="none" strike="noStrike" kern="1200" cap="none" spc="0" normalizeH="0" baseline="0" noProof="0" dirty="0" err="1" smtClean="0">
                <a:ln>
                  <a:noFill/>
                </a:ln>
                <a:solidFill>
                  <a:schemeClr val="accent5">
                    <a:lumMod val="60000"/>
                    <a:lumOff val="40000"/>
                  </a:schemeClr>
                </a:solidFill>
                <a:effectLst/>
                <a:uLnTx/>
                <a:uFillTx/>
                <a:latin typeface="#9Slide07 HoneyCream" pitchFamily="2" charset="0"/>
                <a:ea typeface="+mn-ea"/>
                <a:cs typeface="+mn-cs"/>
              </a:rPr>
              <a:t>Măng</a:t>
            </a:r>
            <a:r>
              <a:rPr kumimoji="0" lang="en-US" sz="1800" b="0" i="0" u="none" strike="noStrike" kern="1200" cap="none" spc="0" normalizeH="0" baseline="0" noProof="0" dirty="0" smtClean="0">
                <a:ln>
                  <a:noFill/>
                </a:ln>
                <a:solidFill>
                  <a:schemeClr val="accent5">
                    <a:lumMod val="60000"/>
                    <a:lumOff val="40000"/>
                  </a:schemeClr>
                </a:solidFill>
                <a:effectLst/>
                <a:uLnTx/>
                <a:uFillTx/>
                <a:latin typeface="#9Slide07 HoneyCream" pitchFamily="2" charset="0"/>
                <a:ea typeface="+mn-ea"/>
                <a:cs typeface="+mn-cs"/>
              </a:rPr>
              <a:t> Non </a:t>
            </a:r>
            <a:endParaRPr lang="en-GB" dirty="0">
              <a:solidFill>
                <a:schemeClr val="accent5">
                  <a:lumMod val="60000"/>
                  <a:lumOff val="40000"/>
                </a:schemeClr>
              </a:solidFill>
            </a:endParaRPr>
          </a:p>
        </p:txBody>
      </p:sp>
      <p:pic>
        <p:nvPicPr>
          <p:cNvPr id="11" name="Picture 10">
            <a:extLst>
              <a:ext uri="{FF2B5EF4-FFF2-40B4-BE49-F238E27FC236}">
                <a16:creationId xmlns:a16="http://schemas.microsoft.com/office/drawing/2014/main" xmlns="" id="{EC5E0FEB-D52F-480D-A70B-D86272B79844}"/>
              </a:ext>
            </a:extLst>
          </p:cNvPr>
          <p:cNvPicPr>
            <a:picLocks noChangeAspect="1"/>
          </p:cNvPicPr>
          <p:nvPr userDrawn="1"/>
        </p:nvPicPr>
        <p:blipFill rotWithShape="1">
          <a:blip r:embed="rId25" cstate="print">
            <a:extLst>
              <a:ext uri="{28A0092B-C50C-407E-A947-70E740481C1C}">
                <a14:useLocalDpi xmlns:a14="http://schemas.microsoft.com/office/drawing/2010/main" val="0"/>
              </a:ext>
            </a:extLst>
          </a:blip>
          <a:srcRect t="39325"/>
          <a:stretch/>
        </p:blipFill>
        <p:spPr>
          <a:xfrm>
            <a:off x="12534900" y="-3229234"/>
            <a:ext cx="1600200" cy="1651072"/>
          </a:xfrm>
          <a:prstGeom prst="rect">
            <a:avLst/>
          </a:prstGeom>
        </p:spPr>
      </p:pic>
      <p:pic>
        <p:nvPicPr>
          <p:cNvPr id="13" name="Picture 12">
            <a:extLst>
              <a:ext uri="{FF2B5EF4-FFF2-40B4-BE49-F238E27FC236}">
                <a16:creationId xmlns:a16="http://schemas.microsoft.com/office/drawing/2014/main" xmlns="" id="{EC5E0FEB-D52F-480D-A70B-D86272B79844}"/>
              </a:ext>
            </a:extLst>
          </p:cNvPr>
          <p:cNvPicPr>
            <a:picLocks noChangeAspect="1"/>
          </p:cNvPicPr>
          <p:nvPr userDrawn="1"/>
        </p:nvPicPr>
        <p:blipFill rotWithShape="1">
          <a:blip r:embed="rId25" cstate="print">
            <a:extLst>
              <a:ext uri="{28A0092B-C50C-407E-A947-70E740481C1C}">
                <a14:useLocalDpi xmlns:a14="http://schemas.microsoft.com/office/drawing/2010/main" val="0"/>
              </a:ext>
            </a:extLst>
          </a:blip>
          <a:srcRect t="39325"/>
          <a:stretch/>
        </p:blipFill>
        <p:spPr>
          <a:xfrm>
            <a:off x="-1104900" y="-2655959"/>
            <a:ext cx="1600200" cy="1651072"/>
          </a:xfrm>
          <a:prstGeom prst="rect">
            <a:avLst/>
          </a:prstGeom>
        </p:spPr>
      </p:pic>
      <p:pic>
        <p:nvPicPr>
          <p:cNvPr id="14" name="Picture 13">
            <a:extLst>
              <a:ext uri="{FF2B5EF4-FFF2-40B4-BE49-F238E27FC236}">
                <a16:creationId xmlns:a16="http://schemas.microsoft.com/office/drawing/2014/main" xmlns="" id="{EC5E0FEB-D52F-480D-A70B-D86272B79844}"/>
              </a:ext>
            </a:extLst>
          </p:cNvPr>
          <p:cNvPicPr>
            <a:picLocks noChangeAspect="1"/>
          </p:cNvPicPr>
          <p:nvPr userDrawn="1"/>
        </p:nvPicPr>
        <p:blipFill rotWithShape="1">
          <a:blip r:embed="rId25" cstate="print">
            <a:extLst>
              <a:ext uri="{28A0092B-C50C-407E-A947-70E740481C1C}">
                <a14:useLocalDpi xmlns:a14="http://schemas.microsoft.com/office/drawing/2010/main" val="0"/>
              </a:ext>
            </a:extLst>
          </a:blip>
          <a:srcRect t="39325"/>
          <a:stretch/>
        </p:blipFill>
        <p:spPr>
          <a:xfrm>
            <a:off x="6096000" y="8161302"/>
            <a:ext cx="1600200" cy="1651072"/>
          </a:xfrm>
          <a:prstGeom prst="rect">
            <a:avLst/>
          </a:prstGeom>
        </p:spPr>
      </p:pic>
      <p:sp>
        <p:nvSpPr>
          <p:cNvPr id="15" name="Rectangle 14"/>
          <p:cNvSpPr/>
          <p:nvPr userDrawn="1"/>
        </p:nvSpPr>
        <p:spPr>
          <a:xfrm>
            <a:off x="140354" y="6406634"/>
            <a:ext cx="1075936" cy="369332"/>
          </a:xfrm>
          <a:prstGeom prst="rect">
            <a:avLst/>
          </a:prstGeom>
        </p:spPr>
        <p:txBody>
          <a:bodyPr wrap="none">
            <a:spAutoFit/>
          </a:bodyPr>
          <a:lstStyle/>
          <a:p>
            <a:r>
              <a:rPr kumimoji="0" lang="en-US" sz="1800" b="0" i="0" u="none" strike="noStrike" kern="1200" cap="none" spc="0" normalizeH="0" baseline="0" noProof="0" dirty="0" err="1" smtClean="0">
                <a:ln>
                  <a:noFill/>
                </a:ln>
                <a:solidFill>
                  <a:schemeClr val="accent5">
                    <a:lumMod val="60000"/>
                    <a:lumOff val="40000"/>
                  </a:schemeClr>
                </a:solidFill>
                <a:effectLst/>
                <a:uLnTx/>
                <a:uFillTx/>
                <a:latin typeface="#9Slide07 HoneyCream" pitchFamily="2" charset="0"/>
                <a:ea typeface="+mn-ea"/>
                <a:cs typeface="+mn-cs"/>
              </a:rPr>
              <a:t>Măng</a:t>
            </a:r>
            <a:r>
              <a:rPr kumimoji="0" lang="en-US" sz="1800" b="0" i="0" u="none" strike="noStrike" kern="1200" cap="none" spc="0" normalizeH="0" baseline="0" noProof="0" dirty="0" smtClean="0">
                <a:ln>
                  <a:noFill/>
                </a:ln>
                <a:solidFill>
                  <a:schemeClr val="accent5">
                    <a:lumMod val="60000"/>
                    <a:lumOff val="40000"/>
                  </a:schemeClr>
                </a:solidFill>
                <a:effectLst/>
                <a:uLnTx/>
                <a:uFillTx/>
                <a:latin typeface="#9Slide07 HoneyCream" pitchFamily="2" charset="0"/>
                <a:ea typeface="+mn-ea"/>
                <a:cs typeface="+mn-cs"/>
              </a:rPr>
              <a:t> Non </a:t>
            </a:r>
            <a:endParaRPr lang="en-GB" dirty="0">
              <a:solidFill>
                <a:schemeClr val="accent5">
                  <a:lumMod val="60000"/>
                  <a:lumOff val="40000"/>
                </a:schemeClr>
              </a:solidFill>
            </a:endParaRPr>
          </a:p>
        </p:txBody>
      </p:sp>
    </p:spTree>
    <p:extLst>
      <p:ext uri="{BB962C8B-B14F-4D97-AF65-F5344CB8AC3E}">
        <p14:creationId xmlns:p14="http://schemas.microsoft.com/office/powerpoint/2010/main" val="168342135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714" r:id="rId13"/>
    <p:sldLayoutId id="2147483713" r:id="rId14"/>
    <p:sldLayoutId id="2147483712" r:id="rId15"/>
    <p:sldLayoutId id="2147483711" r:id="rId16"/>
    <p:sldLayoutId id="2147483709" r:id="rId17"/>
    <p:sldLayoutId id="2147483708" r:id="rId18"/>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5.xml"/><Relationship Id="rId1" Type="http://schemas.openxmlformats.org/officeDocument/2006/relationships/tags" Target="../tags/tag90.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82.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83.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84.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5.xml"/><Relationship Id="rId1" Type="http://schemas.openxmlformats.org/officeDocument/2006/relationships/tags" Target="../tags/tag85.xml"/><Relationship Id="rId5" Type="http://schemas.openxmlformats.org/officeDocument/2006/relationships/image" Target="../media/image16.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5.xml"/><Relationship Id="rId1" Type="http://schemas.openxmlformats.org/officeDocument/2006/relationships/tags" Target="../tags/tag86.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0.xml"/><Relationship Id="rId1" Type="http://schemas.openxmlformats.org/officeDocument/2006/relationships/tags" Target="../tags/tag87.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5.xml"/><Relationship Id="rId1" Type="http://schemas.openxmlformats.org/officeDocument/2006/relationships/tags" Target="../tags/tag88.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5.xml"/><Relationship Id="rId1" Type="http://schemas.openxmlformats.org/officeDocument/2006/relationships/tags" Target="../tags/tag89.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416AA52A-2568-3B14-1382-2943F1A7FFD1}"/>
              </a:ext>
            </a:extLst>
          </p:cNvPr>
          <p:cNvPicPr>
            <a:picLocks noChangeAspect="1"/>
          </p:cNvPicPr>
          <p:nvPr/>
        </p:nvPicPr>
        <p:blipFill>
          <a:blip r:embed="rId2"/>
          <a:stretch>
            <a:fillRect/>
          </a:stretch>
        </p:blipFill>
        <p:spPr>
          <a:xfrm>
            <a:off x="239244" y="0"/>
            <a:ext cx="1134780" cy="1123545"/>
          </a:xfrm>
          <a:prstGeom prst="rect">
            <a:avLst/>
          </a:prstGeom>
        </p:spPr>
      </p:pic>
      <p:sp>
        <p:nvSpPr>
          <p:cNvPr id="13" name="Google Shape;1910;p31">
            <a:extLst>
              <a:ext uri="{FF2B5EF4-FFF2-40B4-BE49-F238E27FC236}">
                <a16:creationId xmlns:a16="http://schemas.microsoft.com/office/drawing/2014/main" xmlns="" id="{E4CC77B8-F17E-79E4-B3C9-5B07D794B153}"/>
              </a:ext>
            </a:extLst>
          </p:cNvPr>
          <p:cNvSpPr txBox="1">
            <a:spLocks/>
          </p:cNvSpPr>
          <p:nvPr/>
        </p:nvSpPr>
        <p:spPr>
          <a:xfrm>
            <a:off x="110126" y="1509135"/>
            <a:ext cx="1393015" cy="239753"/>
          </a:xfrm>
          <a:prstGeom prst="rect">
            <a:avLst/>
          </a:prstGeom>
          <a:noFill/>
          <a:ln>
            <a:noFill/>
          </a:ln>
        </p:spPr>
        <p:txBody>
          <a:bodyPr spcFirstLastPara="1" wrap="square" lIns="121900" tIns="121900" rIns="121900" bIns="121900" numCol="1" anchor="ctr" anchorCtr="0">
            <a:prstTxWarp prst="textArchUp">
              <a:avLst/>
            </a:prstTxWarp>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algn="r" defTabSz="1219170">
              <a:buClr>
                <a:srgbClr val="FF8E77"/>
              </a:buClr>
            </a:pPr>
            <a:r>
              <a:rPr lang="en-US" sz="6000" b="1" kern="0" dirty="0" err="1" smtClean="0">
                <a:solidFill>
                  <a:srgbClr val="002060"/>
                </a:solidFill>
                <a:effectLst>
                  <a:outerShdw blurRad="38100" dist="38100" dir="2700000" algn="tl">
                    <a:srgbClr val="000000">
                      <a:alpha val="43137"/>
                    </a:srgbClr>
                  </a:outerShdw>
                </a:effectLst>
                <a:latin typeface="#9Slide05 Aphrodite Pro" panose="02000000000000000000" pitchFamily="2" charset="0"/>
              </a:rPr>
              <a:t>Tự</a:t>
            </a:r>
            <a:r>
              <a:rPr lang="en-US" sz="6000" b="1" kern="0" dirty="0" smtClean="0">
                <a:solidFill>
                  <a:srgbClr val="002060"/>
                </a:solidFill>
                <a:effectLst>
                  <a:outerShdw blurRad="38100" dist="38100" dir="2700000" algn="tl">
                    <a:srgbClr val="000000">
                      <a:alpha val="43137"/>
                    </a:srgbClr>
                  </a:outerShdw>
                </a:effectLst>
                <a:latin typeface="#9Slide05 Aphrodite Pro" panose="02000000000000000000" pitchFamily="2" charset="0"/>
              </a:rPr>
              <a:t> </a:t>
            </a:r>
            <a:r>
              <a:rPr lang="en-US" sz="6000" b="1" kern="0" dirty="0" err="1" smtClean="0">
                <a:solidFill>
                  <a:srgbClr val="002060"/>
                </a:solidFill>
                <a:effectLst>
                  <a:outerShdw blurRad="38100" dist="38100" dir="2700000" algn="tl">
                    <a:srgbClr val="000000">
                      <a:alpha val="43137"/>
                    </a:srgbClr>
                  </a:outerShdw>
                </a:effectLst>
                <a:latin typeface="#9Slide05 Aphrodite Pro" panose="02000000000000000000" pitchFamily="2" charset="0"/>
              </a:rPr>
              <a:t>nhiên</a:t>
            </a:r>
            <a:r>
              <a:rPr lang="en-US" sz="6000" b="1" kern="0" dirty="0" smtClean="0">
                <a:solidFill>
                  <a:srgbClr val="002060"/>
                </a:solidFill>
                <a:effectLst>
                  <a:outerShdw blurRad="38100" dist="38100" dir="2700000" algn="tl">
                    <a:srgbClr val="000000">
                      <a:alpha val="43137"/>
                    </a:srgbClr>
                  </a:outerShdw>
                </a:effectLst>
                <a:latin typeface="#9Slide05 Aphrodite Pro" panose="02000000000000000000" pitchFamily="2" charset="0"/>
              </a:rPr>
              <a:t> </a:t>
            </a:r>
            <a:r>
              <a:rPr lang="en-US" sz="6000" b="1" kern="0" dirty="0" err="1" smtClean="0">
                <a:solidFill>
                  <a:srgbClr val="002060"/>
                </a:solidFill>
                <a:effectLst>
                  <a:outerShdw blurRad="38100" dist="38100" dir="2700000" algn="tl">
                    <a:srgbClr val="000000">
                      <a:alpha val="43137"/>
                    </a:srgbClr>
                  </a:outerShdw>
                </a:effectLst>
                <a:latin typeface="#9Slide05 Aphrodite Pro" panose="02000000000000000000" pitchFamily="2" charset="0"/>
              </a:rPr>
              <a:t>xã</a:t>
            </a:r>
            <a:r>
              <a:rPr lang="en-US" sz="6000" b="1" kern="0" dirty="0" smtClean="0">
                <a:solidFill>
                  <a:srgbClr val="002060"/>
                </a:solidFill>
                <a:effectLst>
                  <a:outerShdw blurRad="38100" dist="38100" dir="2700000" algn="tl">
                    <a:srgbClr val="000000">
                      <a:alpha val="43137"/>
                    </a:srgbClr>
                  </a:outerShdw>
                </a:effectLst>
                <a:latin typeface="#9Slide05 Aphrodite Pro" panose="02000000000000000000" pitchFamily="2" charset="0"/>
              </a:rPr>
              <a:t> </a:t>
            </a:r>
            <a:r>
              <a:rPr lang="en-US" sz="6000" b="1" kern="0" dirty="0" err="1" smtClean="0">
                <a:solidFill>
                  <a:srgbClr val="002060"/>
                </a:solidFill>
                <a:effectLst>
                  <a:outerShdw blurRad="38100" dist="38100" dir="2700000" algn="tl">
                    <a:srgbClr val="000000">
                      <a:alpha val="43137"/>
                    </a:srgbClr>
                  </a:outerShdw>
                </a:effectLst>
                <a:latin typeface="#9Slide05 Aphrodite Pro" panose="02000000000000000000" pitchFamily="2" charset="0"/>
              </a:rPr>
              <a:t>hội</a:t>
            </a:r>
            <a:r>
              <a:rPr lang="en-US" sz="6000" b="1" kern="0" dirty="0" smtClean="0">
                <a:solidFill>
                  <a:srgbClr val="002060"/>
                </a:solidFill>
                <a:effectLst>
                  <a:outerShdw blurRad="38100" dist="38100" dir="2700000" algn="tl">
                    <a:srgbClr val="000000">
                      <a:alpha val="43137"/>
                    </a:srgbClr>
                  </a:outerShdw>
                </a:effectLst>
                <a:latin typeface="#9Slide05 Aphrodite Pro" panose="02000000000000000000" pitchFamily="2" charset="0"/>
              </a:rPr>
              <a:t> 3</a:t>
            </a:r>
            <a:endParaRPr lang="en-US" sz="6000" b="1" kern="0" dirty="0">
              <a:solidFill>
                <a:srgbClr val="002060"/>
              </a:solidFill>
              <a:effectLst>
                <a:outerShdw blurRad="38100" dist="38100" dir="2700000" algn="tl">
                  <a:srgbClr val="000000">
                    <a:alpha val="43137"/>
                  </a:srgbClr>
                </a:outerShdw>
              </a:effectLst>
              <a:latin typeface="#9Slide05 Aphrodite Pro" panose="02000000000000000000" pitchFamily="2" charset="0"/>
            </a:endParaRPr>
          </a:p>
        </p:txBody>
      </p:sp>
      <p:pic>
        <p:nvPicPr>
          <p:cNvPr id="17" name="Picture 16"/>
          <p:cNvPicPr>
            <a:picLocks noChangeAspect="1"/>
          </p:cNvPicPr>
          <p:nvPr/>
        </p:nvPicPr>
        <p:blipFill>
          <a:blip r:embed="rId3"/>
          <a:stretch>
            <a:fillRect/>
          </a:stretch>
        </p:blipFill>
        <p:spPr>
          <a:xfrm>
            <a:off x="1877929" y="1910551"/>
            <a:ext cx="9236241" cy="3779848"/>
          </a:xfrm>
          <a:prstGeom prst="rect">
            <a:avLst/>
          </a:prstGeom>
        </p:spPr>
      </p:pic>
    </p:spTree>
    <p:extLst>
      <p:ext uri="{BB962C8B-B14F-4D97-AF65-F5344CB8AC3E}">
        <p14:creationId xmlns:p14="http://schemas.microsoft.com/office/powerpoint/2010/main" val="386794395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 id="{73312482-4EDB-43EA-B2DE-9DF57372AB30}"/>
              </a:ext>
            </a:extLst>
          </p:cNvPr>
          <p:cNvPicPr>
            <a:picLocks noChangeAspect="1"/>
          </p:cNvPicPr>
          <p:nvPr/>
        </p:nvPicPr>
        <p:blipFill rotWithShape="1">
          <a:blip r:embed="rId4">
            <a:extLst>
              <a:ext uri="{28A0092B-C50C-407E-A947-70E740481C1C}">
                <a14:useLocalDpi xmlns:a14="http://schemas.microsoft.com/office/drawing/2010/main" val="0"/>
              </a:ext>
            </a:extLst>
          </a:blip>
          <a:srcRect t="28364" b="21461"/>
          <a:stretch/>
        </p:blipFill>
        <p:spPr>
          <a:xfrm>
            <a:off x="-1157288" y="200025"/>
            <a:ext cx="14073188" cy="6686549"/>
          </a:xfrm>
          <a:prstGeom prst="rect">
            <a:avLst/>
          </a:prstGeom>
        </p:spPr>
      </p:pic>
      <p:sp>
        <p:nvSpPr>
          <p:cNvPr id="6" name="Rounded Rectangle 5"/>
          <p:cNvSpPr/>
          <p:nvPr/>
        </p:nvSpPr>
        <p:spPr>
          <a:xfrm>
            <a:off x="4677622" y="196588"/>
            <a:ext cx="3231017" cy="919401"/>
          </a:xfrm>
          <a:prstGeom prst="roundRect">
            <a:avLst/>
          </a:prstGeom>
          <a:solidFill>
            <a:schemeClr val="bg1"/>
          </a:solidFill>
          <a:ln w="76200">
            <a:solidFill>
              <a:srgbClr val="32B16C"/>
            </a:solidFill>
          </a:ln>
        </p:spPr>
        <p:txBody>
          <a:bodyPr wrap="square">
            <a:spAutoFit/>
          </a:bodyPr>
          <a:lstStyle/>
          <a:p>
            <a:pPr lvl="0" indent="226695" algn="just">
              <a:lnSpc>
                <a:spcPct val="120000"/>
              </a:lnSpc>
            </a:pPr>
            <a:r>
              <a:rPr lang="en-US" sz="4000" b="1" dirty="0" err="1" smtClean="0">
                <a:solidFill>
                  <a:srgbClr val="C00000"/>
                </a:solidFill>
                <a:latin typeface="Cambria" panose="02040503050406030204" pitchFamily="18" charset="0"/>
                <a:ea typeface="Cambria" panose="02040503050406030204" pitchFamily="18" charset="0"/>
              </a:rPr>
              <a:t>Đánh</a:t>
            </a:r>
            <a:r>
              <a:rPr lang="en-US" sz="4000" b="1" dirty="0" smtClean="0">
                <a:solidFill>
                  <a:srgbClr val="C00000"/>
                </a:solidFill>
                <a:latin typeface="Cambria" panose="02040503050406030204" pitchFamily="18" charset="0"/>
                <a:ea typeface="Cambria" panose="02040503050406030204" pitchFamily="18" charset="0"/>
              </a:rPr>
              <a:t> </a:t>
            </a:r>
            <a:r>
              <a:rPr lang="en-US" sz="4000" b="1" dirty="0" err="1" smtClean="0">
                <a:solidFill>
                  <a:srgbClr val="C00000"/>
                </a:solidFill>
                <a:latin typeface="Cambria" panose="02040503050406030204" pitchFamily="18" charset="0"/>
                <a:ea typeface="Cambria" panose="02040503050406030204" pitchFamily="18" charset="0"/>
              </a:rPr>
              <a:t>giá</a:t>
            </a:r>
            <a:endParaRPr lang="en-GB" sz="4000" dirty="0">
              <a:solidFill>
                <a:srgbClr val="C00000"/>
              </a:solidFill>
              <a:latin typeface="Cambria" panose="02040503050406030204" pitchFamily="18" charset="0"/>
              <a:ea typeface="Cambria" panose="02040503050406030204" pitchFamily="18" charset="0"/>
            </a:endParaRPr>
          </a:p>
        </p:txBody>
      </p:sp>
      <p:grpSp>
        <p:nvGrpSpPr>
          <p:cNvPr id="8" name="Group 7"/>
          <p:cNvGrpSpPr/>
          <p:nvPr/>
        </p:nvGrpSpPr>
        <p:grpSpPr>
          <a:xfrm>
            <a:off x="1326562" y="1178087"/>
            <a:ext cx="9589087" cy="2677656"/>
            <a:chOff x="1255125" y="1453931"/>
            <a:chExt cx="9589087" cy="2677656"/>
          </a:xfrm>
        </p:grpSpPr>
        <p:sp>
          <p:nvSpPr>
            <p:cNvPr id="5" name="Rectangle 4"/>
            <p:cNvSpPr/>
            <p:nvPr/>
          </p:nvSpPr>
          <p:spPr>
            <a:xfrm>
              <a:off x="1255125" y="1453931"/>
              <a:ext cx="9589087" cy="2677656"/>
            </a:xfrm>
            <a:prstGeom prst="rect">
              <a:avLst/>
            </a:prstGeom>
          </p:spPr>
          <p:txBody>
            <a:bodyPr wrap="square">
              <a:spAutoFit/>
            </a:bodyPr>
            <a:lstStyle/>
            <a:p>
              <a:pPr algn="just"/>
              <a:r>
                <a:rPr lang="en-US" sz="2800" b="1" i="1" dirty="0" err="1" smtClean="0">
                  <a:solidFill>
                    <a:srgbClr val="C00000"/>
                  </a:solidFill>
                  <a:latin typeface="Cambria" panose="02040503050406030204" pitchFamily="18" charset="0"/>
                  <a:ea typeface="Cambria" panose="02040503050406030204" pitchFamily="18" charset="0"/>
                </a:rPr>
                <a:t>Câu</a:t>
              </a:r>
              <a:r>
                <a:rPr lang="en-US" sz="2800" b="1" i="1" dirty="0" smtClean="0">
                  <a:solidFill>
                    <a:srgbClr val="C00000"/>
                  </a:solidFill>
                  <a:latin typeface="Cambria" panose="02040503050406030204" pitchFamily="18" charset="0"/>
                  <a:ea typeface="Cambria" panose="02040503050406030204" pitchFamily="18" charset="0"/>
                </a:rPr>
                <a:t> 1: </a:t>
              </a:r>
              <a:r>
                <a:rPr lang="en-US" sz="2800" b="1" i="1" dirty="0" err="1" smtClean="0">
                  <a:solidFill>
                    <a:srgbClr val="C00000"/>
                  </a:solidFill>
                  <a:latin typeface="Cambria" panose="02040503050406030204" pitchFamily="18" charset="0"/>
                  <a:ea typeface="Cambria" panose="02040503050406030204" pitchFamily="18" charset="0"/>
                </a:rPr>
                <a:t>Hoạt</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động</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kết</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nối</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trường</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học</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với</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xã</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hội</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có</a:t>
              </a:r>
              <a:r>
                <a:rPr lang="en-US" sz="2800" b="1" i="1" dirty="0" smtClean="0">
                  <a:solidFill>
                    <a:srgbClr val="C00000"/>
                  </a:solidFill>
                  <a:latin typeface="Cambria" panose="02040503050406030204" pitchFamily="18" charset="0"/>
                  <a:ea typeface="Cambria" panose="02040503050406030204" pitchFamily="18" charset="0"/>
                </a:rPr>
                <a:t> ý </a:t>
              </a:r>
              <a:r>
                <a:rPr lang="en-US" sz="2800" b="1" i="1" dirty="0" err="1" smtClean="0">
                  <a:solidFill>
                    <a:srgbClr val="C00000"/>
                  </a:solidFill>
                  <a:latin typeface="Cambria" panose="02040503050406030204" pitchFamily="18" charset="0"/>
                  <a:ea typeface="Cambria" panose="02040503050406030204" pitchFamily="18" charset="0"/>
                </a:rPr>
                <a:t>nghĩa</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như</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thế</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nào</a:t>
              </a:r>
              <a:r>
                <a:rPr lang="en-US" sz="2800" b="1" i="1" dirty="0" smtClean="0">
                  <a:solidFill>
                    <a:srgbClr val="C00000"/>
                  </a:solidFill>
                  <a:latin typeface="Cambria" panose="02040503050406030204" pitchFamily="18" charset="0"/>
                  <a:ea typeface="Cambria" panose="02040503050406030204" pitchFamily="18" charset="0"/>
                </a:rPr>
                <a:t> ? </a:t>
              </a:r>
              <a:r>
                <a:rPr lang="en-US" sz="2800" b="1" i="1" dirty="0" err="1" smtClean="0">
                  <a:solidFill>
                    <a:srgbClr val="C00000"/>
                  </a:solidFill>
                  <a:latin typeface="Cambria" panose="02040503050406030204" pitchFamily="18" charset="0"/>
                  <a:ea typeface="Cambria" panose="02040503050406030204" pitchFamily="18" charset="0"/>
                </a:rPr>
                <a:t>Đánh</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dấu</a:t>
              </a:r>
              <a:r>
                <a:rPr lang="en-US" sz="2800" b="1" i="1" dirty="0" smtClean="0">
                  <a:solidFill>
                    <a:srgbClr val="C00000"/>
                  </a:solidFill>
                  <a:latin typeface="Cambria" panose="02040503050406030204" pitchFamily="18" charset="0"/>
                  <a:ea typeface="Cambria" panose="02040503050406030204" pitchFamily="18" charset="0"/>
                </a:rPr>
                <a:t> X </a:t>
              </a:r>
              <a:r>
                <a:rPr lang="en-US" sz="2800" b="1" i="1" dirty="0" err="1" smtClean="0">
                  <a:solidFill>
                    <a:srgbClr val="C00000"/>
                  </a:solidFill>
                  <a:latin typeface="Cambria" panose="02040503050406030204" pitchFamily="18" charset="0"/>
                  <a:ea typeface="Cambria" panose="02040503050406030204" pitchFamily="18" charset="0"/>
                </a:rPr>
                <a:t>vào</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trước</a:t>
              </a:r>
              <a:r>
                <a:rPr lang="en-US" sz="2800" b="1" i="1" dirty="0" smtClean="0">
                  <a:solidFill>
                    <a:srgbClr val="C00000"/>
                  </a:solidFill>
                  <a:latin typeface="Cambria" panose="02040503050406030204" pitchFamily="18" charset="0"/>
                  <a:ea typeface="Cambria" panose="02040503050406030204" pitchFamily="18" charset="0"/>
                </a:rPr>
                <a:t> ý </a:t>
              </a:r>
              <a:r>
                <a:rPr lang="en-US" sz="2800" b="1" i="1" dirty="0" err="1" smtClean="0">
                  <a:solidFill>
                    <a:srgbClr val="C00000"/>
                  </a:solidFill>
                  <a:latin typeface="Cambria" panose="02040503050406030204" pitchFamily="18" charset="0"/>
                  <a:ea typeface="Cambria" panose="02040503050406030204" pitchFamily="18" charset="0"/>
                </a:rPr>
                <a:t>đúng</a:t>
              </a:r>
              <a:r>
                <a:rPr lang="en-US" sz="2800" b="1" i="1" dirty="0" smtClean="0">
                  <a:solidFill>
                    <a:srgbClr val="C00000"/>
                  </a:solidFill>
                  <a:latin typeface="Cambria" panose="02040503050406030204" pitchFamily="18" charset="0"/>
                  <a:ea typeface="Cambria" panose="02040503050406030204" pitchFamily="18" charset="0"/>
                </a:rPr>
                <a:t>.</a:t>
              </a:r>
            </a:p>
            <a:p>
              <a:pPr algn="just"/>
              <a:r>
                <a:rPr lang="en-US" sz="2800" b="1" dirty="0">
                  <a:solidFill>
                    <a:srgbClr val="002060"/>
                  </a:solidFill>
                  <a:latin typeface="Cambria" panose="02040503050406030204" pitchFamily="18" charset="0"/>
                  <a:ea typeface="Cambria" panose="02040503050406030204" pitchFamily="18" charset="0"/>
                </a:rPr>
                <a:t>	</a:t>
              </a:r>
              <a:r>
                <a:rPr lang="en-US" sz="2800" b="1" dirty="0" smtClean="0">
                  <a:solidFill>
                    <a:srgbClr val="002060"/>
                  </a:solidFill>
                  <a:latin typeface="Cambria" panose="02040503050406030204" pitchFamily="18" charset="0"/>
                  <a:ea typeface="Cambria" panose="02040503050406030204" pitchFamily="18" charset="0"/>
                </a:rPr>
                <a:t>a) </a:t>
              </a:r>
              <a:r>
                <a:rPr lang="en-US" sz="2800" b="1" dirty="0" err="1" smtClean="0">
                  <a:solidFill>
                    <a:srgbClr val="002060"/>
                  </a:solidFill>
                  <a:latin typeface="Cambria" panose="02040503050406030204" pitchFamily="18" charset="0"/>
                  <a:ea typeface="Cambria" panose="02040503050406030204" pitchFamily="18" charset="0"/>
                </a:rPr>
                <a:t>Được</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trải</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nghiệm</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với</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thực</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tế</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cuộc</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sống</a:t>
              </a:r>
              <a:r>
                <a:rPr lang="en-US" sz="2800" b="1" dirty="0" smtClean="0">
                  <a:solidFill>
                    <a:srgbClr val="002060"/>
                  </a:solidFill>
                  <a:latin typeface="Cambria" panose="02040503050406030204" pitchFamily="18" charset="0"/>
                  <a:ea typeface="Cambria" panose="02040503050406030204" pitchFamily="18" charset="0"/>
                </a:rPr>
                <a:t>.</a:t>
              </a:r>
            </a:p>
            <a:p>
              <a:pPr algn="just"/>
              <a:r>
                <a:rPr lang="en-US" sz="2800" b="1" dirty="0">
                  <a:solidFill>
                    <a:srgbClr val="002060"/>
                  </a:solidFill>
                  <a:latin typeface="Cambria" panose="02040503050406030204" pitchFamily="18" charset="0"/>
                  <a:ea typeface="Cambria" panose="02040503050406030204" pitchFamily="18" charset="0"/>
                </a:rPr>
                <a:t>	</a:t>
              </a:r>
              <a:r>
                <a:rPr lang="en-US" sz="2800" b="1" dirty="0" smtClean="0">
                  <a:solidFill>
                    <a:srgbClr val="002060"/>
                  </a:solidFill>
                  <a:latin typeface="Cambria" panose="02040503050406030204" pitchFamily="18" charset="0"/>
                  <a:ea typeface="Cambria" panose="02040503050406030204" pitchFamily="18" charset="0"/>
                </a:rPr>
                <a:t>b) </a:t>
              </a:r>
              <a:r>
                <a:rPr lang="en-US" sz="2800" b="1" dirty="0" err="1" smtClean="0">
                  <a:solidFill>
                    <a:srgbClr val="002060"/>
                  </a:solidFill>
                  <a:latin typeface="Cambria" panose="02040503050406030204" pitchFamily="18" charset="0"/>
                  <a:ea typeface="Cambria" panose="02040503050406030204" pitchFamily="18" charset="0"/>
                </a:rPr>
                <a:t>Không</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phải</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học</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bài</a:t>
              </a:r>
              <a:r>
                <a:rPr lang="en-US" sz="2800" b="1" dirty="0" smtClean="0">
                  <a:solidFill>
                    <a:srgbClr val="002060"/>
                  </a:solidFill>
                  <a:latin typeface="Cambria" panose="02040503050406030204" pitchFamily="18" charset="0"/>
                  <a:ea typeface="Cambria" panose="02040503050406030204" pitchFamily="18" charset="0"/>
                </a:rPr>
                <a:t>.</a:t>
              </a:r>
            </a:p>
            <a:p>
              <a:pPr algn="just"/>
              <a:r>
                <a:rPr lang="en-US" sz="2800" b="1" dirty="0">
                  <a:solidFill>
                    <a:srgbClr val="002060"/>
                  </a:solidFill>
                  <a:latin typeface="Cambria" panose="02040503050406030204" pitchFamily="18" charset="0"/>
                  <a:ea typeface="Cambria" panose="02040503050406030204" pitchFamily="18" charset="0"/>
                </a:rPr>
                <a:t>	</a:t>
              </a:r>
              <a:r>
                <a:rPr lang="en-US" sz="2800" b="1" dirty="0" smtClean="0">
                  <a:solidFill>
                    <a:srgbClr val="002060"/>
                  </a:solidFill>
                  <a:latin typeface="Cambria" panose="02040503050406030204" pitchFamily="18" charset="0"/>
                  <a:ea typeface="Cambria" panose="02040503050406030204" pitchFamily="18" charset="0"/>
                </a:rPr>
                <a:t>c) Lan </a:t>
              </a:r>
              <a:r>
                <a:rPr lang="en-US" sz="2800" b="1" dirty="0" err="1" smtClean="0">
                  <a:solidFill>
                    <a:srgbClr val="002060"/>
                  </a:solidFill>
                  <a:latin typeface="Cambria" panose="02040503050406030204" pitchFamily="18" charset="0"/>
                  <a:ea typeface="Cambria" panose="02040503050406030204" pitchFamily="18" charset="0"/>
                </a:rPr>
                <a:t>tỏa</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yêu</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thương</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đến</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cộng</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đồng</a:t>
              </a:r>
              <a:r>
                <a:rPr lang="en-US" sz="2800" b="1" dirty="0" smtClean="0">
                  <a:solidFill>
                    <a:srgbClr val="002060"/>
                  </a:solidFill>
                  <a:latin typeface="Cambria" panose="02040503050406030204" pitchFamily="18" charset="0"/>
                  <a:ea typeface="Cambria" panose="02040503050406030204" pitchFamily="18" charset="0"/>
                </a:rPr>
                <a:t>.</a:t>
              </a:r>
            </a:p>
            <a:p>
              <a:pPr algn="just"/>
              <a:r>
                <a:rPr lang="en-US" sz="2800" b="1" dirty="0">
                  <a:solidFill>
                    <a:srgbClr val="002060"/>
                  </a:solidFill>
                  <a:latin typeface="Cambria" panose="02040503050406030204" pitchFamily="18" charset="0"/>
                  <a:ea typeface="Cambria" panose="02040503050406030204" pitchFamily="18" charset="0"/>
                </a:rPr>
                <a:t>	</a:t>
              </a:r>
              <a:r>
                <a:rPr lang="en-US" sz="2800" b="1" dirty="0" smtClean="0">
                  <a:solidFill>
                    <a:srgbClr val="002060"/>
                  </a:solidFill>
                  <a:latin typeface="Cambria" panose="02040503050406030204" pitchFamily="18" charset="0"/>
                  <a:ea typeface="Cambria" panose="02040503050406030204" pitchFamily="18" charset="0"/>
                </a:rPr>
                <a:t>d) </a:t>
              </a:r>
              <a:r>
                <a:rPr lang="en-US" sz="2800" b="1" dirty="0" err="1" smtClean="0">
                  <a:solidFill>
                    <a:srgbClr val="002060"/>
                  </a:solidFill>
                  <a:latin typeface="Cambria" panose="02040503050406030204" pitchFamily="18" charset="0"/>
                  <a:ea typeface="Cambria" panose="02040503050406030204" pitchFamily="18" charset="0"/>
                </a:rPr>
                <a:t>Là</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cơ</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hội</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để</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học</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tập</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giao</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lưu</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với</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nhiều</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người</a:t>
              </a:r>
              <a:r>
                <a:rPr lang="en-US" sz="2800" b="1" dirty="0" smtClean="0">
                  <a:solidFill>
                    <a:srgbClr val="002060"/>
                  </a:solidFill>
                  <a:latin typeface="Cambria" panose="02040503050406030204" pitchFamily="18" charset="0"/>
                  <a:ea typeface="Cambria" panose="02040503050406030204" pitchFamily="18" charset="0"/>
                </a:rPr>
                <a:t>.</a:t>
              </a:r>
              <a:endParaRPr lang="en-GB" dirty="0"/>
            </a:p>
          </p:txBody>
        </p:sp>
        <p:sp>
          <p:nvSpPr>
            <p:cNvPr id="7" name="Rectangle 6"/>
            <p:cNvSpPr/>
            <p:nvPr/>
          </p:nvSpPr>
          <p:spPr>
            <a:xfrm>
              <a:off x="6221694" y="1973282"/>
              <a:ext cx="443935" cy="400050"/>
            </a:xfrm>
            <a:prstGeom prst="rect">
              <a:avLst/>
            </a:prstGeom>
            <a:solidFill>
              <a:srgbClr val="EC6A5E"/>
            </a:solidFill>
            <a:ln>
              <a:solidFill>
                <a:srgbClr val="EC6A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599176" y="2354043"/>
              <a:ext cx="443935" cy="400050"/>
            </a:xfrm>
            <a:prstGeom prst="rect">
              <a:avLst/>
            </a:prstGeom>
            <a:solidFill>
              <a:srgbClr val="EC6A5E"/>
            </a:solidFill>
            <a:ln>
              <a:solidFill>
                <a:srgbClr val="EC6A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599175" y="2782219"/>
              <a:ext cx="443935" cy="400050"/>
            </a:xfrm>
            <a:prstGeom prst="rect">
              <a:avLst/>
            </a:prstGeom>
            <a:solidFill>
              <a:srgbClr val="EC6A5E"/>
            </a:solidFill>
            <a:ln>
              <a:solidFill>
                <a:srgbClr val="EC6A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599174" y="3210843"/>
              <a:ext cx="443935" cy="400050"/>
            </a:xfrm>
            <a:prstGeom prst="rect">
              <a:avLst/>
            </a:prstGeom>
            <a:solidFill>
              <a:srgbClr val="EC6A5E"/>
            </a:solidFill>
            <a:ln>
              <a:solidFill>
                <a:srgbClr val="EC6A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599174" y="3639467"/>
              <a:ext cx="443935" cy="400050"/>
            </a:xfrm>
            <a:prstGeom prst="rect">
              <a:avLst/>
            </a:prstGeom>
            <a:solidFill>
              <a:srgbClr val="EC6A5E"/>
            </a:solidFill>
            <a:ln>
              <a:solidFill>
                <a:srgbClr val="EC6A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ectangle 12"/>
          <p:cNvSpPr/>
          <p:nvPr/>
        </p:nvSpPr>
        <p:spPr>
          <a:xfrm>
            <a:off x="1688836" y="2053336"/>
            <a:ext cx="407484" cy="523220"/>
          </a:xfrm>
          <a:prstGeom prst="rect">
            <a:avLst/>
          </a:prstGeom>
        </p:spPr>
        <p:txBody>
          <a:bodyPr wrap="none">
            <a:spAutoFit/>
          </a:bodyPr>
          <a:lstStyle/>
          <a:p>
            <a:r>
              <a:rPr lang="en-US" sz="2800" b="1" dirty="0">
                <a:solidFill>
                  <a:srgbClr val="002060"/>
                </a:solidFill>
                <a:latin typeface="Cambria" panose="02040503050406030204" pitchFamily="18" charset="0"/>
                <a:ea typeface="Cambria" panose="02040503050406030204" pitchFamily="18" charset="0"/>
              </a:rPr>
              <a:t>X</a:t>
            </a:r>
            <a:endParaRPr lang="en-GB" dirty="0"/>
          </a:p>
        </p:txBody>
      </p:sp>
      <p:sp>
        <p:nvSpPr>
          <p:cNvPr id="16" name="Rectangle 15"/>
          <p:cNvSpPr/>
          <p:nvPr/>
        </p:nvSpPr>
        <p:spPr>
          <a:xfrm>
            <a:off x="1707062" y="2901870"/>
            <a:ext cx="407484" cy="523220"/>
          </a:xfrm>
          <a:prstGeom prst="rect">
            <a:avLst/>
          </a:prstGeom>
        </p:spPr>
        <p:txBody>
          <a:bodyPr wrap="none">
            <a:spAutoFit/>
          </a:bodyPr>
          <a:lstStyle/>
          <a:p>
            <a:r>
              <a:rPr lang="en-US" sz="2800" b="1" dirty="0">
                <a:solidFill>
                  <a:srgbClr val="002060"/>
                </a:solidFill>
                <a:latin typeface="Cambria" panose="02040503050406030204" pitchFamily="18" charset="0"/>
                <a:ea typeface="Cambria" panose="02040503050406030204" pitchFamily="18" charset="0"/>
              </a:rPr>
              <a:t>X</a:t>
            </a:r>
            <a:endParaRPr lang="en-GB" dirty="0"/>
          </a:p>
        </p:txBody>
      </p:sp>
      <p:sp>
        <p:nvSpPr>
          <p:cNvPr id="17" name="Rectangle 16"/>
          <p:cNvSpPr/>
          <p:nvPr/>
        </p:nvSpPr>
        <p:spPr>
          <a:xfrm>
            <a:off x="1703124" y="3315370"/>
            <a:ext cx="407484" cy="523220"/>
          </a:xfrm>
          <a:prstGeom prst="rect">
            <a:avLst/>
          </a:prstGeom>
        </p:spPr>
        <p:txBody>
          <a:bodyPr wrap="none">
            <a:spAutoFit/>
          </a:bodyPr>
          <a:lstStyle/>
          <a:p>
            <a:r>
              <a:rPr lang="en-US" sz="2800" b="1" dirty="0">
                <a:solidFill>
                  <a:srgbClr val="002060"/>
                </a:solidFill>
                <a:latin typeface="Cambria" panose="02040503050406030204" pitchFamily="18" charset="0"/>
                <a:ea typeface="Cambria" panose="02040503050406030204" pitchFamily="18" charset="0"/>
              </a:rPr>
              <a:t>X</a:t>
            </a:r>
            <a:endParaRPr lang="en-GB" dirty="0"/>
          </a:p>
        </p:txBody>
      </p:sp>
      <p:sp>
        <p:nvSpPr>
          <p:cNvPr id="14" name="Rectangle 13"/>
          <p:cNvSpPr/>
          <p:nvPr/>
        </p:nvSpPr>
        <p:spPr>
          <a:xfrm>
            <a:off x="1169068" y="3874650"/>
            <a:ext cx="9612440" cy="523220"/>
          </a:xfrm>
          <a:prstGeom prst="rect">
            <a:avLst/>
          </a:prstGeom>
        </p:spPr>
        <p:txBody>
          <a:bodyPr wrap="none">
            <a:spAutoFit/>
          </a:bodyPr>
          <a:lstStyle/>
          <a:p>
            <a:r>
              <a:rPr lang="en-US" sz="2800" b="1" i="1" dirty="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Câu</a:t>
            </a:r>
            <a:r>
              <a:rPr lang="en-US" sz="2800" b="1" i="1" dirty="0" smtClean="0">
                <a:solidFill>
                  <a:srgbClr val="C00000"/>
                </a:solidFill>
                <a:latin typeface="Cambria" panose="02040503050406030204" pitchFamily="18" charset="0"/>
                <a:ea typeface="Cambria" panose="02040503050406030204" pitchFamily="18" charset="0"/>
              </a:rPr>
              <a:t> 2: </a:t>
            </a:r>
            <a:r>
              <a:rPr lang="en-US" sz="2800" b="1" i="1" dirty="0" err="1" smtClean="0">
                <a:solidFill>
                  <a:srgbClr val="C00000"/>
                </a:solidFill>
                <a:latin typeface="Cambria" panose="02040503050406030204" pitchFamily="18" charset="0"/>
                <a:ea typeface="Cambria" panose="02040503050406030204" pitchFamily="18" charset="0"/>
              </a:rPr>
              <a:t>Vì</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sao</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cần</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phải</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giữ</a:t>
            </a:r>
            <a:r>
              <a:rPr lang="en-US" sz="2800" b="1" i="1" dirty="0" smtClean="0">
                <a:solidFill>
                  <a:srgbClr val="C00000"/>
                </a:solidFill>
                <a:latin typeface="Cambria" panose="02040503050406030204" pitchFamily="18" charset="0"/>
                <a:ea typeface="Cambria" panose="02040503050406030204" pitchFamily="18" charset="0"/>
              </a:rPr>
              <a:t> an </a:t>
            </a:r>
            <a:r>
              <a:rPr lang="en-US" sz="2800" b="1" i="1" dirty="0" err="1" smtClean="0">
                <a:solidFill>
                  <a:srgbClr val="C00000"/>
                </a:solidFill>
                <a:latin typeface="Cambria" panose="02040503050406030204" pitchFamily="18" charset="0"/>
                <a:ea typeface="Cambria" panose="02040503050406030204" pitchFamily="18" charset="0"/>
              </a:rPr>
              <a:t>toàn</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và</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vệ</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sinh</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trường</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học</a:t>
            </a:r>
            <a:r>
              <a:rPr lang="en-US" sz="2800" b="1" i="1" dirty="0" smtClean="0">
                <a:solidFill>
                  <a:srgbClr val="C00000"/>
                </a:solidFill>
                <a:latin typeface="Cambria" panose="02040503050406030204" pitchFamily="18" charset="0"/>
                <a:ea typeface="Cambria" panose="02040503050406030204" pitchFamily="18" charset="0"/>
              </a:rPr>
              <a:t>? </a:t>
            </a:r>
            <a:endParaRPr lang="en-GB" i="1" dirty="0">
              <a:solidFill>
                <a:srgbClr val="C00000"/>
              </a:solidFill>
            </a:endParaRPr>
          </a:p>
        </p:txBody>
      </p:sp>
      <p:sp>
        <p:nvSpPr>
          <p:cNvPr id="19" name="Rectangle 18"/>
          <p:cNvSpPr/>
          <p:nvPr/>
        </p:nvSpPr>
        <p:spPr>
          <a:xfrm>
            <a:off x="1276040" y="4321120"/>
            <a:ext cx="9298116" cy="954107"/>
          </a:xfrm>
          <a:prstGeom prst="rect">
            <a:avLst/>
          </a:prstGeom>
        </p:spPr>
        <p:txBody>
          <a:bodyPr wrap="square">
            <a:spAutoFit/>
          </a:bodyPr>
          <a:lstStyle/>
          <a:p>
            <a:r>
              <a:rPr lang="en-US" sz="2800" b="1" dirty="0">
                <a:solidFill>
                  <a:srgbClr val="002060"/>
                </a:solidFill>
                <a:latin typeface="Cambria" panose="02040503050406030204" pitchFamily="18" charset="0"/>
                <a:ea typeface="Cambria" panose="02040503050406030204" pitchFamily="18" charset="0"/>
              </a:rPr>
              <a:t> </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Đảm</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bảo</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môi</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trường</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học</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tập</a:t>
            </a:r>
            <a:r>
              <a:rPr lang="en-US" sz="2800" b="1" dirty="0" smtClean="0">
                <a:solidFill>
                  <a:srgbClr val="002060"/>
                </a:solidFill>
                <a:latin typeface="Cambria" panose="02040503050406030204" pitchFamily="18" charset="0"/>
                <a:ea typeface="Cambria" panose="02040503050406030204" pitchFamily="18" charset="0"/>
              </a:rPr>
              <a:t> an </a:t>
            </a:r>
            <a:r>
              <a:rPr lang="en-US" sz="2800" b="1" dirty="0" err="1" smtClean="0">
                <a:solidFill>
                  <a:srgbClr val="002060"/>
                </a:solidFill>
                <a:latin typeface="Cambria" panose="02040503050406030204" pitchFamily="18" charset="0"/>
                <a:ea typeface="Cambria" panose="02040503050406030204" pitchFamily="18" charset="0"/>
              </a:rPr>
              <a:t>toàn</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bảo</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vệ</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tính</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mạng</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và</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tải</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sản</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Giữ</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gìn</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sức</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khỏe</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phòng</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tránh</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bệnh</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tật</a:t>
            </a:r>
            <a:endParaRPr lang="en-GB" dirty="0"/>
          </a:p>
        </p:txBody>
      </p:sp>
    </p:spTree>
    <p:custDataLst>
      <p:tags r:id="rId1"/>
    </p:custDataLst>
    <p:extLst>
      <p:ext uri="{BB962C8B-B14F-4D97-AF65-F5344CB8AC3E}">
        <p14:creationId xmlns:p14="http://schemas.microsoft.com/office/powerpoint/2010/main" val="335060988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14"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xmlns="" id="{EB9D68E4-8219-401D-B09E-38F42497A7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2000" y="4586287"/>
            <a:ext cx="2584529" cy="2584529"/>
          </a:xfrm>
          <a:prstGeom prst="rect">
            <a:avLst/>
          </a:prstGeom>
        </p:spPr>
      </p:pic>
      <p:pic>
        <p:nvPicPr>
          <p:cNvPr id="3" name="Picture 2"/>
          <p:cNvPicPr>
            <a:picLocks noChangeAspect="1"/>
          </p:cNvPicPr>
          <p:nvPr/>
        </p:nvPicPr>
        <p:blipFill>
          <a:blip r:embed="rId5"/>
          <a:stretch>
            <a:fillRect/>
          </a:stretch>
        </p:blipFill>
        <p:spPr>
          <a:xfrm>
            <a:off x="2319815" y="1463882"/>
            <a:ext cx="7713648" cy="4414669"/>
          </a:xfrm>
          <a:prstGeom prst="rect">
            <a:avLst/>
          </a:prstGeom>
        </p:spPr>
      </p:pic>
      <p:sp>
        <p:nvSpPr>
          <p:cNvPr id="4" name="Rectangle 3"/>
          <p:cNvSpPr/>
          <p:nvPr/>
        </p:nvSpPr>
        <p:spPr>
          <a:xfrm>
            <a:off x="901451" y="460898"/>
            <a:ext cx="10550376" cy="1078821"/>
          </a:xfrm>
          <a:prstGeom prst="rect">
            <a:avLst/>
          </a:prstGeom>
        </p:spPr>
        <p:txBody>
          <a:bodyPr wrap="square">
            <a:spAutoFit/>
          </a:bodyPr>
          <a:lstStyle/>
          <a:p>
            <a:pPr lvl="0" indent="226695" algn="just">
              <a:lnSpc>
                <a:spcPct val="120000"/>
              </a:lnSpc>
            </a:pPr>
            <a:r>
              <a:rPr lang="en-US" sz="2800" b="1" dirty="0" err="1" smtClean="0">
                <a:solidFill>
                  <a:srgbClr val="002060"/>
                </a:solidFill>
                <a:latin typeface="Cambria" panose="02040503050406030204" pitchFamily="18" charset="0"/>
                <a:ea typeface="Cambria" panose="02040503050406030204" pitchFamily="18" charset="0"/>
              </a:rPr>
              <a:t>Quan</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sát</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hình</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thảo</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luận</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nhóm</a:t>
            </a:r>
            <a:r>
              <a:rPr lang="en-US" sz="2800" b="1" dirty="0" smtClean="0">
                <a:solidFill>
                  <a:srgbClr val="002060"/>
                </a:solidFill>
                <a:latin typeface="Cambria" panose="02040503050406030204" pitchFamily="18" charset="0"/>
                <a:ea typeface="Cambria" panose="02040503050406030204" pitchFamily="18" charset="0"/>
              </a:rPr>
              <a:t> 4 </a:t>
            </a:r>
            <a:r>
              <a:rPr lang="en-US" sz="2800" b="1" dirty="0" err="1" smtClean="0">
                <a:solidFill>
                  <a:srgbClr val="002060"/>
                </a:solidFill>
                <a:latin typeface="Cambria" panose="02040503050406030204" pitchFamily="18" charset="0"/>
                <a:ea typeface="Cambria" panose="02040503050406030204" pitchFamily="18" charset="0"/>
              </a:rPr>
              <a:t>để</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tìm</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ra</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cách</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xử</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lý</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hai</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tình</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huống</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trong</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tranh</a:t>
            </a:r>
            <a:r>
              <a:rPr lang="en-US" sz="2800" b="1" dirty="0" smtClean="0">
                <a:solidFill>
                  <a:srgbClr val="002060"/>
                </a:solidFill>
                <a:latin typeface="Cambria" panose="02040503050406030204" pitchFamily="18" charset="0"/>
                <a:ea typeface="Cambria" panose="02040503050406030204" pitchFamily="18" charset="0"/>
              </a:rPr>
              <a:t>.</a:t>
            </a:r>
            <a:endParaRPr lang="en-GB" sz="2800" dirty="0">
              <a:solidFill>
                <a:srgbClr val="00206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39945373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xmlns="" id="{EB9D68E4-8219-401D-B09E-38F42497A7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2000" y="4586287"/>
            <a:ext cx="2584529" cy="2584529"/>
          </a:xfrm>
          <a:prstGeom prst="rect">
            <a:avLst/>
          </a:prstGeom>
        </p:spPr>
      </p:pic>
      <p:pic>
        <p:nvPicPr>
          <p:cNvPr id="3" name="Picture 2"/>
          <p:cNvPicPr>
            <a:picLocks noChangeAspect="1"/>
          </p:cNvPicPr>
          <p:nvPr/>
        </p:nvPicPr>
        <p:blipFill rotWithShape="1">
          <a:blip r:embed="rId5"/>
          <a:srcRect r="50984"/>
          <a:stretch/>
        </p:blipFill>
        <p:spPr>
          <a:xfrm>
            <a:off x="928784" y="859576"/>
            <a:ext cx="4034727" cy="4710984"/>
          </a:xfrm>
          <a:prstGeom prst="rect">
            <a:avLst/>
          </a:prstGeom>
        </p:spPr>
      </p:pic>
      <p:sp>
        <p:nvSpPr>
          <p:cNvPr id="4" name="Rounded Rectangle 3"/>
          <p:cNvSpPr/>
          <p:nvPr/>
        </p:nvSpPr>
        <p:spPr>
          <a:xfrm>
            <a:off x="3949791" y="21900"/>
            <a:ext cx="4194084" cy="769998"/>
          </a:xfrm>
          <a:prstGeom prst="roundRect">
            <a:avLst/>
          </a:prstGeom>
          <a:solidFill>
            <a:srgbClr val="6EBA3D"/>
          </a:solidFill>
        </p:spPr>
        <p:txBody>
          <a:bodyPr wrap="square">
            <a:spAutoFit/>
          </a:bodyPr>
          <a:lstStyle/>
          <a:p>
            <a:pPr lvl="0" indent="226695" algn="just">
              <a:lnSpc>
                <a:spcPct val="120000"/>
              </a:lnSpc>
            </a:pPr>
            <a:r>
              <a:rPr lang="en-US" sz="3600" b="1" dirty="0" smtClean="0">
                <a:solidFill>
                  <a:schemeClr val="bg1"/>
                </a:solidFill>
                <a:latin typeface="Cambria" panose="02040503050406030204" pitchFamily="18" charset="0"/>
                <a:ea typeface="Cambria" panose="02040503050406030204" pitchFamily="18" charset="0"/>
              </a:rPr>
              <a:t>Chia </a:t>
            </a:r>
            <a:r>
              <a:rPr lang="en-US" sz="3600" b="1" dirty="0" err="1" smtClean="0">
                <a:solidFill>
                  <a:schemeClr val="bg1"/>
                </a:solidFill>
                <a:latin typeface="Cambria" panose="02040503050406030204" pitchFamily="18" charset="0"/>
                <a:ea typeface="Cambria" panose="02040503050406030204" pitchFamily="18" charset="0"/>
              </a:rPr>
              <a:t>sẻ</a:t>
            </a:r>
            <a:r>
              <a:rPr lang="en-US" sz="3600" b="1" dirty="0" smtClean="0">
                <a:solidFill>
                  <a:schemeClr val="bg1"/>
                </a:solidFill>
                <a:latin typeface="Cambria" panose="02040503050406030204" pitchFamily="18" charset="0"/>
                <a:ea typeface="Cambria" panose="02040503050406030204" pitchFamily="18" charset="0"/>
              </a:rPr>
              <a:t> </a:t>
            </a:r>
            <a:r>
              <a:rPr lang="en-US" sz="3600" b="1" dirty="0" err="1" smtClean="0">
                <a:solidFill>
                  <a:schemeClr val="bg1"/>
                </a:solidFill>
                <a:latin typeface="Cambria" panose="02040503050406030204" pitchFamily="18" charset="0"/>
                <a:ea typeface="Cambria" panose="02040503050406030204" pitchFamily="18" charset="0"/>
              </a:rPr>
              <a:t>trước</a:t>
            </a:r>
            <a:r>
              <a:rPr lang="en-US" sz="3600" b="1" dirty="0" smtClean="0">
                <a:solidFill>
                  <a:schemeClr val="bg1"/>
                </a:solidFill>
                <a:latin typeface="Cambria" panose="02040503050406030204" pitchFamily="18" charset="0"/>
                <a:ea typeface="Cambria" panose="02040503050406030204" pitchFamily="18" charset="0"/>
              </a:rPr>
              <a:t> </a:t>
            </a:r>
            <a:r>
              <a:rPr lang="en-US" sz="3600" b="1" dirty="0" err="1" smtClean="0">
                <a:solidFill>
                  <a:schemeClr val="bg1"/>
                </a:solidFill>
                <a:latin typeface="Cambria" panose="02040503050406030204" pitchFamily="18" charset="0"/>
                <a:ea typeface="Cambria" panose="02040503050406030204" pitchFamily="18" charset="0"/>
              </a:rPr>
              <a:t>lớp</a:t>
            </a:r>
            <a:endParaRPr lang="en-GB" sz="3600" dirty="0">
              <a:solidFill>
                <a:schemeClr val="bg1"/>
              </a:solidFill>
              <a:latin typeface="Cambria" panose="02040503050406030204" pitchFamily="18" charset="0"/>
              <a:ea typeface="Cambria" panose="02040503050406030204" pitchFamily="18" charset="0"/>
            </a:endParaRPr>
          </a:p>
        </p:txBody>
      </p:sp>
      <p:sp>
        <p:nvSpPr>
          <p:cNvPr id="8" name="Rectangle 7"/>
          <p:cNvSpPr/>
          <p:nvPr/>
        </p:nvSpPr>
        <p:spPr>
          <a:xfrm>
            <a:off x="5218098" y="952911"/>
            <a:ext cx="6064459" cy="4524315"/>
          </a:xfrm>
          <a:prstGeom prst="rect">
            <a:avLst/>
          </a:prstGeom>
        </p:spPr>
        <p:txBody>
          <a:bodyPr wrap="square">
            <a:spAutoFit/>
          </a:bodyPr>
          <a:lstStyle/>
          <a:p>
            <a:pPr algn="just"/>
            <a:r>
              <a:rPr lang="nl-NL" sz="3200" b="1" i="1" dirty="0" smtClean="0">
                <a:solidFill>
                  <a:srgbClr val="002060"/>
                </a:solidFill>
                <a:effectLst/>
                <a:latin typeface="Cambria" panose="02040503050406030204" pitchFamily="18" charset="0"/>
                <a:ea typeface="Cambria" panose="02040503050406030204" pitchFamily="18" charset="0"/>
              </a:rPr>
              <a:t>- Các bạn đá bóng làm vỡ kính trường học.</a:t>
            </a:r>
            <a:endParaRPr lang="en-GB" sz="3200" b="1" dirty="0" smtClean="0">
              <a:solidFill>
                <a:srgbClr val="002060"/>
              </a:solidFill>
              <a:latin typeface="Cambria" panose="02040503050406030204" pitchFamily="18" charset="0"/>
              <a:ea typeface="Cambria" panose="02040503050406030204" pitchFamily="18" charset="0"/>
            </a:endParaRPr>
          </a:p>
          <a:p>
            <a:pPr algn="just"/>
            <a:r>
              <a:rPr lang="nl-NL" sz="3200" b="1" i="1" dirty="0" smtClean="0">
                <a:solidFill>
                  <a:srgbClr val="002060"/>
                </a:solidFill>
                <a:latin typeface="Cambria" panose="02040503050406030204" pitchFamily="18" charset="0"/>
                <a:ea typeface="Cambria" panose="02040503050406030204" pitchFamily="18" charset="0"/>
              </a:rPr>
              <a:t>- Đây là hành vi không đúng, có thể gây mất an toàn trong trường học. Trong trường hợp này, em sẽ báo cho giáo viên chủ nhiệm để kịp thời giải quyết và khuyên bạn lần sau không được thực hiện hành vi đó. </a:t>
            </a:r>
            <a:endParaRPr lang="en-GB" sz="3200" b="1" dirty="0">
              <a:solidFill>
                <a:srgbClr val="00206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13856700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xmlns="" id="{EB9D68E4-8219-401D-B09E-38F42497A7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2000" y="4586287"/>
            <a:ext cx="2584529" cy="2584529"/>
          </a:xfrm>
          <a:prstGeom prst="rect">
            <a:avLst/>
          </a:prstGeom>
        </p:spPr>
      </p:pic>
      <p:pic>
        <p:nvPicPr>
          <p:cNvPr id="3" name="Picture 2"/>
          <p:cNvPicPr>
            <a:picLocks noChangeAspect="1"/>
          </p:cNvPicPr>
          <p:nvPr/>
        </p:nvPicPr>
        <p:blipFill rotWithShape="1">
          <a:blip r:embed="rId5"/>
          <a:srcRect l="49387"/>
          <a:stretch/>
        </p:blipFill>
        <p:spPr>
          <a:xfrm>
            <a:off x="628650" y="991981"/>
            <a:ext cx="4321452" cy="4886570"/>
          </a:xfrm>
          <a:prstGeom prst="rect">
            <a:avLst/>
          </a:prstGeom>
        </p:spPr>
      </p:pic>
      <p:sp>
        <p:nvSpPr>
          <p:cNvPr id="5" name="Rounded Rectangle 4"/>
          <p:cNvSpPr/>
          <p:nvPr/>
        </p:nvSpPr>
        <p:spPr>
          <a:xfrm>
            <a:off x="3949791" y="21900"/>
            <a:ext cx="4194084" cy="769998"/>
          </a:xfrm>
          <a:prstGeom prst="roundRect">
            <a:avLst/>
          </a:prstGeom>
          <a:solidFill>
            <a:srgbClr val="6EBA3D"/>
          </a:solidFill>
        </p:spPr>
        <p:txBody>
          <a:bodyPr wrap="square">
            <a:spAutoFit/>
          </a:bodyPr>
          <a:lstStyle/>
          <a:p>
            <a:pPr lvl="0" indent="226695" algn="just">
              <a:lnSpc>
                <a:spcPct val="120000"/>
              </a:lnSpc>
            </a:pPr>
            <a:r>
              <a:rPr lang="en-US" sz="3600" b="1" dirty="0" smtClean="0">
                <a:solidFill>
                  <a:schemeClr val="bg1"/>
                </a:solidFill>
                <a:latin typeface="Cambria" panose="02040503050406030204" pitchFamily="18" charset="0"/>
                <a:ea typeface="Cambria" panose="02040503050406030204" pitchFamily="18" charset="0"/>
              </a:rPr>
              <a:t>Chia </a:t>
            </a:r>
            <a:r>
              <a:rPr lang="en-US" sz="3600" b="1" dirty="0" err="1" smtClean="0">
                <a:solidFill>
                  <a:schemeClr val="bg1"/>
                </a:solidFill>
                <a:latin typeface="Cambria" panose="02040503050406030204" pitchFamily="18" charset="0"/>
                <a:ea typeface="Cambria" panose="02040503050406030204" pitchFamily="18" charset="0"/>
              </a:rPr>
              <a:t>sẻ</a:t>
            </a:r>
            <a:r>
              <a:rPr lang="en-US" sz="3600" b="1" dirty="0" smtClean="0">
                <a:solidFill>
                  <a:schemeClr val="bg1"/>
                </a:solidFill>
                <a:latin typeface="Cambria" panose="02040503050406030204" pitchFamily="18" charset="0"/>
                <a:ea typeface="Cambria" panose="02040503050406030204" pitchFamily="18" charset="0"/>
              </a:rPr>
              <a:t> </a:t>
            </a:r>
            <a:r>
              <a:rPr lang="en-US" sz="3600" b="1" dirty="0" err="1" smtClean="0">
                <a:solidFill>
                  <a:schemeClr val="bg1"/>
                </a:solidFill>
                <a:latin typeface="Cambria" panose="02040503050406030204" pitchFamily="18" charset="0"/>
                <a:ea typeface="Cambria" panose="02040503050406030204" pitchFamily="18" charset="0"/>
              </a:rPr>
              <a:t>trước</a:t>
            </a:r>
            <a:r>
              <a:rPr lang="en-US" sz="3600" b="1" dirty="0" smtClean="0">
                <a:solidFill>
                  <a:schemeClr val="bg1"/>
                </a:solidFill>
                <a:latin typeface="Cambria" panose="02040503050406030204" pitchFamily="18" charset="0"/>
                <a:ea typeface="Cambria" panose="02040503050406030204" pitchFamily="18" charset="0"/>
              </a:rPr>
              <a:t> </a:t>
            </a:r>
            <a:r>
              <a:rPr lang="en-US" sz="3600" b="1" dirty="0" err="1" smtClean="0">
                <a:solidFill>
                  <a:schemeClr val="bg1"/>
                </a:solidFill>
                <a:latin typeface="Cambria" panose="02040503050406030204" pitchFamily="18" charset="0"/>
                <a:ea typeface="Cambria" panose="02040503050406030204" pitchFamily="18" charset="0"/>
              </a:rPr>
              <a:t>lớp</a:t>
            </a:r>
            <a:endParaRPr lang="en-GB" sz="3600" dirty="0">
              <a:solidFill>
                <a:schemeClr val="bg1"/>
              </a:solidFill>
              <a:latin typeface="Cambria" panose="02040503050406030204" pitchFamily="18" charset="0"/>
              <a:ea typeface="Cambria" panose="02040503050406030204" pitchFamily="18" charset="0"/>
            </a:endParaRPr>
          </a:p>
        </p:txBody>
      </p:sp>
      <p:sp>
        <p:nvSpPr>
          <p:cNvPr id="6" name="Rectangle 5"/>
          <p:cNvSpPr/>
          <p:nvPr/>
        </p:nvSpPr>
        <p:spPr>
          <a:xfrm>
            <a:off x="5175542" y="1269787"/>
            <a:ext cx="6197308" cy="4031873"/>
          </a:xfrm>
          <a:prstGeom prst="rect">
            <a:avLst/>
          </a:prstGeom>
        </p:spPr>
        <p:txBody>
          <a:bodyPr wrap="square">
            <a:spAutoFit/>
          </a:bodyPr>
          <a:lstStyle/>
          <a:p>
            <a:pPr algn="just"/>
            <a:r>
              <a:rPr lang="en-GB" sz="3200" b="1" i="1" dirty="0" smtClean="0">
                <a:solidFill>
                  <a:srgbClr val="002060"/>
                </a:solidFill>
                <a:effectLst/>
                <a:latin typeface="Cambria" panose="02040503050406030204" pitchFamily="18" charset="0"/>
                <a:ea typeface="Cambria" panose="02040503050406030204" pitchFamily="18" charset="0"/>
              </a:rPr>
              <a:t>- </a:t>
            </a:r>
            <a:r>
              <a:rPr lang="en-GB" sz="3200" b="1" i="1" dirty="0" err="1" smtClean="0">
                <a:solidFill>
                  <a:srgbClr val="002060"/>
                </a:solidFill>
                <a:effectLst/>
                <a:latin typeface="Cambria" panose="02040503050406030204" pitchFamily="18" charset="0"/>
                <a:ea typeface="Cambria" panose="02040503050406030204" pitchFamily="18" charset="0"/>
              </a:rPr>
              <a:t>Các</a:t>
            </a:r>
            <a:r>
              <a:rPr lang="en-GB" sz="3200" b="1" i="1" dirty="0" smtClean="0">
                <a:solidFill>
                  <a:srgbClr val="002060"/>
                </a:solidFill>
                <a:effectLst/>
                <a:latin typeface="Cambria" panose="02040503050406030204" pitchFamily="18" charset="0"/>
                <a:ea typeface="Cambria" panose="02040503050406030204" pitchFamily="18" charset="0"/>
              </a:rPr>
              <a:t> </a:t>
            </a:r>
            <a:r>
              <a:rPr lang="en-GB" sz="3200" b="1" i="1" dirty="0" err="1" smtClean="0">
                <a:solidFill>
                  <a:srgbClr val="002060"/>
                </a:solidFill>
                <a:effectLst/>
                <a:latin typeface="Cambria" panose="02040503050406030204" pitchFamily="18" charset="0"/>
                <a:ea typeface="Cambria" panose="02040503050406030204" pitchFamily="18" charset="0"/>
              </a:rPr>
              <a:t>bạn</a:t>
            </a:r>
            <a:r>
              <a:rPr lang="en-GB" sz="3200" b="1" i="1" dirty="0" smtClean="0">
                <a:solidFill>
                  <a:srgbClr val="002060"/>
                </a:solidFill>
                <a:effectLst/>
                <a:latin typeface="Cambria" panose="02040503050406030204" pitchFamily="18" charset="0"/>
                <a:ea typeface="Cambria" panose="02040503050406030204" pitchFamily="18" charset="0"/>
              </a:rPr>
              <a:t> </a:t>
            </a:r>
            <a:r>
              <a:rPr lang="en-GB" sz="3200" b="1" i="1" dirty="0" err="1" smtClean="0">
                <a:solidFill>
                  <a:srgbClr val="002060"/>
                </a:solidFill>
                <a:effectLst/>
                <a:latin typeface="Cambria" panose="02040503050406030204" pitchFamily="18" charset="0"/>
                <a:ea typeface="Cambria" panose="02040503050406030204" pitchFamily="18" charset="0"/>
              </a:rPr>
              <a:t>vứt</a:t>
            </a:r>
            <a:r>
              <a:rPr lang="en-GB" sz="3200" b="1" i="1" dirty="0" smtClean="0">
                <a:solidFill>
                  <a:srgbClr val="002060"/>
                </a:solidFill>
                <a:effectLst/>
                <a:latin typeface="Cambria" panose="02040503050406030204" pitchFamily="18" charset="0"/>
                <a:ea typeface="Cambria" panose="02040503050406030204" pitchFamily="18" charset="0"/>
              </a:rPr>
              <a:t> </a:t>
            </a:r>
            <a:r>
              <a:rPr lang="en-GB" sz="3200" b="1" i="1" dirty="0" err="1" smtClean="0">
                <a:solidFill>
                  <a:srgbClr val="002060"/>
                </a:solidFill>
                <a:effectLst/>
                <a:latin typeface="Cambria" panose="02040503050406030204" pitchFamily="18" charset="0"/>
                <a:ea typeface="Cambria" panose="02040503050406030204" pitchFamily="18" charset="0"/>
              </a:rPr>
              <a:t>giấy</a:t>
            </a:r>
            <a:r>
              <a:rPr lang="en-GB" sz="3200" b="1" i="1" dirty="0" smtClean="0">
                <a:solidFill>
                  <a:srgbClr val="002060"/>
                </a:solidFill>
                <a:effectLst/>
                <a:latin typeface="Cambria" panose="02040503050406030204" pitchFamily="18" charset="0"/>
                <a:ea typeface="Cambria" panose="02040503050406030204" pitchFamily="18" charset="0"/>
              </a:rPr>
              <a:t> </a:t>
            </a:r>
            <a:r>
              <a:rPr lang="en-GB" sz="3200" b="1" i="1" dirty="0" err="1" smtClean="0">
                <a:solidFill>
                  <a:srgbClr val="002060"/>
                </a:solidFill>
                <a:effectLst/>
                <a:latin typeface="Cambria" panose="02040503050406030204" pitchFamily="18" charset="0"/>
                <a:ea typeface="Cambria" panose="02040503050406030204" pitchFamily="18" charset="0"/>
              </a:rPr>
              <a:t>vệ</a:t>
            </a:r>
            <a:r>
              <a:rPr lang="en-GB" sz="3200" b="1" i="1" dirty="0" smtClean="0">
                <a:solidFill>
                  <a:srgbClr val="002060"/>
                </a:solidFill>
                <a:effectLst/>
                <a:latin typeface="Cambria" panose="02040503050406030204" pitchFamily="18" charset="0"/>
                <a:ea typeface="Cambria" panose="02040503050406030204" pitchFamily="18" charset="0"/>
              </a:rPr>
              <a:t> </a:t>
            </a:r>
            <a:r>
              <a:rPr lang="en-GB" sz="3200" b="1" i="1" dirty="0" err="1" smtClean="0">
                <a:solidFill>
                  <a:srgbClr val="002060"/>
                </a:solidFill>
                <a:effectLst/>
                <a:latin typeface="Cambria" panose="02040503050406030204" pitchFamily="18" charset="0"/>
                <a:ea typeface="Cambria" panose="02040503050406030204" pitchFamily="18" charset="0"/>
              </a:rPr>
              <a:t>sinh</a:t>
            </a:r>
            <a:r>
              <a:rPr lang="en-GB" sz="3200" b="1" i="1" dirty="0" smtClean="0">
                <a:solidFill>
                  <a:srgbClr val="002060"/>
                </a:solidFill>
                <a:effectLst/>
                <a:latin typeface="Cambria" panose="02040503050406030204" pitchFamily="18" charset="0"/>
                <a:ea typeface="Cambria" panose="02040503050406030204" pitchFamily="18" charset="0"/>
              </a:rPr>
              <a:t> </a:t>
            </a:r>
            <a:r>
              <a:rPr lang="en-GB" sz="3200" b="1" i="1" dirty="0" err="1" smtClean="0">
                <a:solidFill>
                  <a:srgbClr val="002060"/>
                </a:solidFill>
                <a:effectLst/>
                <a:latin typeface="Cambria" panose="02040503050406030204" pitchFamily="18" charset="0"/>
                <a:ea typeface="Cambria" panose="02040503050406030204" pitchFamily="18" charset="0"/>
              </a:rPr>
              <a:t>bừa</a:t>
            </a:r>
            <a:r>
              <a:rPr lang="en-GB" sz="3200" b="1" i="1" dirty="0" smtClean="0">
                <a:solidFill>
                  <a:srgbClr val="002060"/>
                </a:solidFill>
                <a:effectLst/>
                <a:latin typeface="Cambria" panose="02040503050406030204" pitchFamily="18" charset="0"/>
                <a:ea typeface="Cambria" panose="02040503050406030204" pitchFamily="18" charset="0"/>
              </a:rPr>
              <a:t> </a:t>
            </a:r>
            <a:r>
              <a:rPr lang="en-GB" sz="3200" b="1" i="1" dirty="0" err="1" smtClean="0">
                <a:solidFill>
                  <a:srgbClr val="002060"/>
                </a:solidFill>
                <a:effectLst/>
                <a:latin typeface="Cambria" panose="02040503050406030204" pitchFamily="18" charset="0"/>
                <a:ea typeface="Cambria" panose="02040503050406030204" pitchFamily="18" charset="0"/>
              </a:rPr>
              <a:t>bãi</a:t>
            </a:r>
            <a:r>
              <a:rPr lang="en-GB" sz="3200" b="1" i="1" dirty="0" smtClean="0">
                <a:solidFill>
                  <a:srgbClr val="002060"/>
                </a:solidFill>
                <a:latin typeface="Cambria" panose="02040503050406030204" pitchFamily="18" charset="0"/>
                <a:ea typeface="Cambria" panose="02040503050406030204" pitchFamily="18" charset="0"/>
              </a:rPr>
              <a:t>, </a:t>
            </a:r>
            <a:r>
              <a:rPr lang="en-GB" sz="3200" b="1" i="1" dirty="0" err="1" smtClean="0">
                <a:solidFill>
                  <a:srgbClr val="002060"/>
                </a:solidFill>
                <a:latin typeface="Cambria" panose="02040503050406030204" pitchFamily="18" charset="0"/>
                <a:ea typeface="Cambria" panose="02040503050406030204" pitchFamily="18" charset="0"/>
              </a:rPr>
              <a:t>mở</a:t>
            </a:r>
            <a:r>
              <a:rPr lang="en-GB" sz="3200" b="1" i="1" dirty="0" smtClean="0">
                <a:solidFill>
                  <a:srgbClr val="002060"/>
                </a:solidFill>
                <a:latin typeface="Cambria" panose="02040503050406030204" pitchFamily="18" charset="0"/>
                <a:ea typeface="Cambria" panose="02040503050406030204" pitchFamily="18" charset="0"/>
              </a:rPr>
              <a:t> </a:t>
            </a:r>
            <a:r>
              <a:rPr lang="en-GB" sz="3200" b="1" i="1" dirty="0" err="1" smtClean="0">
                <a:solidFill>
                  <a:srgbClr val="002060"/>
                </a:solidFill>
                <a:latin typeface="Cambria" panose="02040503050406030204" pitchFamily="18" charset="0"/>
                <a:ea typeface="Cambria" panose="02040503050406030204" pitchFamily="18" charset="0"/>
              </a:rPr>
              <a:t>nước</a:t>
            </a:r>
            <a:r>
              <a:rPr lang="en-GB" sz="3200" b="1" i="1" dirty="0" smtClean="0">
                <a:solidFill>
                  <a:srgbClr val="002060"/>
                </a:solidFill>
                <a:latin typeface="Cambria" panose="02040503050406030204" pitchFamily="18" charset="0"/>
                <a:ea typeface="Cambria" panose="02040503050406030204" pitchFamily="18" charset="0"/>
              </a:rPr>
              <a:t> </a:t>
            </a:r>
            <a:r>
              <a:rPr lang="en-GB" sz="3200" b="1" i="1" dirty="0" err="1" smtClean="0">
                <a:solidFill>
                  <a:srgbClr val="002060"/>
                </a:solidFill>
                <a:latin typeface="Cambria" panose="02040503050406030204" pitchFamily="18" charset="0"/>
                <a:ea typeface="Cambria" panose="02040503050406030204" pitchFamily="18" charset="0"/>
              </a:rPr>
              <a:t>làm</a:t>
            </a:r>
            <a:r>
              <a:rPr lang="en-GB" sz="3200" b="1" i="1" dirty="0" smtClean="0">
                <a:solidFill>
                  <a:srgbClr val="002060"/>
                </a:solidFill>
                <a:latin typeface="Cambria" panose="02040503050406030204" pitchFamily="18" charset="0"/>
                <a:ea typeface="Cambria" panose="02040503050406030204" pitchFamily="18" charset="0"/>
              </a:rPr>
              <a:t> </a:t>
            </a:r>
            <a:r>
              <a:rPr lang="en-GB" sz="3200" b="1" i="1" dirty="0" err="1" smtClean="0">
                <a:solidFill>
                  <a:srgbClr val="002060"/>
                </a:solidFill>
                <a:latin typeface="Cambria" panose="02040503050406030204" pitchFamily="18" charset="0"/>
                <a:ea typeface="Cambria" panose="02040503050406030204" pitchFamily="18" charset="0"/>
              </a:rPr>
              <a:t>tràn</a:t>
            </a:r>
            <a:r>
              <a:rPr lang="en-GB" sz="3200" b="1" i="1" dirty="0" smtClean="0">
                <a:solidFill>
                  <a:srgbClr val="002060"/>
                </a:solidFill>
                <a:latin typeface="Cambria" panose="02040503050406030204" pitchFamily="18" charset="0"/>
                <a:ea typeface="Cambria" panose="02040503050406030204" pitchFamily="18" charset="0"/>
              </a:rPr>
              <a:t> </a:t>
            </a:r>
            <a:r>
              <a:rPr lang="en-GB" sz="3200" b="1" i="1" dirty="0" err="1" smtClean="0">
                <a:solidFill>
                  <a:srgbClr val="002060"/>
                </a:solidFill>
                <a:latin typeface="Cambria" panose="02040503050406030204" pitchFamily="18" charset="0"/>
                <a:ea typeface="Cambria" panose="02040503050406030204" pitchFamily="18" charset="0"/>
              </a:rPr>
              <a:t>xuống</a:t>
            </a:r>
            <a:r>
              <a:rPr lang="en-GB" sz="3200" b="1" i="1" dirty="0" smtClean="0">
                <a:solidFill>
                  <a:srgbClr val="002060"/>
                </a:solidFill>
                <a:latin typeface="Cambria" panose="02040503050406030204" pitchFamily="18" charset="0"/>
                <a:ea typeface="Cambria" panose="02040503050406030204" pitchFamily="18" charset="0"/>
              </a:rPr>
              <a:t> </a:t>
            </a:r>
            <a:r>
              <a:rPr lang="en-GB" sz="3200" b="1" i="1" dirty="0" err="1" smtClean="0">
                <a:solidFill>
                  <a:srgbClr val="002060"/>
                </a:solidFill>
                <a:latin typeface="Cambria" panose="02040503050406030204" pitchFamily="18" charset="0"/>
                <a:ea typeface="Cambria" panose="02040503050406030204" pitchFamily="18" charset="0"/>
              </a:rPr>
              <a:t>nền</a:t>
            </a:r>
            <a:r>
              <a:rPr lang="en-GB" sz="3200" b="1" i="1" dirty="0" smtClean="0">
                <a:solidFill>
                  <a:srgbClr val="002060"/>
                </a:solidFill>
                <a:latin typeface="Cambria" panose="02040503050406030204" pitchFamily="18" charset="0"/>
                <a:ea typeface="Cambria" panose="02040503050406030204" pitchFamily="18" charset="0"/>
              </a:rPr>
              <a:t> </a:t>
            </a:r>
            <a:r>
              <a:rPr lang="en-GB" sz="3200" b="1" i="1" dirty="0" err="1" smtClean="0">
                <a:solidFill>
                  <a:srgbClr val="002060"/>
                </a:solidFill>
                <a:latin typeface="Cambria" panose="02040503050406030204" pitchFamily="18" charset="0"/>
                <a:ea typeface="Cambria" panose="02040503050406030204" pitchFamily="18" charset="0"/>
              </a:rPr>
              <a:t>là</a:t>
            </a:r>
            <a:r>
              <a:rPr lang="en-GB" sz="3200" b="1" i="1" dirty="0" smtClean="0">
                <a:solidFill>
                  <a:srgbClr val="002060"/>
                </a:solidFill>
                <a:latin typeface="Cambria" panose="02040503050406030204" pitchFamily="18" charset="0"/>
                <a:ea typeface="Cambria" panose="02040503050406030204" pitchFamily="18" charset="0"/>
              </a:rPr>
              <a:t> n</a:t>
            </a:r>
            <a:r>
              <a:rPr lang="vi-VN" sz="3200" b="1" i="1" dirty="0" smtClean="0">
                <a:solidFill>
                  <a:srgbClr val="002060"/>
                </a:solidFill>
                <a:effectLst/>
                <a:latin typeface="Cambria" panose="02040503050406030204" pitchFamily="18" charset="0"/>
                <a:ea typeface="Cambria" panose="02040503050406030204" pitchFamily="18" charset="0"/>
              </a:rPr>
              <a:t>hững hành động làm mất vệ sinh trường học.</a:t>
            </a:r>
            <a:endParaRPr lang="en-GB" sz="3200" b="1" i="1" dirty="0" smtClean="0">
              <a:solidFill>
                <a:srgbClr val="002060"/>
              </a:solidFill>
              <a:effectLst/>
              <a:latin typeface="Cambria" panose="02040503050406030204" pitchFamily="18" charset="0"/>
              <a:ea typeface="Cambria" panose="02040503050406030204" pitchFamily="18" charset="0"/>
            </a:endParaRPr>
          </a:p>
          <a:p>
            <a:pPr algn="just"/>
            <a:r>
              <a:rPr lang="nl-NL" sz="3200" b="1" i="1" dirty="0" smtClean="0">
                <a:solidFill>
                  <a:srgbClr val="002060"/>
                </a:solidFill>
                <a:latin typeface="Cambria" panose="02040503050406030204" pitchFamily="18" charset="0"/>
                <a:ea typeface="Cambria" panose="02040503050406030204" pitchFamily="18" charset="0"/>
              </a:rPr>
              <a:t>- Trong trường hợp này, em sẽ nhặt rác bỏ vào thùng, vặn vòi nước lại và báo cho giáo viên chủ nhiệm để kịp thời giải quyết.</a:t>
            </a:r>
            <a:endParaRPr lang="en-GB" sz="3200" b="1" dirty="0">
              <a:solidFill>
                <a:srgbClr val="00206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36818243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18858" y="885825"/>
            <a:ext cx="10253980" cy="4900613"/>
            <a:chOff x="1018858" y="1042988"/>
            <a:chExt cx="9453708" cy="4743450"/>
          </a:xfrm>
        </p:grpSpPr>
        <p:pic>
          <p:nvPicPr>
            <p:cNvPr id="15" name="图片 14">
              <a:extLst>
                <a:ext uri="{FF2B5EF4-FFF2-40B4-BE49-F238E27FC236}">
                  <a16:creationId xmlns:a16="http://schemas.microsoft.com/office/drawing/2014/main" xmlns="" id="{73312482-4EDB-43EA-B2DE-9DF57372AB30}"/>
                </a:ext>
              </a:extLst>
            </p:cNvPr>
            <p:cNvPicPr>
              <a:picLocks noChangeAspect="1"/>
            </p:cNvPicPr>
            <p:nvPr/>
          </p:nvPicPr>
          <p:blipFill rotWithShape="1">
            <a:blip r:embed="rId4">
              <a:extLst>
                <a:ext uri="{28A0092B-C50C-407E-A947-70E740481C1C}">
                  <a14:useLocalDpi xmlns:a14="http://schemas.microsoft.com/office/drawing/2010/main" val="0"/>
                </a:ext>
              </a:extLst>
            </a:blip>
            <a:srcRect t="28364" b="21461"/>
            <a:stretch/>
          </p:blipFill>
          <p:spPr>
            <a:xfrm>
              <a:off x="1018858" y="1042988"/>
              <a:ext cx="9453708" cy="4743450"/>
            </a:xfrm>
            <a:prstGeom prst="rect">
              <a:avLst/>
            </a:prstGeom>
          </p:spPr>
        </p:pic>
        <p:sp>
          <p:nvSpPr>
            <p:cNvPr id="2" name="Rectangle 1"/>
            <p:cNvSpPr/>
            <p:nvPr/>
          </p:nvSpPr>
          <p:spPr>
            <a:xfrm>
              <a:off x="2541394" y="1967013"/>
              <a:ext cx="6616894" cy="2086725"/>
            </a:xfrm>
            <a:prstGeom prst="rect">
              <a:avLst/>
            </a:prstGeom>
          </p:spPr>
          <p:txBody>
            <a:bodyPr wrap="square">
              <a:spAutoFit/>
            </a:bodyPr>
            <a:lstStyle/>
            <a:p>
              <a:pPr lvl="0" algn="ctr">
                <a:lnSpc>
                  <a:spcPct val="120000"/>
                </a:lnSpc>
              </a:pPr>
              <a:r>
                <a:rPr lang="en-US" sz="3600" b="1" u="sng" dirty="0" err="1" smtClean="0">
                  <a:solidFill>
                    <a:srgbClr val="002060"/>
                  </a:solidFill>
                  <a:latin typeface="Cambria" panose="02040503050406030204" pitchFamily="18" charset="0"/>
                  <a:ea typeface="Cambria" panose="02040503050406030204" pitchFamily="18" charset="0"/>
                </a:rPr>
                <a:t>Hoạt</a:t>
              </a:r>
              <a:r>
                <a:rPr lang="en-US" sz="3600" b="1" u="sng" dirty="0" smtClean="0">
                  <a:solidFill>
                    <a:srgbClr val="002060"/>
                  </a:solidFill>
                  <a:latin typeface="Cambria" panose="02040503050406030204" pitchFamily="18" charset="0"/>
                  <a:ea typeface="Cambria" panose="02040503050406030204" pitchFamily="18" charset="0"/>
                </a:rPr>
                <a:t> </a:t>
              </a:r>
              <a:r>
                <a:rPr lang="en-US" sz="3600" b="1" u="sng" dirty="0" err="1" smtClean="0">
                  <a:solidFill>
                    <a:srgbClr val="002060"/>
                  </a:solidFill>
                  <a:latin typeface="Cambria" panose="02040503050406030204" pitchFamily="18" charset="0"/>
                  <a:ea typeface="Cambria" panose="02040503050406030204" pitchFamily="18" charset="0"/>
                </a:rPr>
                <a:t>động</a:t>
              </a:r>
              <a:r>
                <a:rPr lang="en-US" sz="3600" b="1" u="sng" dirty="0" smtClean="0">
                  <a:solidFill>
                    <a:srgbClr val="002060"/>
                  </a:solidFill>
                  <a:latin typeface="Cambria" panose="02040503050406030204" pitchFamily="18" charset="0"/>
                  <a:ea typeface="Cambria" panose="02040503050406030204" pitchFamily="18" charset="0"/>
                </a:rPr>
                <a:t> 2: </a:t>
              </a:r>
            </a:p>
            <a:p>
              <a:pPr lvl="0" algn="ctr">
                <a:lnSpc>
                  <a:spcPct val="120000"/>
                </a:lnSpc>
              </a:pPr>
              <a:r>
                <a:rPr lang="en-US" sz="3600" b="1" dirty="0" err="1" smtClean="0">
                  <a:solidFill>
                    <a:srgbClr val="002060"/>
                  </a:solidFill>
                  <a:latin typeface="Cambria" panose="02040503050406030204" pitchFamily="18" charset="0"/>
                  <a:ea typeface="Cambria" panose="02040503050406030204" pitchFamily="18" charset="0"/>
                </a:rPr>
                <a:t>Viết</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đoạn</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văn</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ngắn</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giới</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thiệu</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về</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truyền</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thống</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trường</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em</a:t>
              </a:r>
              <a:endParaRPr lang="en-GB" sz="3600" dirty="0">
                <a:solidFill>
                  <a:srgbClr val="002060"/>
                </a:solidFill>
                <a:latin typeface="Cambria" panose="02040503050406030204" pitchFamily="18" charset="0"/>
                <a:ea typeface="Cambria" panose="02040503050406030204" pitchFamily="18" charset="0"/>
              </a:endParaRPr>
            </a:p>
          </p:txBody>
        </p:sp>
      </p:grpSp>
      <p:pic>
        <p:nvPicPr>
          <p:cNvPr id="9" name="图片 25">
            <a:extLst>
              <a:ext uri="{FF2B5EF4-FFF2-40B4-BE49-F238E27FC236}">
                <a16:creationId xmlns:a16="http://schemas.microsoft.com/office/drawing/2014/main" xmlns="" id="{EB9D68E4-8219-401D-B09E-38F42497A7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47713" y="4494173"/>
            <a:ext cx="2584529" cy="2584529"/>
          </a:xfrm>
          <a:prstGeom prst="rect">
            <a:avLst/>
          </a:prstGeom>
        </p:spPr>
      </p:pic>
    </p:spTree>
    <p:custDataLst>
      <p:tags r:id="rId1"/>
    </p:custDataLst>
    <p:extLst>
      <p:ext uri="{BB962C8B-B14F-4D97-AF65-F5344CB8AC3E}">
        <p14:creationId xmlns:p14="http://schemas.microsoft.com/office/powerpoint/2010/main" val="158191623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33070" y="585788"/>
            <a:ext cx="11411267" cy="5872162"/>
            <a:chOff x="1018858" y="1042988"/>
            <a:chExt cx="9453708" cy="4743450"/>
          </a:xfrm>
        </p:grpSpPr>
        <p:pic>
          <p:nvPicPr>
            <p:cNvPr id="15" name="图片 14">
              <a:extLst>
                <a:ext uri="{FF2B5EF4-FFF2-40B4-BE49-F238E27FC236}">
                  <a16:creationId xmlns:a16="http://schemas.microsoft.com/office/drawing/2014/main" xmlns="" id="{73312482-4EDB-43EA-B2DE-9DF57372AB30}"/>
                </a:ext>
              </a:extLst>
            </p:cNvPr>
            <p:cNvPicPr>
              <a:picLocks noChangeAspect="1"/>
            </p:cNvPicPr>
            <p:nvPr/>
          </p:nvPicPr>
          <p:blipFill rotWithShape="1">
            <a:blip r:embed="rId4">
              <a:extLst>
                <a:ext uri="{28A0092B-C50C-407E-A947-70E740481C1C}">
                  <a14:useLocalDpi xmlns:a14="http://schemas.microsoft.com/office/drawing/2010/main" val="0"/>
                </a:ext>
              </a:extLst>
            </a:blip>
            <a:srcRect t="28364" b="21461"/>
            <a:stretch/>
          </p:blipFill>
          <p:spPr>
            <a:xfrm>
              <a:off x="1018858" y="1042988"/>
              <a:ext cx="9453708" cy="4743450"/>
            </a:xfrm>
            <a:prstGeom prst="rect">
              <a:avLst/>
            </a:prstGeom>
          </p:spPr>
        </p:pic>
        <p:sp>
          <p:nvSpPr>
            <p:cNvPr id="2" name="Rectangle 1"/>
            <p:cNvSpPr/>
            <p:nvPr/>
          </p:nvSpPr>
          <p:spPr>
            <a:xfrm>
              <a:off x="2576904" y="1632316"/>
              <a:ext cx="6616894" cy="2710242"/>
            </a:xfrm>
            <a:prstGeom prst="rect">
              <a:avLst/>
            </a:prstGeom>
          </p:spPr>
          <p:txBody>
            <a:bodyPr wrap="square">
              <a:spAutoFit/>
            </a:bodyPr>
            <a:lstStyle/>
            <a:p>
              <a:pPr lvl="0" algn="ctr">
                <a:lnSpc>
                  <a:spcPct val="120000"/>
                </a:lnSpc>
              </a:pPr>
              <a:r>
                <a:rPr lang="en-US" sz="3600" b="1" u="sng" dirty="0" err="1" smtClean="0">
                  <a:solidFill>
                    <a:srgbClr val="002060"/>
                  </a:solidFill>
                  <a:latin typeface="Cambria" panose="02040503050406030204" pitchFamily="18" charset="0"/>
                  <a:ea typeface="Cambria" panose="02040503050406030204" pitchFamily="18" charset="0"/>
                </a:rPr>
                <a:t>Gợi</a:t>
              </a:r>
              <a:r>
                <a:rPr lang="en-US" sz="3600" b="1" u="sng" dirty="0" smtClean="0">
                  <a:solidFill>
                    <a:srgbClr val="002060"/>
                  </a:solidFill>
                  <a:latin typeface="Cambria" panose="02040503050406030204" pitchFamily="18" charset="0"/>
                  <a:ea typeface="Cambria" panose="02040503050406030204" pitchFamily="18" charset="0"/>
                </a:rPr>
                <a:t> ý: </a:t>
              </a:r>
            </a:p>
            <a:p>
              <a:pPr marL="357188" lvl="0" indent="-357188" algn="just">
                <a:lnSpc>
                  <a:spcPct val="120000"/>
                </a:lnSpc>
                <a:buFontTx/>
                <a:buChar char="-"/>
              </a:pPr>
              <a:r>
                <a:rPr lang="en-US" sz="3600" b="1" dirty="0" err="1" smtClean="0">
                  <a:solidFill>
                    <a:srgbClr val="002060"/>
                  </a:solidFill>
                  <a:latin typeface="Cambria" panose="02040503050406030204" pitchFamily="18" charset="0"/>
                  <a:ea typeface="Cambria" panose="02040503050406030204" pitchFamily="18" charset="0"/>
                </a:rPr>
                <a:t>Thời</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gian</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thành</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lập</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trường</a:t>
              </a:r>
              <a:r>
                <a:rPr lang="en-US" sz="3600" b="1" dirty="0" smtClean="0">
                  <a:solidFill>
                    <a:srgbClr val="002060"/>
                  </a:solidFill>
                  <a:latin typeface="Cambria" panose="02040503050406030204" pitchFamily="18" charset="0"/>
                  <a:ea typeface="Cambria" panose="02040503050406030204" pitchFamily="18" charset="0"/>
                </a:rPr>
                <a:t>.</a:t>
              </a:r>
            </a:p>
            <a:p>
              <a:pPr marL="357188" lvl="0" indent="-357188" algn="just">
                <a:lnSpc>
                  <a:spcPct val="120000"/>
                </a:lnSpc>
                <a:buFontTx/>
                <a:buChar char="-"/>
              </a:pPr>
              <a:r>
                <a:rPr lang="en-US" sz="3600" b="1" dirty="0" err="1" smtClean="0">
                  <a:solidFill>
                    <a:srgbClr val="002060"/>
                  </a:solidFill>
                  <a:latin typeface="Cambria" panose="02040503050406030204" pitchFamily="18" charset="0"/>
                  <a:ea typeface="Cambria" panose="02040503050406030204" pitchFamily="18" charset="0"/>
                </a:rPr>
                <a:t>Các</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danh</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hiệu</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nhà</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trường</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đạt</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được</a:t>
              </a:r>
              <a:endParaRPr lang="en-US" sz="3600" b="1" dirty="0" smtClean="0">
                <a:solidFill>
                  <a:srgbClr val="002060"/>
                </a:solidFill>
                <a:latin typeface="Cambria" panose="02040503050406030204" pitchFamily="18" charset="0"/>
                <a:ea typeface="Cambria" panose="02040503050406030204" pitchFamily="18" charset="0"/>
              </a:endParaRPr>
            </a:p>
            <a:p>
              <a:pPr marL="357188" lvl="0" indent="-357188" algn="just">
                <a:lnSpc>
                  <a:spcPct val="120000"/>
                </a:lnSpc>
                <a:buFontTx/>
                <a:buChar char="-"/>
              </a:pPr>
              <a:r>
                <a:rPr lang="en-US" sz="3600" b="1" dirty="0" err="1" smtClean="0">
                  <a:solidFill>
                    <a:srgbClr val="002060"/>
                  </a:solidFill>
                  <a:latin typeface="Cambria" panose="02040503050406030204" pitchFamily="18" charset="0"/>
                  <a:ea typeface="Cambria" panose="02040503050406030204" pitchFamily="18" charset="0"/>
                </a:rPr>
                <a:t>Một</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số</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tấm</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gương</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tiêu</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biểu</a:t>
              </a:r>
              <a:endParaRPr lang="en-US" sz="3600" b="1" dirty="0" smtClean="0">
                <a:solidFill>
                  <a:srgbClr val="002060"/>
                </a:solidFill>
                <a:latin typeface="Cambria" panose="02040503050406030204" pitchFamily="18" charset="0"/>
                <a:ea typeface="Cambria" panose="02040503050406030204" pitchFamily="18" charset="0"/>
              </a:endParaRPr>
            </a:p>
            <a:p>
              <a:pPr marL="357188" lvl="0" indent="-357188" algn="just">
                <a:lnSpc>
                  <a:spcPct val="120000"/>
                </a:lnSpc>
                <a:buFontTx/>
                <a:buChar char="-"/>
              </a:pPr>
              <a:r>
                <a:rPr lang="en-US" sz="3600" b="1" dirty="0" err="1" smtClean="0">
                  <a:solidFill>
                    <a:srgbClr val="002060"/>
                  </a:solidFill>
                  <a:latin typeface="Cambria" panose="02040503050406030204" pitchFamily="18" charset="0"/>
                  <a:ea typeface="Cambria" panose="02040503050406030204" pitchFamily="18" charset="0"/>
                </a:rPr>
                <a:t>Cảm</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xúc</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của</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em</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với</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nhà</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trường</a:t>
              </a:r>
              <a:endParaRPr lang="en-GB" sz="3600" dirty="0">
                <a:solidFill>
                  <a:srgbClr val="002060"/>
                </a:solidFill>
                <a:latin typeface="Cambria" panose="02040503050406030204" pitchFamily="18" charset="0"/>
                <a:ea typeface="Cambria" panose="02040503050406030204" pitchFamily="18" charset="0"/>
              </a:endParaRPr>
            </a:p>
          </p:txBody>
        </p:sp>
      </p:grpSp>
    </p:spTree>
    <p:custDataLst>
      <p:tags r:id="rId1"/>
    </p:custDataLst>
    <p:extLst>
      <p:ext uri="{BB962C8B-B14F-4D97-AF65-F5344CB8AC3E}">
        <p14:creationId xmlns:p14="http://schemas.microsoft.com/office/powerpoint/2010/main" val="131284036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94E912BE-5A64-4165-BF16-0C7F5DA2A5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611517"/>
            <a:ext cx="12192000" cy="3611880"/>
          </a:xfrm>
          <a:prstGeom prst="rect">
            <a:avLst/>
          </a:prstGeom>
        </p:spPr>
      </p:pic>
      <p:pic>
        <p:nvPicPr>
          <p:cNvPr id="4" name="Picture 3"/>
          <p:cNvPicPr>
            <a:picLocks noChangeAspect="1"/>
          </p:cNvPicPr>
          <p:nvPr/>
        </p:nvPicPr>
        <p:blipFill>
          <a:blip r:embed="rId5"/>
          <a:stretch>
            <a:fillRect/>
          </a:stretch>
        </p:blipFill>
        <p:spPr>
          <a:xfrm>
            <a:off x="389649" y="1048984"/>
            <a:ext cx="11412701" cy="2274005"/>
          </a:xfrm>
          <a:prstGeom prst="rect">
            <a:avLst/>
          </a:prstGeom>
        </p:spPr>
      </p:pic>
    </p:spTree>
    <p:custDataLst>
      <p:tags r:id="rId1"/>
    </p:custDataLst>
    <p:extLst>
      <p:ext uri="{BB962C8B-B14F-4D97-AF65-F5344CB8AC3E}">
        <p14:creationId xmlns:p14="http://schemas.microsoft.com/office/powerpoint/2010/main" val="208062806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 id="{73312482-4EDB-43EA-B2DE-9DF57372AB30}"/>
              </a:ext>
            </a:extLst>
          </p:cNvPr>
          <p:cNvPicPr>
            <a:picLocks noChangeAspect="1"/>
          </p:cNvPicPr>
          <p:nvPr/>
        </p:nvPicPr>
        <p:blipFill rotWithShape="1">
          <a:blip r:embed="rId4">
            <a:extLst>
              <a:ext uri="{28A0092B-C50C-407E-A947-70E740481C1C}">
                <a14:useLocalDpi xmlns:a14="http://schemas.microsoft.com/office/drawing/2010/main" val="0"/>
              </a:ext>
            </a:extLst>
          </a:blip>
          <a:srcRect t="28364" b="21461"/>
          <a:stretch/>
        </p:blipFill>
        <p:spPr>
          <a:xfrm>
            <a:off x="-1100138" y="557212"/>
            <a:ext cx="14073188" cy="6429375"/>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2315" b="100000" l="0" r="100000">
                        <a14:foregroundMark x1="30529" y1="16898" x2="87019" y2="25231"/>
                        <a14:foregroundMark x1="34135" y1="12500" x2="34135" y2="12500"/>
                        <a14:foregroundMark x1="37019" y1="12500" x2="75721" y2="10648"/>
                      </a14:backgroundRemoval>
                    </a14:imgEffect>
                  </a14:imgLayer>
                </a14:imgProps>
              </a:ext>
            </a:extLst>
          </a:blip>
          <a:stretch>
            <a:fillRect/>
          </a:stretch>
        </p:blipFill>
        <p:spPr>
          <a:xfrm>
            <a:off x="6157913" y="779768"/>
            <a:ext cx="4862264" cy="5049274"/>
          </a:xfrm>
          <a:prstGeom prst="rect">
            <a:avLst/>
          </a:prstGeom>
        </p:spPr>
      </p:pic>
      <p:sp>
        <p:nvSpPr>
          <p:cNvPr id="7" name="Rectangle 6"/>
          <p:cNvSpPr/>
          <p:nvPr/>
        </p:nvSpPr>
        <p:spPr>
          <a:xfrm>
            <a:off x="1385050" y="1701111"/>
            <a:ext cx="4772863" cy="3583545"/>
          </a:xfrm>
          <a:prstGeom prst="rect">
            <a:avLst/>
          </a:prstGeom>
        </p:spPr>
        <p:txBody>
          <a:bodyPr wrap="square">
            <a:spAutoFit/>
          </a:bodyPr>
          <a:lstStyle/>
          <a:p>
            <a:pPr lvl="0" algn="just">
              <a:lnSpc>
                <a:spcPct val="120000"/>
              </a:lnSpc>
            </a:pPr>
            <a:r>
              <a:rPr lang="en-US" sz="3200" b="1" dirty="0" err="1" smtClean="0">
                <a:solidFill>
                  <a:srgbClr val="002060"/>
                </a:solidFill>
                <a:latin typeface="Cambria" panose="02040503050406030204" pitchFamily="18" charset="0"/>
                <a:ea typeface="Cambria" panose="02040503050406030204" pitchFamily="18" charset="0"/>
              </a:rPr>
              <a:t>Dựa</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vào</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bài</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viết</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lúc</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nãy</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em</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hãy</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giới</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thiệu</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về</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truyền</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thống</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của</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trường</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em</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Em</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ấn</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tượng</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nhất</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điều</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gì</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về</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truyền</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thống</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trường</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em</a:t>
            </a:r>
            <a:r>
              <a:rPr lang="en-US" sz="3200" b="1" dirty="0" smtClean="0">
                <a:solidFill>
                  <a:srgbClr val="002060"/>
                </a:solidFill>
                <a:latin typeface="Cambria" panose="02040503050406030204" pitchFamily="18" charset="0"/>
                <a:ea typeface="Cambria" panose="02040503050406030204" pitchFamily="18" charset="0"/>
              </a:rPr>
              <a:t>.</a:t>
            </a:r>
            <a:endParaRPr lang="en-GB" sz="3200" dirty="0">
              <a:solidFill>
                <a:srgbClr val="00206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76105502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00138" y="557212"/>
            <a:ext cx="14073188" cy="6429375"/>
            <a:chOff x="-275007" y="673668"/>
            <a:chExt cx="11658987" cy="5193559"/>
          </a:xfrm>
        </p:grpSpPr>
        <p:pic>
          <p:nvPicPr>
            <p:cNvPr id="15" name="图片 14">
              <a:extLst>
                <a:ext uri="{FF2B5EF4-FFF2-40B4-BE49-F238E27FC236}">
                  <a16:creationId xmlns:a16="http://schemas.microsoft.com/office/drawing/2014/main" xmlns="" id="{73312482-4EDB-43EA-B2DE-9DF57372AB30}"/>
                </a:ext>
              </a:extLst>
            </p:cNvPr>
            <p:cNvPicPr>
              <a:picLocks noChangeAspect="1"/>
            </p:cNvPicPr>
            <p:nvPr/>
          </p:nvPicPr>
          <p:blipFill rotWithShape="1">
            <a:blip r:embed="rId4">
              <a:extLst>
                <a:ext uri="{28A0092B-C50C-407E-A947-70E740481C1C}">
                  <a14:useLocalDpi xmlns:a14="http://schemas.microsoft.com/office/drawing/2010/main" val="0"/>
                </a:ext>
              </a:extLst>
            </a:blip>
            <a:srcRect t="28364" b="21461"/>
            <a:stretch/>
          </p:blipFill>
          <p:spPr>
            <a:xfrm>
              <a:off x="-275007" y="673668"/>
              <a:ext cx="11658987" cy="5193559"/>
            </a:xfrm>
            <a:prstGeom prst="rect">
              <a:avLst/>
            </a:prstGeom>
          </p:spPr>
        </p:pic>
        <p:sp>
          <p:nvSpPr>
            <p:cNvPr id="2" name="Rectangle 1"/>
            <p:cNvSpPr/>
            <p:nvPr/>
          </p:nvSpPr>
          <p:spPr>
            <a:xfrm>
              <a:off x="1731152" y="1637362"/>
              <a:ext cx="7983878" cy="2998328"/>
            </a:xfrm>
            <a:prstGeom prst="rect">
              <a:avLst/>
            </a:prstGeom>
          </p:spPr>
          <p:txBody>
            <a:bodyPr wrap="square">
              <a:spAutoFit/>
            </a:bodyPr>
            <a:lstStyle/>
            <a:p>
              <a:pPr marL="271463" lvl="0" indent="-271463" algn="just">
                <a:lnSpc>
                  <a:spcPct val="120000"/>
                </a:lnSpc>
                <a:buFontTx/>
                <a:buChar char="-"/>
              </a:pPr>
              <a:r>
                <a:rPr lang="en-US" sz="2800" b="1" dirty="0" err="1" smtClean="0">
                  <a:solidFill>
                    <a:srgbClr val="002060"/>
                  </a:solidFill>
                  <a:latin typeface="Cambria" panose="02040503050406030204" pitchFamily="18" charset="0"/>
                  <a:ea typeface="Cambria" panose="02040503050406030204" pitchFamily="18" charset="0"/>
                </a:rPr>
                <a:t>Mô</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tả</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được</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một</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số</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hoạt</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động</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kết</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nối</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với</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xã</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hội</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của</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trường</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học</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và</a:t>
              </a:r>
              <a:r>
                <a:rPr lang="en-US" sz="2800" b="1" dirty="0" smtClean="0">
                  <a:solidFill>
                    <a:srgbClr val="002060"/>
                  </a:solidFill>
                  <a:latin typeface="Cambria" panose="02040503050406030204" pitchFamily="18" charset="0"/>
                  <a:ea typeface="Cambria" panose="02040503050406030204" pitchFamily="18" charset="0"/>
                </a:rPr>
                <a:t> ý </a:t>
              </a:r>
              <a:r>
                <a:rPr lang="en-US" sz="2800" b="1" dirty="0" err="1" smtClean="0">
                  <a:solidFill>
                    <a:srgbClr val="002060"/>
                  </a:solidFill>
                  <a:latin typeface="Cambria" panose="02040503050406030204" pitchFamily="18" charset="0"/>
                  <a:ea typeface="Cambria" panose="02040503050406030204" pitchFamily="18" charset="0"/>
                </a:rPr>
                <a:t>nghĩa</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của</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các</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hoạt</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động</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đó</a:t>
              </a:r>
              <a:r>
                <a:rPr lang="en-US" sz="2800" b="1" dirty="0" smtClean="0">
                  <a:solidFill>
                    <a:srgbClr val="002060"/>
                  </a:solidFill>
                  <a:latin typeface="Cambria" panose="02040503050406030204" pitchFamily="18" charset="0"/>
                  <a:ea typeface="Cambria" panose="02040503050406030204" pitchFamily="18" charset="0"/>
                </a:rPr>
                <a:t>.</a:t>
              </a:r>
            </a:p>
            <a:p>
              <a:pPr marL="271463" lvl="0" indent="-271463" algn="just">
                <a:lnSpc>
                  <a:spcPct val="120000"/>
                </a:lnSpc>
                <a:buFontTx/>
                <a:buChar char="-"/>
              </a:pPr>
              <a:r>
                <a:rPr lang="en-US" sz="2800" b="1" dirty="0" err="1" smtClean="0">
                  <a:solidFill>
                    <a:srgbClr val="002060"/>
                  </a:solidFill>
                  <a:latin typeface="Cambria" panose="02040503050406030204" pitchFamily="18" charset="0"/>
                  <a:ea typeface="Cambria" panose="02040503050406030204" pitchFamily="18" charset="0"/>
                </a:rPr>
                <a:t>Giới</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thiệu</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được</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một</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cách</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đơn</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giản</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về</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truyền</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thống</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trường</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em</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và</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bày</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tỏ</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tình</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cảm</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của</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em</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với</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nhà</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trường</a:t>
              </a:r>
              <a:r>
                <a:rPr lang="en-US" sz="2800" b="1" dirty="0" smtClean="0">
                  <a:solidFill>
                    <a:srgbClr val="002060"/>
                  </a:solidFill>
                  <a:latin typeface="Cambria" panose="02040503050406030204" pitchFamily="18" charset="0"/>
                  <a:ea typeface="Cambria" panose="02040503050406030204" pitchFamily="18" charset="0"/>
                </a:rPr>
                <a:t>.</a:t>
              </a:r>
            </a:p>
            <a:p>
              <a:pPr marL="271463" lvl="0" indent="-271463" algn="just">
                <a:lnSpc>
                  <a:spcPct val="120000"/>
                </a:lnSpc>
                <a:buFontTx/>
                <a:buChar char="-"/>
              </a:pPr>
              <a:r>
                <a:rPr lang="en-US" sz="2800" b="1" dirty="0" err="1" smtClean="0">
                  <a:solidFill>
                    <a:srgbClr val="002060"/>
                  </a:solidFill>
                  <a:latin typeface="Cambria" panose="02040503050406030204" pitchFamily="18" charset="0"/>
                  <a:ea typeface="Cambria" panose="02040503050406030204" pitchFamily="18" charset="0"/>
                </a:rPr>
                <a:t>Thực</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hiện</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khảo</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sát</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về</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sự</a:t>
              </a:r>
              <a:r>
                <a:rPr lang="en-US" sz="2800" b="1" dirty="0" smtClean="0">
                  <a:solidFill>
                    <a:srgbClr val="002060"/>
                  </a:solidFill>
                  <a:latin typeface="Cambria" panose="02040503050406030204" pitchFamily="18" charset="0"/>
                  <a:ea typeface="Cambria" panose="02040503050406030204" pitchFamily="18" charset="0"/>
                </a:rPr>
                <a:t> an </a:t>
              </a:r>
              <a:r>
                <a:rPr lang="en-US" sz="2800" b="1" dirty="0" err="1" smtClean="0">
                  <a:solidFill>
                    <a:srgbClr val="002060"/>
                  </a:solidFill>
                  <a:latin typeface="Cambria" panose="02040503050406030204" pitchFamily="18" charset="0"/>
                  <a:ea typeface="Cambria" panose="02040503050406030204" pitchFamily="18" charset="0"/>
                </a:rPr>
                <a:t>toàn</a:t>
              </a:r>
              <a:r>
                <a:rPr lang="en-US" sz="2800" b="1" dirty="0" smtClean="0">
                  <a:solidFill>
                    <a:srgbClr val="002060"/>
                  </a:solidFill>
                  <a:latin typeface="Cambria" panose="02040503050406030204" pitchFamily="18" charset="0"/>
                  <a:ea typeface="Cambria" panose="02040503050406030204" pitchFamily="18" charset="0"/>
                </a:rPr>
                <a:t> ở </a:t>
              </a:r>
              <a:r>
                <a:rPr lang="en-US" sz="2800" b="1" dirty="0" err="1" smtClean="0">
                  <a:solidFill>
                    <a:srgbClr val="002060"/>
                  </a:solidFill>
                  <a:latin typeface="Cambria" panose="02040503050406030204" pitchFamily="18" charset="0"/>
                  <a:ea typeface="Cambria" panose="02040503050406030204" pitchFamily="18" charset="0"/>
                </a:rPr>
                <a:t>trường</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làm</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được</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một</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số</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việc</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phù</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hợp</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để</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giữ</a:t>
              </a:r>
              <a:r>
                <a:rPr lang="en-US" sz="2800" b="1" dirty="0" smtClean="0">
                  <a:solidFill>
                    <a:srgbClr val="002060"/>
                  </a:solidFill>
                  <a:latin typeface="Cambria" panose="02040503050406030204" pitchFamily="18" charset="0"/>
                  <a:ea typeface="Cambria" panose="02040503050406030204" pitchFamily="18" charset="0"/>
                </a:rPr>
                <a:t> an </a:t>
              </a:r>
              <a:r>
                <a:rPr lang="en-US" sz="2800" b="1" dirty="0" err="1" smtClean="0">
                  <a:solidFill>
                    <a:srgbClr val="002060"/>
                  </a:solidFill>
                  <a:latin typeface="Cambria" panose="02040503050406030204" pitchFamily="18" charset="0"/>
                  <a:ea typeface="Cambria" panose="02040503050406030204" pitchFamily="18" charset="0"/>
                </a:rPr>
                <a:t>toàn</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và</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vệ</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sinh</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trường</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học</a:t>
              </a:r>
              <a:r>
                <a:rPr lang="en-US" sz="2800" b="1" dirty="0" smtClean="0">
                  <a:solidFill>
                    <a:srgbClr val="002060"/>
                  </a:solidFill>
                  <a:latin typeface="Cambria" panose="02040503050406030204" pitchFamily="18" charset="0"/>
                  <a:ea typeface="Cambria" panose="02040503050406030204" pitchFamily="18" charset="0"/>
                </a:rPr>
                <a:t>. </a:t>
              </a:r>
              <a:endParaRPr lang="en-GB" sz="2800" dirty="0">
                <a:solidFill>
                  <a:srgbClr val="002060"/>
                </a:solidFill>
                <a:latin typeface="Cambria" panose="02040503050406030204" pitchFamily="18" charset="0"/>
                <a:ea typeface="Cambria" panose="02040503050406030204" pitchFamily="18" charset="0"/>
              </a:endParaRPr>
            </a:p>
          </p:txBody>
        </p:sp>
      </p:grpSp>
      <p:sp>
        <p:nvSpPr>
          <p:cNvPr id="6" name="Rounded Rectangle 5"/>
          <p:cNvSpPr/>
          <p:nvPr/>
        </p:nvSpPr>
        <p:spPr>
          <a:xfrm>
            <a:off x="3569833" y="557212"/>
            <a:ext cx="5140280" cy="919401"/>
          </a:xfrm>
          <a:prstGeom prst="roundRect">
            <a:avLst/>
          </a:prstGeom>
          <a:solidFill>
            <a:schemeClr val="bg1"/>
          </a:solidFill>
          <a:ln w="76200">
            <a:solidFill>
              <a:srgbClr val="32B16C"/>
            </a:solidFill>
          </a:ln>
        </p:spPr>
        <p:txBody>
          <a:bodyPr wrap="square">
            <a:spAutoFit/>
          </a:bodyPr>
          <a:lstStyle/>
          <a:p>
            <a:pPr lvl="0" indent="226695" algn="just">
              <a:lnSpc>
                <a:spcPct val="120000"/>
              </a:lnSpc>
            </a:pPr>
            <a:r>
              <a:rPr lang="en-US" sz="4000" b="1" dirty="0" err="1" smtClean="0">
                <a:solidFill>
                  <a:srgbClr val="C00000"/>
                </a:solidFill>
                <a:latin typeface="Cambria" panose="02040503050406030204" pitchFamily="18" charset="0"/>
                <a:ea typeface="Cambria" panose="02040503050406030204" pitchFamily="18" charset="0"/>
              </a:rPr>
              <a:t>Bây</a:t>
            </a:r>
            <a:r>
              <a:rPr lang="en-US" sz="4000" b="1" dirty="0" smtClean="0">
                <a:solidFill>
                  <a:srgbClr val="C00000"/>
                </a:solidFill>
                <a:latin typeface="Cambria" panose="02040503050406030204" pitchFamily="18" charset="0"/>
                <a:ea typeface="Cambria" panose="02040503050406030204" pitchFamily="18" charset="0"/>
              </a:rPr>
              <a:t> </a:t>
            </a:r>
            <a:r>
              <a:rPr lang="en-US" sz="4000" b="1" dirty="0" err="1" smtClean="0">
                <a:solidFill>
                  <a:srgbClr val="C00000"/>
                </a:solidFill>
                <a:latin typeface="Cambria" panose="02040503050406030204" pitchFamily="18" charset="0"/>
                <a:ea typeface="Cambria" panose="02040503050406030204" pitchFamily="18" charset="0"/>
              </a:rPr>
              <a:t>giờ</a:t>
            </a:r>
            <a:r>
              <a:rPr lang="en-US" sz="4000" b="1" dirty="0" smtClean="0">
                <a:solidFill>
                  <a:srgbClr val="C00000"/>
                </a:solidFill>
                <a:latin typeface="Cambria" panose="02040503050406030204" pitchFamily="18" charset="0"/>
                <a:ea typeface="Cambria" panose="02040503050406030204" pitchFamily="18" charset="0"/>
              </a:rPr>
              <a:t>, </a:t>
            </a:r>
            <a:r>
              <a:rPr lang="en-US" sz="4000" b="1" dirty="0" err="1" smtClean="0">
                <a:solidFill>
                  <a:srgbClr val="C00000"/>
                </a:solidFill>
                <a:latin typeface="Cambria" panose="02040503050406030204" pitchFamily="18" charset="0"/>
                <a:ea typeface="Cambria" panose="02040503050406030204" pitchFamily="18" charset="0"/>
              </a:rPr>
              <a:t>em</a:t>
            </a:r>
            <a:r>
              <a:rPr lang="en-US" sz="4000" b="1" dirty="0" smtClean="0">
                <a:solidFill>
                  <a:srgbClr val="C00000"/>
                </a:solidFill>
                <a:latin typeface="Cambria" panose="02040503050406030204" pitchFamily="18" charset="0"/>
                <a:ea typeface="Cambria" panose="02040503050406030204" pitchFamily="18" charset="0"/>
              </a:rPr>
              <a:t> </a:t>
            </a:r>
            <a:r>
              <a:rPr lang="en-US" sz="4000" b="1" dirty="0" err="1" smtClean="0">
                <a:solidFill>
                  <a:srgbClr val="C00000"/>
                </a:solidFill>
                <a:latin typeface="Cambria" panose="02040503050406030204" pitchFamily="18" charset="0"/>
                <a:ea typeface="Cambria" panose="02040503050406030204" pitchFamily="18" charset="0"/>
              </a:rPr>
              <a:t>có</a:t>
            </a:r>
            <a:r>
              <a:rPr lang="en-US" sz="4000" b="1" dirty="0" smtClean="0">
                <a:solidFill>
                  <a:srgbClr val="C00000"/>
                </a:solidFill>
                <a:latin typeface="Cambria" panose="02040503050406030204" pitchFamily="18" charset="0"/>
                <a:ea typeface="Cambria" panose="02040503050406030204" pitchFamily="18" charset="0"/>
              </a:rPr>
              <a:t> </a:t>
            </a:r>
            <a:r>
              <a:rPr lang="en-US" sz="4000" b="1" dirty="0" err="1" smtClean="0">
                <a:solidFill>
                  <a:srgbClr val="C00000"/>
                </a:solidFill>
                <a:latin typeface="Cambria" panose="02040503050406030204" pitchFamily="18" charset="0"/>
                <a:ea typeface="Cambria" panose="02040503050406030204" pitchFamily="18" charset="0"/>
              </a:rPr>
              <a:t>thể</a:t>
            </a:r>
            <a:endParaRPr lang="en-GB" sz="4000" dirty="0">
              <a:solidFill>
                <a:srgbClr val="C0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43393320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00478775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384</Words>
  <Application>Microsoft Office PowerPoint</Application>
  <PresentationFormat>Custom</PresentationFormat>
  <Paragraphs>31</Paragraphs>
  <Slides>10</Slides>
  <Notes>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10</vt:i4>
      </vt:variant>
    </vt:vector>
  </HeadingPairs>
  <TitlesOfParts>
    <vt:vector size="21" baseType="lpstr">
      <vt:lpstr>Arial</vt:lpstr>
      <vt:lpstr>Cambria</vt:lpstr>
      <vt:lpstr>#9Slide05 Aphrodite Pro</vt:lpstr>
      <vt:lpstr>#9Slide07 HoneyCream</vt:lpstr>
      <vt:lpstr>等线</vt:lpstr>
      <vt:lpstr>等线 Light</vt:lpstr>
      <vt:lpstr>Chango</vt:lpstr>
      <vt:lpstr>Calibri</vt:lpstr>
      <vt:lpstr>Office 主题​​</vt:lpstr>
      <vt:lpstr>1_Office 主题​​</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18</cp:revision>
  <dcterms:created xsi:type="dcterms:W3CDTF">2022-10-08T12:58:49Z</dcterms:created>
  <dcterms:modified xsi:type="dcterms:W3CDTF">2022-11-22T05:22:02Z</dcterms:modified>
</cp:coreProperties>
</file>