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9" r:id="rId2"/>
    <p:sldId id="261" r:id="rId3"/>
    <p:sldId id="320" r:id="rId4"/>
    <p:sldId id="321" r:id="rId5"/>
    <p:sldId id="326" r:id="rId6"/>
    <p:sldId id="257" r:id="rId7"/>
    <p:sldId id="3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464103" y="2171552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581452" y="4250909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833313" y="214349"/>
            <a:ext cx="2160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2419836" y="52251"/>
            <a:ext cx="701987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3501658" y="362661"/>
            <a:ext cx="23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2513744" y="3419374"/>
            <a:ext cx="238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4918534" y="4679252"/>
            <a:ext cx="261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7778784" y="2947301"/>
            <a:ext cx="164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6671915" y="292677"/>
            <a:ext cx="20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5417664" y="881025"/>
            <a:ext cx="124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6360255" y="1633127"/>
            <a:ext cx="19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6253385" y="3135689"/>
            <a:ext cx="16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4853847" y="3131416"/>
            <a:ext cx="160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3953282" y="2329293"/>
            <a:ext cx="193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378D0A-C14A-411B-9D54-E035C47CA191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160204" y="2991901"/>
            <a:ext cx="518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160204" y="4235502"/>
            <a:ext cx="5498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096000" y="720131"/>
            <a:ext cx="506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160204" y="5412477"/>
            <a:ext cx="377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096000" y="1831492"/>
            <a:ext cx="435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630889" y="673965"/>
            <a:ext cx="423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630889" y="1759558"/>
            <a:ext cx="560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593123" y="3026981"/>
            <a:ext cx="342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587736" y="4231056"/>
            <a:ext cx="4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587736" y="5435131"/>
            <a:ext cx="460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833313" y="278825"/>
            <a:ext cx="597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944980" y="3253714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668324" y="113924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1007188" y="4925719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668324" y="2778072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iCiel Crocante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960909" y="3206720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960909" y="472387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265672" y="2252430"/>
            <a:ext cx="1607651" cy="2472230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4500424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863600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527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MyPC</cp:lastModifiedBy>
  <cp:revision>169</cp:revision>
  <dcterms:created xsi:type="dcterms:W3CDTF">2019-11-27T07:37:57Z</dcterms:created>
  <dcterms:modified xsi:type="dcterms:W3CDTF">2021-11-01T07:11:01Z</dcterms:modified>
</cp:coreProperties>
</file>