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3" r:id="rId3"/>
    <p:sldId id="266" r:id="rId4"/>
    <p:sldId id="256" r:id="rId5"/>
    <p:sldId id="265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99FF33"/>
    <a:srgbClr val="FF33CC"/>
    <a:srgbClr val="FFCC66"/>
    <a:srgbClr val="CCFFCC"/>
    <a:srgbClr val="99CCFF"/>
    <a:srgbClr val="FFCCFF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981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724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802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446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905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60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823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4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276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066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520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6A1D1-6B41-46B8-A566-656D62AD15A1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844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96988" y="726141"/>
            <a:ext cx="7180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09658" y="2207623"/>
            <a:ext cx="993737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 smtClean="0">
                <a:solidFill>
                  <a:srgbClr val="FF0000"/>
                </a:solidFill>
                <a:latin typeface="+mj-lt"/>
              </a:rPr>
              <a:t>BÀI 11: PHÉP TRỪ TRONG PHẠM VI 10</a:t>
            </a:r>
          </a:p>
          <a:p>
            <a:pPr algn="ctr"/>
            <a:r>
              <a:rPr lang="vi-VN" sz="4000" b="1" dirty="0" smtClean="0">
                <a:solidFill>
                  <a:srgbClr val="FF0000"/>
                </a:solidFill>
                <a:latin typeface="+mj-lt"/>
              </a:rPr>
              <a:t>(TIẾT 3)</a:t>
            </a:r>
          </a:p>
          <a:p>
            <a:pPr algn="ctr"/>
            <a:r>
              <a:rPr lang="vi-VN" sz="4000" b="1" dirty="0" smtClean="0">
                <a:solidFill>
                  <a:srgbClr val="002060"/>
                </a:solidFill>
                <a:latin typeface="+mj-lt"/>
              </a:rPr>
              <a:t>LUYỆN TẬP (72)</a:t>
            </a:r>
            <a:endParaRPr lang="en-US" sz="4000" b="1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4142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6290" y="353484"/>
            <a:ext cx="10704223" cy="6013775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0407116" y="2523948"/>
            <a:ext cx="657580" cy="66620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0407116" y="3481891"/>
            <a:ext cx="657580" cy="666205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0407116" y="4439834"/>
            <a:ext cx="657580" cy="666205"/>
          </a:xfrm>
          <a:prstGeom prst="roundRect">
            <a:avLst/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0407116" y="5409302"/>
            <a:ext cx="657580" cy="666205"/>
          </a:xfrm>
          <a:prstGeom prst="roundRect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4980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9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6741" t="4367" r="66571" b="49731"/>
          <a:stretch/>
        </p:blipFill>
        <p:spPr>
          <a:xfrm>
            <a:off x="1659688" y="1653804"/>
            <a:ext cx="3397054" cy="205029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9197" t="-1372" r="34526" b="58749"/>
          <a:stretch/>
        </p:blipFill>
        <p:spPr>
          <a:xfrm>
            <a:off x="5056743" y="1022661"/>
            <a:ext cx="2561982" cy="268143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516" t="50000" r="67975" b="6557"/>
          <a:stretch/>
        </p:blipFill>
        <p:spPr>
          <a:xfrm>
            <a:off x="1659689" y="3704096"/>
            <a:ext cx="2942370" cy="23275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1394" t="40984" r="33706" b="-5737"/>
          <a:stretch/>
        </p:blipFill>
        <p:spPr>
          <a:xfrm>
            <a:off x="4602059" y="3704097"/>
            <a:ext cx="3372038" cy="28199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65473" t="268" r="5376" b="55793"/>
          <a:stretch/>
        </p:blipFill>
        <p:spPr>
          <a:xfrm>
            <a:off x="7613917" y="1361441"/>
            <a:ext cx="3120344" cy="23559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67937" t="43715"/>
          <a:stretch/>
        </p:blipFill>
        <p:spPr>
          <a:xfrm>
            <a:off x="7974097" y="3713010"/>
            <a:ext cx="2979006" cy="2619514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1574859" y="3810465"/>
            <a:ext cx="2833858" cy="222928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303596" y="4443525"/>
            <a:ext cx="2863844" cy="1888999"/>
          </a:xfrm>
          <a:prstGeom prst="ellipse">
            <a:avLst/>
          </a:prstGeom>
          <a:noFill/>
          <a:ln w="38100"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587412" y="1564309"/>
            <a:ext cx="2833858" cy="2229280"/>
          </a:xfrm>
          <a:prstGeom prst="ellipse">
            <a:avLst/>
          </a:prstGeom>
          <a:noFill/>
          <a:ln w="3810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659687" y="1653804"/>
            <a:ext cx="3370551" cy="209554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288199" y="579388"/>
            <a:ext cx="95104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4.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700370" y="579388"/>
            <a:ext cx="587829" cy="587829"/>
          </a:xfrm>
          <a:prstGeom prst="ellipse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+mj-lt"/>
              </a:rPr>
              <a:t>2</a:t>
            </a:r>
            <a:endParaRPr lang="en-US" sz="36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91487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384" y="609601"/>
            <a:ext cx="10887741" cy="3497942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3878998" y="3250017"/>
            <a:ext cx="587829" cy="587829"/>
          </a:xfrm>
          <a:prstGeom prst="ellipse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4996598" y="3250017"/>
            <a:ext cx="587829" cy="587829"/>
          </a:xfrm>
          <a:prstGeom prst="ellipse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6056140" y="3250015"/>
            <a:ext cx="587829" cy="587829"/>
          </a:xfrm>
          <a:prstGeom prst="ellipse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7142245" y="3250016"/>
            <a:ext cx="587829" cy="587829"/>
          </a:xfrm>
          <a:prstGeom prst="ellipse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8202893" y="3250016"/>
            <a:ext cx="587829" cy="587829"/>
          </a:xfrm>
          <a:prstGeom prst="ellipse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9288998" y="3250016"/>
            <a:ext cx="587829" cy="587829"/>
          </a:xfrm>
          <a:prstGeom prst="ellipse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10375103" y="3250015"/>
            <a:ext cx="587829" cy="587829"/>
          </a:xfrm>
          <a:prstGeom prst="ellipse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04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5976" r="35460" b="66747"/>
          <a:stretch/>
        </p:blipFill>
        <p:spPr>
          <a:xfrm>
            <a:off x="1577769" y="1152939"/>
            <a:ext cx="4422338" cy="172575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73197" t="14338" b="75364"/>
          <a:stretch/>
        </p:blipFill>
        <p:spPr>
          <a:xfrm>
            <a:off x="6924254" y="1689827"/>
            <a:ext cx="3286692" cy="86785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217" t="34709" r="34977" b="34779"/>
          <a:stretch/>
        </p:blipFill>
        <p:spPr>
          <a:xfrm>
            <a:off x="1587636" y="2924986"/>
            <a:ext cx="4440615" cy="15835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6554" t="66055" r="34641"/>
          <a:stretch/>
        </p:blipFill>
        <p:spPr>
          <a:xfrm>
            <a:off x="1577769" y="4522437"/>
            <a:ext cx="4440612" cy="17616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0142" y="3347229"/>
            <a:ext cx="3462336" cy="7800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3294" y="4937581"/>
            <a:ext cx="3019159" cy="90008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5773663" y="1706199"/>
            <a:ext cx="1431687" cy="1803099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930131" y="3487265"/>
            <a:ext cx="1385069" cy="159164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5930131" y="2395616"/>
            <a:ext cx="1502446" cy="2823329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114027" y="376188"/>
            <a:ext cx="95104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526198" y="376188"/>
            <a:ext cx="587829" cy="587829"/>
          </a:xfrm>
          <a:prstGeom prst="ellipse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+mj-lt"/>
              </a:rPr>
              <a:t>4</a:t>
            </a:r>
            <a:endParaRPr lang="en-US" sz="36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47873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4" grpId="0"/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</TotalTime>
  <Words>53</Words>
  <Application>Microsoft Office PowerPoint</Application>
  <PresentationFormat>Widescreen</PresentationFormat>
  <Paragraphs>18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50</cp:revision>
  <dcterms:created xsi:type="dcterms:W3CDTF">2020-08-14T13:15:10Z</dcterms:created>
  <dcterms:modified xsi:type="dcterms:W3CDTF">2020-08-17T14:17:18Z</dcterms:modified>
</cp:coreProperties>
</file>