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9" r:id="rId1"/>
  </p:sldMasterIdLst>
  <p:sldIdLst>
    <p:sldId id="298" r:id="rId2"/>
    <p:sldId id="328" r:id="rId3"/>
    <p:sldId id="329" r:id="rId4"/>
    <p:sldId id="332" r:id="rId5"/>
    <p:sldId id="337" r:id="rId6"/>
    <p:sldId id="338" r:id="rId7"/>
    <p:sldId id="335" r:id="rId8"/>
    <p:sldId id="339" r:id="rId9"/>
    <p:sldId id="341" r:id="rId10"/>
    <p:sldId id="343" r:id="rId11"/>
    <p:sldId id="280" r:id="rId12"/>
  </p:sldIdLst>
  <p:sldSz cx="9144000" cy="6858000" type="screen4x3"/>
  <p:notesSz cx="6858000" cy="9144000"/>
  <p:custDataLst>
    <p:tags r:id="rId1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91C11-0A90-4B38-A9F8-EFB601640E57}" type="datetimeFigureOut">
              <a:rPr lang="en-US" smtClean="0"/>
              <a:pPr/>
              <a:t>28/10/2016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792DA7-CB8D-4A5F-9174-1E821CF52CB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91C11-0A90-4B38-A9F8-EFB601640E57}" type="datetimeFigureOut">
              <a:rPr lang="en-US" smtClean="0"/>
              <a:pPr/>
              <a:t>28/10/2016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792DA7-CB8D-4A5F-9174-1E821CF52CB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91C11-0A90-4B38-A9F8-EFB601640E57}" type="datetimeFigureOut">
              <a:rPr lang="en-US" smtClean="0"/>
              <a:pPr/>
              <a:t>28/10/2016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792DA7-CB8D-4A5F-9174-1E821CF52CB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92100"/>
            <a:ext cx="8229600" cy="57277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094D319B-5C12-42A9-8EBA-D1B8888EC0E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91C11-0A90-4B38-A9F8-EFB601640E57}" type="datetimeFigureOut">
              <a:rPr lang="en-US" smtClean="0"/>
              <a:pPr/>
              <a:t>28/10/2016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792DA7-CB8D-4A5F-9174-1E821CF52CB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91C11-0A90-4B38-A9F8-EFB601640E57}" type="datetimeFigureOut">
              <a:rPr lang="en-US" smtClean="0"/>
              <a:pPr/>
              <a:t>28/10/2016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792DA7-CB8D-4A5F-9174-1E821CF52CB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91C11-0A90-4B38-A9F8-EFB601640E57}" type="datetimeFigureOut">
              <a:rPr lang="en-US" smtClean="0"/>
              <a:pPr/>
              <a:t>28/10/2016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792DA7-CB8D-4A5F-9174-1E821CF52CB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91C11-0A90-4B38-A9F8-EFB601640E57}" type="datetimeFigureOut">
              <a:rPr lang="en-US" smtClean="0"/>
              <a:pPr/>
              <a:t>28/10/2016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792DA7-CB8D-4A5F-9174-1E821CF52CB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91C11-0A90-4B38-A9F8-EFB601640E57}" type="datetimeFigureOut">
              <a:rPr lang="en-US" smtClean="0"/>
              <a:pPr/>
              <a:t>28/10/2016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792DA7-CB8D-4A5F-9174-1E821CF52CB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91C11-0A90-4B38-A9F8-EFB601640E57}" type="datetimeFigureOut">
              <a:rPr lang="en-US" smtClean="0"/>
              <a:pPr/>
              <a:t>28/10/2016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792DA7-CB8D-4A5F-9174-1E821CF52CB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91C11-0A90-4B38-A9F8-EFB601640E57}" type="datetimeFigureOut">
              <a:rPr lang="en-US" smtClean="0"/>
              <a:pPr/>
              <a:t>28/10/2016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792DA7-CB8D-4A5F-9174-1E821CF52CB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91C11-0A90-4B38-A9F8-EFB601640E57}" type="datetimeFigureOut">
              <a:rPr lang="en-US" smtClean="0"/>
              <a:pPr/>
              <a:t>28/10/2016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792DA7-CB8D-4A5F-9174-1E821CF52CB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691C11-0A90-4B38-A9F8-EFB601640E57}" type="datetimeFigureOut">
              <a:rPr lang="en-US" smtClean="0"/>
              <a:pPr/>
              <a:t>28/10/2016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792DA7-CB8D-4A5F-9174-1E821CF52CB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  <p:sldLayoutId id="2147483711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304800" y="1752600"/>
            <a:ext cx="8382000" cy="4267200"/>
          </a:xfrm>
        </p:spPr>
        <p:txBody>
          <a:bodyPr/>
          <a:lstStyle/>
          <a:p>
            <a:pPr>
              <a:buNone/>
            </a:pPr>
            <a:r>
              <a:rPr lang="en-US" b="1" dirty="0" smtClean="0">
                <a:latin typeface=".VnTime" pitchFamily="34" charset="0"/>
              </a:rPr>
              <a:t>* </a:t>
            </a:r>
            <a:r>
              <a:rPr lang="en-US" sz="24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.VnTime" pitchFamily="34" charset="0"/>
              </a:rPr>
              <a:t>Mét</a:t>
            </a:r>
            <a:r>
              <a:rPr lang="en-US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.VnTime" pitchFamily="34" charset="0"/>
              </a:rPr>
              <a:t>bµi</a:t>
            </a:r>
            <a:r>
              <a:rPr lang="en-US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.VnTime" pitchFamily="34" charset="0"/>
              </a:rPr>
              <a:t>v¨n</a:t>
            </a:r>
            <a:r>
              <a:rPr lang="en-US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.VnTime" pitchFamily="34" charset="0"/>
              </a:rPr>
              <a:t>kÓ</a:t>
            </a:r>
            <a:r>
              <a:rPr lang="en-US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.VnTime" pitchFamily="34" charset="0"/>
              </a:rPr>
              <a:t>chuyÖn</a:t>
            </a:r>
            <a:r>
              <a:rPr lang="en-US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.VnTime" pitchFamily="34" charset="0"/>
              </a:rPr>
              <a:t>gåm</a:t>
            </a:r>
            <a:r>
              <a:rPr lang="en-US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.VnTime" pitchFamily="34" charset="0"/>
              </a:rPr>
              <a:t>cã</a:t>
            </a:r>
            <a:r>
              <a:rPr lang="en-US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.VnTime" pitchFamily="34" charset="0"/>
              </a:rPr>
              <a:t>mÊy</a:t>
            </a:r>
            <a:r>
              <a:rPr lang="en-US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.VnTime" pitchFamily="34" charset="0"/>
              </a:rPr>
              <a:t>phÇn</a:t>
            </a:r>
            <a:r>
              <a:rPr lang="en-US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.VnTime" pitchFamily="34" charset="0"/>
              </a:rPr>
              <a:t>? §ã lµ </a:t>
            </a:r>
            <a:r>
              <a:rPr lang="en-US" sz="24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.VnTime" pitchFamily="34" charset="0"/>
              </a:rPr>
              <a:t>nh÷ng</a:t>
            </a:r>
            <a:r>
              <a:rPr lang="en-US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.VnTime" pitchFamily="34" charset="0"/>
              </a:rPr>
              <a:t>phÇn</a:t>
            </a:r>
            <a:r>
              <a:rPr lang="en-US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.VnTime" pitchFamily="34" charset="0"/>
              </a:rPr>
              <a:t>nµo</a:t>
            </a:r>
            <a:r>
              <a:rPr lang="en-US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.VnTime" pitchFamily="34" charset="0"/>
              </a:rPr>
              <a:t>?</a:t>
            </a:r>
            <a:endParaRPr lang="en-US" sz="2400" b="1" dirty="0" smtClean="0">
              <a:solidFill>
                <a:srgbClr val="FF0000"/>
              </a:solidFill>
              <a:latin typeface=".VnTime" pitchFamily="34" charset="0"/>
            </a:endParaRPr>
          </a:p>
          <a:p>
            <a:pPr>
              <a:buNone/>
            </a:pPr>
            <a:r>
              <a:rPr lang="en-US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.VnTime" pitchFamily="34" charset="0"/>
              </a:rPr>
              <a:t>* </a:t>
            </a:r>
            <a:r>
              <a:rPr lang="en-US" sz="24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.VnTime" pitchFamily="34" charset="0"/>
              </a:rPr>
              <a:t>Trong</a:t>
            </a:r>
            <a:r>
              <a:rPr lang="en-US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.VnTime" pitchFamily="34" charset="0"/>
              </a:rPr>
              <a:t>bµi</a:t>
            </a:r>
            <a:r>
              <a:rPr lang="en-US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.VnTime" pitchFamily="34" charset="0"/>
              </a:rPr>
              <a:t>v¨n</a:t>
            </a:r>
            <a:r>
              <a:rPr lang="en-US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.VnTime" pitchFamily="34" charset="0"/>
              </a:rPr>
              <a:t>kÓ</a:t>
            </a:r>
            <a:r>
              <a:rPr lang="en-US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.VnTime" pitchFamily="34" charset="0"/>
              </a:rPr>
              <a:t>chuyÖn</a:t>
            </a:r>
            <a:r>
              <a:rPr lang="en-US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.VnTime" pitchFamily="34" charset="0"/>
              </a:rPr>
              <a:t>nÕu</a:t>
            </a:r>
            <a:r>
              <a:rPr lang="en-US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.VnTime" pitchFamily="34" charset="0"/>
              </a:rPr>
              <a:t>thiÕu</a:t>
            </a:r>
            <a:r>
              <a:rPr lang="en-US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.VnTime" pitchFamily="34" charset="0"/>
              </a:rPr>
              <a:t>mét</a:t>
            </a:r>
            <a:r>
              <a:rPr lang="en-US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.VnTime" pitchFamily="34" charset="0"/>
              </a:rPr>
              <a:t>trong</a:t>
            </a:r>
            <a:r>
              <a:rPr lang="en-US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.VnTime" pitchFamily="34" charset="0"/>
              </a:rPr>
              <a:t> 3 </a:t>
            </a:r>
            <a:r>
              <a:rPr lang="en-US" sz="24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.VnTime" pitchFamily="34" charset="0"/>
              </a:rPr>
              <a:t>phÇn</a:t>
            </a:r>
            <a:r>
              <a:rPr lang="en-US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.VnTime" pitchFamily="34" charset="0"/>
              </a:rPr>
              <a:t> ®ã ®· lµ </a:t>
            </a:r>
            <a:r>
              <a:rPr lang="en-US" sz="24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.VnTime" pitchFamily="34" charset="0"/>
              </a:rPr>
              <a:t>c©u</a:t>
            </a:r>
            <a:r>
              <a:rPr lang="en-US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.VnTime" pitchFamily="34" charset="0"/>
              </a:rPr>
              <a:t>chuyÖn</a:t>
            </a:r>
            <a:r>
              <a:rPr lang="en-US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.VnTime" pitchFamily="34" charset="0"/>
              </a:rPr>
              <a:t>hoµn</a:t>
            </a:r>
            <a:r>
              <a:rPr lang="en-US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.VnTime" pitchFamily="34" charset="0"/>
              </a:rPr>
              <a:t>chØnh</a:t>
            </a:r>
            <a:r>
              <a:rPr lang="en-US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.VnTime" pitchFamily="34" charset="0"/>
              </a:rPr>
              <a:t> ch­a? V× </a:t>
            </a:r>
            <a:r>
              <a:rPr lang="en-US" sz="24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.VnTime" pitchFamily="34" charset="0"/>
              </a:rPr>
              <a:t>sao</a:t>
            </a:r>
            <a:r>
              <a:rPr lang="en-US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.VnTime" pitchFamily="34" charset="0"/>
              </a:rPr>
              <a:t>?</a:t>
            </a:r>
            <a:endParaRPr lang="en-US" b="1" dirty="0">
              <a:solidFill>
                <a:schemeClr val="tx1">
                  <a:lumMod val="95000"/>
                  <a:lumOff val="5000"/>
                </a:schemeClr>
              </a:solidFill>
              <a:latin typeface=".VnTime" pitchFamily="34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228600" y="1371600"/>
            <a:ext cx="8382000" cy="4267200"/>
          </a:xfrm>
        </p:spPr>
        <p:txBody>
          <a:bodyPr/>
          <a:lstStyle/>
          <a:p>
            <a:pPr marL="0">
              <a:spcBef>
                <a:spcPts val="0"/>
              </a:spcBef>
              <a:buNone/>
            </a:pPr>
            <a:r>
              <a:rPr lang="en-US" b="1" dirty="0" smtClean="0">
                <a:latin typeface=".VnTime" pitchFamily="34" charset="0"/>
              </a:rPr>
              <a:t> </a:t>
            </a:r>
            <a:r>
              <a:rPr lang="en-US" sz="2800" b="1" dirty="0" smtClean="0">
                <a:solidFill>
                  <a:srgbClr val="FF0000"/>
                </a:solidFill>
                <a:latin typeface=".VnTime" pitchFamily="34" charset="0"/>
              </a:rPr>
              <a:t>II/ </a:t>
            </a:r>
            <a:r>
              <a:rPr lang="en-US" sz="2800" b="1" dirty="0" err="1" smtClean="0">
                <a:solidFill>
                  <a:srgbClr val="FF0000"/>
                </a:solidFill>
                <a:latin typeface=".VnTime" pitchFamily="34" charset="0"/>
              </a:rPr>
              <a:t>Ghi</a:t>
            </a:r>
            <a:r>
              <a:rPr lang="en-US" sz="2800" b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.VnTime" pitchFamily="34" charset="0"/>
              </a:rPr>
              <a:t>nhí</a:t>
            </a:r>
            <a:r>
              <a:rPr lang="en-US" sz="2800" b="1" dirty="0" smtClean="0">
                <a:solidFill>
                  <a:srgbClr val="FF0000"/>
                </a:solidFill>
                <a:latin typeface=".VnTime" pitchFamily="34" charset="0"/>
              </a:rPr>
              <a:t>:</a:t>
            </a:r>
          </a:p>
          <a:p>
            <a:pPr marL="0">
              <a:spcBef>
                <a:spcPts val="0"/>
              </a:spcBef>
              <a:buNone/>
            </a:pPr>
            <a:endParaRPr lang="en-US" sz="2800" b="1" dirty="0">
              <a:solidFill>
                <a:schemeClr val="tx1">
                  <a:lumMod val="95000"/>
                  <a:lumOff val="5000"/>
                </a:schemeClr>
              </a:solidFill>
              <a:latin typeface=".VnTime" pitchFamily="34" charset="0"/>
            </a:endParaRPr>
          </a:p>
        </p:txBody>
      </p:sp>
      <p:sp>
        <p:nvSpPr>
          <p:cNvPr id="7" name="Flowchart: Process 6"/>
          <p:cNvSpPr/>
          <p:nvPr/>
        </p:nvSpPr>
        <p:spPr>
          <a:xfrm>
            <a:off x="0" y="2057400"/>
            <a:ext cx="9144000" cy="1981200"/>
          </a:xfrm>
          <a:prstGeom prst="flowChartProcess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600" b="1" dirty="0" smtClean="0">
                <a:solidFill>
                  <a:schemeClr val="tx1"/>
                </a:solidFill>
                <a:latin typeface=".VnTime" pitchFamily="34" charset="0"/>
              </a:rPr>
              <a:t>    * </a:t>
            </a:r>
            <a:r>
              <a:rPr lang="en-US" sz="2600" b="1" dirty="0" err="1" smtClean="0">
                <a:solidFill>
                  <a:schemeClr val="tx1"/>
                </a:solidFill>
                <a:latin typeface=".VnTime" pitchFamily="34" charset="0"/>
              </a:rPr>
              <a:t>Cã</a:t>
            </a:r>
            <a:r>
              <a:rPr lang="en-US" sz="2600" b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600" b="1" dirty="0" err="1" smtClean="0">
                <a:solidFill>
                  <a:schemeClr val="tx1"/>
                </a:solidFill>
                <a:latin typeface=".VnTime" pitchFamily="34" charset="0"/>
              </a:rPr>
              <a:t>hai</a:t>
            </a:r>
            <a:r>
              <a:rPr lang="en-US" sz="2600" b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600" b="1" dirty="0" err="1" smtClean="0">
                <a:solidFill>
                  <a:schemeClr val="tx1"/>
                </a:solidFill>
                <a:latin typeface=".VnTime" pitchFamily="34" charset="0"/>
              </a:rPr>
              <a:t>c¸ch</a:t>
            </a:r>
            <a:r>
              <a:rPr lang="en-US" sz="2600" b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600" b="1" dirty="0" err="1" smtClean="0">
                <a:solidFill>
                  <a:schemeClr val="tx1"/>
                </a:solidFill>
                <a:latin typeface=".VnTime" pitchFamily="34" charset="0"/>
              </a:rPr>
              <a:t>më</a:t>
            </a:r>
            <a:r>
              <a:rPr lang="en-US" sz="2600" b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600" b="1" dirty="0" err="1" smtClean="0">
                <a:solidFill>
                  <a:schemeClr val="tx1"/>
                </a:solidFill>
                <a:latin typeface=".VnTime" pitchFamily="34" charset="0"/>
              </a:rPr>
              <a:t>bµi</a:t>
            </a:r>
            <a:r>
              <a:rPr lang="en-US" sz="2600" b="1" dirty="0" smtClean="0">
                <a:solidFill>
                  <a:schemeClr val="tx1"/>
                </a:solidFill>
                <a:latin typeface=".VnTime" pitchFamily="34" charset="0"/>
              </a:rPr>
              <a:t>:</a:t>
            </a:r>
          </a:p>
          <a:p>
            <a:r>
              <a:rPr lang="en-US" sz="2600" b="1" dirty="0" smtClean="0">
                <a:solidFill>
                  <a:schemeClr val="tx1"/>
                </a:solidFill>
                <a:latin typeface=".VnTime" pitchFamily="34" charset="0"/>
              </a:rPr>
              <a:t>       1.  </a:t>
            </a:r>
            <a:r>
              <a:rPr lang="en-US" sz="2600" b="1" i="1" dirty="0" err="1" smtClean="0">
                <a:solidFill>
                  <a:schemeClr val="tx1"/>
                </a:solidFill>
                <a:latin typeface=".VnTime" pitchFamily="34" charset="0"/>
              </a:rPr>
              <a:t>Më</a:t>
            </a:r>
            <a:r>
              <a:rPr lang="en-US" sz="26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600" b="1" i="1" dirty="0" err="1" smtClean="0">
                <a:solidFill>
                  <a:schemeClr val="tx1"/>
                </a:solidFill>
                <a:latin typeface=".VnTime" pitchFamily="34" charset="0"/>
              </a:rPr>
              <a:t>bµi</a:t>
            </a:r>
            <a:r>
              <a:rPr lang="en-US" sz="26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600" b="1" i="1" dirty="0" err="1" smtClean="0">
                <a:solidFill>
                  <a:schemeClr val="tx1"/>
                </a:solidFill>
                <a:latin typeface=".VnTime" pitchFamily="34" charset="0"/>
              </a:rPr>
              <a:t>trùc</a:t>
            </a:r>
            <a:r>
              <a:rPr lang="en-US" sz="26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600" b="1" i="1" dirty="0" err="1" smtClean="0">
                <a:solidFill>
                  <a:schemeClr val="tx1"/>
                </a:solidFill>
                <a:latin typeface=".VnTime" pitchFamily="34" charset="0"/>
              </a:rPr>
              <a:t>tiÕp</a:t>
            </a:r>
            <a:r>
              <a:rPr lang="en-US" sz="2600" b="1" i="1" dirty="0" smtClean="0">
                <a:solidFill>
                  <a:schemeClr val="tx1"/>
                </a:solidFill>
                <a:latin typeface=".VnTime" pitchFamily="34" charset="0"/>
              </a:rPr>
              <a:t>: </a:t>
            </a:r>
            <a:r>
              <a:rPr lang="en-US" sz="2600" b="1" dirty="0" err="1" smtClean="0">
                <a:solidFill>
                  <a:schemeClr val="tx1"/>
                </a:solidFill>
                <a:latin typeface=".VnTime" pitchFamily="34" charset="0"/>
              </a:rPr>
              <a:t>kÓ</a:t>
            </a:r>
            <a:r>
              <a:rPr lang="en-US" sz="2600" b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600" b="1" dirty="0" err="1" smtClean="0">
                <a:solidFill>
                  <a:schemeClr val="tx1"/>
                </a:solidFill>
                <a:latin typeface=".VnTime" pitchFamily="34" charset="0"/>
              </a:rPr>
              <a:t>ngay</a:t>
            </a:r>
            <a:r>
              <a:rPr lang="en-US" sz="2600" b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600" b="1" dirty="0" err="1" smtClean="0">
                <a:solidFill>
                  <a:schemeClr val="tx1"/>
                </a:solidFill>
                <a:latin typeface=".VnTime" pitchFamily="34" charset="0"/>
              </a:rPr>
              <a:t>vµo</a:t>
            </a:r>
            <a:r>
              <a:rPr lang="en-US" sz="2600" b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600" b="1" dirty="0" err="1" smtClean="0">
                <a:solidFill>
                  <a:schemeClr val="tx1"/>
                </a:solidFill>
                <a:latin typeface=".VnTime" pitchFamily="34" charset="0"/>
              </a:rPr>
              <a:t>sù</a:t>
            </a:r>
            <a:r>
              <a:rPr lang="en-US" sz="2600" b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600" b="1" dirty="0" err="1" smtClean="0">
                <a:solidFill>
                  <a:schemeClr val="tx1"/>
                </a:solidFill>
                <a:latin typeface=".VnTime" pitchFamily="34" charset="0"/>
              </a:rPr>
              <a:t>viÖc</a:t>
            </a:r>
            <a:r>
              <a:rPr lang="en-US" sz="2600" b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600" b="1" dirty="0" err="1" smtClean="0">
                <a:solidFill>
                  <a:schemeClr val="tx1"/>
                </a:solidFill>
                <a:latin typeface=".VnTime" pitchFamily="34" charset="0"/>
              </a:rPr>
              <a:t>më</a:t>
            </a:r>
            <a:r>
              <a:rPr lang="en-US" sz="2600" b="1" dirty="0" smtClean="0">
                <a:solidFill>
                  <a:schemeClr val="tx1"/>
                </a:solidFill>
                <a:latin typeface=".VnTime" pitchFamily="34" charset="0"/>
              </a:rPr>
              <a:t> ®</a:t>
            </a:r>
            <a:r>
              <a:rPr lang="en-US" sz="2600" b="1" dirty="0" err="1" smtClean="0">
                <a:solidFill>
                  <a:schemeClr val="tx1"/>
                </a:solidFill>
                <a:latin typeface=".VnTime" pitchFamily="34" charset="0"/>
              </a:rPr>
              <a:t>Çu</a:t>
            </a:r>
            <a:r>
              <a:rPr lang="en-US" sz="2600" b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600" b="1" dirty="0" err="1" smtClean="0">
                <a:solidFill>
                  <a:schemeClr val="tx1"/>
                </a:solidFill>
                <a:latin typeface=".VnTime" pitchFamily="34" charset="0"/>
              </a:rPr>
              <a:t>c©u</a:t>
            </a:r>
            <a:r>
              <a:rPr lang="en-US" sz="2600" b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600" b="1" dirty="0" err="1" smtClean="0">
                <a:solidFill>
                  <a:schemeClr val="tx1"/>
                </a:solidFill>
                <a:latin typeface=".VnTime" pitchFamily="34" charset="0"/>
              </a:rPr>
              <a:t>chuyÖn</a:t>
            </a:r>
            <a:r>
              <a:rPr lang="en-US" sz="2600" b="1" dirty="0" smtClean="0">
                <a:solidFill>
                  <a:schemeClr val="tx1"/>
                </a:solidFill>
                <a:latin typeface=".VnTime" pitchFamily="34" charset="0"/>
              </a:rPr>
              <a:t>.</a:t>
            </a:r>
          </a:p>
          <a:p>
            <a:r>
              <a:rPr lang="en-US" sz="2600" b="1" dirty="0" smtClean="0">
                <a:solidFill>
                  <a:schemeClr val="tx1"/>
                </a:solidFill>
                <a:latin typeface=".VnTime" pitchFamily="34" charset="0"/>
              </a:rPr>
              <a:t>       2. </a:t>
            </a:r>
            <a:r>
              <a:rPr lang="en-US" sz="2600" b="1" i="1" dirty="0" err="1" smtClean="0">
                <a:solidFill>
                  <a:schemeClr val="tx1"/>
                </a:solidFill>
                <a:latin typeface=".VnTime" pitchFamily="34" charset="0"/>
              </a:rPr>
              <a:t>Më</a:t>
            </a:r>
            <a:r>
              <a:rPr lang="en-US" sz="26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600" b="1" i="1" dirty="0" err="1" smtClean="0">
                <a:solidFill>
                  <a:schemeClr val="tx1"/>
                </a:solidFill>
                <a:latin typeface=".VnTime" pitchFamily="34" charset="0"/>
              </a:rPr>
              <a:t>bµi</a:t>
            </a:r>
            <a:r>
              <a:rPr lang="en-US" sz="26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600" b="1" i="1" dirty="0" err="1" smtClean="0">
                <a:solidFill>
                  <a:schemeClr val="tx1"/>
                </a:solidFill>
                <a:latin typeface=".VnTime" pitchFamily="34" charset="0"/>
              </a:rPr>
              <a:t>gi¸p</a:t>
            </a:r>
            <a:r>
              <a:rPr lang="en-US" sz="26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600" b="1" i="1" dirty="0" err="1" smtClean="0">
                <a:solidFill>
                  <a:schemeClr val="tx1"/>
                </a:solidFill>
                <a:latin typeface=".VnTime" pitchFamily="34" charset="0"/>
              </a:rPr>
              <a:t>tiÕp</a:t>
            </a:r>
            <a:r>
              <a:rPr lang="en-US" sz="2600" b="1" i="1" dirty="0" smtClean="0">
                <a:solidFill>
                  <a:schemeClr val="tx1"/>
                </a:solidFill>
                <a:latin typeface=".VnTime" pitchFamily="34" charset="0"/>
              </a:rPr>
              <a:t>: </a:t>
            </a:r>
            <a:r>
              <a:rPr lang="en-US" sz="2600" b="1" dirty="0" err="1" smtClean="0">
                <a:solidFill>
                  <a:schemeClr val="tx1"/>
                </a:solidFill>
                <a:latin typeface=".VnTime" pitchFamily="34" charset="0"/>
              </a:rPr>
              <a:t>nãi</a:t>
            </a:r>
            <a:r>
              <a:rPr lang="en-US" sz="2600" b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600" b="1" dirty="0" err="1" smtClean="0">
                <a:solidFill>
                  <a:schemeClr val="tx1"/>
                </a:solidFill>
                <a:latin typeface=".VnTime" pitchFamily="34" charset="0"/>
              </a:rPr>
              <a:t>chuyÖn</a:t>
            </a:r>
            <a:r>
              <a:rPr lang="en-US" sz="2600" b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600" b="1" dirty="0" err="1" smtClean="0">
                <a:solidFill>
                  <a:schemeClr val="tx1"/>
                </a:solidFill>
                <a:latin typeface=".VnTime" pitchFamily="34" charset="0"/>
              </a:rPr>
              <a:t>kh¸c</a:t>
            </a:r>
            <a:r>
              <a:rPr lang="en-US" sz="2600" b="1" dirty="0" smtClean="0">
                <a:solidFill>
                  <a:schemeClr val="tx1"/>
                </a:solidFill>
                <a:latin typeface=".VnTime" pitchFamily="34" charset="0"/>
              </a:rPr>
              <a:t> ®Ó </a:t>
            </a:r>
            <a:r>
              <a:rPr lang="en-US" sz="2600" b="1" dirty="0" err="1" smtClean="0">
                <a:solidFill>
                  <a:schemeClr val="tx1"/>
                </a:solidFill>
                <a:latin typeface=".VnTime" pitchFamily="34" charset="0"/>
              </a:rPr>
              <a:t>dÉn</a:t>
            </a:r>
            <a:r>
              <a:rPr lang="en-US" sz="2600" b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600" b="1" dirty="0" err="1" smtClean="0">
                <a:solidFill>
                  <a:schemeClr val="tx1"/>
                </a:solidFill>
                <a:latin typeface=".VnTime" pitchFamily="34" charset="0"/>
              </a:rPr>
              <a:t>vµo</a:t>
            </a:r>
            <a:r>
              <a:rPr lang="en-US" sz="2600" b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600" b="1" dirty="0" err="1" smtClean="0">
                <a:solidFill>
                  <a:schemeClr val="tx1"/>
                </a:solidFill>
                <a:latin typeface=".VnTime" pitchFamily="34" charset="0"/>
              </a:rPr>
              <a:t>c©u</a:t>
            </a:r>
            <a:r>
              <a:rPr lang="en-US" sz="2600" b="1" dirty="0" smtClean="0">
                <a:solidFill>
                  <a:schemeClr val="tx1"/>
                </a:solidFill>
                <a:latin typeface=".VnTime" pitchFamily="34" charset="0"/>
              </a:rPr>
              <a:t>  </a:t>
            </a:r>
          </a:p>
          <a:p>
            <a:r>
              <a:rPr lang="en-US" sz="2600" b="1" dirty="0" smtClean="0">
                <a:solidFill>
                  <a:schemeClr val="tx1"/>
                </a:solidFill>
                <a:latin typeface=".VnTime" pitchFamily="34" charset="0"/>
              </a:rPr>
              <a:t>          </a:t>
            </a:r>
            <a:r>
              <a:rPr lang="en-US" sz="2600" b="1" dirty="0" err="1" smtClean="0">
                <a:solidFill>
                  <a:schemeClr val="tx1"/>
                </a:solidFill>
                <a:latin typeface=".VnTime" pitchFamily="34" charset="0"/>
              </a:rPr>
              <a:t>chuyÖn</a:t>
            </a:r>
            <a:r>
              <a:rPr lang="en-US" sz="2600" b="1" dirty="0" smtClean="0">
                <a:solidFill>
                  <a:schemeClr val="tx1"/>
                </a:solidFill>
                <a:latin typeface=".VnTime" pitchFamily="34" charset="0"/>
              </a:rPr>
              <a:t> ®</a:t>
            </a:r>
            <a:r>
              <a:rPr lang="en-US" sz="2600" b="1" dirty="0" err="1" smtClean="0">
                <a:solidFill>
                  <a:schemeClr val="tx1"/>
                </a:solidFill>
                <a:latin typeface=".VnTime" pitchFamily="34" charset="0"/>
              </a:rPr>
              <a:t>Þnh</a:t>
            </a:r>
            <a:r>
              <a:rPr lang="en-US" sz="2600" b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600" b="1" dirty="0" err="1" smtClean="0">
                <a:solidFill>
                  <a:schemeClr val="tx1"/>
                </a:solidFill>
                <a:latin typeface=".VnTime" pitchFamily="34" charset="0"/>
              </a:rPr>
              <a:t>kÓ</a:t>
            </a:r>
            <a:r>
              <a:rPr lang="en-US" sz="2600" b="1" dirty="0" smtClean="0">
                <a:solidFill>
                  <a:schemeClr val="tx1"/>
                </a:solidFill>
                <a:latin typeface=".VnTime" pitchFamily="34" charset="0"/>
              </a:rPr>
              <a:t>.</a:t>
            </a:r>
            <a:endParaRPr lang="en-US" sz="2600" b="1" dirty="0">
              <a:solidFill>
                <a:schemeClr val="tx1"/>
              </a:solidFill>
              <a:latin typeface=".VnTime" pitchFamily="34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WordArt 2"/>
          <p:cNvSpPr>
            <a:spLocks noChangeArrowheads="1" noChangeShapeType="1" noTextEdit="1"/>
          </p:cNvSpPr>
          <p:nvPr/>
        </p:nvSpPr>
        <p:spPr bwMode="auto">
          <a:xfrm>
            <a:off x="457200" y="762000"/>
            <a:ext cx="8229600" cy="40386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1197868"/>
              </a:avLst>
            </a:prstTxWarp>
          </a:bodyPr>
          <a:lstStyle/>
          <a:p>
            <a:pPr algn="ctr"/>
            <a:r>
              <a:rPr lang="en-US" sz="4800" kern="10" dirty="0" err="1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.VnAristote"/>
              </a:rPr>
              <a:t>Xin</a:t>
            </a:r>
            <a:r>
              <a:rPr lang="en-US" sz="4800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.VnAristote"/>
              </a:rPr>
              <a:t> </a:t>
            </a:r>
            <a:r>
              <a:rPr lang="en-US" sz="4800" kern="10" dirty="0" err="1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.VnAristote"/>
              </a:rPr>
              <a:t>ch©n</a:t>
            </a:r>
            <a:r>
              <a:rPr lang="en-US" sz="4800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.VnAristote"/>
              </a:rPr>
              <a:t> </a:t>
            </a:r>
            <a:r>
              <a:rPr lang="en-US" sz="4800" kern="10" dirty="0" err="1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.VnAristote"/>
              </a:rPr>
              <a:t>thµnh</a:t>
            </a:r>
            <a:r>
              <a:rPr lang="en-US" sz="4800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.VnAristote"/>
              </a:rPr>
              <a:t> </a:t>
            </a:r>
            <a:r>
              <a:rPr lang="en-US" sz="4800" kern="10" dirty="0" err="1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.VnAristote"/>
              </a:rPr>
              <a:t>c¶m</a:t>
            </a:r>
            <a:r>
              <a:rPr lang="en-US" sz="4800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.VnAristote"/>
              </a:rPr>
              <a:t> ¬n </a:t>
            </a:r>
          </a:p>
        </p:txBody>
      </p:sp>
      <p:sp>
        <p:nvSpPr>
          <p:cNvPr id="6" name="WordArt 3"/>
          <p:cNvSpPr>
            <a:spLocks noChangeArrowheads="1" noChangeShapeType="1" noTextEdit="1"/>
          </p:cNvSpPr>
          <p:nvPr/>
        </p:nvSpPr>
        <p:spPr bwMode="auto">
          <a:xfrm>
            <a:off x="762000" y="2743200"/>
            <a:ext cx="7315200" cy="129381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pt-BR" sz="3600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.VnAristote"/>
              </a:rPr>
              <a:t>C¸c thÇy c« gi¸o vµ c¸c em häc sinh !</a:t>
            </a:r>
            <a:endParaRPr lang="en-US" sz="3600" kern="10" dirty="0">
              <a:ln w="12700">
                <a:solidFill>
                  <a:srgbClr val="EAEAEA"/>
                </a:solidFill>
                <a:round/>
                <a:headEnd/>
                <a:tailEnd/>
              </a:ln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.VnAristote"/>
            </a:endParaRPr>
          </a:p>
        </p:txBody>
      </p:sp>
      <p:pic>
        <p:nvPicPr>
          <p:cNvPr id="18437" name="Picture 9" descr="sunflower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3000" y="5867400"/>
            <a:ext cx="914400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8" name="Picture 11" descr="sunflower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29200" y="5867400"/>
            <a:ext cx="914400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9" name="Picture 12" descr="sunflower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010400" y="5867400"/>
            <a:ext cx="914400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40" name="Picture 13" descr="sunflower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00400" y="5867400"/>
            <a:ext cx="914400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228600" y="1371600"/>
            <a:ext cx="8382000" cy="4267200"/>
          </a:xfrm>
        </p:spPr>
        <p:txBody>
          <a:bodyPr/>
          <a:lstStyle/>
          <a:p>
            <a:pPr marL="0">
              <a:spcBef>
                <a:spcPts val="0"/>
              </a:spcBef>
              <a:buNone/>
            </a:pPr>
            <a:r>
              <a:rPr lang="en-US" b="1" dirty="0" smtClean="0">
                <a:latin typeface=".VnTime" pitchFamily="34" charset="0"/>
              </a:rPr>
              <a:t> </a:t>
            </a:r>
            <a:r>
              <a:rPr lang="en-US" sz="2800" b="1" dirty="0" smtClean="0">
                <a:solidFill>
                  <a:srgbClr val="FF0000"/>
                </a:solidFill>
                <a:latin typeface=".VnTime" pitchFamily="34" charset="0"/>
              </a:rPr>
              <a:t>I/ </a:t>
            </a:r>
            <a:r>
              <a:rPr lang="en-US" sz="2800" b="1" dirty="0" err="1" smtClean="0">
                <a:solidFill>
                  <a:srgbClr val="FF0000"/>
                </a:solidFill>
                <a:latin typeface=".VnTime" pitchFamily="34" charset="0"/>
              </a:rPr>
              <a:t>NhËn</a:t>
            </a:r>
            <a:r>
              <a:rPr lang="en-US" sz="2800" b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.VnTime" pitchFamily="34" charset="0"/>
              </a:rPr>
              <a:t>xÐt</a:t>
            </a:r>
            <a:r>
              <a:rPr lang="en-US" sz="2800" b="1" dirty="0" smtClean="0">
                <a:solidFill>
                  <a:srgbClr val="FF0000"/>
                </a:solidFill>
                <a:latin typeface=".VnTime" pitchFamily="34" charset="0"/>
              </a:rPr>
              <a:t>:</a:t>
            </a:r>
          </a:p>
          <a:p>
            <a:pPr marL="0">
              <a:spcBef>
                <a:spcPts val="0"/>
              </a:spcBef>
              <a:buNone/>
            </a:pPr>
            <a:r>
              <a:rPr lang="en-US" sz="2800" b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smtClean="0">
                <a:solidFill>
                  <a:srgbClr val="FF0000"/>
                </a:solidFill>
                <a:latin typeface=".VnTime" pitchFamily="34" charset="0"/>
              </a:rPr>
              <a:t>* </a:t>
            </a:r>
            <a:r>
              <a:rPr lang="en-US" sz="2400" b="1" dirty="0" err="1" smtClean="0">
                <a:solidFill>
                  <a:srgbClr val="FF0000"/>
                </a:solidFill>
                <a:latin typeface=".VnTime" pitchFamily="34" charset="0"/>
              </a:rPr>
              <a:t>Bµi</a:t>
            </a:r>
            <a:r>
              <a:rPr lang="en-US" sz="2400" b="1" dirty="0" smtClean="0">
                <a:solidFill>
                  <a:srgbClr val="FF0000"/>
                </a:solidFill>
                <a:latin typeface=".VnTime" pitchFamily="34" charset="0"/>
              </a:rPr>
              <a:t> 1: §</a:t>
            </a:r>
            <a:r>
              <a:rPr lang="en-US" sz="2400" b="1" dirty="0" err="1" smtClean="0">
                <a:solidFill>
                  <a:srgbClr val="FF0000"/>
                </a:solidFill>
                <a:latin typeface=".VnTime" pitchFamily="34" charset="0"/>
              </a:rPr>
              <a:t>äc</a:t>
            </a:r>
            <a:r>
              <a:rPr lang="en-US" sz="2400" b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.VnTime" pitchFamily="34" charset="0"/>
              </a:rPr>
              <a:t>c©u</a:t>
            </a:r>
            <a:r>
              <a:rPr lang="en-US" sz="2400" b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.VnTime" pitchFamily="34" charset="0"/>
              </a:rPr>
              <a:t>chuyÖn</a:t>
            </a:r>
            <a:r>
              <a:rPr lang="en-US" sz="2400" b="1" dirty="0" smtClean="0">
                <a:solidFill>
                  <a:srgbClr val="FF0000"/>
                </a:solidFill>
                <a:latin typeface=".VnTime" pitchFamily="34" charset="0"/>
              </a:rPr>
              <a:t>: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Rïa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vµ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Thá</a:t>
            </a:r>
            <a:endParaRPr lang="en-US" sz="2800" b="1" dirty="0">
              <a:solidFill>
                <a:schemeClr val="tx1">
                  <a:lumMod val="95000"/>
                  <a:lumOff val="5000"/>
                </a:schemeClr>
              </a:solidFill>
              <a:latin typeface=".VnTime" pitchFamily="34" charset="0"/>
            </a:endParaRPr>
          </a:p>
        </p:txBody>
      </p:sp>
      <p:pic>
        <p:nvPicPr>
          <p:cNvPr id="5" name="Content Placeholder 2" descr="rua và thỏ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438400"/>
            <a:ext cx="4343400" cy="3382366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6" name="TextBox 5"/>
          <p:cNvSpPr txBox="1"/>
          <p:nvPr/>
        </p:nvSpPr>
        <p:spPr>
          <a:xfrm>
            <a:off x="4419600" y="2362200"/>
            <a:ext cx="4724400" cy="51244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Tx/>
              <a:buChar char="-"/>
              <a:defRPr/>
            </a:pPr>
            <a:r>
              <a:rPr lang="en-US" sz="2400" b="1" dirty="0" err="1" smtClean="0">
                <a:ln w="11430"/>
                <a:solidFill>
                  <a:schemeClr val="tx1">
                    <a:lumMod val="95000"/>
                    <a:lumOff val="5000"/>
                  </a:schemeClr>
                </a:solidFill>
                <a:latin typeface=".VnTime" pitchFamily="34" charset="0"/>
              </a:rPr>
              <a:t>C©u</a:t>
            </a:r>
            <a:r>
              <a:rPr lang="en-US" sz="2400" b="1" dirty="0" smtClean="0">
                <a:ln w="11430"/>
                <a:solidFill>
                  <a:schemeClr val="tx1">
                    <a:lumMod val="95000"/>
                    <a:lumOff val="5000"/>
                  </a:schemeClr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ln w="11430"/>
                <a:solidFill>
                  <a:schemeClr val="tx1">
                    <a:lumMod val="95000"/>
                    <a:lumOff val="5000"/>
                  </a:schemeClr>
                </a:solidFill>
                <a:latin typeface=".VnTime" pitchFamily="34" charset="0"/>
              </a:rPr>
              <a:t>chuyÖn</a:t>
            </a:r>
            <a:r>
              <a:rPr lang="en-US" sz="2400" b="1" dirty="0" smtClean="0">
                <a:ln w="11430"/>
                <a:solidFill>
                  <a:schemeClr val="tx1">
                    <a:lumMod val="95000"/>
                    <a:lumOff val="5000"/>
                  </a:schemeClr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ln w="11430"/>
                <a:solidFill>
                  <a:schemeClr val="tx1">
                    <a:lumMod val="95000"/>
                    <a:lumOff val="5000"/>
                  </a:schemeClr>
                </a:solidFill>
                <a:latin typeface=".VnTime" pitchFamily="34" charset="0"/>
              </a:rPr>
              <a:t>cã</a:t>
            </a:r>
            <a:r>
              <a:rPr lang="en-US" sz="2400" b="1" dirty="0" smtClean="0">
                <a:ln w="11430"/>
                <a:solidFill>
                  <a:schemeClr val="tx1">
                    <a:lumMod val="95000"/>
                    <a:lumOff val="5000"/>
                  </a:schemeClr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ln w="11430"/>
                <a:solidFill>
                  <a:schemeClr val="tx1">
                    <a:lumMod val="95000"/>
                    <a:lumOff val="5000"/>
                  </a:schemeClr>
                </a:solidFill>
                <a:latin typeface=".VnTime" pitchFamily="34" charset="0"/>
              </a:rPr>
              <a:t>mÊy</a:t>
            </a:r>
            <a:r>
              <a:rPr lang="en-US" sz="2400" b="1" dirty="0" smtClean="0">
                <a:ln w="11430"/>
                <a:solidFill>
                  <a:schemeClr val="tx1">
                    <a:lumMod val="95000"/>
                    <a:lumOff val="5000"/>
                  </a:schemeClr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ln w="11430"/>
                <a:solidFill>
                  <a:schemeClr val="tx1">
                    <a:lumMod val="95000"/>
                    <a:lumOff val="5000"/>
                  </a:schemeClr>
                </a:solidFill>
                <a:latin typeface=".VnTime" pitchFamily="34" charset="0"/>
              </a:rPr>
              <a:t>nh©n</a:t>
            </a:r>
            <a:r>
              <a:rPr lang="en-US" sz="2400" b="1" dirty="0" smtClean="0">
                <a:ln w="11430"/>
                <a:solidFill>
                  <a:schemeClr val="tx1">
                    <a:lumMod val="95000"/>
                    <a:lumOff val="5000"/>
                  </a:schemeClr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ln w="11430"/>
                <a:solidFill>
                  <a:schemeClr val="tx1">
                    <a:lumMod val="95000"/>
                    <a:lumOff val="5000"/>
                  </a:schemeClr>
                </a:solidFill>
                <a:latin typeface=".VnTime" pitchFamily="34" charset="0"/>
              </a:rPr>
              <a:t>vËt</a:t>
            </a:r>
            <a:r>
              <a:rPr lang="en-US" sz="2400" b="1" dirty="0" smtClean="0">
                <a:ln w="11430"/>
                <a:solidFill>
                  <a:schemeClr val="tx1">
                    <a:lumMod val="95000"/>
                    <a:lumOff val="5000"/>
                  </a:schemeClr>
                </a:solidFill>
                <a:latin typeface=".VnTime" pitchFamily="34" charset="0"/>
              </a:rPr>
              <a:t>? §ã lµ </a:t>
            </a:r>
            <a:r>
              <a:rPr lang="en-US" sz="2400" b="1" dirty="0" err="1" smtClean="0">
                <a:ln w="11430"/>
                <a:solidFill>
                  <a:schemeClr val="tx1">
                    <a:lumMod val="95000"/>
                    <a:lumOff val="5000"/>
                  </a:schemeClr>
                </a:solidFill>
                <a:latin typeface=".VnTime" pitchFamily="34" charset="0"/>
              </a:rPr>
              <a:t>nh©n</a:t>
            </a:r>
            <a:r>
              <a:rPr lang="en-US" sz="2400" b="1" dirty="0" smtClean="0">
                <a:ln w="11430"/>
                <a:solidFill>
                  <a:schemeClr val="tx1">
                    <a:lumMod val="95000"/>
                    <a:lumOff val="5000"/>
                  </a:schemeClr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ln w="11430"/>
                <a:solidFill>
                  <a:schemeClr val="tx1">
                    <a:lumMod val="95000"/>
                    <a:lumOff val="5000"/>
                  </a:schemeClr>
                </a:solidFill>
                <a:latin typeface=".VnTime" pitchFamily="34" charset="0"/>
              </a:rPr>
              <a:t>vËt</a:t>
            </a:r>
            <a:r>
              <a:rPr lang="en-US" sz="2400" b="1" dirty="0" smtClean="0">
                <a:ln w="11430"/>
                <a:solidFill>
                  <a:schemeClr val="tx1">
                    <a:lumMod val="95000"/>
                    <a:lumOff val="5000"/>
                  </a:schemeClr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ln w="11430"/>
                <a:solidFill>
                  <a:schemeClr val="tx1">
                    <a:lumMod val="95000"/>
                    <a:lumOff val="5000"/>
                  </a:schemeClr>
                </a:solidFill>
                <a:latin typeface=".VnTime" pitchFamily="34" charset="0"/>
              </a:rPr>
              <a:t>nµo</a:t>
            </a:r>
            <a:r>
              <a:rPr lang="en-US" sz="2400" b="1" dirty="0" smtClean="0">
                <a:ln w="11430"/>
                <a:solidFill>
                  <a:schemeClr val="tx1">
                    <a:lumMod val="95000"/>
                    <a:lumOff val="5000"/>
                  </a:schemeClr>
                </a:solidFill>
                <a:latin typeface=".VnTime" pitchFamily="34" charset="0"/>
              </a:rPr>
              <a:t>?</a:t>
            </a:r>
          </a:p>
          <a:p>
            <a:pPr>
              <a:buFontTx/>
              <a:buChar char="-"/>
              <a:defRPr/>
            </a:pPr>
            <a:r>
              <a:rPr lang="en-US" sz="2400" b="1" dirty="0" err="1" smtClean="0">
                <a:ln w="11430"/>
                <a:solidFill>
                  <a:srgbClr val="FF0000"/>
                </a:solidFill>
                <a:latin typeface=".VnTime" pitchFamily="34" charset="0"/>
              </a:rPr>
              <a:t>C©u</a:t>
            </a:r>
            <a:r>
              <a:rPr lang="en-US" sz="2400" b="1" dirty="0" smtClean="0">
                <a:ln w="11430"/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ln w="11430"/>
                <a:solidFill>
                  <a:srgbClr val="FF0000"/>
                </a:solidFill>
                <a:latin typeface=".VnTime" pitchFamily="34" charset="0"/>
              </a:rPr>
              <a:t>chuyÖn</a:t>
            </a:r>
            <a:r>
              <a:rPr lang="en-US" sz="2400" b="1" dirty="0" smtClean="0">
                <a:ln w="11430"/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ln w="11430"/>
                <a:solidFill>
                  <a:srgbClr val="FF0000"/>
                </a:solidFill>
                <a:latin typeface=".VnTime" pitchFamily="34" charset="0"/>
              </a:rPr>
              <a:t>gåm</a:t>
            </a:r>
            <a:r>
              <a:rPr lang="en-US" sz="2400" b="1" dirty="0" smtClean="0">
                <a:ln w="11430"/>
                <a:solidFill>
                  <a:srgbClr val="FF0000"/>
                </a:solidFill>
                <a:latin typeface=".VnTime" pitchFamily="34" charset="0"/>
              </a:rPr>
              <a:t> 2 </a:t>
            </a:r>
            <a:r>
              <a:rPr lang="en-US" sz="2400" b="1" dirty="0" err="1" smtClean="0">
                <a:ln w="11430"/>
                <a:solidFill>
                  <a:srgbClr val="FF0000"/>
                </a:solidFill>
                <a:latin typeface=".VnTime" pitchFamily="34" charset="0"/>
              </a:rPr>
              <a:t>nh©n</a:t>
            </a:r>
            <a:r>
              <a:rPr lang="en-US" sz="2400" b="1" dirty="0" smtClean="0">
                <a:ln w="11430"/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ln w="11430"/>
                <a:solidFill>
                  <a:srgbClr val="FF0000"/>
                </a:solidFill>
                <a:latin typeface=".VnTime" pitchFamily="34" charset="0"/>
              </a:rPr>
              <a:t>vËt</a:t>
            </a:r>
            <a:r>
              <a:rPr lang="en-US" sz="2400" b="1" dirty="0" smtClean="0">
                <a:ln w="11430"/>
                <a:solidFill>
                  <a:srgbClr val="FF0000"/>
                </a:solidFill>
                <a:latin typeface=".VnTime" pitchFamily="34" charset="0"/>
              </a:rPr>
              <a:t> lµ </a:t>
            </a:r>
            <a:r>
              <a:rPr lang="en-US" sz="2400" b="1" dirty="0" err="1" smtClean="0">
                <a:ln w="11430"/>
                <a:solidFill>
                  <a:srgbClr val="FF0000"/>
                </a:solidFill>
                <a:latin typeface=".VnTime" pitchFamily="34" charset="0"/>
              </a:rPr>
              <a:t>Rïa</a:t>
            </a:r>
            <a:r>
              <a:rPr lang="en-US" sz="2400" b="1" dirty="0" smtClean="0">
                <a:ln w="11430"/>
                <a:solidFill>
                  <a:srgbClr val="FF0000"/>
                </a:solidFill>
                <a:latin typeface=".VnTime" pitchFamily="34" charset="0"/>
              </a:rPr>
              <a:t> vµ </a:t>
            </a:r>
            <a:r>
              <a:rPr lang="en-US" sz="2400" b="1" dirty="0" err="1" smtClean="0">
                <a:ln w="11430"/>
                <a:solidFill>
                  <a:srgbClr val="FF0000"/>
                </a:solidFill>
                <a:latin typeface=".VnTime" pitchFamily="34" charset="0"/>
              </a:rPr>
              <a:t>Thá</a:t>
            </a:r>
            <a:r>
              <a:rPr lang="en-US" sz="2400" b="1" dirty="0" smtClean="0">
                <a:ln w="11430"/>
                <a:solidFill>
                  <a:srgbClr val="FF0000"/>
                </a:solidFill>
                <a:latin typeface=".VnTime" pitchFamily="34" charset="0"/>
              </a:rPr>
              <a:t>.</a:t>
            </a:r>
          </a:p>
          <a:p>
            <a:pPr>
              <a:buFontTx/>
              <a:buChar char="-"/>
              <a:defRPr/>
            </a:pPr>
            <a:r>
              <a:rPr lang="en-US" sz="2400" b="1" dirty="0" err="1" smtClean="0">
                <a:ln w="11430"/>
                <a:latin typeface=".VnTime" pitchFamily="34" charset="0"/>
              </a:rPr>
              <a:t>Néi</a:t>
            </a:r>
            <a:r>
              <a:rPr lang="en-US" sz="2400" b="1" dirty="0" smtClean="0">
                <a:ln w="11430"/>
                <a:latin typeface=".VnTime" pitchFamily="34" charset="0"/>
              </a:rPr>
              <a:t> dung </a:t>
            </a:r>
            <a:r>
              <a:rPr lang="en-US" sz="2400" b="1" dirty="0" err="1" smtClean="0">
                <a:ln w="11430"/>
                <a:latin typeface=".VnTime" pitchFamily="34" charset="0"/>
              </a:rPr>
              <a:t>cña</a:t>
            </a:r>
            <a:r>
              <a:rPr lang="en-US" sz="2400" b="1" dirty="0" smtClean="0">
                <a:ln w="11430"/>
                <a:latin typeface=".VnTime" pitchFamily="34" charset="0"/>
              </a:rPr>
              <a:t> </a:t>
            </a:r>
            <a:r>
              <a:rPr lang="en-US" sz="2400" b="1" dirty="0" err="1" smtClean="0">
                <a:ln w="11430"/>
                <a:latin typeface=".VnTime" pitchFamily="34" charset="0"/>
              </a:rPr>
              <a:t>c©u</a:t>
            </a:r>
            <a:r>
              <a:rPr lang="en-US" sz="2400" b="1" dirty="0" smtClean="0">
                <a:ln w="11430"/>
                <a:latin typeface=".VnTime" pitchFamily="34" charset="0"/>
              </a:rPr>
              <a:t> </a:t>
            </a:r>
            <a:r>
              <a:rPr lang="en-US" sz="2400" b="1" dirty="0" err="1" smtClean="0">
                <a:ln w="11430"/>
                <a:latin typeface=".VnTime" pitchFamily="34" charset="0"/>
              </a:rPr>
              <a:t>chuyÖn</a:t>
            </a:r>
            <a:r>
              <a:rPr lang="en-US" sz="2400" b="1" dirty="0" smtClean="0">
                <a:ln w="11430"/>
                <a:latin typeface=".VnTime" pitchFamily="34" charset="0"/>
              </a:rPr>
              <a:t> lµ g×?</a:t>
            </a:r>
          </a:p>
          <a:p>
            <a:pPr>
              <a:buFontTx/>
              <a:buChar char="-"/>
              <a:defRPr/>
            </a:pPr>
            <a:r>
              <a:rPr lang="en-US" sz="2400" b="1" dirty="0" smtClean="0">
                <a:ln w="11430"/>
                <a:solidFill>
                  <a:srgbClr val="FF0000"/>
                </a:solidFill>
                <a:latin typeface=".VnTime" pitchFamily="34" charset="0"/>
              </a:rPr>
              <a:t>KÓ </a:t>
            </a:r>
            <a:r>
              <a:rPr lang="en-US" sz="2400" b="1" dirty="0" err="1" smtClean="0">
                <a:ln w="11430"/>
                <a:solidFill>
                  <a:srgbClr val="FF0000"/>
                </a:solidFill>
                <a:latin typeface=".VnTime" pitchFamily="34" charset="0"/>
              </a:rPr>
              <a:t>vÒ</a:t>
            </a:r>
            <a:r>
              <a:rPr lang="en-US" sz="2400" b="1" dirty="0" smtClean="0">
                <a:ln w="11430"/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ln w="11430"/>
                <a:solidFill>
                  <a:srgbClr val="FF0000"/>
                </a:solidFill>
                <a:latin typeface=".VnTime" pitchFamily="34" charset="0"/>
              </a:rPr>
              <a:t>cuéc</a:t>
            </a:r>
            <a:r>
              <a:rPr lang="en-US" sz="2400" b="1" dirty="0" smtClean="0">
                <a:ln w="11430"/>
                <a:solidFill>
                  <a:srgbClr val="FF0000"/>
                </a:solidFill>
                <a:latin typeface=".VnTime" pitchFamily="34" charset="0"/>
              </a:rPr>
              <a:t> ch¹y </a:t>
            </a:r>
            <a:r>
              <a:rPr lang="en-US" sz="2400" b="1" dirty="0" err="1" smtClean="0">
                <a:ln w="11430"/>
                <a:solidFill>
                  <a:srgbClr val="FF0000"/>
                </a:solidFill>
                <a:latin typeface=".VnTime" pitchFamily="34" charset="0"/>
              </a:rPr>
              <a:t>thi</a:t>
            </a:r>
            <a:r>
              <a:rPr lang="en-US" sz="2400" b="1" dirty="0" smtClean="0">
                <a:ln w="11430"/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ln w="11430"/>
                <a:solidFill>
                  <a:srgbClr val="FF0000"/>
                </a:solidFill>
                <a:latin typeface=".VnTime" pitchFamily="34" charset="0"/>
              </a:rPr>
              <a:t>gi÷a</a:t>
            </a:r>
            <a:r>
              <a:rPr lang="en-US" sz="2400" b="1" dirty="0" smtClean="0">
                <a:ln w="11430"/>
                <a:solidFill>
                  <a:srgbClr val="FF0000"/>
                </a:solidFill>
                <a:latin typeface=".VnTime" pitchFamily="34" charset="0"/>
              </a:rPr>
              <a:t> 2 con </a:t>
            </a:r>
            <a:r>
              <a:rPr lang="en-US" sz="2400" b="1" dirty="0" err="1" smtClean="0">
                <a:ln w="11430"/>
                <a:solidFill>
                  <a:srgbClr val="FF0000"/>
                </a:solidFill>
                <a:latin typeface=".VnTime" pitchFamily="34" charset="0"/>
              </a:rPr>
              <a:t>vËt</a:t>
            </a:r>
            <a:r>
              <a:rPr lang="en-US" sz="2400" b="1" dirty="0" smtClean="0">
                <a:ln w="11430"/>
                <a:solidFill>
                  <a:srgbClr val="FF0000"/>
                </a:solidFill>
                <a:latin typeface=".VnTime" pitchFamily="34" charset="0"/>
              </a:rPr>
              <a:t>, </a:t>
            </a:r>
            <a:r>
              <a:rPr lang="en-US" sz="2400" b="1" dirty="0" err="1" smtClean="0">
                <a:ln w="11430"/>
                <a:solidFill>
                  <a:srgbClr val="FF0000"/>
                </a:solidFill>
                <a:latin typeface=".VnTime" pitchFamily="34" charset="0"/>
              </a:rPr>
              <a:t>mét</a:t>
            </a:r>
            <a:r>
              <a:rPr lang="en-US" sz="2400" b="1" dirty="0" smtClean="0">
                <a:ln w="11430"/>
                <a:solidFill>
                  <a:srgbClr val="FF0000"/>
                </a:solidFill>
                <a:latin typeface=".VnTime" pitchFamily="34" charset="0"/>
              </a:rPr>
              <a:t> con </a:t>
            </a:r>
            <a:r>
              <a:rPr lang="en-US" sz="2400" b="1" dirty="0" err="1" smtClean="0">
                <a:ln w="11430"/>
                <a:solidFill>
                  <a:srgbClr val="FF0000"/>
                </a:solidFill>
                <a:latin typeface=".VnTime" pitchFamily="34" charset="0"/>
              </a:rPr>
              <a:t>vèn</a:t>
            </a:r>
            <a:r>
              <a:rPr lang="en-US" sz="2400" b="1" dirty="0" smtClean="0">
                <a:ln w="11430"/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ln w="11430"/>
                <a:solidFill>
                  <a:srgbClr val="FF0000"/>
                </a:solidFill>
                <a:latin typeface=".VnTime" pitchFamily="34" charset="0"/>
              </a:rPr>
              <a:t>dÜ</a:t>
            </a:r>
            <a:r>
              <a:rPr lang="en-US" sz="2400" b="1" dirty="0" smtClean="0">
                <a:ln w="11430"/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ln w="11430"/>
                <a:solidFill>
                  <a:srgbClr val="FF0000"/>
                </a:solidFill>
                <a:latin typeface=".VnTime" pitchFamily="34" charset="0"/>
              </a:rPr>
              <a:t>rÊt</a:t>
            </a:r>
            <a:r>
              <a:rPr lang="en-US" sz="2400" b="1" dirty="0" smtClean="0">
                <a:ln w="11430"/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ln w="11430"/>
                <a:solidFill>
                  <a:srgbClr val="FF0000"/>
                </a:solidFill>
                <a:latin typeface=".VnTime" pitchFamily="34" charset="0"/>
              </a:rPr>
              <a:t>nhanh</a:t>
            </a:r>
            <a:r>
              <a:rPr lang="en-US" sz="2400" b="1" dirty="0" smtClean="0">
                <a:ln w="11430"/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ln w="11430"/>
                <a:solidFill>
                  <a:srgbClr val="FF0000"/>
                </a:solidFill>
                <a:latin typeface=".VnTime" pitchFamily="34" charset="0"/>
              </a:rPr>
              <a:t>nhÑn</a:t>
            </a:r>
            <a:r>
              <a:rPr lang="en-US" sz="2400" b="1" dirty="0" smtClean="0">
                <a:ln w="11430"/>
                <a:solidFill>
                  <a:srgbClr val="FF0000"/>
                </a:solidFill>
                <a:latin typeface=".VnTime" pitchFamily="34" charset="0"/>
              </a:rPr>
              <a:t> vµ </a:t>
            </a:r>
            <a:r>
              <a:rPr lang="en-US" sz="2400" b="1" dirty="0" err="1" smtClean="0">
                <a:ln w="11430"/>
                <a:solidFill>
                  <a:srgbClr val="FF0000"/>
                </a:solidFill>
                <a:latin typeface=".VnTime" pitchFamily="34" charset="0"/>
              </a:rPr>
              <a:t>mét</a:t>
            </a:r>
            <a:r>
              <a:rPr lang="en-US" sz="2400" b="1" dirty="0" smtClean="0">
                <a:ln w="11430"/>
                <a:solidFill>
                  <a:srgbClr val="FF0000"/>
                </a:solidFill>
                <a:latin typeface=".VnTime" pitchFamily="34" charset="0"/>
              </a:rPr>
              <a:t> con </a:t>
            </a:r>
            <a:r>
              <a:rPr lang="en-US" sz="2400" b="1" dirty="0" err="1" smtClean="0">
                <a:ln w="11430"/>
                <a:solidFill>
                  <a:srgbClr val="FF0000"/>
                </a:solidFill>
                <a:latin typeface=".VnTime" pitchFamily="34" charset="0"/>
              </a:rPr>
              <a:t>th</a:t>
            </a:r>
            <a:r>
              <a:rPr lang="en-US" sz="2400" b="1" dirty="0" smtClean="0">
                <a:ln w="11430"/>
                <a:solidFill>
                  <a:srgbClr val="FF0000"/>
                </a:solidFill>
                <a:latin typeface=".VnTime" pitchFamily="34" charset="0"/>
              </a:rPr>
              <a:t>× </a:t>
            </a:r>
            <a:r>
              <a:rPr lang="en-US" sz="2400" b="1" dirty="0" err="1" smtClean="0">
                <a:ln w="11430"/>
                <a:solidFill>
                  <a:srgbClr val="FF0000"/>
                </a:solidFill>
                <a:latin typeface=".VnTime" pitchFamily="34" charset="0"/>
              </a:rPr>
              <a:t>chËm</a:t>
            </a:r>
            <a:r>
              <a:rPr lang="en-US" sz="2400" b="1" dirty="0" smtClean="0">
                <a:ln w="11430"/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ln w="11430"/>
                <a:solidFill>
                  <a:srgbClr val="FF0000"/>
                </a:solidFill>
                <a:latin typeface=".VnTime" pitchFamily="34" charset="0"/>
              </a:rPr>
              <a:t>nhÊt</a:t>
            </a:r>
            <a:r>
              <a:rPr lang="en-US" sz="2400" b="1" dirty="0" smtClean="0">
                <a:ln w="11430"/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ln w="11430"/>
                <a:solidFill>
                  <a:srgbClr val="FF0000"/>
                </a:solidFill>
                <a:latin typeface=".VnTime" pitchFamily="34" charset="0"/>
              </a:rPr>
              <a:t>trong</a:t>
            </a:r>
            <a:r>
              <a:rPr lang="en-US" sz="2400" b="1" dirty="0" smtClean="0">
                <a:ln w="11430"/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ln w="11430"/>
                <a:solidFill>
                  <a:srgbClr val="FF0000"/>
                </a:solidFill>
                <a:latin typeface=".VnTime" pitchFamily="34" charset="0"/>
              </a:rPr>
              <a:t>thÕ</a:t>
            </a:r>
            <a:r>
              <a:rPr lang="en-US" sz="2400" b="1" dirty="0" smtClean="0">
                <a:ln w="11430"/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ln w="11430"/>
                <a:solidFill>
                  <a:srgbClr val="FF0000"/>
                </a:solidFill>
                <a:latin typeface=".VnTime" pitchFamily="34" charset="0"/>
              </a:rPr>
              <a:t>giíi</a:t>
            </a:r>
            <a:r>
              <a:rPr lang="en-US" sz="2400" b="1" dirty="0" smtClean="0">
                <a:ln w="11430"/>
                <a:solidFill>
                  <a:srgbClr val="FF0000"/>
                </a:solidFill>
                <a:latin typeface=".VnTime" pitchFamily="34" charset="0"/>
              </a:rPr>
              <a:t> ®</a:t>
            </a:r>
            <a:r>
              <a:rPr lang="en-US" sz="2400" b="1" dirty="0" err="1" smtClean="0">
                <a:ln w="11430"/>
                <a:solidFill>
                  <a:srgbClr val="FF0000"/>
                </a:solidFill>
                <a:latin typeface=".VnTime" pitchFamily="34" charset="0"/>
              </a:rPr>
              <a:t>éng</a:t>
            </a:r>
            <a:r>
              <a:rPr lang="en-US" sz="2400" b="1" dirty="0" smtClean="0">
                <a:ln w="11430"/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ln w="11430"/>
                <a:solidFill>
                  <a:srgbClr val="FF0000"/>
                </a:solidFill>
                <a:latin typeface=".VnTime" pitchFamily="34" charset="0"/>
              </a:rPr>
              <a:t>vËt</a:t>
            </a:r>
            <a:r>
              <a:rPr lang="en-US" sz="2400" b="1" dirty="0" smtClean="0">
                <a:ln w="11430"/>
                <a:solidFill>
                  <a:srgbClr val="FF0000"/>
                </a:solidFill>
                <a:latin typeface=".VnTime" pitchFamily="34" charset="0"/>
              </a:rPr>
              <a:t>.</a:t>
            </a:r>
          </a:p>
          <a:p>
            <a:pPr>
              <a:defRPr/>
            </a:pPr>
            <a:r>
              <a:rPr lang="en-US" sz="2400" b="1" dirty="0" smtClean="0">
                <a:ln w="11430"/>
                <a:solidFill>
                  <a:srgbClr val="FF0000"/>
                </a:solidFill>
                <a:latin typeface=".VnTime" pitchFamily="34" charset="0"/>
              </a:rPr>
              <a:t>- </a:t>
            </a:r>
            <a:r>
              <a:rPr lang="en-US" sz="2400" b="1" dirty="0" err="1" smtClean="0">
                <a:ln w="11430"/>
                <a:solidFill>
                  <a:srgbClr val="FF0000"/>
                </a:solidFill>
                <a:latin typeface=".VnTime" pitchFamily="34" charset="0"/>
              </a:rPr>
              <a:t>KÕt</a:t>
            </a:r>
            <a:r>
              <a:rPr lang="en-US" sz="2400" b="1" dirty="0" smtClean="0">
                <a:ln w="11430"/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ln w="11430"/>
                <a:solidFill>
                  <a:srgbClr val="FF0000"/>
                </a:solidFill>
                <a:latin typeface=".VnTime" pitchFamily="34" charset="0"/>
              </a:rPr>
              <a:t>qu</a:t>
            </a:r>
            <a:r>
              <a:rPr lang="en-US" sz="2400" b="1" dirty="0" smtClean="0">
                <a:ln w="11430"/>
                <a:solidFill>
                  <a:srgbClr val="FF0000"/>
                </a:solidFill>
                <a:latin typeface=".VnTime" pitchFamily="34" charset="0"/>
              </a:rPr>
              <a:t>¶ </a:t>
            </a:r>
            <a:r>
              <a:rPr lang="en-US" sz="2400" b="1" dirty="0" err="1" smtClean="0">
                <a:ln w="11430"/>
                <a:solidFill>
                  <a:srgbClr val="FF0000"/>
                </a:solidFill>
                <a:latin typeface=".VnTime" pitchFamily="34" charset="0"/>
              </a:rPr>
              <a:t>chó</a:t>
            </a:r>
            <a:r>
              <a:rPr lang="en-US" sz="2400" b="1" dirty="0" smtClean="0">
                <a:ln w="11430"/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ln w="11430"/>
                <a:solidFill>
                  <a:srgbClr val="FF0000"/>
                </a:solidFill>
                <a:latin typeface=".VnTime" pitchFamily="34" charset="0"/>
              </a:rPr>
              <a:t>Rïa</a:t>
            </a:r>
            <a:r>
              <a:rPr lang="en-US" sz="2400" b="1" dirty="0" smtClean="0">
                <a:ln w="11430"/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ln w="11430"/>
                <a:solidFill>
                  <a:srgbClr val="FF0000"/>
                </a:solidFill>
                <a:latin typeface=".VnTime" pitchFamily="34" charset="0"/>
              </a:rPr>
              <a:t>chËm</a:t>
            </a:r>
            <a:r>
              <a:rPr lang="en-US" sz="2400" b="1" dirty="0" smtClean="0">
                <a:ln w="11430"/>
                <a:solidFill>
                  <a:srgbClr val="FF0000"/>
                </a:solidFill>
                <a:latin typeface=".VnTime" pitchFamily="34" charset="0"/>
              </a:rPr>
              <a:t> ch¹p l¹i </a:t>
            </a:r>
            <a:r>
              <a:rPr lang="en-US" sz="2400" b="1" dirty="0" err="1" smtClean="0">
                <a:ln w="11430"/>
                <a:solidFill>
                  <a:srgbClr val="FF0000"/>
                </a:solidFill>
                <a:latin typeface=".VnTime" pitchFamily="34" charset="0"/>
              </a:rPr>
              <a:t>vÒ</a:t>
            </a:r>
            <a:r>
              <a:rPr lang="en-US" sz="2400" b="1" dirty="0" smtClean="0">
                <a:ln w="11430"/>
                <a:solidFill>
                  <a:srgbClr val="FF0000"/>
                </a:solidFill>
                <a:latin typeface=".VnTime" pitchFamily="34" charset="0"/>
              </a:rPr>
              <a:t> ®</a:t>
            </a:r>
            <a:r>
              <a:rPr lang="en-US" sz="2400" b="1" dirty="0" err="1" smtClean="0">
                <a:ln w="11430"/>
                <a:solidFill>
                  <a:srgbClr val="FF0000"/>
                </a:solidFill>
                <a:latin typeface=".VnTime" pitchFamily="34" charset="0"/>
              </a:rPr>
              <a:t>Ých</a:t>
            </a:r>
            <a:r>
              <a:rPr lang="en-US" sz="2400" b="1" dirty="0" smtClean="0">
                <a:ln w="11430"/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ln w="11430"/>
                <a:solidFill>
                  <a:srgbClr val="FF0000"/>
                </a:solidFill>
                <a:latin typeface=".VnTime" pitchFamily="34" charset="0"/>
              </a:rPr>
              <a:t>tr­íc</a:t>
            </a:r>
            <a:r>
              <a:rPr lang="en-US" sz="2400" b="1" dirty="0" smtClean="0">
                <a:ln w="11430"/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ln w="11430"/>
                <a:solidFill>
                  <a:srgbClr val="FF0000"/>
                </a:solidFill>
                <a:latin typeface=".VnTime" pitchFamily="34" charset="0"/>
              </a:rPr>
              <a:t>chó</a:t>
            </a:r>
            <a:r>
              <a:rPr lang="en-US" sz="2400" b="1" dirty="0" smtClean="0">
                <a:ln w="11430"/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ln w="11430"/>
                <a:solidFill>
                  <a:srgbClr val="FF0000"/>
                </a:solidFill>
                <a:latin typeface=".VnTime" pitchFamily="34" charset="0"/>
              </a:rPr>
              <a:t>Thá</a:t>
            </a:r>
            <a:r>
              <a:rPr lang="en-US" sz="2400" b="1" dirty="0" smtClean="0">
                <a:ln w="11430"/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ln w="11430"/>
                <a:solidFill>
                  <a:srgbClr val="FF0000"/>
                </a:solidFill>
                <a:latin typeface=".VnTime" pitchFamily="34" charset="0"/>
              </a:rPr>
              <a:t>tr­íc</a:t>
            </a:r>
            <a:r>
              <a:rPr lang="en-US" sz="2400" b="1" dirty="0" smtClean="0">
                <a:ln w="11430"/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ln w="11430"/>
                <a:solidFill>
                  <a:srgbClr val="FF0000"/>
                </a:solidFill>
                <a:latin typeface=".VnTime" pitchFamily="34" charset="0"/>
              </a:rPr>
              <a:t>sù</a:t>
            </a:r>
            <a:r>
              <a:rPr lang="en-US" sz="2400" b="1" dirty="0" smtClean="0">
                <a:ln w="11430"/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ln w="11430"/>
                <a:solidFill>
                  <a:srgbClr val="FF0000"/>
                </a:solidFill>
                <a:latin typeface=".VnTime" pitchFamily="34" charset="0"/>
              </a:rPr>
              <a:t>chøng</a:t>
            </a:r>
            <a:r>
              <a:rPr lang="en-US" sz="2400" b="1" dirty="0" smtClean="0">
                <a:ln w="11430"/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ln w="11430"/>
                <a:solidFill>
                  <a:srgbClr val="FF0000"/>
                </a:solidFill>
                <a:latin typeface=".VnTime" pitchFamily="34" charset="0"/>
              </a:rPr>
              <a:t>kiÕm</a:t>
            </a:r>
            <a:r>
              <a:rPr lang="en-US" sz="2400" b="1" dirty="0" smtClean="0">
                <a:ln w="11430"/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ln w="11430"/>
                <a:solidFill>
                  <a:srgbClr val="FF0000"/>
                </a:solidFill>
                <a:latin typeface=".VnTime" pitchFamily="34" charset="0"/>
              </a:rPr>
              <a:t>cña</a:t>
            </a:r>
            <a:r>
              <a:rPr lang="en-US" sz="2400" b="1" dirty="0" smtClean="0">
                <a:ln w="11430"/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ln w="11430"/>
                <a:solidFill>
                  <a:srgbClr val="FF0000"/>
                </a:solidFill>
                <a:latin typeface=".VnTime" pitchFamily="34" charset="0"/>
              </a:rPr>
              <a:t>mu«ng</a:t>
            </a:r>
            <a:r>
              <a:rPr lang="en-US" sz="2400" b="1" dirty="0" smtClean="0">
                <a:ln w="11430"/>
                <a:solidFill>
                  <a:srgbClr val="FF0000"/>
                </a:solidFill>
                <a:latin typeface=".VnTime" pitchFamily="34" charset="0"/>
              </a:rPr>
              <a:t>  </a:t>
            </a:r>
            <a:r>
              <a:rPr lang="en-US" sz="2400" b="1" dirty="0" err="1" smtClean="0">
                <a:ln w="11430"/>
                <a:solidFill>
                  <a:srgbClr val="FF0000"/>
                </a:solidFill>
                <a:latin typeface=".VnTime" pitchFamily="34" charset="0"/>
              </a:rPr>
              <a:t>thó</a:t>
            </a:r>
            <a:r>
              <a:rPr lang="en-US" sz="2400" b="1" dirty="0" smtClean="0">
                <a:ln w="11430"/>
                <a:solidFill>
                  <a:srgbClr val="FF0000"/>
                </a:solidFill>
                <a:latin typeface=".VnTime" pitchFamily="34" charset="0"/>
              </a:rPr>
              <a:t>.</a:t>
            </a:r>
          </a:p>
          <a:p>
            <a:pPr>
              <a:spcBef>
                <a:spcPct val="50000"/>
              </a:spcBef>
              <a:buFontTx/>
              <a:buChar char="-"/>
              <a:defRPr/>
            </a:pPr>
            <a:endParaRPr lang="en-US" sz="2600" b="1" dirty="0">
              <a:solidFill>
                <a:srgbClr val="FF0000"/>
              </a:solidFill>
              <a:latin typeface=".VnTime" pitchFamily="34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228600" y="1371600"/>
            <a:ext cx="8382000" cy="4267200"/>
          </a:xfrm>
        </p:spPr>
        <p:txBody>
          <a:bodyPr/>
          <a:lstStyle/>
          <a:p>
            <a:pPr marL="0">
              <a:spcBef>
                <a:spcPts val="0"/>
              </a:spcBef>
              <a:buNone/>
            </a:pPr>
            <a:r>
              <a:rPr lang="en-US" b="1" dirty="0" smtClean="0">
                <a:latin typeface=".VnTime" pitchFamily="34" charset="0"/>
              </a:rPr>
              <a:t> </a:t>
            </a:r>
            <a:r>
              <a:rPr lang="en-US" sz="2800" b="1" dirty="0" smtClean="0">
                <a:solidFill>
                  <a:srgbClr val="FF0000"/>
                </a:solidFill>
                <a:latin typeface=".VnTime" pitchFamily="34" charset="0"/>
              </a:rPr>
              <a:t>I/ </a:t>
            </a:r>
            <a:r>
              <a:rPr lang="en-US" sz="2800" b="1" dirty="0" err="1" smtClean="0">
                <a:solidFill>
                  <a:srgbClr val="FF0000"/>
                </a:solidFill>
                <a:latin typeface=".VnTime" pitchFamily="34" charset="0"/>
              </a:rPr>
              <a:t>NhËn</a:t>
            </a:r>
            <a:r>
              <a:rPr lang="en-US" sz="2800" b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.VnTime" pitchFamily="34" charset="0"/>
              </a:rPr>
              <a:t>xÐt</a:t>
            </a:r>
            <a:r>
              <a:rPr lang="en-US" sz="2800" b="1" dirty="0" smtClean="0">
                <a:solidFill>
                  <a:srgbClr val="FF0000"/>
                </a:solidFill>
                <a:latin typeface=".VnTime" pitchFamily="34" charset="0"/>
              </a:rPr>
              <a:t>:</a:t>
            </a:r>
          </a:p>
          <a:p>
            <a:pPr marL="0">
              <a:spcBef>
                <a:spcPts val="0"/>
              </a:spcBef>
              <a:buNone/>
            </a:pPr>
            <a:r>
              <a:rPr lang="en-US" sz="2800" b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smtClean="0">
                <a:solidFill>
                  <a:srgbClr val="FF0000"/>
                </a:solidFill>
                <a:latin typeface=".VnTime" pitchFamily="34" charset="0"/>
              </a:rPr>
              <a:t>* </a:t>
            </a:r>
            <a:r>
              <a:rPr lang="en-US" sz="2400" b="1" dirty="0" err="1" smtClean="0">
                <a:solidFill>
                  <a:srgbClr val="FF0000"/>
                </a:solidFill>
                <a:latin typeface=".VnTime" pitchFamily="34" charset="0"/>
              </a:rPr>
              <a:t>Bµi</a:t>
            </a:r>
            <a:r>
              <a:rPr lang="en-US" sz="2400" b="1" dirty="0" smtClean="0">
                <a:solidFill>
                  <a:srgbClr val="FF0000"/>
                </a:solidFill>
                <a:latin typeface=".VnTime" pitchFamily="34" charset="0"/>
              </a:rPr>
              <a:t> 1: §</a:t>
            </a:r>
            <a:r>
              <a:rPr lang="en-US" sz="2400" b="1" dirty="0" err="1" smtClean="0">
                <a:solidFill>
                  <a:srgbClr val="FF0000"/>
                </a:solidFill>
                <a:latin typeface=".VnTime" pitchFamily="34" charset="0"/>
              </a:rPr>
              <a:t>äc</a:t>
            </a:r>
            <a:r>
              <a:rPr lang="en-US" sz="2400" b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.VnTime" pitchFamily="34" charset="0"/>
              </a:rPr>
              <a:t>c©u</a:t>
            </a:r>
            <a:r>
              <a:rPr lang="en-US" sz="2400" b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.VnTime" pitchFamily="34" charset="0"/>
              </a:rPr>
              <a:t>chuyÖn</a:t>
            </a:r>
            <a:r>
              <a:rPr lang="en-US" sz="2400" b="1" dirty="0" smtClean="0">
                <a:solidFill>
                  <a:srgbClr val="FF0000"/>
                </a:solidFill>
                <a:latin typeface=".VnTime" pitchFamily="34" charset="0"/>
              </a:rPr>
              <a:t>: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Rïa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vµ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Thá</a:t>
            </a:r>
            <a:endParaRPr lang="en-US" sz="2800" b="1" dirty="0">
              <a:solidFill>
                <a:schemeClr val="tx1">
                  <a:lumMod val="95000"/>
                  <a:lumOff val="5000"/>
                </a:schemeClr>
              </a:solidFill>
              <a:latin typeface=".VnTime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52400" y="2362200"/>
            <a:ext cx="8839200" cy="40164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sz="2400" b="1" dirty="0" smtClean="0">
                <a:ln w="11430"/>
                <a:solidFill>
                  <a:srgbClr val="FF0000"/>
                </a:solidFill>
                <a:latin typeface=".VnTime" pitchFamily="34" charset="0"/>
              </a:rPr>
              <a:t>* </a:t>
            </a:r>
            <a:r>
              <a:rPr lang="en-US" sz="2400" b="1" dirty="0" err="1" smtClean="0">
                <a:ln w="11430"/>
                <a:solidFill>
                  <a:srgbClr val="FF0000"/>
                </a:solidFill>
                <a:latin typeface=".VnTime" pitchFamily="34" charset="0"/>
              </a:rPr>
              <a:t>Bµi</a:t>
            </a:r>
            <a:r>
              <a:rPr lang="en-US" sz="2400" b="1" dirty="0" smtClean="0">
                <a:ln w="11430"/>
                <a:solidFill>
                  <a:srgbClr val="FF0000"/>
                </a:solidFill>
                <a:latin typeface=".VnTime" pitchFamily="34" charset="0"/>
              </a:rPr>
              <a:t> 2: </a:t>
            </a:r>
            <a:r>
              <a:rPr lang="en-US" sz="2400" b="1" dirty="0" err="1" smtClean="0">
                <a:ln w="11430"/>
                <a:solidFill>
                  <a:srgbClr val="FF0000"/>
                </a:solidFill>
                <a:latin typeface=".VnTime" pitchFamily="34" charset="0"/>
              </a:rPr>
              <a:t>T×m</a:t>
            </a:r>
            <a:r>
              <a:rPr lang="en-US" sz="2400" b="1" dirty="0" smtClean="0">
                <a:ln w="11430"/>
                <a:solidFill>
                  <a:srgbClr val="FF0000"/>
                </a:solidFill>
                <a:latin typeface=".VnTime" pitchFamily="34" charset="0"/>
              </a:rPr>
              <a:t> ®o¹n </a:t>
            </a:r>
            <a:r>
              <a:rPr lang="en-US" sz="2400" b="1" dirty="0" err="1" smtClean="0">
                <a:ln w="11430"/>
                <a:solidFill>
                  <a:srgbClr val="FF0000"/>
                </a:solidFill>
                <a:latin typeface=".VnTime" pitchFamily="34" charset="0"/>
              </a:rPr>
              <a:t>më</a:t>
            </a:r>
            <a:r>
              <a:rPr lang="en-US" sz="2400" b="1" dirty="0" smtClean="0">
                <a:ln w="11430"/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ln w="11430"/>
                <a:solidFill>
                  <a:srgbClr val="FF0000"/>
                </a:solidFill>
                <a:latin typeface=".VnTime" pitchFamily="34" charset="0"/>
              </a:rPr>
              <a:t>bµi</a:t>
            </a:r>
            <a:r>
              <a:rPr lang="en-US" sz="2400" b="1" dirty="0" smtClean="0">
                <a:ln w="11430"/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ln w="11430"/>
                <a:solidFill>
                  <a:srgbClr val="FF0000"/>
                </a:solidFill>
                <a:latin typeface=".VnTime" pitchFamily="34" charset="0"/>
              </a:rPr>
              <a:t>trong</a:t>
            </a:r>
            <a:r>
              <a:rPr lang="en-US" sz="2400" b="1" dirty="0" smtClean="0">
                <a:ln w="11430"/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ln w="11430"/>
                <a:solidFill>
                  <a:srgbClr val="FF0000"/>
                </a:solidFill>
                <a:latin typeface=".VnTime" pitchFamily="34" charset="0"/>
              </a:rPr>
              <a:t>truyÖn</a:t>
            </a:r>
            <a:r>
              <a:rPr lang="en-US" sz="2400" b="1" dirty="0" smtClean="0">
                <a:ln w="11430"/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latin typeface=".VnTime" pitchFamily="34" charset="0"/>
              </a:rPr>
              <a:t>Rïa</a:t>
            </a:r>
            <a:r>
              <a:rPr lang="en-US" sz="2400" b="1" i="1" dirty="0" smtClean="0">
                <a:latin typeface=".VnTime" pitchFamily="34" charset="0"/>
              </a:rPr>
              <a:t> vµ </a:t>
            </a:r>
            <a:r>
              <a:rPr lang="en-US" sz="2400" b="1" i="1" dirty="0" err="1" smtClean="0">
                <a:latin typeface=".VnTime" pitchFamily="34" charset="0"/>
              </a:rPr>
              <a:t>Thá</a:t>
            </a:r>
            <a:r>
              <a:rPr lang="en-US" sz="2400" b="1" i="1" dirty="0" smtClean="0">
                <a:latin typeface=".VnTime" pitchFamily="34" charset="0"/>
              </a:rPr>
              <a:t>.</a:t>
            </a:r>
          </a:p>
          <a:p>
            <a:pPr>
              <a:defRPr/>
            </a:pPr>
            <a:r>
              <a:rPr lang="en-US" sz="2400" b="1" dirty="0" smtClean="0">
                <a:latin typeface=".VnTime" pitchFamily="34" charset="0"/>
              </a:rPr>
              <a:t>  </a:t>
            </a:r>
            <a:r>
              <a:rPr lang="en-US" sz="2400" b="1" i="1" dirty="0" smtClean="0">
                <a:latin typeface=".VnTime" pitchFamily="34" charset="0"/>
              </a:rPr>
              <a:t>- </a:t>
            </a:r>
            <a:r>
              <a:rPr lang="en-US" sz="2400" b="1" i="1" dirty="0" err="1" smtClean="0">
                <a:latin typeface=".VnTime" pitchFamily="34" charset="0"/>
              </a:rPr>
              <a:t>Trêi</a:t>
            </a:r>
            <a:r>
              <a:rPr lang="en-US" sz="2400" b="1" i="1" dirty="0" smtClean="0">
                <a:latin typeface=".VnTime" pitchFamily="34" charset="0"/>
              </a:rPr>
              <a:t> </a:t>
            </a:r>
            <a:r>
              <a:rPr lang="en-US" sz="2400" b="1" i="1" dirty="0" err="1" smtClean="0">
                <a:latin typeface=".VnTime" pitchFamily="34" charset="0"/>
              </a:rPr>
              <a:t>mïa</a:t>
            </a:r>
            <a:r>
              <a:rPr lang="en-US" sz="2400" b="1" i="1" dirty="0" smtClean="0">
                <a:latin typeface=".VnTime" pitchFamily="34" charset="0"/>
              </a:rPr>
              <a:t> </a:t>
            </a:r>
            <a:r>
              <a:rPr lang="en-US" sz="2400" b="1" i="1" dirty="0" err="1" smtClean="0">
                <a:latin typeface=".VnTime" pitchFamily="34" charset="0"/>
              </a:rPr>
              <a:t>thu</a:t>
            </a:r>
            <a:r>
              <a:rPr lang="en-US" sz="2400" b="1" i="1" dirty="0" smtClean="0">
                <a:latin typeface=".VnTime" pitchFamily="34" charset="0"/>
              </a:rPr>
              <a:t> </a:t>
            </a:r>
            <a:r>
              <a:rPr lang="en-US" sz="2400" b="1" i="1" dirty="0" err="1" smtClean="0">
                <a:latin typeface=".VnTime" pitchFamily="34" charset="0"/>
              </a:rPr>
              <a:t>m¸t</a:t>
            </a:r>
            <a:r>
              <a:rPr lang="en-US" sz="2400" b="1" i="1" dirty="0" smtClean="0">
                <a:latin typeface=".VnTime" pitchFamily="34" charset="0"/>
              </a:rPr>
              <a:t> </a:t>
            </a:r>
            <a:r>
              <a:rPr lang="en-US" sz="2400" b="1" i="1" dirty="0" err="1" smtClean="0">
                <a:latin typeface=".VnTime" pitchFamily="34" charset="0"/>
              </a:rPr>
              <a:t>mÎ</a:t>
            </a:r>
            <a:r>
              <a:rPr lang="en-US" sz="2400" b="1" i="1" dirty="0" smtClean="0">
                <a:latin typeface=".VnTime" pitchFamily="34" charset="0"/>
              </a:rPr>
              <a:t>. </a:t>
            </a:r>
            <a:r>
              <a:rPr lang="en-US" sz="2400" b="1" i="1" dirty="0" err="1" smtClean="0">
                <a:latin typeface=".VnTime" pitchFamily="34" charset="0"/>
              </a:rPr>
              <a:t>Trªn</a:t>
            </a:r>
            <a:r>
              <a:rPr lang="en-US" sz="2400" b="1" i="1" dirty="0" smtClean="0">
                <a:latin typeface=".VnTime" pitchFamily="34" charset="0"/>
              </a:rPr>
              <a:t> </a:t>
            </a:r>
            <a:r>
              <a:rPr lang="en-US" sz="2400" b="1" i="1" dirty="0" err="1" smtClean="0">
                <a:latin typeface=".VnTime" pitchFamily="34" charset="0"/>
              </a:rPr>
              <a:t>bê</a:t>
            </a:r>
            <a:r>
              <a:rPr lang="en-US" sz="2400" b="1" i="1" dirty="0" smtClean="0">
                <a:latin typeface=".VnTime" pitchFamily="34" charset="0"/>
              </a:rPr>
              <a:t> </a:t>
            </a:r>
            <a:r>
              <a:rPr lang="en-US" sz="2400" b="1" i="1" dirty="0" err="1" smtClean="0">
                <a:latin typeface=".VnTime" pitchFamily="34" charset="0"/>
              </a:rPr>
              <a:t>s«ng</a:t>
            </a:r>
            <a:r>
              <a:rPr lang="en-US" sz="2400" b="1" i="1" dirty="0" smtClean="0">
                <a:latin typeface=".VnTime" pitchFamily="34" charset="0"/>
              </a:rPr>
              <a:t>, </a:t>
            </a:r>
            <a:r>
              <a:rPr lang="en-US" sz="2400" b="1" i="1" dirty="0" err="1" smtClean="0">
                <a:latin typeface=".VnTime" pitchFamily="34" charset="0"/>
              </a:rPr>
              <a:t>mét</a:t>
            </a:r>
            <a:r>
              <a:rPr lang="en-US" sz="2400" b="1" i="1" dirty="0" smtClean="0">
                <a:latin typeface=".VnTime" pitchFamily="34" charset="0"/>
              </a:rPr>
              <a:t>  </a:t>
            </a:r>
            <a:r>
              <a:rPr lang="en-US" sz="2400" b="1" i="1" dirty="0" err="1" smtClean="0">
                <a:latin typeface=".VnTime" pitchFamily="34" charset="0"/>
              </a:rPr>
              <a:t>chó</a:t>
            </a:r>
            <a:r>
              <a:rPr lang="en-US" sz="2400" b="1" i="1" dirty="0" smtClean="0">
                <a:latin typeface=".VnTime" pitchFamily="34" charset="0"/>
              </a:rPr>
              <a:t> </a:t>
            </a:r>
            <a:r>
              <a:rPr lang="en-US" sz="2400" b="1" i="1" dirty="0" err="1" smtClean="0">
                <a:latin typeface=".VnTime" pitchFamily="34" charset="0"/>
              </a:rPr>
              <a:t>rïa</a:t>
            </a:r>
            <a:r>
              <a:rPr lang="en-US" sz="2400" b="1" i="1" dirty="0" smtClean="0">
                <a:latin typeface=".VnTime" pitchFamily="34" charset="0"/>
              </a:rPr>
              <a:t> ®</a:t>
            </a:r>
            <a:r>
              <a:rPr lang="en-US" sz="2400" b="1" i="1" dirty="0" err="1" smtClean="0">
                <a:latin typeface=".VnTime" pitchFamily="34" charset="0"/>
              </a:rPr>
              <a:t>ang</a:t>
            </a:r>
            <a:r>
              <a:rPr lang="en-US" sz="2400" b="1" i="1" dirty="0" smtClean="0">
                <a:latin typeface=".VnTime" pitchFamily="34" charset="0"/>
              </a:rPr>
              <a:t> </a:t>
            </a:r>
            <a:r>
              <a:rPr lang="en-US" sz="2400" b="1" i="1" dirty="0" err="1" smtClean="0">
                <a:latin typeface=".VnTime" pitchFamily="34" charset="0"/>
              </a:rPr>
              <a:t>cè</a:t>
            </a:r>
            <a:r>
              <a:rPr lang="en-US" sz="2400" b="1" i="1" dirty="0" smtClean="0">
                <a:latin typeface=".VnTime" pitchFamily="34" charset="0"/>
              </a:rPr>
              <a:t> </a:t>
            </a:r>
            <a:r>
              <a:rPr lang="en-US" sz="2400" b="1" i="1" dirty="0" err="1" smtClean="0">
                <a:latin typeface=".VnTime" pitchFamily="34" charset="0"/>
              </a:rPr>
              <a:t>søc</a:t>
            </a:r>
            <a:r>
              <a:rPr lang="en-US" sz="2400" b="1" i="1" dirty="0" smtClean="0">
                <a:latin typeface=".VnTime" pitchFamily="34" charset="0"/>
              </a:rPr>
              <a:t> </a:t>
            </a:r>
            <a:r>
              <a:rPr lang="en-US" sz="2400" b="1" i="1" dirty="0" err="1" smtClean="0">
                <a:latin typeface=".VnTime" pitchFamily="34" charset="0"/>
              </a:rPr>
              <a:t>tËp</a:t>
            </a:r>
            <a:r>
              <a:rPr lang="en-US" sz="2400" b="1" i="1" dirty="0" smtClean="0">
                <a:latin typeface=".VnTime" pitchFamily="34" charset="0"/>
              </a:rPr>
              <a:t> ch¹y.</a:t>
            </a:r>
          </a:p>
          <a:p>
            <a:pPr>
              <a:defRPr/>
            </a:pPr>
            <a:r>
              <a:rPr lang="en-US" sz="2400" b="1" dirty="0" smtClean="0">
                <a:solidFill>
                  <a:srgbClr val="FF0000"/>
                </a:solidFill>
                <a:latin typeface=".VnTime" pitchFamily="34" charset="0"/>
              </a:rPr>
              <a:t>* </a:t>
            </a:r>
            <a:r>
              <a:rPr lang="en-US" sz="2400" b="1" dirty="0" err="1" smtClean="0">
                <a:solidFill>
                  <a:srgbClr val="FF0000"/>
                </a:solidFill>
                <a:latin typeface=".VnTime" pitchFamily="34" charset="0"/>
              </a:rPr>
              <a:t>Bµi</a:t>
            </a:r>
            <a:r>
              <a:rPr lang="en-US" sz="2400" b="1" dirty="0" smtClean="0">
                <a:solidFill>
                  <a:srgbClr val="FF0000"/>
                </a:solidFill>
                <a:latin typeface=".VnTime" pitchFamily="34" charset="0"/>
              </a:rPr>
              <a:t> 3: </a:t>
            </a:r>
            <a:r>
              <a:rPr lang="en-US" sz="2400" b="1" dirty="0" err="1" smtClean="0">
                <a:solidFill>
                  <a:srgbClr val="FF0000"/>
                </a:solidFill>
                <a:latin typeface=".VnTime" pitchFamily="34" charset="0"/>
              </a:rPr>
              <a:t>C¸ch</a:t>
            </a:r>
            <a:r>
              <a:rPr lang="en-US" sz="2400" b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.VnTime" pitchFamily="34" charset="0"/>
              </a:rPr>
              <a:t>më</a:t>
            </a:r>
            <a:r>
              <a:rPr lang="en-US" sz="2400" b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.VnTime" pitchFamily="34" charset="0"/>
              </a:rPr>
              <a:t>bµi</a:t>
            </a:r>
            <a:r>
              <a:rPr lang="en-US" sz="2400" b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.VnTime" pitchFamily="34" charset="0"/>
              </a:rPr>
              <a:t>sau</a:t>
            </a:r>
            <a:r>
              <a:rPr lang="en-US" sz="2400" b="1" dirty="0" smtClean="0">
                <a:solidFill>
                  <a:srgbClr val="FF0000"/>
                </a:solidFill>
                <a:latin typeface=".VnTime" pitchFamily="34" charset="0"/>
              </a:rPr>
              <a:t> ®©y </a:t>
            </a:r>
            <a:r>
              <a:rPr lang="en-US" sz="2400" b="1" dirty="0" err="1" smtClean="0">
                <a:solidFill>
                  <a:srgbClr val="FF0000"/>
                </a:solidFill>
                <a:latin typeface=".VnTime" pitchFamily="34" charset="0"/>
              </a:rPr>
              <a:t>cã</a:t>
            </a:r>
            <a:r>
              <a:rPr lang="en-US" sz="2400" b="1" dirty="0" smtClean="0">
                <a:solidFill>
                  <a:srgbClr val="FF0000"/>
                </a:solidFill>
                <a:latin typeface=".VnTime" pitchFamily="34" charset="0"/>
              </a:rPr>
              <a:t> g× </a:t>
            </a:r>
            <a:r>
              <a:rPr lang="en-US" sz="2400" b="1" dirty="0" err="1" smtClean="0">
                <a:solidFill>
                  <a:srgbClr val="FF0000"/>
                </a:solidFill>
                <a:latin typeface=".VnTime" pitchFamily="34" charset="0"/>
              </a:rPr>
              <a:t>kh¸c</a:t>
            </a:r>
            <a:r>
              <a:rPr lang="en-US" sz="2400" b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.VnTime" pitchFamily="34" charset="0"/>
              </a:rPr>
              <a:t>víi</a:t>
            </a:r>
            <a:r>
              <a:rPr lang="en-US" sz="2400" b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.VnTime" pitchFamily="34" charset="0"/>
              </a:rPr>
              <a:t>c¸ch</a:t>
            </a:r>
            <a:r>
              <a:rPr lang="en-US" sz="2400" b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.VnTime" pitchFamily="34" charset="0"/>
              </a:rPr>
              <a:t>më</a:t>
            </a:r>
            <a:r>
              <a:rPr lang="en-US" sz="2400" b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.VnTime" pitchFamily="34" charset="0"/>
              </a:rPr>
              <a:t>bµi</a:t>
            </a:r>
            <a:r>
              <a:rPr lang="en-US" sz="2400" b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.VnTime" pitchFamily="34" charset="0"/>
              </a:rPr>
              <a:t>trªn</a:t>
            </a:r>
            <a:r>
              <a:rPr lang="en-US" sz="2400" b="1" dirty="0" smtClean="0">
                <a:solidFill>
                  <a:srgbClr val="FF0000"/>
                </a:solidFill>
                <a:latin typeface=".VnTime" pitchFamily="34" charset="0"/>
              </a:rPr>
              <a:t>?</a:t>
            </a:r>
          </a:p>
          <a:p>
            <a:pPr>
              <a:defRPr/>
            </a:pPr>
            <a:r>
              <a:rPr lang="en-US" sz="2400" b="1" dirty="0" smtClean="0">
                <a:latin typeface=".VnTime" pitchFamily="34" charset="0"/>
              </a:rPr>
              <a:t> </a:t>
            </a:r>
            <a:r>
              <a:rPr lang="en-US" sz="2400" b="1" i="1" dirty="0" smtClean="0">
                <a:latin typeface=".VnTime" pitchFamily="34" charset="0"/>
              </a:rPr>
              <a:t> </a:t>
            </a:r>
            <a:r>
              <a:rPr lang="en-US" sz="2400" b="1" i="1" dirty="0" err="1" smtClean="0">
                <a:latin typeface=".VnTime" pitchFamily="34" charset="0"/>
              </a:rPr>
              <a:t>Trong</a:t>
            </a:r>
            <a:r>
              <a:rPr lang="en-US" sz="2400" b="1" i="1" dirty="0" smtClean="0">
                <a:latin typeface=".VnTime" pitchFamily="34" charset="0"/>
              </a:rPr>
              <a:t> </a:t>
            </a:r>
            <a:r>
              <a:rPr lang="en-US" sz="2400" b="1" i="1" dirty="0" err="1" smtClean="0">
                <a:latin typeface=".VnTime" pitchFamily="34" charset="0"/>
              </a:rPr>
              <a:t>mu«ng</a:t>
            </a:r>
            <a:r>
              <a:rPr lang="en-US" sz="2400" b="1" i="1" dirty="0" smtClean="0">
                <a:latin typeface=".VnTime" pitchFamily="34" charset="0"/>
              </a:rPr>
              <a:t> </a:t>
            </a:r>
            <a:r>
              <a:rPr lang="en-US" sz="2400" b="1" i="1" dirty="0" err="1" smtClean="0">
                <a:latin typeface=".VnTime" pitchFamily="34" charset="0"/>
              </a:rPr>
              <a:t>loµi</a:t>
            </a:r>
            <a:r>
              <a:rPr lang="en-US" sz="2400" b="1" i="1" dirty="0" smtClean="0">
                <a:latin typeface=".VnTime" pitchFamily="34" charset="0"/>
              </a:rPr>
              <a:t>, </a:t>
            </a:r>
            <a:r>
              <a:rPr lang="en-US" sz="2400" b="1" i="1" dirty="0" err="1" smtClean="0">
                <a:latin typeface=".VnTime" pitchFamily="34" charset="0"/>
              </a:rPr>
              <a:t>rïa</a:t>
            </a:r>
            <a:r>
              <a:rPr lang="en-US" sz="2400" b="1" i="1" dirty="0" smtClean="0">
                <a:latin typeface=".VnTime" pitchFamily="34" charset="0"/>
              </a:rPr>
              <a:t> </a:t>
            </a:r>
            <a:r>
              <a:rPr lang="en-US" sz="2400" b="1" i="1" dirty="0" err="1" smtClean="0">
                <a:latin typeface=".VnTime" pitchFamily="34" charset="0"/>
              </a:rPr>
              <a:t>vèn</a:t>
            </a:r>
            <a:r>
              <a:rPr lang="en-US" sz="2400" b="1" i="1" dirty="0" smtClean="0">
                <a:latin typeface=".VnTime" pitchFamily="34" charset="0"/>
              </a:rPr>
              <a:t> </a:t>
            </a:r>
            <a:r>
              <a:rPr lang="en-US" sz="2400" b="1" i="1" dirty="0" err="1" smtClean="0">
                <a:latin typeface=".VnTime" pitchFamily="34" charset="0"/>
              </a:rPr>
              <a:t>næi</a:t>
            </a:r>
            <a:r>
              <a:rPr lang="en-US" sz="2400" b="1" i="1" dirty="0" smtClean="0">
                <a:latin typeface=".VnTime" pitchFamily="34" charset="0"/>
              </a:rPr>
              <a:t> </a:t>
            </a:r>
            <a:r>
              <a:rPr lang="en-US" sz="2400" b="1" i="1" dirty="0" err="1" smtClean="0">
                <a:latin typeface=".VnTime" pitchFamily="34" charset="0"/>
              </a:rPr>
              <a:t>tiÕng</a:t>
            </a:r>
            <a:r>
              <a:rPr lang="en-US" sz="2400" b="1" i="1" dirty="0" smtClean="0">
                <a:latin typeface=".VnTime" pitchFamily="34" charset="0"/>
              </a:rPr>
              <a:t> lµ </a:t>
            </a:r>
            <a:r>
              <a:rPr lang="en-US" sz="2400" b="1" i="1" dirty="0" err="1" smtClean="0">
                <a:latin typeface=".VnTime" pitchFamily="34" charset="0"/>
              </a:rPr>
              <a:t>chËm</a:t>
            </a:r>
            <a:r>
              <a:rPr lang="en-US" sz="2400" b="1" i="1" dirty="0" smtClean="0">
                <a:latin typeface=".VnTime" pitchFamily="34" charset="0"/>
              </a:rPr>
              <a:t> ch¹p, </a:t>
            </a:r>
            <a:r>
              <a:rPr lang="en-US" sz="2400" b="1" i="1" dirty="0" err="1" smtClean="0">
                <a:latin typeface=".VnTime" pitchFamily="34" charset="0"/>
              </a:rPr>
              <a:t>cßn</a:t>
            </a:r>
            <a:r>
              <a:rPr lang="en-US" sz="2400" b="1" i="1" dirty="0" smtClean="0">
                <a:latin typeface=".VnTime" pitchFamily="34" charset="0"/>
              </a:rPr>
              <a:t> </a:t>
            </a:r>
            <a:r>
              <a:rPr lang="en-US" sz="2400" b="1" i="1" dirty="0" err="1" smtClean="0">
                <a:latin typeface=".VnTime" pitchFamily="34" charset="0"/>
              </a:rPr>
              <a:t>thá</a:t>
            </a:r>
            <a:r>
              <a:rPr lang="en-US" sz="2400" b="1" i="1" dirty="0" smtClean="0">
                <a:latin typeface=".VnTime" pitchFamily="34" charset="0"/>
              </a:rPr>
              <a:t> </a:t>
            </a:r>
            <a:r>
              <a:rPr lang="en-US" sz="2400" b="1" i="1" dirty="0" err="1" smtClean="0">
                <a:latin typeface=".VnTime" pitchFamily="34" charset="0"/>
              </a:rPr>
              <a:t>th</a:t>
            </a:r>
            <a:r>
              <a:rPr lang="en-US" sz="2400" b="1" i="1" dirty="0" smtClean="0">
                <a:latin typeface=".VnTime" pitchFamily="34" charset="0"/>
              </a:rPr>
              <a:t>× </a:t>
            </a:r>
            <a:r>
              <a:rPr lang="en-US" sz="2400" b="1" i="1" dirty="0" err="1" smtClean="0">
                <a:latin typeface=".VnTime" pitchFamily="34" charset="0"/>
              </a:rPr>
              <a:t>nhanh</a:t>
            </a:r>
            <a:r>
              <a:rPr lang="en-US" sz="2400" b="1" i="1" dirty="0" smtClean="0">
                <a:latin typeface=".VnTime" pitchFamily="34" charset="0"/>
              </a:rPr>
              <a:t> </a:t>
            </a:r>
            <a:r>
              <a:rPr lang="en-US" sz="2400" b="1" i="1" dirty="0" err="1" smtClean="0">
                <a:latin typeface=".VnTime" pitchFamily="34" charset="0"/>
              </a:rPr>
              <a:t>nh</a:t>
            </a:r>
            <a:r>
              <a:rPr lang="en-US" sz="2400" b="1" i="1" dirty="0" smtClean="0">
                <a:latin typeface=".VnTime" pitchFamily="34" charset="0"/>
              </a:rPr>
              <a:t>­ bay. </a:t>
            </a:r>
            <a:r>
              <a:rPr lang="en-US" sz="2400" b="1" i="1" dirty="0" err="1" smtClean="0">
                <a:latin typeface=".VnTime" pitchFamily="34" charset="0"/>
              </a:rPr>
              <a:t>ThÕ</a:t>
            </a:r>
            <a:r>
              <a:rPr lang="en-US" sz="2400" b="1" i="1" dirty="0" smtClean="0">
                <a:latin typeface=".VnTime" pitchFamily="34" charset="0"/>
              </a:rPr>
              <a:t> mµ </a:t>
            </a:r>
            <a:r>
              <a:rPr lang="en-US" sz="2400" b="1" i="1" dirty="0" err="1" smtClean="0">
                <a:latin typeface=".VnTime" pitchFamily="34" charset="0"/>
              </a:rPr>
              <a:t>cã</a:t>
            </a:r>
            <a:r>
              <a:rPr lang="en-US" sz="2400" b="1" i="1" dirty="0" smtClean="0">
                <a:latin typeface=".VnTime" pitchFamily="34" charset="0"/>
              </a:rPr>
              <a:t> </a:t>
            </a:r>
            <a:r>
              <a:rPr lang="en-US" sz="2400" b="1" i="1" dirty="0" err="1" smtClean="0">
                <a:latin typeface=".VnTime" pitchFamily="34" charset="0"/>
              </a:rPr>
              <a:t>mét</a:t>
            </a:r>
            <a:r>
              <a:rPr lang="en-US" sz="2400" b="1" i="1" dirty="0" smtClean="0">
                <a:latin typeface=".VnTime" pitchFamily="34" charset="0"/>
              </a:rPr>
              <a:t> con </a:t>
            </a:r>
            <a:r>
              <a:rPr lang="en-US" sz="2400" b="1" i="1" dirty="0" err="1" smtClean="0">
                <a:latin typeface=".VnTime" pitchFamily="34" charset="0"/>
              </a:rPr>
              <a:t>rïa</a:t>
            </a:r>
            <a:r>
              <a:rPr lang="en-US" sz="2400" b="1" i="1" dirty="0" smtClean="0">
                <a:latin typeface=".VnTime" pitchFamily="34" charset="0"/>
              </a:rPr>
              <a:t> </a:t>
            </a:r>
            <a:r>
              <a:rPr lang="en-US" sz="2400" b="1" i="1" dirty="0" err="1" smtClean="0">
                <a:latin typeface=".VnTime" pitchFamily="34" charset="0"/>
              </a:rPr>
              <a:t>d¸m</a:t>
            </a:r>
            <a:r>
              <a:rPr lang="en-US" sz="2400" b="1" i="1" dirty="0" smtClean="0">
                <a:latin typeface=".VnTime" pitchFamily="34" charset="0"/>
              </a:rPr>
              <a:t> ch¹y </a:t>
            </a:r>
            <a:r>
              <a:rPr lang="en-US" sz="2400" b="1" i="1" dirty="0" err="1" smtClean="0">
                <a:latin typeface=".VnTime" pitchFamily="34" charset="0"/>
              </a:rPr>
              <a:t>thi</a:t>
            </a:r>
            <a:r>
              <a:rPr lang="en-US" sz="2400" b="1" i="1" dirty="0" smtClean="0">
                <a:latin typeface=".VnTime" pitchFamily="34" charset="0"/>
              </a:rPr>
              <a:t> </a:t>
            </a:r>
            <a:r>
              <a:rPr lang="en-US" sz="2400" b="1" i="1" dirty="0" err="1" smtClean="0">
                <a:latin typeface=".VnTime" pitchFamily="34" charset="0"/>
              </a:rPr>
              <a:t>vìi</a:t>
            </a:r>
            <a:r>
              <a:rPr lang="en-US" sz="2400" b="1" i="1" dirty="0" smtClean="0">
                <a:latin typeface=".VnTime" pitchFamily="34" charset="0"/>
              </a:rPr>
              <a:t> </a:t>
            </a:r>
            <a:r>
              <a:rPr lang="en-US" sz="2400" b="1" i="1" dirty="0" err="1" smtClean="0">
                <a:latin typeface=".VnTime" pitchFamily="34" charset="0"/>
              </a:rPr>
              <a:t>thá</a:t>
            </a:r>
            <a:r>
              <a:rPr lang="en-US" sz="2400" b="1" i="1" dirty="0" smtClean="0">
                <a:latin typeface=".VnTime" pitchFamily="34" charset="0"/>
              </a:rPr>
              <a:t> vµ th¾ng c¶ </a:t>
            </a:r>
            <a:r>
              <a:rPr lang="en-US" sz="2400" b="1" i="1" dirty="0" err="1" smtClean="0">
                <a:latin typeface=".VnTime" pitchFamily="34" charset="0"/>
              </a:rPr>
              <a:t>thá</a:t>
            </a:r>
            <a:r>
              <a:rPr lang="en-US" sz="2400" b="1" i="1" dirty="0" smtClean="0">
                <a:latin typeface=".VnTime" pitchFamily="34" charset="0"/>
              </a:rPr>
              <a:t>. V× </a:t>
            </a:r>
            <a:r>
              <a:rPr lang="en-US" sz="2400" b="1" i="1" dirty="0" err="1" smtClean="0">
                <a:latin typeface=".VnTime" pitchFamily="34" charset="0"/>
              </a:rPr>
              <a:t>sao</a:t>
            </a:r>
            <a:r>
              <a:rPr lang="en-US" sz="2400" b="1" i="1" dirty="0" smtClean="0">
                <a:latin typeface=".VnTime" pitchFamily="34" charset="0"/>
              </a:rPr>
              <a:t> </a:t>
            </a:r>
            <a:r>
              <a:rPr lang="en-US" sz="2400" b="1" i="1" dirty="0" err="1" smtClean="0">
                <a:latin typeface=".VnTime" pitchFamily="34" charset="0"/>
              </a:rPr>
              <a:t>cã</a:t>
            </a:r>
            <a:r>
              <a:rPr lang="en-US" sz="2400" b="1" i="1" dirty="0" smtClean="0">
                <a:latin typeface=".VnTime" pitchFamily="34" charset="0"/>
              </a:rPr>
              <a:t> </a:t>
            </a:r>
            <a:r>
              <a:rPr lang="en-US" sz="2400" b="1" i="1" dirty="0" err="1" smtClean="0">
                <a:latin typeface=".VnTime" pitchFamily="34" charset="0"/>
              </a:rPr>
              <a:t>chuyÖn</a:t>
            </a:r>
            <a:r>
              <a:rPr lang="en-US" sz="2400" b="1" i="1" dirty="0" smtClean="0">
                <a:latin typeface=".VnTime" pitchFamily="34" charset="0"/>
              </a:rPr>
              <a:t> </a:t>
            </a:r>
            <a:r>
              <a:rPr lang="en-US" sz="2400" b="1" i="1" dirty="0" err="1" smtClean="0">
                <a:latin typeface=".VnTime" pitchFamily="34" charset="0"/>
              </a:rPr>
              <a:t>ng­îc</a:t>
            </a:r>
            <a:r>
              <a:rPr lang="en-US" sz="2400" b="1" i="1" dirty="0" smtClean="0">
                <a:latin typeface=".VnTime" pitchFamily="34" charset="0"/>
              </a:rPr>
              <a:t> ®</a:t>
            </a:r>
            <a:r>
              <a:rPr lang="en-US" sz="2400" b="1" i="1" dirty="0" err="1" smtClean="0">
                <a:latin typeface=".VnTime" pitchFamily="34" charset="0"/>
              </a:rPr>
              <a:t>êi</a:t>
            </a:r>
            <a:r>
              <a:rPr lang="en-US" sz="2400" b="1" i="1" dirty="0" smtClean="0">
                <a:latin typeface=".VnTime" pitchFamily="34" charset="0"/>
              </a:rPr>
              <a:t> </a:t>
            </a:r>
            <a:r>
              <a:rPr lang="en-US" sz="2400" b="1" i="1" dirty="0" err="1" smtClean="0">
                <a:latin typeface=".VnTime" pitchFamily="34" charset="0"/>
              </a:rPr>
              <a:t>nh</a:t>
            </a:r>
            <a:r>
              <a:rPr lang="en-US" sz="2400" b="1" i="1" dirty="0" smtClean="0">
                <a:latin typeface=".VnTime" pitchFamily="34" charset="0"/>
              </a:rPr>
              <a:t>­ </a:t>
            </a:r>
            <a:r>
              <a:rPr lang="en-US" sz="2400" b="1" i="1" dirty="0" err="1" smtClean="0">
                <a:latin typeface=".VnTime" pitchFamily="34" charset="0"/>
              </a:rPr>
              <a:t>vËy</a:t>
            </a:r>
            <a:r>
              <a:rPr lang="en-US" sz="2400" b="1" i="1" dirty="0" smtClean="0">
                <a:latin typeface=".VnTime" pitchFamily="34" charset="0"/>
              </a:rPr>
              <a:t>? </a:t>
            </a:r>
            <a:r>
              <a:rPr lang="en-US" sz="2400" b="1" i="1" dirty="0" err="1" smtClean="0">
                <a:latin typeface=".VnTime" pitchFamily="34" charset="0"/>
              </a:rPr>
              <a:t>Sau</a:t>
            </a:r>
            <a:r>
              <a:rPr lang="en-US" sz="2400" b="1" i="1" dirty="0" smtClean="0">
                <a:latin typeface=".VnTime" pitchFamily="34" charset="0"/>
              </a:rPr>
              <a:t> ®©y </a:t>
            </a:r>
            <a:r>
              <a:rPr lang="en-US" sz="2400" b="1" i="1" dirty="0" err="1" smtClean="0">
                <a:latin typeface=".VnTime" pitchFamily="34" charset="0"/>
              </a:rPr>
              <a:t>em</a:t>
            </a:r>
            <a:r>
              <a:rPr lang="en-US" sz="2400" b="1" i="1" dirty="0" smtClean="0">
                <a:latin typeface=".VnTime" pitchFamily="34" charset="0"/>
              </a:rPr>
              <a:t> </a:t>
            </a:r>
            <a:r>
              <a:rPr lang="en-US" sz="2400" b="1" i="1" dirty="0" err="1" smtClean="0">
                <a:latin typeface=".VnTime" pitchFamily="34" charset="0"/>
              </a:rPr>
              <a:t>xin</a:t>
            </a:r>
            <a:r>
              <a:rPr lang="en-US" sz="2400" b="1" i="1" dirty="0" smtClean="0">
                <a:latin typeface=".VnTime" pitchFamily="34" charset="0"/>
              </a:rPr>
              <a:t> </a:t>
            </a:r>
            <a:r>
              <a:rPr lang="en-US" sz="2400" b="1" i="1" dirty="0" err="1" smtClean="0">
                <a:latin typeface=".VnTime" pitchFamily="34" charset="0"/>
              </a:rPr>
              <a:t>kÓ</a:t>
            </a:r>
            <a:r>
              <a:rPr lang="en-US" sz="2400" b="1" i="1" dirty="0" smtClean="0">
                <a:latin typeface=".VnTime" pitchFamily="34" charset="0"/>
              </a:rPr>
              <a:t> ®</a:t>
            </a:r>
            <a:r>
              <a:rPr lang="en-US" sz="2400" b="1" i="1" dirty="0" err="1" smtClean="0">
                <a:latin typeface=".VnTime" pitchFamily="34" charset="0"/>
              </a:rPr>
              <a:t>Çu</a:t>
            </a:r>
            <a:r>
              <a:rPr lang="en-US" sz="2400" b="1" i="1" dirty="0" smtClean="0">
                <a:latin typeface=".VnTime" pitchFamily="34" charset="0"/>
              </a:rPr>
              <a:t> ®</a:t>
            </a:r>
            <a:r>
              <a:rPr lang="en-US" sz="2400" b="1" i="1" dirty="0" err="1" smtClean="0">
                <a:latin typeface=".VnTime" pitchFamily="34" charset="0"/>
              </a:rPr>
              <a:t>u«i</a:t>
            </a:r>
            <a:r>
              <a:rPr lang="en-US" sz="2400" b="1" i="1" dirty="0" smtClean="0">
                <a:latin typeface=".VnTime" pitchFamily="34" charset="0"/>
              </a:rPr>
              <a:t> </a:t>
            </a:r>
            <a:r>
              <a:rPr lang="en-US" sz="2400" b="1" i="1" dirty="0" err="1" smtClean="0">
                <a:latin typeface=".VnTime" pitchFamily="34" charset="0"/>
              </a:rPr>
              <a:t>c©u</a:t>
            </a:r>
            <a:r>
              <a:rPr lang="en-US" sz="2400" b="1" i="1" dirty="0" smtClean="0">
                <a:latin typeface=".VnTime" pitchFamily="34" charset="0"/>
              </a:rPr>
              <a:t> </a:t>
            </a:r>
            <a:r>
              <a:rPr lang="en-US" sz="2400" b="1" i="1" dirty="0" err="1" smtClean="0">
                <a:latin typeface=".VnTime" pitchFamily="34" charset="0"/>
              </a:rPr>
              <a:t>chuyÖn</a:t>
            </a:r>
            <a:r>
              <a:rPr lang="en-US" sz="2400" b="1" i="1" dirty="0" smtClean="0">
                <a:latin typeface=".VnTime" pitchFamily="34" charset="0"/>
              </a:rPr>
              <a:t> </a:t>
            </a:r>
            <a:r>
              <a:rPr lang="en-US" sz="2400" b="1" i="1" dirty="0" err="1" smtClean="0">
                <a:latin typeface=".VnTime" pitchFamily="34" charset="0"/>
              </a:rPr>
              <a:t>Êy</a:t>
            </a:r>
            <a:r>
              <a:rPr lang="en-US" sz="2400" b="1" i="1" dirty="0" smtClean="0">
                <a:latin typeface=".VnTime" pitchFamily="34" charset="0"/>
              </a:rPr>
              <a:t>.</a:t>
            </a:r>
            <a:endParaRPr lang="en-US" sz="2400" b="1" dirty="0" smtClean="0">
              <a:latin typeface=".VnTime" pitchFamily="34" charset="0"/>
            </a:endParaRPr>
          </a:p>
          <a:p>
            <a:pPr>
              <a:defRPr/>
            </a:pPr>
            <a:r>
              <a:rPr lang="en-US" sz="2400" b="1" dirty="0" smtClean="0">
                <a:ln w="11430"/>
                <a:solidFill>
                  <a:srgbClr val="FF0000"/>
                </a:solidFill>
                <a:latin typeface=".VnTime" pitchFamily="34" charset="0"/>
              </a:rPr>
              <a:t> </a:t>
            </a:r>
          </a:p>
          <a:p>
            <a:pPr>
              <a:spcBef>
                <a:spcPct val="50000"/>
              </a:spcBef>
              <a:buFontTx/>
              <a:buChar char="-"/>
              <a:defRPr/>
            </a:pPr>
            <a:endParaRPr lang="en-US" sz="2600" b="1" dirty="0">
              <a:solidFill>
                <a:srgbClr val="FF0000"/>
              </a:solidFill>
              <a:latin typeface=".VnTime" pitchFamily="34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228600" y="1371600"/>
            <a:ext cx="8382000" cy="4267200"/>
          </a:xfrm>
        </p:spPr>
        <p:txBody>
          <a:bodyPr/>
          <a:lstStyle/>
          <a:p>
            <a:pPr marL="0">
              <a:spcBef>
                <a:spcPts val="0"/>
              </a:spcBef>
              <a:buNone/>
            </a:pPr>
            <a:r>
              <a:rPr lang="en-US" b="1" dirty="0" smtClean="0">
                <a:latin typeface=".VnTime" pitchFamily="34" charset="0"/>
              </a:rPr>
              <a:t> </a:t>
            </a:r>
            <a:endParaRPr lang="en-US" sz="2800" b="1" dirty="0">
              <a:solidFill>
                <a:schemeClr val="tx1">
                  <a:lumMod val="95000"/>
                  <a:lumOff val="5000"/>
                </a:schemeClr>
              </a:solidFill>
              <a:latin typeface=".VnTime" pitchFamily="34" charset="0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228600" y="381000"/>
          <a:ext cx="6781800" cy="49257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886200"/>
                <a:gridCol w="2895600"/>
              </a:tblGrid>
              <a:tr h="304801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err="1" smtClean="0">
                          <a:solidFill>
                            <a:srgbClr val="FF0000"/>
                          </a:solidFill>
                          <a:latin typeface=".VnTime" pitchFamily="34" charset="0"/>
                        </a:rPr>
                        <a:t>Më</a:t>
                      </a:r>
                      <a:r>
                        <a:rPr lang="en-US" sz="2400" b="1" baseline="0" dirty="0" smtClean="0">
                          <a:solidFill>
                            <a:srgbClr val="FF0000"/>
                          </a:solidFill>
                          <a:latin typeface=".VnTime" pitchFamily="34" charset="0"/>
                        </a:rPr>
                        <a:t> </a:t>
                      </a:r>
                      <a:r>
                        <a:rPr lang="en-US" sz="2400" b="1" baseline="0" dirty="0" err="1" smtClean="0">
                          <a:solidFill>
                            <a:srgbClr val="FF0000"/>
                          </a:solidFill>
                          <a:latin typeface=".VnTime" pitchFamily="34" charset="0"/>
                        </a:rPr>
                        <a:t>bµi</a:t>
                      </a:r>
                      <a:endParaRPr lang="en-US" sz="2400" b="1" dirty="0">
                        <a:solidFill>
                          <a:srgbClr val="FF0000"/>
                        </a:solidFill>
                        <a:latin typeface=".VnTime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400" b="1" baseline="0" dirty="0" smtClean="0">
                          <a:solidFill>
                            <a:srgbClr val="FF0000"/>
                          </a:solidFill>
                          <a:latin typeface=".VnTime" pitchFamily="34" charset="0"/>
                        </a:rPr>
                        <a:t>     </a:t>
                      </a:r>
                      <a:r>
                        <a:rPr lang="en-US" sz="2400" b="1" baseline="0" dirty="0" err="1" smtClean="0">
                          <a:solidFill>
                            <a:srgbClr val="FF0000"/>
                          </a:solidFill>
                          <a:latin typeface=".VnTime" pitchFamily="34" charset="0"/>
                        </a:rPr>
                        <a:t>C¸ch</a:t>
                      </a:r>
                      <a:r>
                        <a:rPr lang="en-US" sz="2400" b="1" baseline="0" dirty="0" smtClean="0">
                          <a:solidFill>
                            <a:srgbClr val="FF0000"/>
                          </a:solidFill>
                          <a:latin typeface=".VnTime" pitchFamily="34" charset="0"/>
                        </a:rPr>
                        <a:t> </a:t>
                      </a:r>
                      <a:r>
                        <a:rPr lang="en-US" sz="2400" b="1" baseline="0" dirty="0" err="1" smtClean="0">
                          <a:solidFill>
                            <a:srgbClr val="FF0000"/>
                          </a:solidFill>
                          <a:latin typeface=".VnTime" pitchFamily="34" charset="0"/>
                        </a:rPr>
                        <a:t>më</a:t>
                      </a:r>
                      <a:r>
                        <a:rPr lang="en-US" sz="2400" b="1" baseline="0" dirty="0" smtClean="0">
                          <a:solidFill>
                            <a:srgbClr val="FF0000"/>
                          </a:solidFill>
                          <a:latin typeface=".VnTime" pitchFamily="34" charset="0"/>
                        </a:rPr>
                        <a:t> </a:t>
                      </a:r>
                      <a:r>
                        <a:rPr lang="en-US" sz="2400" b="1" baseline="0" dirty="0" err="1" smtClean="0">
                          <a:solidFill>
                            <a:srgbClr val="FF0000"/>
                          </a:solidFill>
                          <a:latin typeface=".VnTime" pitchFamily="34" charset="0"/>
                        </a:rPr>
                        <a:t>bµi</a:t>
                      </a:r>
                      <a:endParaRPr lang="en-US" sz="2400" b="1" dirty="0">
                        <a:solidFill>
                          <a:srgbClr val="FF0000"/>
                        </a:solidFill>
                        <a:latin typeface=".VnTime" pitchFamily="34" charset="0"/>
                      </a:endParaRPr>
                    </a:p>
                  </a:txBody>
                  <a:tcPr/>
                </a:tc>
              </a:tr>
              <a:tr h="1163231">
                <a:tc>
                  <a:txBody>
                    <a:bodyPr/>
                    <a:lstStyle/>
                    <a:p>
                      <a:r>
                        <a:rPr lang="en-US" sz="2400" b="1" i="1" dirty="0" smtClean="0">
                          <a:latin typeface=".VnTime" pitchFamily="34" charset="0"/>
                        </a:rPr>
                        <a:t>- </a:t>
                      </a:r>
                      <a:r>
                        <a:rPr lang="en-US" sz="2400" b="1" i="1" dirty="0" err="1" smtClean="0">
                          <a:latin typeface=".VnTime" pitchFamily="34" charset="0"/>
                        </a:rPr>
                        <a:t>Trêi</a:t>
                      </a:r>
                      <a:r>
                        <a:rPr lang="en-US" sz="2400" b="1" i="1" dirty="0" smtClean="0">
                          <a:latin typeface=".VnTime" pitchFamily="34" charset="0"/>
                        </a:rPr>
                        <a:t> </a:t>
                      </a:r>
                      <a:r>
                        <a:rPr lang="en-US" sz="2400" b="1" i="1" dirty="0" err="1" smtClean="0">
                          <a:latin typeface=".VnTime" pitchFamily="34" charset="0"/>
                        </a:rPr>
                        <a:t>mïa</a:t>
                      </a:r>
                      <a:r>
                        <a:rPr lang="en-US" sz="2400" b="1" i="1" dirty="0" smtClean="0">
                          <a:latin typeface=".VnTime" pitchFamily="34" charset="0"/>
                        </a:rPr>
                        <a:t> </a:t>
                      </a:r>
                      <a:r>
                        <a:rPr lang="en-US" sz="2400" b="1" i="1" dirty="0" err="1" smtClean="0">
                          <a:latin typeface=".VnTime" pitchFamily="34" charset="0"/>
                        </a:rPr>
                        <a:t>thu</a:t>
                      </a:r>
                      <a:r>
                        <a:rPr lang="en-US" sz="2400" b="1" i="1" dirty="0" smtClean="0">
                          <a:latin typeface=".VnTime" pitchFamily="34" charset="0"/>
                        </a:rPr>
                        <a:t> </a:t>
                      </a:r>
                      <a:r>
                        <a:rPr lang="en-US" sz="2400" b="1" i="1" dirty="0" err="1" smtClean="0">
                          <a:latin typeface=".VnTime" pitchFamily="34" charset="0"/>
                        </a:rPr>
                        <a:t>m¸t</a:t>
                      </a:r>
                      <a:r>
                        <a:rPr lang="en-US" sz="2400" b="1" i="1" dirty="0" smtClean="0">
                          <a:latin typeface=".VnTime" pitchFamily="34" charset="0"/>
                        </a:rPr>
                        <a:t> </a:t>
                      </a:r>
                      <a:r>
                        <a:rPr lang="en-US" sz="2400" b="1" i="1" dirty="0" err="1" smtClean="0">
                          <a:latin typeface=".VnTime" pitchFamily="34" charset="0"/>
                        </a:rPr>
                        <a:t>mÎ</a:t>
                      </a:r>
                      <a:r>
                        <a:rPr lang="en-US" sz="2400" b="1" i="1" dirty="0" smtClean="0">
                          <a:latin typeface=".VnTime" pitchFamily="34" charset="0"/>
                        </a:rPr>
                        <a:t>. </a:t>
                      </a:r>
                      <a:r>
                        <a:rPr lang="en-US" sz="2400" b="1" i="1" dirty="0" err="1" smtClean="0">
                          <a:latin typeface=".VnTime" pitchFamily="34" charset="0"/>
                        </a:rPr>
                        <a:t>Trªn</a:t>
                      </a:r>
                      <a:r>
                        <a:rPr lang="en-US" sz="2400" b="1" i="1" dirty="0" smtClean="0">
                          <a:latin typeface=".VnTime" pitchFamily="34" charset="0"/>
                        </a:rPr>
                        <a:t> </a:t>
                      </a:r>
                      <a:r>
                        <a:rPr lang="en-US" sz="2400" b="1" i="1" dirty="0" err="1" smtClean="0">
                          <a:latin typeface=".VnTime" pitchFamily="34" charset="0"/>
                        </a:rPr>
                        <a:t>bê</a:t>
                      </a:r>
                      <a:r>
                        <a:rPr lang="en-US" sz="2400" b="1" i="1" dirty="0" smtClean="0">
                          <a:latin typeface=".VnTime" pitchFamily="34" charset="0"/>
                        </a:rPr>
                        <a:t> </a:t>
                      </a:r>
                      <a:r>
                        <a:rPr lang="en-US" sz="2400" b="1" i="1" dirty="0" err="1" smtClean="0">
                          <a:latin typeface=".VnTime" pitchFamily="34" charset="0"/>
                        </a:rPr>
                        <a:t>s«ng</a:t>
                      </a:r>
                      <a:r>
                        <a:rPr lang="en-US" sz="2400" b="1" i="1" dirty="0" smtClean="0">
                          <a:latin typeface=".VnTime" pitchFamily="34" charset="0"/>
                        </a:rPr>
                        <a:t>, </a:t>
                      </a:r>
                      <a:r>
                        <a:rPr lang="en-US" sz="2400" b="1" i="1" dirty="0" err="1" smtClean="0">
                          <a:latin typeface=".VnTime" pitchFamily="34" charset="0"/>
                        </a:rPr>
                        <a:t>mét</a:t>
                      </a:r>
                      <a:r>
                        <a:rPr lang="en-US" sz="2400" b="1" i="1" dirty="0" smtClean="0">
                          <a:latin typeface=".VnTime" pitchFamily="34" charset="0"/>
                        </a:rPr>
                        <a:t>  </a:t>
                      </a:r>
                      <a:r>
                        <a:rPr lang="en-US" sz="2400" b="1" i="1" dirty="0" err="1" smtClean="0">
                          <a:latin typeface=".VnTime" pitchFamily="34" charset="0"/>
                        </a:rPr>
                        <a:t>chó</a:t>
                      </a:r>
                      <a:r>
                        <a:rPr lang="en-US" sz="2400" b="1" i="1" dirty="0" smtClean="0">
                          <a:latin typeface=".VnTime" pitchFamily="34" charset="0"/>
                        </a:rPr>
                        <a:t> </a:t>
                      </a:r>
                      <a:r>
                        <a:rPr lang="en-US" sz="2400" b="1" i="1" dirty="0" err="1" smtClean="0">
                          <a:latin typeface=".VnTime" pitchFamily="34" charset="0"/>
                        </a:rPr>
                        <a:t>rïa</a:t>
                      </a:r>
                      <a:r>
                        <a:rPr lang="en-US" sz="2400" b="1" i="1" dirty="0" smtClean="0">
                          <a:latin typeface=".VnTime" pitchFamily="34" charset="0"/>
                        </a:rPr>
                        <a:t> ®</a:t>
                      </a:r>
                      <a:r>
                        <a:rPr lang="en-US" sz="2400" b="1" i="1" dirty="0" err="1" smtClean="0">
                          <a:latin typeface=".VnTime" pitchFamily="34" charset="0"/>
                        </a:rPr>
                        <a:t>ang</a:t>
                      </a:r>
                      <a:r>
                        <a:rPr lang="en-US" sz="2400" b="1" i="1" dirty="0" smtClean="0">
                          <a:latin typeface=".VnTime" pitchFamily="34" charset="0"/>
                        </a:rPr>
                        <a:t> </a:t>
                      </a:r>
                      <a:r>
                        <a:rPr lang="en-US" sz="2400" b="1" i="1" dirty="0" err="1" smtClean="0">
                          <a:latin typeface=".VnTime" pitchFamily="34" charset="0"/>
                        </a:rPr>
                        <a:t>cè</a:t>
                      </a:r>
                      <a:r>
                        <a:rPr lang="en-US" sz="2400" b="1" i="1" dirty="0" smtClean="0">
                          <a:latin typeface=".VnTime" pitchFamily="34" charset="0"/>
                        </a:rPr>
                        <a:t> </a:t>
                      </a:r>
                      <a:r>
                        <a:rPr lang="en-US" sz="2400" b="1" i="1" dirty="0" err="1" smtClean="0">
                          <a:latin typeface=".VnTime" pitchFamily="34" charset="0"/>
                        </a:rPr>
                        <a:t>søc</a:t>
                      </a:r>
                      <a:r>
                        <a:rPr lang="en-US" sz="2400" b="1" i="1" dirty="0" smtClean="0">
                          <a:latin typeface=".VnTime" pitchFamily="34" charset="0"/>
                        </a:rPr>
                        <a:t> </a:t>
                      </a:r>
                      <a:r>
                        <a:rPr lang="en-US" sz="2400" b="1" i="1" dirty="0" err="1" smtClean="0">
                          <a:latin typeface=".VnTime" pitchFamily="34" charset="0"/>
                        </a:rPr>
                        <a:t>tËp</a:t>
                      </a:r>
                      <a:r>
                        <a:rPr lang="en-US" sz="2400" b="1" i="1" dirty="0" smtClean="0">
                          <a:latin typeface=".VnTime" pitchFamily="34" charset="0"/>
                        </a:rPr>
                        <a:t> ch¹y.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latin typeface=".VnTime" pitchFamily="34" charset="0"/>
                        </a:rPr>
                        <a:t> </a:t>
                      </a:r>
                      <a:endParaRPr lang="en-US" sz="2400" b="1" dirty="0">
                        <a:latin typeface=".VnTime" pitchFamily="34" charset="0"/>
                      </a:endParaRPr>
                    </a:p>
                  </a:txBody>
                  <a:tcPr/>
                </a:tc>
              </a:tr>
              <a:tr h="3279860"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en-US" sz="2400" b="1" i="1" dirty="0" err="1" smtClean="0">
                          <a:latin typeface=".VnTime" pitchFamily="34" charset="0"/>
                        </a:rPr>
                        <a:t>Trong</a:t>
                      </a:r>
                      <a:r>
                        <a:rPr lang="en-US" sz="2400" b="1" i="1" dirty="0" smtClean="0">
                          <a:latin typeface=".VnTime" pitchFamily="34" charset="0"/>
                        </a:rPr>
                        <a:t> </a:t>
                      </a:r>
                      <a:r>
                        <a:rPr lang="en-US" sz="2400" b="1" i="1" dirty="0" err="1" smtClean="0">
                          <a:latin typeface=".VnTime" pitchFamily="34" charset="0"/>
                        </a:rPr>
                        <a:t>mu«ng</a:t>
                      </a:r>
                      <a:r>
                        <a:rPr lang="en-US" sz="2400" b="1" i="1" dirty="0" smtClean="0">
                          <a:latin typeface=".VnTime" pitchFamily="34" charset="0"/>
                        </a:rPr>
                        <a:t> </a:t>
                      </a:r>
                      <a:r>
                        <a:rPr lang="en-US" sz="2400" b="1" i="1" dirty="0" err="1" smtClean="0">
                          <a:latin typeface=".VnTime" pitchFamily="34" charset="0"/>
                        </a:rPr>
                        <a:t>loµi</a:t>
                      </a:r>
                      <a:r>
                        <a:rPr lang="en-US" sz="2400" b="1" i="1" dirty="0" smtClean="0">
                          <a:latin typeface=".VnTime" pitchFamily="34" charset="0"/>
                        </a:rPr>
                        <a:t>, </a:t>
                      </a:r>
                      <a:r>
                        <a:rPr lang="en-US" sz="2400" b="1" i="1" dirty="0" err="1" smtClean="0">
                          <a:latin typeface=".VnTime" pitchFamily="34" charset="0"/>
                        </a:rPr>
                        <a:t>rïa</a:t>
                      </a:r>
                      <a:r>
                        <a:rPr lang="en-US" sz="2400" b="1" i="1" dirty="0" smtClean="0">
                          <a:latin typeface=".VnTime" pitchFamily="34" charset="0"/>
                        </a:rPr>
                        <a:t> </a:t>
                      </a:r>
                      <a:r>
                        <a:rPr lang="en-US" sz="2400" b="1" i="1" dirty="0" err="1" smtClean="0">
                          <a:latin typeface=".VnTime" pitchFamily="34" charset="0"/>
                        </a:rPr>
                        <a:t>vèn</a:t>
                      </a:r>
                      <a:r>
                        <a:rPr lang="en-US" sz="2400" b="1" i="1" dirty="0" smtClean="0">
                          <a:latin typeface=".VnTime" pitchFamily="34" charset="0"/>
                        </a:rPr>
                        <a:t> </a:t>
                      </a:r>
                      <a:r>
                        <a:rPr lang="en-US" sz="2400" b="1" i="1" dirty="0" err="1" smtClean="0">
                          <a:latin typeface=".VnTime" pitchFamily="34" charset="0"/>
                        </a:rPr>
                        <a:t>næi</a:t>
                      </a:r>
                      <a:r>
                        <a:rPr lang="en-US" sz="2400" b="1" i="1" dirty="0" smtClean="0">
                          <a:latin typeface=".VnTime" pitchFamily="34" charset="0"/>
                        </a:rPr>
                        <a:t> </a:t>
                      </a:r>
                      <a:r>
                        <a:rPr lang="en-US" sz="2400" b="1" i="1" dirty="0" err="1" smtClean="0">
                          <a:latin typeface=".VnTime" pitchFamily="34" charset="0"/>
                        </a:rPr>
                        <a:t>tiÕng</a:t>
                      </a:r>
                      <a:r>
                        <a:rPr lang="en-US" sz="2400" b="1" i="1" dirty="0" smtClean="0">
                          <a:latin typeface=".VnTime" pitchFamily="34" charset="0"/>
                        </a:rPr>
                        <a:t> lµ </a:t>
                      </a:r>
                      <a:r>
                        <a:rPr lang="en-US" sz="2400" b="1" i="1" dirty="0" err="1" smtClean="0">
                          <a:latin typeface=".VnTime" pitchFamily="34" charset="0"/>
                        </a:rPr>
                        <a:t>chËm</a:t>
                      </a:r>
                      <a:r>
                        <a:rPr lang="en-US" sz="2400" b="1" i="1" dirty="0" smtClean="0">
                          <a:latin typeface=".VnTime" pitchFamily="34" charset="0"/>
                        </a:rPr>
                        <a:t> ch¹p, </a:t>
                      </a:r>
                      <a:r>
                        <a:rPr lang="en-US" sz="2400" b="1" i="1" dirty="0" err="1" smtClean="0">
                          <a:latin typeface=".VnTime" pitchFamily="34" charset="0"/>
                        </a:rPr>
                        <a:t>cßn</a:t>
                      </a:r>
                      <a:r>
                        <a:rPr lang="en-US" sz="2400" b="1" i="1" dirty="0" smtClean="0">
                          <a:latin typeface=".VnTime" pitchFamily="34" charset="0"/>
                        </a:rPr>
                        <a:t> </a:t>
                      </a:r>
                      <a:r>
                        <a:rPr lang="en-US" sz="2400" b="1" i="1" dirty="0" err="1" smtClean="0">
                          <a:latin typeface=".VnTime" pitchFamily="34" charset="0"/>
                        </a:rPr>
                        <a:t>thá</a:t>
                      </a:r>
                      <a:r>
                        <a:rPr lang="en-US" sz="2400" b="1" i="1" dirty="0" smtClean="0">
                          <a:latin typeface=".VnTime" pitchFamily="34" charset="0"/>
                        </a:rPr>
                        <a:t> </a:t>
                      </a:r>
                      <a:r>
                        <a:rPr lang="en-US" sz="2400" b="1" i="1" dirty="0" err="1" smtClean="0">
                          <a:latin typeface=".VnTime" pitchFamily="34" charset="0"/>
                        </a:rPr>
                        <a:t>th</a:t>
                      </a:r>
                      <a:r>
                        <a:rPr lang="en-US" sz="2400" b="1" i="1" dirty="0" smtClean="0">
                          <a:latin typeface=".VnTime" pitchFamily="34" charset="0"/>
                        </a:rPr>
                        <a:t>× </a:t>
                      </a:r>
                      <a:r>
                        <a:rPr lang="en-US" sz="2400" b="1" i="1" dirty="0" err="1" smtClean="0">
                          <a:latin typeface=".VnTime" pitchFamily="34" charset="0"/>
                        </a:rPr>
                        <a:t>nhanh</a:t>
                      </a:r>
                      <a:r>
                        <a:rPr lang="en-US" sz="2400" b="1" i="1" dirty="0" smtClean="0">
                          <a:latin typeface=".VnTime" pitchFamily="34" charset="0"/>
                        </a:rPr>
                        <a:t> </a:t>
                      </a:r>
                      <a:r>
                        <a:rPr lang="en-US" sz="2400" b="1" i="1" dirty="0" err="1" smtClean="0">
                          <a:latin typeface=".VnTime" pitchFamily="34" charset="0"/>
                        </a:rPr>
                        <a:t>nh</a:t>
                      </a:r>
                      <a:r>
                        <a:rPr lang="en-US" sz="2400" b="1" i="1" dirty="0" smtClean="0">
                          <a:latin typeface=".VnTime" pitchFamily="34" charset="0"/>
                        </a:rPr>
                        <a:t>­ bay. </a:t>
                      </a:r>
                      <a:r>
                        <a:rPr lang="en-US" sz="2400" b="1" i="1" dirty="0" err="1" smtClean="0">
                          <a:latin typeface=".VnTime" pitchFamily="34" charset="0"/>
                        </a:rPr>
                        <a:t>ThÕ</a:t>
                      </a:r>
                      <a:r>
                        <a:rPr lang="en-US" sz="2400" b="1" i="1" dirty="0" smtClean="0">
                          <a:latin typeface=".VnTime" pitchFamily="34" charset="0"/>
                        </a:rPr>
                        <a:t> mµ </a:t>
                      </a:r>
                      <a:r>
                        <a:rPr lang="en-US" sz="2400" b="1" i="1" dirty="0" err="1" smtClean="0">
                          <a:latin typeface=".VnTime" pitchFamily="34" charset="0"/>
                        </a:rPr>
                        <a:t>cã</a:t>
                      </a:r>
                      <a:r>
                        <a:rPr lang="en-US" sz="2400" b="1" i="1" dirty="0" smtClean="0">
                          <a:latin typeface=".VnTime" pitchFamily="34" charset="0"/>
                        </a:rPr>
                        <a:t> </a:t>
                      </a:r>
                      <a:r>
                        <a:rPr lang="en-US" sz="2400" b="1" i="1" dirty="0" err="1" smtClean="0">
                          <a:latin typeface=".VnTime" pitchFamily="34" charset="0"/>
                        </a:rPr>
                        <a:t>mét</a:t>
                      </a:r>
                      <a:r>
                        <a:rPr lang="en-US" sz="2400" b="1" i="1" dirty="0" smtClean="0">
                          <a:latin typeface=".VnTime" pitchFamily="34" charset="0"/>
                        </a:rPr>
                        <a:t> con </a:t>
                      </a:r>
                      <a:r>
                        <a:rPr lang="en-US" sz="2400" b="1" i="1" dirty="0" err="1" smtClean="0">
                          <a:latin typeface=".VnTime" pitchFamily="34" charset="0"/>
                        </a:rPr>
                        <a:t>rïa</a:t>
                      </a:r>
                      <a:r>
                        <a:rPr lang="en-US" sz="2400" b="1" i="1" dirty="0" smtClean="0">
                          <a:latin typeface=".VnTime" pitchFamily="34" charset="0"/>
                        </a:rPr>
                        <a:t> </a:t>
                      </a:r>
                      <a:r>
                        <a:rPr lang="en-US" sz="2400" b="1" i="1" dirty="0" err="1" smtClean="0">
                          <a:latin typeface=".VnTime" pitchFamily="34" charset="0"/>
                        </a:rPr>
                        <a:t>d¸m</a:t>
                      </a:r>
                      <a:r>
                        <a:rPr lang="en-US" sz="2400" b="1" i="1" dirty="0" smtClean="0">
                          <a:latin typeface=".VnTime" pitchFamily="34" charset="0"/>
                        </a:rPr>
                        <a:t> ch¹y </a:t>
                      </a:r>
                      <a:r>
                        <a:rPr lang="en-US" sz="2400" b="1" i="1" dirty="0" err="1" smtClean="0">
                          <a:latin typeface=".VnTime" pitchFamily="34" charset="0"/>
                        </a:rPr>
                        <a:t>thi</a:t>
                      </a:r>
                      <a:r>
                        <a:rPr lang="en-US" sz="2400" b="1" i="1" dirty="0" smtClean="0">
                          <a:latin typeface=".VnTime" pitchFamily="34" charset="0"/>
                        </a:rPr>
                        <a:t> </a:t>
                      </a:r>
                      <a:r>
                        <a:rPr lang="en-US" sz="2400" b="1" i="1" dirty="0" err="1" smtClean="0">
                          <a:latin typeface=".VnTime" pitchFamily="34" charset="0"/>
                        </a:rPr>
                        <a:t>vìi</a:t>
                      </a:r>
                      <a:r>
                        <a:rPr lang="en-US" sz="2400" b="1" i="1" dirty="0" smtClean="0">
                          <a:latin typeface=".VnTime" pitchFamily="34" charset="0"/>
                        </a:rPr>
                        <a:t> </a:t>
                      </a:r>
                      <a:r>
                        <a:rPr lang="en-US" sz="2400" b="1" i="1" dirty="0" err="1" smtClean="0">
                          <a:latin typeface=".VnTime" pitchFamily="34" charset="0"/>
                        </a:rPr>
                        <a:t>thá</a:t>
                      </a:r>
                      <a:r>
                        <a:rPr lang="en-US" sz="2400" b="1" i="1" dirty="0" smtClean="0">
                          <a:latin typeface=".VnTime" pitchFamily="34" charset="0"/>
                        </a:rPr>
                        <a:t> vµ th¾ng c¶ </a:t>
                      </a:r>
                      <a:r>
                        <a:rPr lang="en-US" sz="2400" b="1" i="1" dirty="0" err="1" smtClean="0">
                          <a:latin typeface=".VnTime" pitchFamily="34" charset="0"/>
                        </a:rPr>
                        <a:t>thá</a:t>
                      </a:r>
                      <a:r>
                        <a:rPr lang="en-US" sz="2400" b="1" i="1" dirty="0" smtClean="0">
                          <a:latin typeface=".VnTime" pitchFamily="34" charset="0"/>
                        </a:rPr>
                        <a:t>. V× </a:t>
                      </a:r>
                      <a:r>
                        <a:rPr lang="en-US" sz="2400" b="1" i="1" dirty="0" err="1" smtClean="0">
                          <a:latin typeface=".VnTime" pitchFamily="34" charset="0"/>
                        </a:rPr>
                        <a:t>sao</a:t>
                      </a:r>
                      <a:r>
                        <a:rPr lang="en-US" sz="2400" b="1" i="1" dirty="0" smtClean="0">
                          <a:latin typeface=".VnTime" pitchFamily="34" charset="0"/>
                        </a:rPr>
                        <a:t> </a:t>
                      </a:r>
                      <a:r>
                        <a:rPr lang="en-US" sz="2400" b="1" i="1" dirty="0" err="1" smtClean="0">
                          <a:latin typeface=".VnTime" pitchFamily="34" charset="0"/>
                        </a:rPr>
                        <a:t>cã</a:t>
                      </a:r>
                      <a:r>
                        <a:rPr lang="en-US" sz="2400" b="1" i="1" dirty="0" smtClean="0">
                          <a:latin typeface=".VnTime" pitchFamily="34" charset="0"/>
                        </a:rPr>
                        <a:t> </a:t>
                      </a:r>
                      <a:r>
                        <a:rPr lang="en-US" sz="2400" b="1" i="1" dirty="0" err="1" smtClean="0">
                          <a:latin typeface=".VnTime" pitchFamily="34" charset="0"/>
                        </a:rPr>
                        <a:t>chuyÖn</a:t>
                      </a:r>
                      <a:r>
                        <a:rPr lang="en-US" sz="2400" b="1" i="1" dirty="0" smtClean="0">
                          <a:latin typeface=".VnTime" pitchFamily="34" charset="0"/>
                        </a:rPr>
                        <a:t> </a:t>
                      </a:r>
                      <a:r>
                        <a:rPr lang="en-US" sz="2400" b="1" i="1" dirty="0" err="1" smtClean="0">
                          <a:latin typeface=".VnTime" pitchFamily="34" charset="0"/>
                        </a:rPr>
                        <a:t>ng­îc</a:t>
                      </a:r>
                      <a:r>
                        <a:rPr lang="en-US" sz="2400" b="1" i="1" dirty="0" smtClean="0">
                          <a:latin typeface=".VnTime" pitchFamily="34" charset="0"/>
                        </a:rPr>
                        <a:t> ®</a:t>
                      </a:r>
                      <a:r>
                        <a:rPr lang="en-US" sz="2400" b="1" i="1" dirty="0" err="1" smtClean="0">
                          <a:latin typeface=".VnTime" pitchFamily="34" charset="0"/>
                        </a:rPr>
                        <a:t>êi</a:t>
                      </a:r>
                      <a:r>
                        <a:rPr lang="en-US" sz="2400" b="1" i="1" dirty="0" smtClean="0">
                          <a:latin typeface=".VnTime" pitchFamily="34" charset="0"/>
                        </a:rPr>
                        <a:t> </a:t>
                      </a:r>
                      <a:r>
                        <a:rPr lang="en-US" sz="2400" b="1" i="1" dirty="0" err="1" smtClean="0">
                          <a:latin typeface=".VnTime" pitchFamily="34" charset="0"/>
                        </a:rPr>
                        <a:t>nh</a:t>
                      </a:r>
                      <a:r>
                        <a:rPr lang="en-US" sz="2400" b="1" i="1" dirty="0" smtClean="0">
                          <a:latin typeface=".VnTime" pitchFamily="34" charset="0"/>
                        </a:rPr>
                        <a:t>­ </a:t>
                      </a:r>
                      <a:r>
                        <a:rPr lang="en-US" sz="2400" b="1" i="1" dirty="0" err="1" smtClean="0">
                          <a:latin typeface=".VnTime" pitchFamily="34" charset="0"/>
                        </a:rPr>
                        <a:t>vËy</a:t>
                      </a:r>
                      <a:r>
                        <a:rPr lang="en-US" sz="2400" b="1" i="1" dirty="0" smtClean="0">
                          <a:latin typeface=".VnTime" pitchFamily="34" charset="0"/>
                        </a:rPr>
                        <a:t>? </a:t>
                      </a:r>
                      <a:r>
                        <a:rPr lang="en-US" sz="2400" b="1" i="1" dirty="0" err="1" smtClean="0">
                          <a:latin typeface=".VnTime" pitchFamily="34" charset="0"/>
                        </a:rPr>
                        <a:t>Sau</a:t>
                      </a:r>
                      <a:r>
                        <a:rPr lang="en-US" sz="2400" b="1" i="1" dirty="0" smtClean="0">
                          <a:latin typeface=".VnTime" pitchFamily="34" charset="0"/>
                        </a:rPr>
                        <a:t> ®©y </a:t>
                      </a:r>
                      <a:r>
                        <a:rPr lang="en-US" sz="2400" b="1" i="1" dirty="0" err="1" smtClean="0">
                          <a:latin typeface=".VnTime" pitchFamily="34" charset="0"/>
                        </a:rPr>
                        <a:t>em</a:t>
                      </a:r>
                      <a:r>
                        <a:rPr lang="en-US" sz="2400" b="1" i="1" dirty="0" smtClean="0">
                          <a:latin typeface=".VnTime" pitchFamily="34" charset="0"/>
                        </a:rPr>
                        <a:t> </a:t>
                      </a:r>
                      <a:r>
                        <a:rPr lang="en-US" sz="2400" b="1" i="1" dirty="0" err="1" smtClean="0">
                          <a:latin typeface=".VnTime" pitchFamily="34" charset="0"/>
                        </a:rPr>
                        <a:t>xin</a:t>
                      </a:r>
                      <a:r>
                        <a:rPr lang="en-US" sz="2400" b="1" i="1" dirty="0" smtClean="0">
                          <a:latin typeface=".VnTime" pitchFamily="34" charset="0"/>
                        </a:rPr>
                        <a:t> </a:t>
                      </a:r>
                      <a:r>
                        <a:rPr lang="en-US" sz="2400" b="1" i="1" dirty="0" err="1" smtClean="0">
                          <a:latin typeface=".VnTime" pitchFamily="34" charset="0"/>
                        </a:rPr>
                        <a:t>kÓ</a:t>
                      </a:r>
                      <a:r>
                        <a:rPr lang="en-US" sz="2400" b="1" i="1" dirty="0" smtClean="0">
                          <a:latin typeface=".VnTime" pitchFamily="34" charset="0"/>
                        </a:rPr>
                        <a:t> ®</a:t>
                      </a:r>
                      <a:r>
                        <a:rPr lang="en-US" sz="2400" b="1" i="1" dirty="0" err="1" smtClean="0">
                          <a:latin typeface=".VnTime" pitchFamily="34" charset="0"/>
                        </a:rPr>
                        <a:t>Çu</a:t>
                      </a:r>
                      <a:r>
                        <a:rPr lang="en-US" sz="2400" b="1" i="1" dirty="0" smtClean="0">
                          <a:latin typeface=".VnTime" pitchFamily="34" charset="0"/>
                        </a:rPr>
                        <a:t> ®</a:t>
                      </a:r>
                      <a:r>
                        <a:rPr lang="en-US" sz="2400" b="1" i="1" dirty="0" err="1" smtClean="0">
                          <a:latin typeface=".VnTime" pitchFamily="34" charset="0"/>
                        </a:rPr>
                        <a:t>u«i</a:t>
                      </a:r>
                      <a:r>
                        <a:rPr lang="en-US" sz="2400" b="1" i="1" dirty="0" smtClean="0">
                          <a:latin typeface=".VnTime" pitchFamily="34" charset="0"/>
                        </a:rPr>
                        <a:t> </a:t>
                      </a:r>
                      <a:r>
                        <a:rPr lang="en-US" sz="2400" b="1" i="1" dirty="0" err="1" smtClean="0">
                          <a:latin typeface=".VnTime" pitchFamily="34" charset="0"/>
                        </a:rPr>
                        <a:t>c©u</a:t>
                      </a:r>
                      <a:r>
                        <a:rPr lang="en-US" sz="2400" b="1" i="1" dirty="0" smtClean="0">
                          <a:latin typeface=".VnTime" pitchFamily="34" charset="0"/>
                        </a:rPr>
                        <a:t> </a:t>
                      </a:r>
                      <a:r>
                        <a:rPr lang="en-US" sz="2400" b="1" i="1" dirty="0" err="1" smtClean="0">
                          <a:latin typeface=".VnTime" pitchFamily="34" charset="0"/>
                        </a:rPr>
                        <a:t>chuyÖn</a:t>
                      </a:r>
                      <a:r>
                        <a:rPr lang="en-US" sz="2400" b="1" i="1" dirty="0" smtClean="0">
                          <a:latin typeface=".VnTime" pitchFamily="34" charset="0"/>
                        </a:rPr>
                        <a:t> </a:t>
                      </a:r>
                      <a:r>
                        <a:rPr lang="en-US" sz="2400" b="1" i="1" dirty="0" err="1" smtClean="0">
                          <a:latin typeface=".VnTime" pitchFamily="34" charset="0"/>
                        </a:rPr>
                        <a:t>Êy</a:t>
                      </a:r>
                      <a:r>
                        <a:rPr lang="en-US" sz="2400" b="1" i="1" dirty="0" smtClean="0">
                          <a:latin typeface=".VnTime" pitchFamily="34" charset="0"/>
                        </a:rPr>
                        <a:t>.</a:t>
                      </a:r>
                      <a:endParaRPr lang="en-US" sz="2400" b="1" dirty="0" smtClean="0">
                        <a:latin typeface=".VnTime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Rectangle 7"/>
          <p:cNvSpPr/>
          <p:nvPr/>
        </p:nvSpPr>
        <p:spPr>
          <a:xfrm>
            <a:off x="4191000" y="990600"/>
            <a:ext cx="27432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>
                <a:latin typeface=".VnTime" pitchFamily="34" charset="0"/>
              </a:rPr>
              <a:t>- </a:t>
            </a:r>
            <a:r>
              <a:rPr lang="en-US" sz="2400" b="1" dirty="0" err="1" smtClean="0">
                <a:latin typeface=".VnTime" pitchFamily="34" charset="0"/>
              </a:rPr>
              <a:t>Më</a:t>
            </a:r>
            <a:r>
              <a:rPr lang="en-US" sz="2400" b="1" dirty="0" smtClean="0">
                <a:latin typeface=".VnTime" pitchFamily="34" charset="0"/>
              </a:rPr>
              <a:t> </a:t>
            </a:r>
            <a:r>
              <a:rPr lang="en-US" sz="2400" b="1" dirty="0" err="1" smtClean="0">
                <a:latin typeface=".VnTime" pitchFamily="34" charset="0"/>
              </a:rPr>
              <a:t>bµi</a:t>
            </a:r>
            <a:r>
              <a:rPr lang="en-US" sz="2400" b="1" dirty="0" smtClean="0">
                <a:latin typeface=".VnTime" pitchFamily="34" charset="0"/>
              </a:rPr>
              <a:t> </a:t>
            </a:r>
            <a:r>
              <a:rPr lang="en-US" sz="2400" b="1" dirty="0" err="1" smtClean="0">
                <a:latin typeface=".VnTime" pitchFamily="34" charset="0"/>
              </a:rPr>
              <a:t>kÓ</a:t>
            </a:r>
            <a:r>
              <a:rPr lang="en-US" sz="2400" b="1" dirty="0" smtClean="0">
                <a:latin typeface=".VnTime" pitchFamily="34" charset="0"/>
              </a:rPr>
              <a:t> </a:t>
            </a:r>
            <a:r>
              <a:rPr lang="en-US" sz="2400" b="1" dirty="0" err="1" smtClean="0">
                <a:latin typeface=".VnTime" pitchFamily="34" charset="0"/>
              </a:rPr>
              <a:t>ngay</a:t>
            </a:r>
            <a:r>
              <a:rPr lang="en-US" sz="2400" b="1" dirty="0" smtClean="0">
                <a:latin typeface=".VnTime" pitchFamily="34" charset="0"/>
              </a:rPr>
              <a:t> </a:t>
            </a:r>
            <a:r>
              <a:rPr lang="en-US" sz="2400" b="1" dirty="0" err="1" smtClean="0">
                <a:latin typeface=".VnTime" pitchFamily="34" charset="0"/>
              </a:rPr>
              <a:t>vÒ</a:t>
            </a:r>
            <a:r>
              <a:rPr lang="en-US" sz="2400" b="1" dirty="0" smtClean="0">
                <a:latin typeface=".VnTime" pitchFamily="34" charset="0"/>
              </a:rPr>
              <a:t> </a:t>
            </a:r>
            <a:r>
              <a:rPr lang="en-US" sz="2400" b="1" dirty="0" err="1" smtClean="0">
                <a:latin typeface=".VnTime" pitchFamily="34" charset="0"/>
              </a:rPr>
              <a:t>rïa</a:t>
            </a:r>
            <a:r>
              <a:rPr lang="en-US" sz="2400" b="1" dirty="0" smtClean="0">
                <a:latin typeface=".VnTime" pitchFamily="34" charset="0"/>
              </a:rPr>
              <a:t> ®</a:t>
            </a:r>
            <a:r>
              <a:rPr lang="en-US" sz="2400" b="1" dirty="0" err="1" smtClean="0">
                <a:latin typeface=".VnTime" pitchFamily="34" charset="0"/>
              </a:rPr>
              <a:t>ang</a:t>
            </a:r>
            <a:r>
              <a:rPr lang="en-US" sz="2400" b="1" dirty="0" smtClean="0">
                <a:latin typeface=".VnTime" pitchFamily="34" charset="0"/>
              </a:rPr>
              <a:t> </a:t>
            </a:r>
            <a:r>
              <a:rPr lang="en-US" sz="2400" b="1" dirty="0" err="1" smtClean="0">
                <a:latin typeface=".VnTime" pitchFamily="34" charset="0"/>
              </a:rPr>
              <a:t>tËp</a:t>
            </a:r>
            <a:r>
              <a:rPr lang="en-US" sz="2400" b="1" dirty="0" smtClean="0">
                <a:latin typeface=".VnTime" pitchFamily="34" charset="0"/>
              </a:rPr>
              <a:t> ch¹y.</a:t>
            </a:r>
            <a:endParaRPr lang="en-US" sz="2400" b="1" dirty="0">
              <a:latin typeface=".VnTime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114800" y="2057400"/>
            <a:ext cx="289560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>
                <a:latin typeface=".VnTime" pitchFamily="34" charset="0"/>
              </a:rPr>
              <a:t>- </a:t>
            </a:r>
            <a:r>
              <a:rPr lang="en-US" sz="2400" b="1" dirty="0" err="1" smtClean="0">
                <a:latin typeface=".VnTime" pitchFamily="34" charset="0"/>
              </a:rPr>
              <a:t>Më</a:t>
            </a:r>
            <a:r>
              <a:rPr lang="en-US" sz="2400" b="1" dirty="0" smtClean="0">
                <a:latin typeface=".VnTime" pitchFamily="34" charset="0"/>
              </a:rPr>
              <a:t> </a:t>
            </a:r>
            <a:r>
              <a:rPr lang="en-US" sz="2400" b="1" dirty="0" err="1" smtClean="0">
                <a:latin typeface=".VnTime" pitchFamily="34" charset="0"/>
              </a:rPr>
              <a:t>bµi</a:t>
            </a:r>
            <a:r>
              <a:rPr lang="en-US" sz="2400" b="1" dirty="0" smtClean="0">
                <a:latin typeface=".VnTime" pitchFamily="34" charset="0"/>
              </a:rPr>
              <a:t> </a:t>
            </a:r>
            <a:r>
              <a:rPr lang="en-US" sz="2400" b="1" dirty="0" err="1" smtClean="0">
                <a:latin typeface=".VnTime" pitchFamily="34" charset="0"/>
              </a:rPr>
              <a:t>kh«ng</a:t>
            </a:r>
            <a:r>
              <a:rPr lang="en-US" sz="2400" b="1" dirty="0" smtClean="0">
                <a:latin typeface=".VnTime" pitchFamily="34" charset="0"/>
              </a:rPr>
              <a:t> </a:t>
            </a:r>
            <a:r>
              <a:rPr lang="en-US" sz="2400" b="1" dirty="0" err="1" smtClean="0">
                <a:latin typeface=".VnTime" pitchFamily="34" charset="0"/>
              </a:rPr>
              <a:t>kÓ</a:t>
            </a:r>
            <a:r>
              <a:rPr lang="en-US" sz="2400" b="1" dirty="0" smtClean="0">
                <a:latin typeface=".VnTime" pitchFamily="34" charset="0"/>
              </a:rPr>
              <a:t> </a:t>
            </a:r>
            <a:r>
              <a:rPr lang="en-US" sz="2400" b="1" dirty="0" err="1" smtClean="0">
                <a:latin typeface=".VnTime" pitchFamily="34" charset="0"/>
              </a:rPr>
              <a:t>ngay</a:t>
            </a:r>
            <a:r>
              <a:rPr lang="en-US" sz="2400" b="1" dirty="0" smtClean="0">
                <a:latin typeface=".VnTime" pitchFamily="34" charset="0"/>
              </a:rPr>
              <a:t> </a:t>
            </a:r>
            <a:r>
              <a:rPr lang="en-US" sz="2400" b="1" dirty="0" err="1" smtClean="0">
                <a:latin typeface=".VnTime" pitchFamily="34" charset="0"/>
              </a:rPr>
              <a:t>vÒ</a:t>
            </a:r>
            <a:r>
              <a:rPr lang="en-US" sz="2400" b="1" dirty="0" smtClean="0">
                <a:latin typeface=".VnTime" pitchFamily="34" charset="0"/>
              </a:rPr>
              <a:t> </a:t>
            </a:r>
            <a:r>
              <a:rPr lang="en-US" sz="2400" b="1" dirty="0" err="1" smtClean="0">
                <a:latin typeface=".VnTime" pitchFamily="34" charset="0"/>
              </a:rPr>
              <a:t>rïa</a:t>
            </a:r>
            <a:r>
              <a:rPr lang="en-US" sz="2400" b="1" dirty="0" smtClean="0">
                <a:latin typeface=".VnTime" pitchFamily="34" charset="0"/>
              </a:rPr>
              <a:t> ®</a:t>
            </a:r>
            <a:r>
              <a:rPr lang="en-US" sz="2400" b="1" dirty="0" err="1" smtClean="0">
                <a:latin typeface=".VnTime" pitchFamily="34" charset="0"/>
              </a:rPr>
              <a:t>ang</a:t>
            </a:r>
            <a:r>
              <a:rPr lang="en-US" sz="2400" b="1" dirty="0" smtClean="0">
                <a:latin typeface=".VnTime" pitchFamily="34" charset="0"/>
              </a:rPr>
              <a:t> </a:t>
            </a:r>
            <a:r>
              <a:rPr lang="en-US" sz="2400" b="1" dirty="0" err="1" smtClean="0">
                <a:latin typeface=".VnTime" pitchFamily="34" charset="0"/>
              </a:rPr>
              <a:t>tËp</a:t>
            </a:r>
            <a:r>
              <a:rPr lang="en-US" sz="2400" b="1" dirty="0" smtClean="0">
                <a:latin typeface=".VnTime" pitchFamily="34" charset="0"/>
              </a:rPr>
              <a:t> ch¹y mµ </a:t>
            </a:r>
            <a:r>
              <a:rPr lang="en-US" sz="2400" b="1" dirty="0" err="1" smtClean="0">
                <a:latin typeface=".VnTime" pitchFamily="34" charset="0"/>
              </a:rPr>
              <a:t>nãi</a:t>
            </a:r>
            <a:r>
              <a:rPr lang="en-US" sz="2400" b="1" dirty="0" smtClean="0">
                <a:latin typeface=".VnTime" pitchFamily="34" charset="0"/>
              </a:rPr>
              <a:t> </a:t>
            </a:r>
            <a:r>
              <a:rPr lang="en-US" sz="2400" b="1" dirty="0" err="1" smtClean="0">
                <a:latin typeface=".VnTime" pitchFamily="34" charset="0"/>
              </a:rPr>
              <a:t>chuyÖn</a:t>
            </a:r>
            <a:r>
              <a:rPr lang="en-US" sz="2400" b="1" dirty="0" smtClean="0">
                <a:latin typeface=".VnTime" pitchFamily="34" charset="0"/>
              </a:rPr>
              <a:t> </a:t>
            </a:r>
            <a:r>
              <a:rPr lang="en-US" sz="2400" b="1" dirty="0" err="1" smtClean="0">
                <a:latin typeface=".VnTime" pitchFamily="34" charset="0"/>
              </a:rPr>
              <a:t>rïa</a:t>
            </a:r>
            <a:r>
              <a:rPr lang="en-US" sz="2400" b="1" dirty="0" smtClean="0">
                <a:latin typeface=".VnTime" pitchFamily="34" charset="0"/>
              </a:rPr>
              <a:t> th¾ng </a:t>
            </a:r>
            <a:r>
              <a:rPr lang="en-US" sz="2400" b="1" dirty="0" err="1" smtClean="0">
                <a:latin typeface=".VnTime" pitchFamily="34" charset="0"/>
              </a:rPr>
              <a:t>thá</a:t>
            </a:r>
            <a:r>
              <a:rPr lang="en-US" sz="2400" b="1" dirty="0" smtClean="0">
                <a:latin typeface=".VnTime" pitchFamily="34" charset="0"/>
              </a:rPr>
              <a:t>, </a:t>
            </a:r>
            <a:r>
              <a:rPr lang="en-US" sz="2400" b="1" dirty="0" err="1" smtClean="0">
                <a:latin typeface=".VnTime" pitchFamily="34" charset="0"/>
              </a:rPr>
              <a:t>khi</a:t>
            </a:r>
            <a:r>
              <a:rPr lang="en-US" sz="2400" b="1" dirty="0" smtClean="0">
                <a:latin typeface=".VnTime" pitchFamily="34" charset="0"/>
              </a:rPr>
              <a:t> </a:t>
            </a:r>
            <a:r>
              <a:rPr lang="en-US" sz="2400" b="1" dirty="0" err="1" smtClean="0">
                <a:latin typeface=".VnTime" pitchFamily="34" charset="0"/>
              </a:rPr>
              <a:t>nã</a:t>
            </a:r>
            <a:r>
              <a:rPr lang="en-US" sz="2400" b="1" dirty="0" smtClean="0">
                <a:latin typeface=".VnTime" pitchFamily="34" charset="0"/>
              </a:rPr>
              <a:t> </a:t>
            </a:r>
            <a:r>
              <a:rPr lang="en-US" sz="2400" b="1" dirty="0" err="1" smtClean="0">
                <a:latin typeface=".VnTime" pitchFamily="34" charset="0"/>
              </a:rPr>
              <a:t>vèn</a:t>
            </a:r>
            <a:r>
              <a:rPr lang="en-US" sz="2400" b="1" dirty="0" smtClean="0">
                <a:latin typeface=".VnTime" pitchFamily="34" charset="0"/>
              </a:rPr>
              <a:t> lµ </a:t>
            </a:r>
            <a:r>
              <a:rPr lang="en-US" sz="2400" b="1" dirty="0" err="1" smtClean="0">
                <a:latin typeface=".VnTime" pitchFamily="34" charset="0"/>
              </a:rPr>
              <a:t>mét</a:t>
            </a:r>
            <a:r>
              <a:rPr lang="en-US" sz="2400" b="1" dirty="0" smtClean="0">
                <a:latin typeface=".VnTime" pitchFamily="34" charset="0"/>
              </a:rPr>
              <a:t> chon </a:t>
            </a:r>
            <a:r>
              <a:rPr lang="en-US" sz="2400" b="1" dirty="0" err="1" smtClean="0">
                <a:latin typeface=".VnTime" pitchFamily="34" charset="0"/>
              </a:rPr>
              <a:t>vËt</a:t>
            </a:r>
            <a:r>
              <a:rPr lang="en-US" sz="2400" b="1" dirty="0" smtClean="0">
                <a:latin typeface=".VnTime" pitchFamily="34" charset="0"/>
              </a:rPr>
              <a:t> ch¹m ch¹p </a:t>
            </a:r>
            <a:r>
              <a:rPr lang="en-US" sz="2400" b="1" dirty="0" err="1" smtClean="0">
                <a:latin typeface=".VnTime" pitchFamily="34" charset="0"/>
              </a:rPr>
              <a:t>h¬n</a:t>
            </a:r>
            <a:r>
              <a:rPr lang="en-US" sz="2400" b="1" dirty="0" smtClean="0">
                <a:latin typeface=".VnTime" pitchFamily="34" charset="0"/>
              </a:rPr>
              <a:t> </a:t>
            </a:r>
            <a:r>
              <a:rPr lang="en-US" sz="2400" b="1" dirty="0" err="1" smtClean="0">
                <a:latin typeface=".VnTime" pitchFamily="34" charset="0"/>
              </a:rPr>
              <a:t>thá</a:t>
            </a:r>
            <a:r>
              <a:rPr lang="en-US" sz="2400" b="1" dirty="0" smtClean="0">
                <a:latin typeface=".VnTime" pitchFamily="34" charset="0"/>
              </a:rPr>
              <a:t> </a:t>
            </a:r>
            <a:r>
              <a:rPr lang="en-US" sz="2400" b="1" dirty="0" err="1" smtClean="0">
                <a:latin typeface=".VnTime" pitchFamily="34" charset="0"/>
              </a:rPr>
              <a:t>rÊt</a:t>
            </a:r>
            <a:r>
              <a:rPr lang="en-US" sz="2400" b="1" dirty="0" smtClean="0">
                <a:latin typeface=".VnTime" pitchFamily="34" charset="0"/>
              </a:rPr>
              <a:t> </a:t>
            </a:r>
            <a:r>
              <a:rPr lang="en-US" sz="2400" b="1" dirty="0" err="1" smtClean="0">
                <a:latin typeface=".VnTime" pitchFamily="34" charset="0"/>
              </a:rPr>
              <a:t>nhiªug</a:t>
            </a:r>
            <a:endParaRPr lang="en-US" sz="2400" b="1" dirty="0">
              <a:latin typeface=".VnTime" pitchFamily="34" charset="0"/>
            </a:endParaRPr>
          </a:p>
        </p:txBody>
      </p:sp>
      <p:sp>
        <p:nvSpPr>
          <p:cNvPr id="15" name="Left Arrow 14"/>
          <p:cNvSpPr/>
          <p:nvPr/>
        </p:nvSpPr>
        <p:spPr>
          <a:xfrm>
            <a:off x="7010400" y="685800"/>
            <a:ext cx="2133600" cy="1447800"/>
          </a:xfrm>
          <a:prstGeom prst="leftArrow">
            <a:avLst>
              <a:gd name="adj1" fmla="val 74880"/>
              <a:gd name="adj2" fmla="val 27571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400" b="1" dirty="0" smtClean="0">
                <a:solidFill>
                  <a:srgbClr val="FF0000"/>
                </a:solidFill>
                <a:latin typeface=".VnTime" pitchFamily="34" charset="0"/>
              </a:rPr>
              <a:t>- </a:t>
            </a:r>
            <a:r>
              <a:rPr lang="en-US" sz="2400" b="1" dirty="0" err="1" smtClean="0">
                <a:solidFill>
                  <a:srgbClr val="FF0000"/>
                </a:solidFill>
                <a:latin typeface=".VnTime" pitchFamily="34" charset="0"/>
              </a:rPr>
              <a:t>C¸ch</a:t>
            </a:r>
            <a:r>
              <a:rPr lang="en-US" sz="2400" b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.VnTime" pitchFamily="34" charset="0"/>
              </a:rPr>
              <a:t>më</a:t>
            </a:r>
            <a:r>
              <a:rPr lang="en-US" sz="2400" b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.VnTime" pitchFamily="34" charset="0"/>
              </a:rPr>
              <a:t>bµi</a:t>
            </a:r>
            <a:r>
              <a:rPr lang="en-US" sz="2400" b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.VnTime" pitchFamily="34" charset="0"/>
              </a:rPr>
              <a:t>trùc</a:t>
            </a:r>
            <a:r>
              <a:rPr lang="en-US" sz="2400" b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.VnTime" pitchFamily="34" charset="0"/>
              </a:rPr>
              <a:t>tiÕp</a:t>
            </a:r>
            <a:endParaRPr lang="en-US" sz="2400" b="1" dirty="0">
              <a:solidFill>
                <a:srgbClr val="FF0000"/>
              </a:solidFill>
              <a:latin typeface=".VnTime" pitchFamily="34" charset="0"/>
            </a:endParaRPr>
          </a:p>
        </p:txBody>
      </p:sp>
      <p:sp>
        <p:nvSpPr>
          <p:cNvPr id="16" name="Left Arrow 15"/>
          <p:cNvSpPr/>
          <p:nvPr/>
        </p:nvSpPr>
        <p:spPr>
          <a:xfrm>
            <a:off x="7010400" y="2819400"/>
            <a:ext cx="2133600" cy="1447800"/>
          </a:xfrm>
          <a:prstGeom prst="leftArrow">
            <a:avLst>
              <a:gd name="adj1" fmla="val 74880"/>
              <a:gd name="adj2" fmla="val 27571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400" b="1" dirty="0" smtClean="0">
                <a:solidFill>
                  <a:srgbClr val="FF0000"/>
                </a:solidFill>
                <a:latin typeface=".VnTime" pitchFamily="34" charset="0"/>
              </a:rPr>
              <a:t>- </a:t>
            </a:r>
            <a:r>
              <a:rPr lang="en-US" sz="2400" b="1" dirty="0" err="1" smtClean="0">
                <a:solidFill>
                  <a:srgbClr val="FF0000"/>
                </a:solidFill>
                <a:latin typeface=".VnTime" pitchFamily="34" charset="0"/>
              </a:rPr>
              <a:t>C¸ch</a:t>
            </a:r>
            <a:r>
              <a:rPr lang="en-US" sz="2400" b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.VnTime" pitchFamily="34" charset="0"/>
              </a:rPr>
              <a:t>më</a:t>
            </a:r>
            <a:r>
              <a:rPr lang="en-US" sz="2400" b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.VnTime" pitchFamily="34" charset="0"/>
              </a:rPr>
              <a:t>bµi</a:t>
            </a:r>
            <a:r>
              <a:rPr lang="en-US" sz="2400" b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.VnTime" pitchFamily="34" charset="0"/>
              </a:rPr>
              <a:t>gi¸n</a:t>
            </a:r>
            <a:r>
              <a:rPr lang="en-US" sz="2400" b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.VnTime" pitchFamily="34" charset="0"/>
              </a:rPr>
              <a:t>tiÕp</a:t>
            </a:r>
            <a:endParaRPr lang="en-US" sz="2400" b="1" dirty="0">
              <a:solidFill>
                <a:srgbClr val="FF0000"/>
              </a:solidFill>
              <a:latin typeface=".VnTime" pitchFamily="34" charset="0"/>
            </a:endParaRPr>
          </a:p>
        </p:txBody>
      </p:sp>
      <p:sp>
        <p:nvSpPr>
          <p:cNvPr id="17" name="Flowchart: Process 16"/>
          <p:cNvSpPr/>
          <p:nvPr/>
        </p:nvSpPr>
        <p:spPr>
          <a:xfrm>
            <a:off x="0" y="5105400"/>
            <a:ext cx="9144000" cy="1752600"/>
          </a:xfrm>
          <a:prstGeom prst="flowChartProcess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2400" b="1" dirty="0">
              <a:solidFill>
                <a:srgbClr val="FF0000"/>
              </a:solidFill>
              <a:latin typeface=".VnTime" pitchFamily="34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152400" y="5105400"/>
            <a:ext cx="6858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Tx/>
              <a:buChar char="-"/>
            </a:pPr>
            <a:r>
              <a:rPr lang="en-US" sz="2400" b="1" dirty="0" err="1" smtClean="0">
                <a:solidFill>
                  <a:srgbClr val="FF0000"/>
                </a:solidFill>
                <a:latin typeface=".VnTime" pitchFamily="34" charset="0"/>
              </a:rPr>
              <a:t>ThÕ</a:t>
            </a:r>
            <a:r>
              <a:rPr lang="en-US" sz="2400" b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.VnTime" pitchFamily="34" charset="0"/>
              </a:rPr>
              <a:t>nµo</a:t>
            </a:r>
            <a:r>
              <a:rPr lang="en-US" sz="2400" b="1" dirty="0" smtClean="0">
                <a:solidFill>
                  <a:srgbClr val="FF0000"/>
                </a:solidFill>
                <a:latin typeface=".VnTime" pitchFamily="34" charset="0"/>
              </a:rPr>
              <a:t> lµ </a:t>
            </a:r>
            <a:r>
              <a:rPr lang="en-US" sz="2400" b="1" dirty="0" err="1" smtClean="0">
                <a:solidFill>
                  <a:srgbClr val="FF0000"/>
                </a:solidFill>
                <a:latin typeface=".VnTime" pitchFamily="34" charset="0"/>
              </a:rPr>
              <a:t>më</a:t>
            </a:r>
            <a:r>
              <a:rPr lang="en-US" sz="2400" b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.VnTime" pitchFamily="34" charset="0"/>
              </a:rPr>
              <a:t>bµi</a:t>
            </a:r>
            <a:r>
              <a:rPr lang="en-US" sz="2400" b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.VnTime" pitchFamily="34" charset="0"/>
              </a:rPr>
              <a:t>trùc</a:t>
            </a:r>
            <a:r>
              <a:rPr lang="en-US" sz="2400" b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.VnTime" pitchFamily="34" charset="0"/>
              </a:rPr>
              <a:t>tiÕp</a:t>
            </a:r>
            <a:r>
              <a:rPr lang="en-US" sz="2400" b="1" dirty="0" smtClean="0">
                <a:solidFill>
                  <a:srgbClr val="FF0000"/>
                </a:solidFill>
                <a:latin typeface=".VnTime" pitchFamily="34" charset="0"/>
              </a:rPr>
              <a:t>?</a:t>
            </a:r>
          </a:p>
        </p:txBody>
      </p:sp>
      <p:sp>
        <p:nvSpPr>
          <p:cNvPr id="19" name="Rectangle 18"/>
          <p:cNvSpPr/>
          <p:nvPr/>
        </p:nvSpPr>
        <p:spPr>
          <a:xfrm>
            <a:off x="0" y="5105400"/>
            <a:ext cx="8686800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Tx/>
              <a:buChar char="-"/>
            </a:pPr>
            <a:r>
              <a:rPr lang="en-US" sz="2600" b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600" b="1" dirty="0" err="1" smtClean="0">
                <a:solidFill>
                  <a:srgbClr val="FF0000"/>
                </a:solidFill>
                <a:latin typeface=".VnTime" pitchFamily="34" charset="0"/>
              </a:rPr>
              <a:t>Më</a:t>
            </a:r>
            <a:r>
              <a:rPr lang="en-US" sz="2600" b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600" b="1" dirty="0" err="1" smtClean="0">
                <a:solidFill>
                  <a:srgbClr val="FF0000"/>
                </a:solidFill>
                <a:latin typeface=".VnTime" pitchFamily="34" charset="0"/>
              </a:rPr>
              <a:t>bµi</a:t>
            </a:r>
            <a:r>
              <a:rPr lang="en-US" sz="2600" b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600" b="1" dirty="0" err="1" smtClean="0">
                <a:solidFill>
                  <a:srgbClr val="FF0000"/>
                </a:solidFill>
                <a:latin typeface=".VnTime" pitchFamily="34" charset="0"/>
              </a:rPr>
              <a:t>trùc</a:t>
            </a:r>
            <a:r>
              <a:rPr lang="en-US" sz="2600" b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600" b="1" dirty="0" err="1" smtClean="0">
                <a:solidFill>
                  <a:srgbClr val="FF0000"/>
                </a:solidFill>
                <a:latin typeface=".VnTime" pitchFamily="34" charset="0"/>
              </a:rPr>
              <a:t>tiÕp</a:t>
            </a:r>
            <a:r>
              <a:rPr lang="en-US" sz="2600" b="1" dirty="0" smtClean="0">
                <a:solidFill>
                  <a:srgbClr val="FF0000"/>
                </a:solidFill>
                <a:latin typeface=".VnTime" pitchFamily="34" charset="0"/>
              </a:rPr>
              <a:t> lµ </a:t>
            </a:r>
            <a:r>
              <a:rPr lang="en-US" sz="2600" b="1" dirty="0" err="1" smtClean="0">
                <a:solidFill>
                  <a:srgbClr val="FF0000"/>
                </a:solidFill>
                <a:latin typeface=".VnTime" pitchFamily="34" charset="0"/>
              </a:rPr>
              <a:t>kÓ</a:t>
            </a:r>
            <a:r>
              <a:rPr lang="en-US" sz="2600" b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600" b="1" dirty="0" err="1" smtClean="0">
                <a:solidFill>
                  <a:srgbClr val="FF0000"/>
                </a:solidFill>
                <a:latin typeface=".VnTime" pitchFamily="34" charset="0"/>
              </a:rPr>
              <a:t>ngay</a:t>
            </a:r>
            <a:r>
              <a:rPr lang="en-US" sz="2600" b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600" b="1" dirty="0" err="1" smtClean="0">
                <a:solidFill>
                  <a:srgbClr val="FF0000"/>
                </a:solidFill>
                <a:latin typeface=".VnTime" pitchFamily="34" charset="0"/>
              </a:rPr>
              <a:t>vµo</a:t>
            </a:r>
            <a:r>
              <a:rPr lang="en-US" sz="2600" b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600" b="1" dirty="0" err="1" smtClean="0">
                <a:solidFill>
                  <a:srgbClr val="FF0000"/>
                </a:solidFill>
                <a:latin typeface=".VnTime" pitchFamily="34" charset="0"/>
              </a:rPr>
              <a:t>sù</a:t>
            </a:r>
            <a:r>
              <a:rPr lang="en-US" sz="2600" b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600" b="1" dirty="0" err="1" smtClean="0">
                <a:solidFill>
                  <a:srgbClr val="FF0000"/>
                </a:solidFill>
                <a:latin typeface=".VnTime" pitchFamily="34" charset="0"/>
              </a:rPr>
              <a:t>viÖc</a:t>
            </a:r>
            <a:r>
              <a:rPr lang="en-US" sz="2600" b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600" b="1" dirty="0" err="1" smtClean="0">
                <a:solidFill>
                  <a:srgbClr val="FF0000"/>
                </a:solidFill>
                <a:latin typeface=".VnTime" pitchFamily="34" charset="0"/>
              </a:rPr>
              <a:t>më</a:t>
            </a:r>
            <a:r>
              <a:rPr lang="en-US" sz="2600" b="1" dirty="0" smtClean="0">
                <a:solidFill>
                  <a:srgbClr val="FF0000"/>
                </a:solidFill>
                <a:latin typeface=".VnTime" pitchFamily="34" charset="0"/>
              </a:rPr>
              <a:t> ®</a:t>
            </a:r>
            <a:r>
              <a:rPr lang="en-US" sz="2600" b="1" dirty="0" err="1" smtClean="0">
                <a:solidFill>
                  <a:srgbClr val="FF0000"/>
                </a:solidFill>
                <a:latin typeface=".VnTime" pitchFamily="34" charset="0"/>
              </a:rPr>
              <a:t>Çu</a:t>
            </a:r>
            <a:r>
              <a:rPr lang="en-US" sz="2600" b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600" b="1" dirty="0" err="1" smtClean="0">
                <a:solidFill>
                  <a:srgbClr val="FF0000"/>
                </a:solidFill>
                <a:latin typeface=".VnTime" pitchFamily="34" charset="0"/>
              </a:rPr>
              <a:t>c©u</a:t>
            </a:r>
            <a:r>
              <a:rPr lang="en-US" sz="2600" b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600" b="1" dirty="0" err="1" smtClean="0">
                <a:solidFill>
                  <a:srgbClr val="FF0000"/>
                </a:solidFill>
                <a:latin typeface=".VnTime" pitchFamily="34" charset="0"/>
              </a:rPr>
              <a:t>chuyÖn</a:t>
            </a:r>
            <a:r>
              <a:rPr lang="en-US" sz="2600" b="1" dirty="0" smtClean="0">
                <a:solidFill>
                  <a:srgbClr val="FF0000"/>
                </a:solidFill>
                <a:latin typeface=".VnTime" pitchFamily="34" charset="0"/>
              </a:rPr>
              <a:t>.</a:t>
            </a:r>
          </a:p>
        </p:txBody>
      </p:sp>
      <p:sp>
        <p:nvSpPr>
          <p:cNvPr id="20" name="Rectangle 19"/>
          <p:cNvSpPr/>
          <p:nvPr/>
        </p:nvSpPr>
        <p:spPr>
          <a:xfrm>
            <a:off x="228600" y="5791200"/>
            <a:ext cx="8305800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Tx/>
              <a:buChar char="-"/>
            </a:pPr>
            <a:r>
              <a:rPr lang="en-US" sz="2400" b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600" b="1" dirty="0" err="1" smtClean="0">
                <a:solidFill>
                  <a:srgbClr val="FF0000"/>
                </a:solidFill>
                <a:latin typeface=".VnTime" pitchFamily="34" charset="0"/>
              </a:rPr>
              <a:t>ThÕ</a:t>
            </a:r>
            <a:r>
              <a:rPr lang="en-US" sz="2600" b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600" b="1" dirty="0" err="1" smtClean="0">
                <a:solidFill>
                  <a:srgbClr val="FF0000"/>
                </a:solidFill>
                <a:latin typeface=".VnTime" pitchFamily="34" charset="0"/>
              </a:rPr>
              <a:t>nµo</a:t>
            </a:r>
            <a:r>
              <a:rPr lang="en-US" sz="2600" b="1" dirty="0" smtClean="0">
                <a:solidFill>
                  <a:srgbClr val="FF0000"/>
                </a:solidFill>
                <a:latin typeface=".VnTime" pitchFamily="34" charset="0"/>
              </a:rPr>
              <a:t> lµ </a:t>
            </a:r>
            <a:r>
              <a:rPr lang="en-US" sz="2600" b="1" dirty="0" err="1" smtClean="0">
                <a:solidFill>
                  <a:srgbClr val="FF0000"/>
                </a:solidFill>
                <a:latin typeface=".VnTime" pitchFamily="34" charset="0"/>
              </a:rPr>
              <a:t>më</a:t>
            </a:r>
            <a:r>
              <a:rPr lang="en-US" sz="2600" b="1" dirty="0" smtClean="0">
                <a:solidFill>
                  <a:srgbClr val="FF0000"/>
                </a:solidFill>
                <a:latin typeface=".VnTime" pitchFamily="34" charset="0"/>
              </a:rPr>
              <a:t> ®</a:t>
            </a:r>
            <a:r>
              <a:rPr lang="en-US" sz="2600" b="1" dirty="0" err="1" smtClean="0">
                <a:solidFill>
                  <a:srgbClr val="FF0000"/>
                </a:solidFill>
                <a:latin typeface=".VnTime" pitchFamily="34" charset="0"/>
              </a:rPr>
              <a:t>Çu</a:t>
            </a:r>
            <a:r>
              <a:rPr lang="en-US" sz="2600" b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600" b="1" dirty="0" err="1" smtClean="0">
                <a:solidFill>
                  <a:srgbClr val="FF0000"/>
                </a:solidFill>
                <a:latin typeface=".VnTime" pitchFamily="34" charset="0"/>
              </a:rPr>
              <a:t>gi¸p</a:t>
            </a:r>
            <a:r>
              <a:rPr lang="en-US" sz="2600" b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600" b="1" dirty="0" err="1" smtClean="0">
                <a:solidFill>
                  <a:srgbClr val="FF0000"/>
                </a:solidFill>
                <a:latin typeface=".VnTime" pitchFamily="34" charset="0"/>
              </a:rPr>
              <a:t>tiÕp</a:t>
            </a:r>
            <a:r>
              <a:rPr lang="en-US" sz="2600" b="1" dirty="0" smtClean="0">
                <a:solidFill>
                  <a:srgbClr val="FF0000"/>
                </a:solidFill>
                <a:latin typeface=".VnTime" pitchFamily="34" charset="0"/>
              </a:rPr>
              <a:t>?</a:t>
            </a:r>
          </a:p>
        </p:txBody>
      </p:sp>
      <p:sp>
        <p:nvSpPr>
          <p:cNvPr id="21" name="Rectangle 20"/>
          <p:cNvSpPr/>
          <p:nvPr/>
        </p:nvSpPr>
        <p:spPr>
          <a:xfrm>
            <a:off x="228600" y="5715000"/>
            <a:ext cx="8915400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Tx/>
              <a:buChar char="-"/>
            </a:pPr>
            <a:r>
              <a:rPr lang="en-US" sz="2400" b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600" b="1" dirty="0" err="1" smtClean="0">
                <a:solidFill>
                  <a:srgbClr val="FF0000"/>
                </a:solidFill>
                <a:latin typeface=".VnTime" pitchFamily="34" charset="0"/>
              </a:rPr>
              <a:t>Më</a:t>
            </a:r>
            <a:r>
              <a:rPr lang="en-US" sz="2600" b="1" dirty="0" smtClean="0">
                <a:solidFill>
                  <a:srgbClr val="FF0000"/>
                </a:solidFill>
                <a:latin typeface=".VnTime" pitchFamily="34" charset="0"/>
              </a:rPr>
              <a:t> ®</a:t>
            </a:r>
            <a:r>
              <a:rPr lang="en-US" sz="2600" b="1" dirty="0" err="1" smtClean="0">
                <a:solidFill>
                  <a:srgbClr val="FF0000"/>
                </a:solidFill>
                <a:latin typeface=".VnTime" pitchFamily="34" charset="0"/>
              </a:rPr>
              <a:t>Çu</a:t>
            </a:r>
            <a:r>
              <a:rPr lang="en-US" sz="2600" b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600" b="1" dirty="0" err="1" smtClean="0">
                <a:solidFill>
                  <a:srgbClr val="FF0000"/>
                </a:solidFill>
                <a:latin typeface=".VnTime" pitchFamily="34" charset="0"/>
              </a:rPr>
              <a:t>gi¸p</a:t>
            </a:r>
            <a:r>
              <a:rPr lang="en-US" sz="2600" b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600" b="1" dirty="0" err="1" smtClean="0">
                <a:solidFill>
                  <a:srgbClr val="FF0000"/>
                </a:solidFill>
                <a:latin typeface=".VnTime" pitchFamily="34" charset="0"/>
              </a:rPr>
              <a:t>tiÕp</a:t>
            </a:r>
            <a:r>
              <a:rPr lang="en-US" sz="2600" b="1" dirty="0" smtClean="0">
                <a:solidFill>
                  <a:srgbClr val="FF0000"/>
                </a:solidFill>
                <a:latin typeface=".VnTime" pitchFamily="34" charset="0"/>
              </a:rPr>
              <a:t> lµ </a:t>
            </a:r>
            <a:r>
              <a:rPr lang="en-US" sz="2600" b="1" dirty="0" err="1" smtClean="0">
                <a:solidFill>
                  <a:srgbClr val="FF0000"/>
                </a:solidFill>
                <a:latin typeface=".VnTime" pitchFamily="34" charset="0"/>
              </a:rPr>
              <a:t>nãi</a:t>
            </a:r>
            <a:r>
              <a:rPr lang="en-US" sz="2600" b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600" b="1" dirty="0" err="1" smtClean="0">
                <a:solidFill>
                  <a:srgbClr val="FF0000"/>
                </a:solidFill>
                <a:latin typeface=".VnTime" pitchFamily="34" charset="0"/>
              </a:rPr>
              <a:t>chuyÖn</a:t>
            </a:r>
            <a:r>
              <a:rPr lang="en-US" sz="2600" b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600" b="1" dirty="0" err="1" smtClean="0">
                <a:solidFill>
                  <a:srgbClr val="FF0000"/>
                </a:solidFill>
                <a:latin typeface=".VnTime" pitchFamily="34" charset="0"/>
              </a:rPr>
              <a:t>kh¸c</a:t>
            </a:r>
            <a:r>
              <a:rPr lang="en-US" sz="2600" b="1" dirty="0" smtClean="0">
                <a:solidFill>
                  <a:srgbClr val="FF0000"/>
                </a:solidFill>
                <a:latin typeface=".VnTime" pitchFamily="34" charset="0"/>
              </a:rPr>
              <a:t> ®Ó </a:t>
            </a:r>
            <a:r>
              <a:rPr lang="en-US" sz="2600" b="1" dirty="0" err="1" smtClean="0">
                <a:solidFill>
                  <a:srgbClr val="FF0000"/>
                </a:solidFill>
                <a:latin typeface=".VnTime" pitchFamily="34" charset="0"/>
              </a:rPr>
              <a:t>dÉn</a:t>
            </a:r>
            <a:r>
              <a:rPr lang="en-US" sz="2600" b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600" b="1" dirty="0" err="1" smtClean="0">
                <a:solidFill>
                  <a:srgbClr val="FF0000"/>
                </a:solidFill>
                <a:latin typeface=".VnTime" pitchFamily="34" charset="0"/>
              </a:rPr>
              <a:t>vµo</a:t>
            </a:r>
            <a:r>
              <a:rPr lang="en-US" sz="2600" b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600" b="1" dirty="0" err="1" smtClean="0">
                <a:solidFill>
                  <a:srgbClr val="FF0000"/>
                </a:solidFill>
                <a:latin typeface=".VnTime" pitchFamily="34" charset="0"/>
              </a:rPr>
              <a:t>c©u</a:t>
            </a:r>
            <a:r>
              <a:rPr lang="en-US" sz="2600" b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600" b="1" dirty="0" err="1" smtClean="0">
                <a:solidFill>
                  <a:srgbClr val="FF0000"/>
                </a:solidFill>
                <a:latin typeface=".VnTime" pitchFamily="34" charset="0"/>
              </a:rPr>
              <a:t>chuyÖn</a:t>
            </a:r>
            <a:r>
              <a:rPr lang="en-US" sz="2600" b="1" dirty="0" smtClean="0">
                <a:solidFill>
                  <a:srgbClr val="FF0000"/>
                </a:solidFill>
                <a:latin typeface=".VnTime" pitchFamily="34" charset="0"/>
              </a:rPr>
              <a:t> ®</a:t>
            </a:r>
            <a:r>
              <a:rPr lang="en-US" sz="2600" b="1" dirty="0" err="1" smtClean="0">
                <a:solidFill>
                  <a:srgbClr val="FF0000"/>
                </a:solidFill>
                <a:latin typeface=".VnTime" pitchFamily="34" charset="0"/>
              </a:rPr>
              <a:t>Þnh</a:t>
            </a:r>
            <a:r>
              <a:rPr lang="en-US" sz="2600" b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600" b="1" dirty="0" err="1" smtClean="0">
                <a:solidFill>
                  <a:srgbClr val="FF0000"/>
                </a:solidFill>
                <a:latin typeface=".VnTime" pitchFamily="34" charset="0"/>
              </a:rPr>
              <a:t>kÓ</a:t>
            </a:r>
            <a:endParaRPr lang="en-US" sz="2600" b="1" dirty="0" smtClean="0">
              <a:solidFill>
                <a:srgbClr val="FF0000"/>
              </a:solidFill>
              <a:latin typeface=".VnTime" pitchFamily="34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1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3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8" grpId="0"/>
      <p:bldP spid="9" grpId="0"/>
      <p:bldP spid="15" grpId="0" animBg="1"/>
      <p:bldP spid="16" grpId="0" animBg="1"/>
      <p:bldP spid="17" grpId="0" animBg="1"/>
      <p:bldP spid="18" grpId="0"/>
      <p:bldP spid="18" grpId="1"/>
      <p:bldP spid="19" grpId="0"/>
      <p:bldP spid="20" grpId="0"/>
      <p:bldP spid="20" grpId="1"/>
      <p:bldP spid="2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228600" y="1371600"/>
            <a:ext cx="8382000" cy="4267200"/>
          </a:xfrm>
        </p:spPr>
        <p:txBody>
          <a:bodyPr/>
          <a:lstStyle/>
          <a:p>
            <a:pPr marL="0">
              <a:spcBef>
                <a:spcPts val="0"/>
              </a:spcBef>
              <a:buNone/>
            </a:pPr>
            <a:r>
              <a:rPr lang="en-US" b="1" dirty="0" smtClean="0">
                <a:latin typeface=".VnTime" pitchFamily="34" charset="0"/>
              </a:rPr>
              <a:t> </a:t>
            </a:r>
            <a:r>
              <a:rPr lang="en-US" sz="2800" b="1" dirty="0" smtClean="0">
                <a:solidFill>
                  <a:srgbClr val="FF0000"/>
                </a:solidFill>
                <a:latin typeface=".VnTime" pitchFamily="34" charset="0"/>
              </a:rPr>
              <a:t>II/ </a:t>
            </a:r>
            <a:r>
              <a:rPr lang="en-US" sz="2800" b="1" dirty="0" err="1" smtClean="0">
                <a:solidFill>
                  <a:srgbClr val="FF0000"/>
                </a:solidFill>
                <a:latin typeface=".VnTime" pitchFamily="34" charset="0"/>
              </a:rPr>
              <a:t>Ghi</a:t>
            </a:r>
            <a:r>
              <a:rPr lang="en-US" sz="2800" b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.VnTime" pitchFamily="34" charset="0"/>
              </a:rPr>
              <a:t>nhí</a:t>
            </a:r>
            <a:r>
              <a:rPr lang="en-US" sz="2800" b="1" dirty="0" smtClean="0">
                <a:solidFill>
                  <a:srgbClr val="FF0000"/>
                </a:solidFill>
                <a:latin typeface=".VnTime" pitchFamily="34" charset="0"/>
              </a:rPr>
              <a:t>:</a:t>
            </a:r>
          </a:p>
          <a:p>
            <a:pPr marL="0">
              <a:spcBef>
                <a:spcPts val="0"/>
              </a:spcBef>
              <a:buNone/>
            </a:pPr>
            <a:endParaRPr lang="en-US" sz="2800" b="1" dirty="0">
              <a:solidFill>
                <a:schemeClr val="tx1">
                  <a:lumMod val="95000"/>
                  <a:lumOff val="5000"/>
                </a:schemeClr>
              </a:solidFill>
              <a:latin typeface=".VnTime" pitchFamily="34" charset="0"/>
            </a:endParaRPr>
          </a:p>
        </p:txBody>
      </p:sp>
      <p:sp>
        <p:nvSpPr>
          <p:cNvPr id="7" name="Flowchart: Process 6"/>
          <p:cNvSpPr/>
          <p:nvPr/>
        </p:nvSpPr>
        <p:spPr>
          <a:xfrm>
            <a:off x="0" y="2057400"/>
            <a:ext cx="9144000" cy="1981200"/>
          </a:xfrm>
          <a:prstGeom prst="flowChartProcess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600" b="1" dirty="0" smtClean="0">
                <a:solidFill>
                  <a:schemeClr val="tx1"/>
                </a:solidFill>
                <a:latin typeface=".VnTime" pitchFamily="34" charset="0"/>
              </a:rPr>
              <a:t>    * </a:t>
            </a:r>
            <a:r>
              <a:rPr lang="en-US" sz="2600" b="1" dirty="0" err="1" smtClean="0">
                <a:solidFill>
                  <a:schemeClr val="tx1"/>
                </a:solidFill>
                <a:latin typeface=".VnTime" pitchFamily="34" charset="0"/>
              </a:rPr>
              <a:t>Cã</a:t>
            </a:r>
            <a:r>
              <a:rPr lang="en-US" sz="2600" b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600" b="1" dirty="0" err="1" smtClean="0">
                <a:solidFill>
                  <a:schemeClr val="tx1"/>
                </a:solidFill>
                <a:latin typeface=".VnTime" pitchFamily="34" charset="0"/>
              </a:rPr>
              <a:t>hai</a:t>
            </a:r>
            <a:r>
              <a:rPr lang="en-US" sz="2600" b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600" b="1" dirty="0" err="1" smtClean="0">
                <a:solidFill>
                  <a:schemeClr val="tx1"/>
                </a:solidFill>
                <a:latin typeface=".VnTime" pitchFamily="34" charset="0"/>
              </a:rPr>
              <a:t>c¸ch</a:t>
            </a:r>
            <a:r>
              <a:rPr lang="en-US" sz="2600" b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600" b="1" dirty="0" err="1" smtClean="0">
                <a:solidFill>
                  <a:schemeClr val="tx1"/>
                </a:solidFill>
                <a:latin typeface=".VnTime" pitchFamily="34" charset="0"/>
              </a:rPr>
              <a:t>më</a:t>
            </a:r>
            <a:r>
              <a:rPr lang="en-US" sz="2600" b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600" b="1" dirty="0" err="1" smtClean="0">
                <a:solidFill>
                  <a:schemeClr val="tx1"/>
                </a:solidFill>
                <a:latin typeface=".VnTime" pitchFamily="34" charset="0"/>
              </a:rPr>
              <a:t>bµi</a:t>
            </a:r>
            <a:r>
              <a:rPr lang="en-US" sz="2600" b="1" dirty="0" smtClean="0">
                <a:solidFill>
                  <a:schemeClr val="tx1"/>
                </a:solidFill>
                <a:latin typeface=".VnTime" pitchFamily="34" charset="0"/>
              </a:rPr>
              <a:t>:</a:t>
            </a:r>
          </a:p>
          <a:p>
            <a:r>
              <a:rPr lang="en-US" sz="2600" b="1" dirty="0" smtClean="0">
                <a:solidFill>
                  <a:schemeClr val="tx1"/>
                </a:solidFill>
                <a:latin typeface=".VnTime" pitchFamily="34" charset="0"/>
              </a:rPr>
              <a:t>       1.  </a:t>
            </a:r>
            <a:r>
              <a:rPr lang="en-US" sz="2600" b="1" i="1" dirty="0" err="1" smtClean="0">
                <a:solidFill>
                  <a:schemeClr val="tx1"/>
                </a:solidFill>
                <a:latin typeface=".VnTime" pitchFamily="34" charset="0"/>
              </a:rPr>
              <a:t>Më</a:t>
            </a:r>
            <a:r>
              <a:rPr lang="en-US" sz="26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600" b="1" i="1" dirty="0" err="1" smtClean="0">
                <a:solidFill>
                  <a:schemeClr val="tx1"/>
                </a:solidFill>
                <a:latin typeface=".VnTime" pitchFamily="34" charset="0"/>
              </a:rPr>
              <a:t>bµi</a:t>
            </a:r>
            <a:r>
              <a:rPr lang="en-US" sz="26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600" b="1" i="1" dirty="0" err="1" smtClean="0">
                <a:solidFill>
                  <a:schemeClr val="tx1"/>
                </a:solidFill>
                <a:latin typeface=".VnTime" pitchFamily="34" charset="0"/>
              </a:rPr>
              <a:t>trùc</a:t>
            </a:r>
            <a:r>
              <a:rPr lang="en-US" sz="26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600" b="1" i="1" dirty="0" err="1" smtClean="0">
                <a:solidFill>
                  <a:schemeClr val="tx1"/>
                </a:solidFill>
                <a:latin typeface=".VnTime" pitchFamily="34" charset="0"/>
              </a:rPr>
              <a:t>tiÕp</a:t>
            </a:r>
            <a:r>
              <a:rPr lang="en-US" sz="2600" b="1" i="1" dirty="0" smtClean="0">
                <a:solidFill>
                  <a:schemeClr val="tx1"/>
                </a:solidFill>
                <a:latin typeface=".VnTime" pitchFamily="34" charset="0"/>
              </a:rPr>
              <a:t>: </a:t>
            </a:r>
            <a:r>
              <a:rPr lang="en-US" sz="2600" b="1" dirty="0" err="1" smtClean="0">
                <a:solidFill>
                  <a:schemeClr val="tx1"/>
                </a:solidFill>
                <a:latin typeface=".VnTime" pitchFamily="34" charset="0"/>
              </a:rPr>
              <a:t>kÓ</a:t>
            </a:r>
            <a:r>
              <a:rPr lang="en-US" sz="2600" b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600" b="1" dirty="0" err="1" smtClean="0">
                <a:solidFill>
                  <a:schemeClr val="tx1"/>
                </a:solidFill>
                <a:latin typeface=".VnTime" pitchFamily="34" charset="0"/>
              </a:rPr>
              <a:t>ngay</a:t>
            </a:r>
            <a:r>
              <a:rPr lang="en-US" sz="2600" b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600" b="1" dirty="0" err="1" smtClean="0">
                <a:solidFill>
                  <a:schemeClr val="tx1"/>
                </a:solidFill>
                <a:latin typeface=".VnTime" pitchFamily="34" charset="0"/>
              </a:rPr>
              <a:t>vµo</a:t>
            </a:r>
            <a:r>
              <a:rPr lang="en-US" sz="2600" b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600" b="1" dirty="0" err="1" smtClean="0">
                <a:solidFill>
                  <a:schemeClr val="tx1"/>
                </a:solidFill>
                <a:latin typeface=".VnTime" pitchFamily="34" charset="0"/>
              </a:rPr>
              <a:t>sù</a:t>
            </a:r>
            <a:r>
              <a:rPr lang="en-US" sz="2600" b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600" b="1" dirty="0" err="1" smtClean="0">
                <a:solidFill>
                  <a:schemeClr val="tx1"/>
                </a:solidFill>
                <a:latin typeface=".VnTime" pitchFamily="34" charset="0"/>
              </a:rPr>
              <a:t>viÖc</a:t>
            </a:r>
            <a:r>
              <a:rPr lang="en-US" sz="2600" b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600" b="1" dirty="0" err="1" smtClean="0">
                <a:solidFill>
                  <a:schemeClr val="tx1"/>
                </a:solidFill>
                <a:latin typeface=".VnTime" pitchFamily="34" charset="0"/>
              </a:rPr>
              <a:t>më</a:t>
            </a:r>
            <a:r>
              <a:rPr lang="en-US" sz="2600" b="1" dirty="0" smtClean="0">
                <a:solidFill>
                  <a:schemeClr val="tx1"/>
                </a:solidFill>
                <a:latin typeface=".VnTime" pitchFamily="34" charset="0"/>
              </a:rPr>
              <a:t> ®</a:t>
            </a:r>
            <a:r>
              <a:rPr lang="en-US" sz="2600" b="1" dirty="0" err="1" smtClean="0">
                <a:solidFill>
                  <a:schemeClr val="tx1"/>
                </a:solidFill>
                <a:latin typeface=".VnTime" pitchFamily="34" charset="0"/>
              </a:rPr>
              <a:t>Çu</a:t>
            </a:r>
            <a:r>
              <a:rPr lang="en-US" sz="2600" b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600" b="1" dirty="0" err="1" smtClean="0">
                <a:solidFill>
                  <a:schemeClr val="tx1"/>
                </a:solidFill>
                <a:latin typeface=".VnTime" pitchFamily="34" charset="0"/>
              </a:rPr>
              <a:t>c©u</a:t>
            </a:r>
            <a:r>
              <a:rPr lang="en-US" sz="2600" b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600" b="1" dirty="0" err="1" smtClean="0">
                <a:solidFill>
                  <a:schemeClr val="tx1"/>
                </a:solidFill>
                <a:latin typeface=".VnTime" pitchFamily="34" charset="0"/>
              </a:rPr>
              <a:t>chuyÖn</a:t>
            </a:r>
            <a:r>
              <a:rPr lang="en-US" sz="2600" b="1" dirty="0" smtClean="0">
                <a:solidFill>
                  <a:schemeClr val="tx1"/>
                </a:solidFill>
                <a:latin typeface=".VnTime" pitchFamily="34" charset="0"/>
              </a:rPr>
              <a:t>.</a:t>
            </a:r>
          </a:p>
          <a:p>
            <a:r>
              <a:rPr lang="en-US" sz="2600" b="1" dirty="0" smtClean="0">
                <a:solidFill>
                  <a:schemeClr val="tx1"/>
                </a:solidFill>
                <a:latin typeface=".VnTime" pitchFamily="34" charset="0"/>
              </a:rPr>
              <a:t>       2. </a:t>
            </a:r>
            <a:r>
              <a:rPr lang="en-US" sz="2600" b="1" i="1" dirty="0" err="1" smtClean="0">
                <a:solidFill>
                  <a:schemeClr val="tx1"/>
                </a:solidFill>
                <a:latin typeface=".VnTime" pitchFamily="34" charset="0"/>
              </a:rPr>
              <a:t>Më</a:t>
            </a:r>
            <a:r>
              <a:rPr lang="en-US" sz="26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600" b="1" i="1" dirty="0" err="1" smtClean="0">
                <a:solidFill>
                  <a:schemeClr val="tx1"/>
                </a:solidFill>
                <a:latin typeface=".VnTime" pitchFamily="34" charset="0"/>
              </a:rPr>
              <a:t>bµi</a:t>
            </a:r>
            <a:r>
              <a:rPr lang="en-US" sz="26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600" b="1" i="1" dirty="0" err="1" smtClean="0">
                <a:solidFill>
                  <a:schemeClr val="tx1"/>
                </a:solidFill>
                <a:latin typeface=".VnTime" pitchFamily="34" charset="0"/>
              </a:rPr>
              <a:t>gi¸p</a:t>
            </a:r>
            <a:r>
              <a:rPr lang="en-US" sz="26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600" b="1" i="1" dirty="0" err="1" smtClean="0">
                <a:solidFill>
                  <a:schemeClr val="tx1"/>
                </a:solidFill>
                <a:latin typeface=".VnTime" pitchFamily="34" charset="0"/>
              </a:rPr>
              <a:t>tiÕp</a:t>
            </a:r>
            <a:r>
              <a:rPr lang="en-US" sz="2600" b="1" i="1" dirty="0" smtClean="0">
                <a:solidFill>
                  <a:schemeClr val="tx1"/>
                </a:solidFill>
                <a:latin typeface=".VnTime" pitchFamily="34" charset="0"/>
              </a:rPr>
              <a:t>: </a:t>
            </a:r>
            <a:r>
              <a:rPr lang="en-US" sz="2600" b="1" dirty="0" err="1" smtClean="0">
                <a:solidFill>
                  <a:schemeClr val="tx1"/>
                </a:solidFill>
                <a:latin typeface=".VnTime" pitchFamily="34" charset="0"/>
              </a:rPr>
              <a:t>nãi</a:t>
            </a:r>
            <a:r>
              <a:rPr lang="en-US" sz="2600" b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600" b="1" dirty="0" err="1" smtClean="0">
                <a:solidFill>
                  <a:schemeClr val="tx1"/>
                </a:solidFill>
                <a:latin typeface=".VnTime" pitchFamily="34" charset="0"/>
              </a:rPr>
              <a:t>chuyÖn</a:t>
            </a:r>
            <a:r>
              <a:rPr lang="en-US" sz="2600" b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600" b="1" dirty="0" err="1" smtClean="0">
                <a:solidFill>
                  <a:schemeClr val="tx1"/>
                </a:solidFill>
                <a:latin typeface=".VnTime" pitchFamily="34" charset="0"/>
              </a:rPr>
              <a:t>kh¸c</a:t>
            </a:r>
            <a:r>
              <a:rPr lang="en-US" sz="2600" b="1" dirty="0" smtClean="0">
                <a:solidFill>
                  <a:schemeClr val="tx1"/>
                </a:solidFill>
                <a:latin typeface=".VnTime" pitchFamily="34" charset="0"/>
              </a:rPr>
              <a:t> ®Ó </a:t>
            </a:r>
            <a:r>
              <a:rPr lang="en-US" sz="2600" b="1" dirty="0" err="1" smtClean="0">
                <a:solidFill>
                  <a:schemeClr val="tx1"/>
                </a:solidFill>
                <a:latin typeface=".VnTime" pitchFamily="34" charset="0"/>
              </a:rPr>
              <a:t>dÉn</a:t>
            </a:r>
            <a:r>
              <a:rPr lang="en-US" sz="2600" b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600" b="1" dirty="0" err="1" smtClean="0">
                <a:solidFill>
                  <a:schemeClr val="tx1"/>
                </a:solidFill>
                <a:latin typeface=".VnTime" pitchFamily="34" charset="0"/>
              </a:rPr>
              <a:t>vµo</a:t>
            </a:r>
            <a:r>
              <a:rPr lang="en-US" sz="2600" b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600" b="1" dirty="0" err="1" smtClean="0">
                <a:solidFill>
                  <a:schemeClr val="tx1"/>
                </a:solidFill>
                <a:latin typeface=".VnTime" pitchFamily="34" charset="0"/>
              </a:rPr>
              <a:t>c©u</a:t>
            </a:r>
            <a:r>
              <a:rPr lang="en-US" sz="2600" b="1" dirty="0" smtClean="0">
                <a:solidFill>
                  <a:schemeClr val="tx1"/>
                </a:solidFill>
                <a:latin typeface=".VnTime" pitchFamily="34" charset="0"/>
              </a:rPr>
              <a:t>  </a:t>
            </a:r>
          </a:p>
          <a:p>
            <a:r>
              <a:rPr lang="en-US" sz="2600" b="1" dirty="0" smtClean="0">
                <a:solidFill>
                  <a:schemeClr val="tx1"/>
                </a:solidFill>
                <a:latin typeface=".VnTime" pitchFamily="34" charset="0"/>
              </a:rPr>
              <a:t>          </a:t>
            </a:r>
            <a:r>
              <a:rPr lang="en-US" sz="2600" b="1" dirty="0" err="1" smtClean="0">
                <a:solidFill>
                  <a:schemeClr val="tx1"/>
                </a:solidFill>
                <a:latin typeface=".VnTime" pitchFamily="34" charset="0"/>
              </a:rPr>
              <a:t>chuyÖn</a:t>
            </a:r>
            <a:r>
              <a:rPr lang="en-US" sz="2600" b="1" dirty="0" smtClean="0">
                <a:solidFill>
                  <a:schemeClr val="tx1"/>
                </a:solidFill>
                <a:latin typeface=".VnTime" pitchFamily="34" charset="0"/>
              </a:rPr>
              <a:t> ®</a:t>
            </a:r>
            <a:r>
              <a:rPr lang="en-US" sz="2600" b="1" dirty="0" err="1" smtClean="0">
                <a:solidFill>
                  <a:schemeClr val="tx1"/>
                </a:solidFill>
                <a:latin typeface=".VnTime" pitchFamily="34" charset="0"/>
              </a:rPr>
              <a:t>Þnh</a:t>
            </a:r>
            <a:r>
              <a:rPr lang="en-US" sz="2600" b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600" b="1" dirty="0" err="1" smtClean="0">
                <a:solidFill>
                  <a:schemeClr val="tx1"/>
                </a:solidFill>
                <a:latin typeface=".VnTime" pitchFamily="34" charset="0"/>
              </a:rPr>
              <a:t>kÓ</a:t>
            </a:r>
            <a:r>
              <a:rPr lang="en-US" sz="2600" b="1" dirty="0" smtClean="0">
                <a:solidFill>
                  <a:schemeClr val="tx1"/>
                </a:solidFill>
                <a:latin typeface=".VnTime" pitchFamily="34" charset="0"/>
              </a:rPr>
              <a:t>.</a:t>
            </a:r>
            <a:endParaRPr lang="en-US" sz="2600" b="1" dirty="0">
              <a:solidFill>
                <a:schemeClr val="tx1"/>
              </a:solidFill>
              <a:latin typeface=".VnTime" pitchFamily="34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0" y="1447800"/>
            <a:ext cx="8839200" cy="5410200"/>
          </a:xfrm>
        </p:spPr>
        <p:txBody>
          <a:bodyPr>
            <a:normAutofit/>
          </a:bodyPr>
          <a:lstStyle/>
          <a:p>
            <a:pPr marL="0">
              <a:spcBef>
                <a:spcPts val="0"/>
              </a:spcBef>
              <a:buNone/>
            </a:pPr>
            <a:r>
              <a:rPr lang="en-US" b="1" dirty="0" smtClean="0">
                <a:latin typeface=".VnTime" pitchFamily="34" charset="0"/>
              </a:rPr>
              <a:t> </a:t>
            </a:r>
            <a:r>
              <a:rPr lang="en-US" sz="2800" b="1" dirty="0" smtClean="0">
                <a:solidFill>
                  <a:srgbClr val="FF0000"/>
                </a:solidFill>
                <a:latin typeface=".VnTime" pitchFamily="34" charset="0"/>
              </a:rPr>
              <a:t>III/ </a:t>
            </a:r>
            <a:r>
              <a:rPr lang="en-US" sz="2800" b="1" dirty="0" err="1" smtClean="0">
                <a:solidFill>
                  <a:srgbClr val="FF0000"/>
                </a:solidFill>
                <a:latin typeface=".VnTime" pitchFamily="34" charset="0"/>
              </a:rPr>
              <a:t>LuyÖn</a:t>
            </a:r>
            <a:r>
              <a:rPr lang="en-US" sz="2800" b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.VnTime" pitchFamily="34" charset="0"/>
              </a:rPr>
              <a:t>tËp</a:t>
            </a:r>
            <a:r>
              <a:rPr lang="en-US" sz="2800" b="1" dirty="0" smtClean="0">
                <a:solidFill>
                  <a:srgbClr val="FF0000"/>
                </a:solidFill>
                <a:latin typeface=".VnTime" pitchFamily="34" charset="0"/>
              </a:rPr>
              <a:t>:</a:t>
            </a:r>
          </a:p>
          <a:p>
            <a:pPr marL="0">
              <a:spcBef>
                <a:spcPts val="0"/>
              </a:spcBef>
              <a:buNone/>
            </a:pPr>
            <a:r>
              <a:rPr lang="en-US" sz="2800" b="1" dirty="0" smtClean="0">
                <a:solidFill>
                  <a:srgbClr val="FF0000"/>
                </a:solidFill>
                <a:latin typeface=".VnTime" pitchFamily="34" charset="0"/>
              </a:rPr>
              <a:t>* </a:t>
            </a:r>
            <a:r>
              <a:rPr lang="en-US" sz="2400" b="1" dirty="0" err="1" smtClean="0">
                <a:solidFill>
                  <a:srgbClr val="FF0000"/>
                </a:solidFill>
                <a:latin typeface=".VnTime" pitchFamily="34" charset="0"/>
              </a:rPr>
              <a:t>Bµi</a:t>
            </a:r>
            <a:r>
              <a:rPr lang="en-US" sz="2400" b="1" dirty="0" smtClean="0">
                <a:solidFill>
                  <a:srgbClr val="FF0000"/>
                </a:solidFill>
                <a:latin typeface=".VnTime" pitchFamily="34" charset="0"/>
              </a:rPr>
              <a:t> 1: §</a:t>
            </a:r>
            <a:r>
              <a:rPr lang="en-US" sz="2400" b="1" dirty="0" err="1" smtClean="0">
                <a:solidFill>
                  <a:srgbClr val="FF0000"/>
                </a:solidFill>
                <a:latin typeface=".VnTime" pitchFamily="34" charset="0"/>
              </a:rPr>
              <a:t>äc</a:t>
            </a:r>
            <a:r>
              <a:rPr lang="en-US" sz="2400" b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.VnTime" pitchFamily="34" charset="0"/>
              </a:rPr>
              <a:t>c¸c</a:t>
            </a:r>
            <a:r>
              <a:rPr lang="en-US" sz="2400" b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.VnTime" pitchFamily="34" charset="0"/>
              </a:rPr>
              <a:t>më</a:t>
            </a:r>
            <a:r>
              <a:rPr lang="en-US" sz="2400" b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.VnTime" pitchFamily="34" charset="0"/>
              </a:rPr>
              <a:t>bµi</a:t>
            </a:r>
            <a:r>
              <a:rPr lang="en-US" sz="2400" b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.VnTime" pitchFamily="34" charset="0"/>
              </a:rPr>
              <a:t>sau</a:t>
            </a:r>
            <a:r>
              <a:rPr lang="en-US" sz="2400" b="1" dirty="0" smtClean="0">
                <a:solidFill>
                  <a:srgbClr val="FF0000"/>
                </a:solidFill>
                <a:latin typeface=".VnTime" pitchFamily="34" charset="0"/>
              </a:rPr>
              <a:t> vµ </a:t>
            </a:r>
            <a:r>
              <a:rPr lang="en-US" sz="2400" b="1" dirty="0" err="1" smtClean="0">
                <a:solidFill>
                  <a:srgbClr val="FF0000"/>
                </a:solidFill>
                <a:latin typeface=".VnTime" pitchFamily="34" charset="0"/>
              </a:rPr>
              <a:t>cho</a:t>
            </a:r>
            <a:r>
              <a:rPr lang="en-US" sz="2400" b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.VnTime" pitchFamily="34" charset="0"/>
              </a:rPr>
              <a:t>biÕt</a:t>
            </a:r>
            <a:r>
              <a:rPr lang="en-US" sz="2400" b="1" dirty="0" smtClean="0">
                <a:solidFill>
                  <a:srgbClr val="FF0000"/>
                </a:solidFill>
                <a:latin typeface=".VnTime" pitchFamily="34" charset="0"/>
              </a:rPr>
              <a:t> ®ã lµ </a:t>
            </a:r>
            <a:r>
              <a:rPr lang="en-US" sz="2400" b="1" dirty="0" err="1" smtClean="0">
                <a:solidFill>
                  <a:srgbClr val="FF0000"/>
                </a:solidFill>
                <a:latin typeface=".VnTime" pitchFamily="34" charset="0"/>
              </a:rPr>
              <a:t>nh÷ng</a:t>
            </a:r>
            <a:r>
              <a:rPr lang="en-US" sz="2400" b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.VnTime" pitchFamily="34" charset="0"/>
              </a:rPr>
              <a:t>c¸ch</a:t>
            </a:r>
            <a:r>
              <a:rPr lang="en-US" sz="2400" b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.VnTime" pitchFamily="34" charset="0"/>
              </a:rPr>
              <a:t>më</a:t>
            </a:r>
            <a:r>
              <a:rPr lang="en-US" sz="2400" b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.VnTime" pitchFamily="34" charset="0"/>
              </a:rPr>
              <a:t>bµi</a:t>
            </a:r>
            <a:r>
              <a:rPr lang="en-US" sz="2400" b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.VnTime" pitchFamily="34" charset="0"/>
              </a:rPr>
              <a:t>nµo</a:t>
            </a:r>
            <a:r>
              <a:rPr lang="en-US" sz="2400" b="1" dirty="0" smtClean="0">
                <a:solidFill>
                  <a:srgbClr val="FF0000"/>
                </a:solidFill>
                <a:latin typeface=".VnTime" pitchFamily="34" charset="0"/>
              </a:rPr>
              <a:t>?</a:t>
            </a:r>
          </a:p>
          <a:p>
            <a:pPr marL="0">
              <a:spcBef>
                <a:spcPts val="0"/>
              </a:spcBef>
              <a:buNone/>
            </a:pP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a)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Cã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mét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con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rïa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sèng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bªn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bê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s«ng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.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BiÕt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m×nh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chËm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ch¹p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nªn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h«m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nµo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còng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vËy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,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võa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s¸ng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s¬m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tinh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m¬,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nã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®·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ra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bê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s«ng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tËp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ch¹y. </a:t>
            </a:r>
          </a:p>
          <a:p>
            <a:pPr marL="0">
              <a:spcBef>
                <a:spcPts val="0"/>
              </a:spcBef>
              <a:buNone/>
            </a:pPr>
            <a:endParaRPr lang="en-US" sz="2400" b="1" i="1" dirty="0" smtClean="0">
              <a:solidFill>
                <a:schemeClr val="tx1"/>
              </a:solidFill>
              <a:latin typeface=".VnTime" pitchFamily="34" charset="0"/>
            </a:endParaRPr>
          </a:p>
          <a:p>
            <a:pPr marL="0">
              <a:spcBef>
                <a:spcPts val="0"/>
              </a:spcBef>
              <a:buNone/>
            </a:pP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b)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X­a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nay,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ng­êi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cËy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tµi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cËy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giái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mµ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chñ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quan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,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biÕng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nh¸c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th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× ch¼ng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lµm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nªn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viÖc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g×.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Ng­îc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l¹i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cã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søc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kÐm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nh­ng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quyÕt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t©m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,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nhÉn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n¹i ¾t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thµnh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c«ng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.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C©u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chuyÖn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rgbClr val="FF0000"/>
                </a:solidFill>
                <a:latin typeface=".VnTime" pitchFamily="34" charset="0"/>
              </a:rPr>
              <a:t>Rïa</a:t>
            </a:r>
            <a:r>
              <a:rPr lang="en-US" sz="2400" b="1" i="1" dirty="0" smtClean="0">
                <a:solidFill>
                  <a:srgbClr val="FF0000"/>
                </a:solidFill>
                <a:latin typeface=".VnTime" pitchFamily="34" charset="0"/>
              </a:rPr>
              <a:t> vµ </a:t>
            </a:r>
            <a:r>
              <a:rPr lang="en-US" sz="2400" b="1" i="1" dirty="0" err="1" smtClean="0">
                <a:solidFill>
                  <a:srgbClr val="FF0000"/>
                </a:solidFill>
                <a:latin typeface=".VnTime" pitchFamily="34" charset="0"/>
              </a:rPr>
              <a:t>Thá</a:t>
            </a:r>
            <a:r>
              <a:rPr lang="en-US" sz="2400" b="1" i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chøng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minh ®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iÒu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®ã.</a:t>
            </a:r>
          </a:p>
          <a:p>
            <a:pPr marL="0">
              <a:spcBef>
                <a:spcPts val="0"/>
              </a:spcBef>
              <a:buNone/>
            </a:pPr>
            <a:endParaRPr lang="en-US" sz="2400" b="1" i="1" dirty="0" smtClean="0">
              <a:solidFill>
                <a:schemeClr val="tx1"/>
              </a:solidFill>
              <a:latin typeface=".VnTime" pitchFamily="34" charset="0"/>
            </a:endParaRPr>
          </a:p>
          <a:p>
            <a:pPr marL="0">
              <a:spcBef>
                <a:spcPts val="0"/>
              </a:spcBef>
              <a:buNone/>
            </a:pP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c) §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Çu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n¨m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häc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võa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qua,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líp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emm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cã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mÊy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b¹n v×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chñ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quan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,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l­êi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biÕng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nªn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kÕt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qu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¶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häc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tËp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sót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kÐm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h¼n so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víi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håi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líp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ba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. C«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gi¸o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bÌn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kÓ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chuyÖn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rgbClr val="FF0000"/>
                </a:solidFill>
                <a:latin typeface=".VnTime" pitchFamily="34" charset="0"/>
              </a:rPr>
              <a:t>Rïa</a:t>
            </a:r>
            <a:r>
              <a:rPr lang="en-US" sz="2400" b="1" i="1" dirty="0" smtClean="0">
                <a:solidFill>
                  <a:srgbClr val="FF0000"/>
                </a:solidFill>
                <a:latin typeface=".VnTime" pitchFamily="34" charset="0"/>
              </a:rPr>
              <a:t> vµ </a:t>
            </a:r>
            <a:r>
              <a:rPr lang="en-US" sz="2400" b="1" i="1" dirty="0" err="1" smtClean="0">
                <a:solidFill>
                  <a:srgbClr val="FF0000"/>
                </a:solidFill>
                <a:latin typeface=".VnTime" pitchFamily="34" charset="0"/>
              </a:rPr>
              <a:t>Thá</a:t>
            </a:r>
            <a:r>
              <a:rPr lang="en-US" sz="2400" b="1" i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®Ó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khuyªn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c¸c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b¹n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ph¶i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cè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g¾ng,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ch¨m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chØ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.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C©u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chuyÖn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nµy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nh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­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sau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:</a:t>
            </a:r>
          </a:p>
          <a:p>
            <a:pPr marL="0">
              <a:spcBef>
                <a:spcPts val="0"/>
              </a:spcBef>
              <a:buNone/>
            </a:pPr>
            <a:endParaRPr lang="en-US" sz="2800" b="1" dirty="0">
              <a:solidFill>
                <a:schemeClr val="tx1">
                  <a:lumMod val="95000"/>
                  <a:lumOff val="5000"/>
                </a:schemeClr>
              </a:solidFill>
              <a:latin typeface=".VnTime" pitchFamily="34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28600" y="228600"/>
            <a:ext cx="8305799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i="1" dirty="0" smtClean="0">
                <a:latin typeface=".VnTime" pitchFamily="34" charset="0"/>
              </a:rPr>
              <a:t>d) </a:t>
            </a:r>
            <a:r>
              <a:rPr lang="en-US" sz="2400" b="1" i="1" dirty="0" err="1" smtClean="0">
                <a:latin typeface=".VnTime" pitchFamily="34" charset="0"/>
              </a:rPr>
              <a:t>Trong</a:t>
            </a:r>
            <a:r>
              <a:rPr lang="en-US" sz="2400" b="1" i="1" dirty="0" smtClean="0">
                <a:latin typeface=".VnTime" pitchFamily="34" charset="0"/>
              </a:rPr>
              <a:t> </a:t>
            </a:r>
            <a:r>
              <a:rPr lang="en-US" sz="2400" b="1" i="1" dirty="0" err="1" smtClean="0">
                <a:latin typeface=".VnTime" pitchFamily="34" charset="0"/>
              </a:rPr>
              <a:t>c¸c</a:t>
            </a:r>
            <a:r>
              <a:rPr lang="en-US" sz="2400" b="1" i="1" dirty="0" smtClean="0">
                <a:latin typeface=".VnTime" pitchFamily="34" charset="0"/>
              </a:rPr>
              <a:t> </a:t>
            </a:r>
            <a:r>
              <a:rPr lang="en-US" sz="2400" b="1" i="1" dirty="0" err="1" smtClean="0">
                <a:latin typeface=".VnTime" pitchFamily="34" charset="0"/>
              </a:rPr>
              <a:t>loµi</a:t>
            </a:r>
            <a:r>
              <a:rPr lang="en-US" sz="2400" b="1" i="1" dirty="0" smtClean="0">
                <a:latin typeface=".VnTime" pitchFamily="34" charset="0"/>
              </a:rPr>
              <a:t> </a:t>
            </a:r>
            <a:r>
              <a:rPr lang="en-US" sz="2400" b="1" i="1" dirty="0" err="1" smtClean="0">
                <a:latin typeface=".VnTime" pitchFamily="34" charset="0"/>
              </a:rPr>
              <a:t>thó</a:t>
            </a:r>
            <a:r>
              <a:rPr lang="en-US" sz="2400" b="1" i="1" dirty="0" smtClean="0">
                <a:latin typeface=".VnTime" pitchFamily="34" charset="0"/>
              </a:rPr>
              <a:t>, </a:t>
            </a:r>
            <a:r>
              <a:rPr lang="en-US" sz="2400" b="1" i="1" dirty="0" err="1" smtClean="0">
                <a:latin typeface=".VnTime" pitchFamily="34" charset="0"/>
              </a:rPr>
              <a:t>mÊy</a:t>
            </a:r>
            <a:r>
              <a:rPr lang="en-US" sz="2400" b="1" i="1" dirty="0" smtClean="0">
                <a:latin typeface=".VnTime" pitchFamily="34" charset="0"/>
              </a:rPr>
              <a:t> </a:t>
            </a:r>
            <a:r>
              <a:rPr lang="en-US" sz="2400" b="1" i="1" dirty="0" err="1" smtClean="0">
                <a:latin typeface=".VnTime" pitchFamily="34" charset="0"/>
              </a:rPr>
              <a:t>ai</a:t>
            </a:r>
            <a:r>
              <a:rPr lang="en-US" sz="2400" b="1" i="1" dirty="0" smtClean="0">
                <a:latin typeface=".VnTime" pitchFamily="34" charset="0"/>
              </a:rPr>
              <a:t> ch¹y </a:t>
            </a:r>
            <a:r>
              <a:rPr lang="en-US" sz="2400" b="1" i="1" dirty="0" err="1" smtClean="0">
                <a:latin typeface=".VnTime" pitchFamily="34" charset="0"/>
              </a:rPr>
              <a:t>nhanh</a:t>
            </a:r>
            <a:r>
              <a:rPr lang="en-US" sz="2400" b="1" i="1" dirty="0" smtClean="0">
                <a:latin typeface=".VnTime" pitchFamily="34" charset="0"/>
              </a:rPr>
              <a:t> </a:t>
            </a:r>
            <a:r>
              <a:rPr lang="en-US" sz="2400" b="1" i="1" dirty="0" err="1" smtClean="0">
                <a:latin typeface=".VnTime" pitchFamily="34" charset="0"/>
              </a:rPr>
              <a:t>b»ng</a:t>
            </a:r>
            <a:r>
              <a:rPr lang="en-US" sz="2400" b="1" i="1" dirty="0" smtClean="0">
                <a:latin typeface=".VnTime" pitchFamily="34" charset="0"/>
              </a:rPr>
              <a:t> </a:t>
            </a:r>
            <a:r>
              <a:rPr lang="en-US" sz="2400" b="1" i="1" dirty="0" err="1" smtClean="0">
                <a:latin typeface=".VnTime" pitchFamily="34" charset="0"/>
              </a:rPr>
              <a:t>bän</a:t>
            </a:r>
            <a:r>
              <a:rPr lang="en-US" sz="2400" b="1" i="1" dirty="0" smtClean="0">
                <a:latin typeface=".VnTime" pitchFamily="34" charset="0"/>
              </a:rPr>
              <a:t> </a:t>
            </a:r>
            <a:r>
              <a:rPr lang="en-US" sz="2400" b="1" i="1" dirty="0" err="1" smtClean="0">
                <a:latin typeface=".VnTime" pitchFamily="34" charset="0"/>
              </a:rPr>
              <a:t>thá</a:t>
            </a:r>
            <a:r>
              <a:rPr lang="en-US" sz="2400" b="1" i="1" dirty="0" smtClean="0">
                <a:latin typeface=".VnTime" pitchFamily="34" charset="0"/>
              </a:rPr>
              <a:t> </a:t>
            </a:r>
            <a:r>
              <a:rPr lang="en-US" sz="2400" b="1" i="1" dirty="0" err="1" smtClean="0">
                <a:latin typeface=".VnTime" pitchFamily="34" charset="0"/>
              </a:rPr>
              <a:t>chóng</a:t>
            </a:r>
            <a:r>
              <a:rPr lang="en-US" sz="2400" b="1" i="1" dirty="0" smtClean="0">
                <a:latin typeface=".VnTime" pitchFamily="34" charset="0"/>
              </a:rPr>
              <a:t> </a:t>
            </a:r>
            <a:r>
              <a:rPr lang="en-US" sz="2400" b="1" i="1" dirty="0" err="1" smtClean="0">
                <a:latin typeface=".VnTime" pitchFamily="34" charset="0"/>
              </a:rPr>
              <a:t>t«i</a:t>
            </a:r>
            <a:r>
              <a:rPr lang="en-US" sz="2400" b="1" i="1" dirty="0" smtClean="0">
                <a:latin typeface=".VnTime" pitchFamily="34" charset="0"/>
              </a:rPr>
              <a:t>. </a:t>
            </a:r>
            <a:r>
              <a:rPr lang="en-US" sz="2400" b="1" i="1" dirty="0" err="1" smtClean="0">
                <a:latin typeface=".VnTime" pitchFamily="34" charset="0"/>
              </a:rPr>
              <a:t>ThÊy</a:t>
            </a:r>
            <a:r>
              <a:rPr lang="en-US" sz="2400" b="1" i="1" dirty="0" smtClean="0">
                <a:latin typeface=".VnTime" pitchFamily="34" charset="0"/>
              </a:rPr>
              <a:t> </a:t>
            </a:r>
            <a:r>
              <a:rPr lang="en-US" sz="2400" b="1" i="1" dirty="0" err="1" smtClean="0">
                <a:latin typeface=".VnTime" pitchFamily="34" charset="0"/>
              </a:rPr>
              <a:t>bãng</a:t>
            </a:r>
            <a:r>
              <a:rPr lang="en-US" sz="2400" b="1" i="1" dirty="0" smtClean="0">
                <a:latin typeface=".VnTime" pitchFamily="34" charset="0"/>
              </a:rPr>
              <a:t> </a:t>
            </a:r>
            <a:r>
              <a:rPr lang="en-US" sz="2400" b="1" i="1" dirty="0" err="1" smtClean="0">
                <a:latin typeface=".VnTime" pitchFamily="34" charset="0"/>
              </a:rPr>
              <a:t>chóng</a:t>
            </a:r>
            <a:r>
              <a:rPr lang="en-US" sz="2400" b="1" i="1" dirty="0" smtClean="0">
                <a:latin typeface=".VnTime" pitchFamily="34" charset="0"/>
              </a:rPr>
              <a:t> </a:t>
            </a:r>
            <a:r>
              <a:rPr lang="en-US" sz="2400" b="1" i="1" dirty="0" err="1" smtClean="0">
                <a:latin typeface=".VnTime" pitchFamily="34" charset="0"/>
              </a:rPr>
              <a:t>t«i</a:t>
            </a:r>
            <a:r>
              <a:rPr lang="en-US" sz="2400" b="1" i="1" dirty="0" smtClean="0">
                <a:latin typeface=".VnTime" pitchFamily="34" charset="0"/>
              </a:rPr>
              <a:t> </a:t>
            </a:r>
            <a:r>
              <a:rPr lang="en-US" sz="2400" b="1" i="1" dirty="0" err="1" smtClean="0">
                <a:latin typeface=".VnTime" pitchFamily="34" charset="0"/>
              </a:rPr>
              <a:t>trªn</a:t>
            </a:r>
            <a:r>
              <a:rPr lang="en-US" sz="2400" b="1" i="1" dirty="0" smtClean="0">
                <a:latin typeface=".VnTime" pitchFamily="34" charset="0"/>
              </a:rPr>
              <a:t> ®­</a:t>
            </a:r>
            <a:r>
              <a:rPr lang="en-US" sz="2400" b="1" i="1" dirty="0" err="1" smtClean="0">
                <a:latin typeface=".VnTime" pitchFamily="34" charset="0"/>
              </a:rPr>
              <a:t>êng</a:t>
            </a:r>
            <a:r>
              <a:rPr lang="en-US" sz="2400" b="1" i="1" dirty="0" smtClean="0">
                <a:latin typeface=".VnTime" pitchFamily="34" charset="0"/>
              </a:rPr>
              <a:t> ®</a:t>
            </a:r>
            <a:r>
              <a:rPr lang="en-US" sz="2400" b="1" i="1" dirty="0" err="1" smtClean="0">
                <a:latin typeface=".VnTime" pitchFamily="34" charset="0"/>
              </a:rPr>
              <a:t>ua</a:t>
            </a:r>
            <a:r>
              <a:rPr lang="en-US" sz="2400" b="1" i="1" dirty="0" smtClean="0">
                <a:latin typeface=".VnTime" pitchFamily="34" charset="0"/>
              </a:rPr>
              <a:t> </a:t>
            </a:r>
            <a:r>
              <a:rPr lang="en-US" sz="2400" b="1" i="1" dirty="0" err="1" smtClean="0">
                <a:latin typeface=".VnTime" pitchFamily="34" charset="0"/>
              </a:rPr>
              <a:t>th</a:t>
            </a:r>
            <a:r>
              <a:rPr lang="en-US" sz="2400" b="1" i="1" dirty="0" smtClean="0">
                <a:latin typeface=".VnTime" pitchFamily="34" charset="0"/>
              </a:rPr>
              <a:t>× </a:t>
            </a:r>
            <a:r>
              <a:rPr lang="en-US" sz="2400" b="1" i="1" dirty="0" err="1" smtClean="0">
                <a:latin typeface=".VnTime" pitchFamily="34" charset="0"/>
              </a:rPr>
              <a:t>h­¬u</a:t>
            </a:r>
            <a:r>
              <a:rPr lang="en-US" sz="2400" b="1" i="1" dirty="0" smtClean="0">
                <a:latin typeface=".VnTime" pitchFamily="34" charset="0"/>
              </a:rPr>
              <a:t>, </a:t>
            </a:r>
            <a:r>
              <a:rPr lang="en-US" sz="2400" b="1" i="1" dirty="0" err="1" smtClean="0">
                <a:latin typeface=".VnTime" pitchFamily="34" charset="0"/>
              </a:rPr>
              <a:t>nai</a:t>
            </a:r>
            <a:r>
              <a:rPr lang="en-US" sz="2400" b="1" i="1" dirty="0" smtClean="0">
                <a:latin typeface=".VnTime" pitchFamily="34" charset="0"/>
              </a:rPr>
              <a:t> </a:t>
            </a:r>
            <a:r>
              <a:rPr lang="en-US" sz="2400" b="1" i="1" dirty="0" err="1" smtClean="0">
                <a:latin typeface=".VnTime" pitchFamily="34" charset="0"/>
              </a:rPr>
              <a:t>cßn</a:t>
            </a:r>
            <a:r>
              <a:rPr lang="en-US" sz="2400" b="1" i="1" dirty="0" smtClean="0">
                <a:latin typeface=".VnTime" pitchFamily="34" charset="0"/>
              </a:rPr>
              <a:t> </a:t>
            </a:r>
            <a:r>
              <a:rPr lang="en-US" sz="2400" b="1" i="1" dirty="0" err="1" smtClean="0">
                <a:latin typeface=".VnTime" pitchFamily="34" charset="0"/>
              </a:rPr>
              <a:t>ph¶i</a:t>
            </a:r>
            <a:r>
              <a:rPr lang="en-US" sz="2400" b="1" i="1" dirty="0" smtClean="0">
                <a:latin typeface=".VnTime" pitchFamily="34" charset="0"/>
              </a:rPr>
              <a:t> </a:t>
            </a:r>
            <a:r>
              <a:rPr lang="en-US" sz="2400" b="1" i="1" dirty="0" err="1" smtClean="0">
                <a:latin typeface=".VnTime" pitchFamily="34" charset="0"/>
              </a:rPr>
              <a:t>kiªng</a:t>
            </a:r>
            <a:r>
              <a:rPr lang="en-US" sz="2400" b="1" i="1" dirty="0" smtClean="0">
                <a:latin typeface=".VnTime" pitchFamily="34" charset="0"/>
              </a:rPr>
              <a:t> </a:t>
            </a:r>
            <a:r>
              <a:rPr lang="en-US" sz="2400" b="1" i="1" dirty="0" err="1" smtClean="0">
                <a:latin typeface=".VnTime" pitchFamily="34" charset="0"/>
              </a:rPr>
              <a:t>dÌ</a:t>
            </a:r>
            <a:r>
              <a:rPr lang="en-US" sz="2400" b="1" i="1" dirty="0" smtClean="0">
                <a:latin typeface=".VnTime" pitchFamily="34" charset="0"/>
              </a:rPr>
              <a:t>, ch­a </a:t>
            </a:r>
            <a:r>
              <a:rPr lang="en-US" sz="2400" b="1" i="1" dirty="0" err="1" smtClean="0">
                <a:latin typeface=".VnTime" pitchFamily="34" charset="0"/>
              </a:rPr>
              <a:t>nãi</a:t>
            </a:r>
            <a:r>
              <a:rPr lang="en-US" sz="2400" b="1" i="1" dirty="0" smtClean="0">
                <a:latin typeface=".VnTime" pitchFamily="34" charset="0"/>
              </a:rPr>
              <a:t> g× </a:t>
            </a:r>
            <a:r>
              <a:rPr lang="en-US" sz="2400" b="1" i="1" dirty="0" err="1" smtClean="0">
                <a:latin typeface=".VnTime" pitchFamily="34" charset="0"/>
              </a:rPr>
              <a:t>tíi</a:t>
            </a:r>
            <a:r>
              <a:rPr lang="en-US" sz="2400" b="1" i="1" dirty="0" smtClean="0">
                <a:latin typeface=".VnTime" pitchFamily="34" charset="0"/>
              </a:rPr>
              <a:t> </a:t>
            </a:r>
            <a:r>
              <a:rPr lang="en-US" sz="2400" b="1" i="1" dirty="0" err="1" smtClean="0">
                <a:latin typeface=".VnTime" pitchFamily="34" charset="0"/>
              </a:rPr>
              <a:t>b¸c</a:t>
            </a:r>
            <a:r>
              <a:rPr lang="en-US" sz="2400" b="1" i="1" dirty="0" smtClean="0">
                <a:latin typeface=".VnTime" pitchFamily="34" charset="0"/>
              </a:rPr>
              <a:t> </a:t>
            </a:r>
            <a:r>
              <a:rPr lang="en-US" sz="2400" b="1" i="1" dirty="0" err="1" smtClean="0">
                <a:latin typeface=".VnTime" pitchFamily="34" charset="0"/>
              </a:rPr>
              <a:t>tr©u</a:t>
            </a:r>
            <a:r>
              <a:rPr lang="en-US" sz="2400" b="1" i="1" dirty="0" smtClean="0">
                <a:latin typeface=".VnTime" pitchFamily="34" charset="0"/>
              </a:rPr>
              <a:t> hay </a:t>
            </a:r>
            <a:r>
              <a:rPr lang="en-US" sz="2400" b="1" i="1" dirty="0" err="1" smtClean="0">
                <a:latin typeface=".VnTime" pitchFamily="34" charset="0"/>
              </a:rPr>
              <a:t>chÞ</a:t>
            </a:r>
            <a:r>
              <a:rPr lang="en-US" sz="2400" b="1" i="1" dirty="0" smtClean="0">
                <a:latin typeface=".VnTime" pitchFamily="34" charset="0"/>
              </a:rPr>
              <a:t> </a:t>
            </a:r>
            <a:r>
              <a:rPr lang="en-US" sz="2400" b="1" i="1" dirty="0" err="1" smtClean="0">
                <a:latin typeface=".VnTime" pitchFamily="34" charset="0"/>
              </a:rPr>
              <a:t>lîn</a:t>
            </a:r>
            <a:r>
              <a:rPr lang="en-US" sz="2400" b="1" i="1" dirty="0" smtClean="0">
                <a:latin typeface=".VnTime" pitchFamily="34" charset="0"/>
              </a:rPr>
              <a:t>. </a:t>
            </a:r>
            <a:r>
              <a:rPr lang="en-US" sz="2400" b="1" i="1" dirty="0" err="1" smtClean="0">
                <a:latin typeface=".VnTime" pitchFamily="34" charset="0"/>
              </a:rPr>
              <a:t>ThÕ</a:t>
            </a:r>
            <a:r>
              <a:rPr lang="en-US" sz="2400" b="1" i="1" dirty="0" smtClean="0">
                <a:latin typeface=".VnTime" pitchFamily="34" charset="0"/>
              </a:rPr>
              <a:t> mµ </a:t>
            </a:r>
            <a:r>
              <a:rPr lang="en-US" sz="2400" b="1" i="1" dirty="0" err="1" smtClean="0">
                <a:latin typeface=".VnTime" pitchFamily="34" charset="0"/>
              </a:rPr>
              <a:t>cã</a:t>
            </a:r>
            <a:r>
              <a:rPr lang="en-US" sz="2400" b="1" i="1" dirty="0" smtClean="0">
                <a:latin typeface=".VnTime" pitchFamily="34" charset="0"/>
              </a:rPr>
              <a:t> </a:t>
            </a:r>
            <a:r>
              <a:rPr lang="en-US" sz="2400" b="1" i="1" dirty="0" err="1" smtClean="0">
                <a:latin typeface=".VnTime" pitchFamily="34" charset="0"/>
              </a:rPr>
              <a:t>lÇn</a:t>
            </a:r>
            <a:r>
              <a:rPr lang="en-US" sz="2400" b="1" i="1" dirty="0" smtClean="0">
                <a:latin typeface=".VnTime" pitchFamily="34" charset="0"/>
              </a:rPr>
              <a:t> </a:t>
            </a:r>
            <a:r>
              <a:rPr lang="en-US" sz="2400" b="1" i="1" dirty="0" err="1" smtClean="0">
                <a:latin typeface=".VnTime" pitchFamily="34" charset="0"/>
              </a:rPr>
              <a:t>thá</a:t>
            </a:r>
            <a:r>
              <a:rPr lang="en-US" sz="2400" b="1" i="1" dirty="0" smtClean="0">
                <a:latin typeface=".VnTime" pitchFamily="34" charset="0"/>
              </a:rPr>
              <a:t> </a:t>
            </a:r>
            <a:r>
              <a:rPr lang="en-US" sz="2400" b="1" i="1" dirty="0" err="1" smtClean="0">
                <a:latin typeface=".VnTime" pitchFamily="34" charset="0"/>
              </a:rPr>
              <a:t>t«i</a:t>
            </a:r>
            <a:r>
              <a:rPr lang="en-US" sz="2400" b="1" i="1" dirty="0" smtClean="0">
                <a:latin typeface=".VnTime" pitchFamily="34" charset="0"/>
              </a:rPr>
              <a:t> </a:t>
            </a:r>
            <a:r>
              <a:rPr lang="en-US" sz="2400" b="1" i="1" dirty="0" err="1" smtClean="0">
                <a:latin typeface=".VnTime" pitchFamily="34" charset="0"/>
              </a:rPr>
              <a:t>ph¶i</a:t>
            </a:r>
            <a:r>
              <a:rPr lang="en-US" sz="2400" b="1" i="1" dirty="0" smtClean="0">
                <a:latin typeface=".VnTime" pitchFamily="34" charset="0"/>
              </a:rPr>
              <a:t> </a:t>
            </a:r>
            <a:r>
              <a:rPr lang="en-US" sz="2400" b="1" i="1" dirty="0" err="1" smtClean="0">
                <a:latin typeface=".VnTime" pitchFamily="34" charset="0"/>
              </a:rPr>
              <a:t>ngËm</a:t>
            </a:r>
            <a:r>
              <a:rPr lang="en-US" sz="2400" b="1" i="1" dirty="0" smtClean="0">
                <a:latin typeface=".VnTime" pitchFamily="34" charset="0"/>
              </a:rPr>
              <a:t> ®¾ng </a:t>
            </a:r>
            <a:r>
              <a:rPr lang="en-US" sz="2400" b="1" i="1" dirty="0" err="1" smtClean="0">
                <a:latin typeface=".VnTime" pitchFamily="34" charset="0"/>
              </a:rPr>
              <a:t>nuèt</a:t>
            </a:r>
            <a:r>
              <a:rPr lang="en-US" sz="2400" b="1" i="1" dirty="0" smtClean="0">
                <a:latin typeface=".VnTime" pitchFamily="34" charset="0"/>
              </a:rPr>
              <a:t> cay </a:t>
            </a:r>
            <a:r>
              <a:rPr lang="en-US" sz="2400" b="1" i="1" dirty="0" err="1" smtClean="0">
                <a:latin typeface=".VnTime" pitchFamily="34" charset="0"/>
              </a:rPr>
              <a:t>chÞu</a:t>
            </a:r>
            <a:r>
              <a:rPr lang="en-US" sz="2400" b="1" i="1" dirty="0" smtClean="0">
                <a:latin typeface=".VnTime" pitchFamily="34" charset="0"/>
              </a:rPr>
              <a:t> </a:t>
            </a:r>
            <a:r>
              <a:rPr lang="en-US" sz="2400" b="1" i="1" dirty="0" err="1" smtClean="0">
                <a:latin typeface=".VnTime" pitchFamily="34" charset="0"/>
              </a:rPr>
              <a:t>thua</a:t>
            </a:r>
            <a:r>
              <a:rPr lang="en-US" sz="2400" b="1" i="1" dirty="0" smtClean="0">
                <a:latin typeface=".VnTime" pitchFamily="34" charset="0"/>
              </a:rPr>
              <a:t> </a:t>
            </a:r>
            <a:r>
              <a:rPr lang="en-US" sz="2400" b="1" i="1" dirty="0" err="1" smtClean="0">
                <a:latin typeface=".VnTime" pitchFamily="34" charset="0"/>
              </a:rPr>
              <a:t>anh</a:t>
            </a:r>
            <a:r>
              <a:rPr lang="en-US" sz="2400" b="1" i="1" dirty="0" smtClean="0">
                <a:latin typeface=".VnTime" pitchFamily="34" charset="0"/>
              </a:rPr>
              <a:t> </a:t>
            </a:r>
            <a:r>
              <a:rPr lang="en-US" sz="2400" b="1" i="1" dirty="0" err="1" smtClean="0">
                <a:latin typeface=".VnTime" pitchFamily="34" charset="0"/>
              </a:rPr>
              <a:t>chµng</a:t>
            </a:r>
            <a:r>
              <a:rPr lang="en-US" sz="2400" b="1" i="1" dirty="0" smtClean="0">
                <a:latin typeface=".VnTime" pitchFamily="34" charset="0"/>
              </a:rPr>
              <a:t> </a:t>
            </a:r>
            <a:r>
              <a:rPr lang="en-US" sz="2400" b="1" i="1" dirty="0" err="1" smtClean="0">
                <a:latin typeface=".VnTime" pitchFamily="34" charset="0"/>
              </a:rPr>
              <a:t>rïa</a:t>
            </a:r>
            <a:r>
              <a:rPr lang="en-US" sz="2400" b="1" i="1" dirty="0" smtClean="0">
                <a:latin typeface=".VnTime" pitchFamily="34" charset="0"/>
              </a:rPr>
              <a:t> </a:t>
            </a:r>
            <a:r>
              <a:rPr lang="en-US" sz="2400" b="1" i="1" dirty="0" err="1" smtClean="0">
                <a:latin typeface=".VnTime" pitchFamily="34" charset="0"/>
              </a:rPr>
              <a:t>næi</a:t>
            </a:r>
            <a:r>
              <a:rPr lang="en-US" sz="2400" b="1" i="1" dirty="0" smtClean="0">
                <a:latin typeface=".VnTime" pitchFamily="34" charset="0"/>
              </a:rPr>
              <a:t> </a:t>
            </a:r>
            <a:r>
              <a:rPr lang="en-US" sz="2400" b="1" i="1" dirty="0" err="1" smtClean="0">
                <a:latin typeface=".VnTime" pitchFamily="34" charset="0"/>
              </a:rPr>
              <a:t>tiÕng</a:t>
            </a:r>
            <a:r>
              <a:rPr lang="en-US" sz="2400" b="1" i="1" dirty="0" smtClean="0">
                <a:latin typeface=".VnTime" pitchFamily="34" charset="0"/>
              </a:rPr>
              <a:t> </a:t>
            </a:r>
            <a:r>
              <a:rPr lang="en-US" sz="2400" b="1" i="1" dirty="0" err="1" smtClean="0">
                <a:latin typeface=".VnTime" pitchFamily="34" charset="0"/>
              </a:rPr>
              <a:t>lï</a:t>
            </a:r>
            <a:r>
              <a:rPr lang="en-US" sz="2400" b="1" i="1" dirty="0" smtClean="0">
                <a:latin typeface=".VnTime" pitchFamily="34" charset="0"/>
              </a:rPr>
              <a:t> ®ï, </a:t>
            </a:r>
            <a:r>
              <a:rPr lang="en-US" sz="2400" b="1" i="1" dirty="0" err="1" smtClean="0">
                <a:latin typeface=".VnTime" pitchFamily="34" charset="0"/>
              </a:rPr>
              <a:t>chËm</a:t>
            </a:r>
            <a:r>
              <a:rPr lang="en-US" sz="2400" b="1" i="1" dirty="0" smtClean="0">
                <a:latin typeface=".VnTime" pitchFamily="34" charset="0"/>
              </a:rPr>
              <a:t> ch¹p. </a:t>
            </a:r>
            <a:r>
              <a:rPr lang="en-US" sz="2400" b="1" i="1" dirty="0" err="1" smtClean="0">
                <a:latin typeface=".VnTime" pitchFamily="34" charset="0"/>
              </a:rPr>
              <a:t>C©u</a:t>
            </a:r>
            <a:r>
              <a:rPr lang="en-US" sz="2400" b="1" i="1" dirty="0" smtClean="0">
                <a:latin typeface=".VnTime" pitchFamily="34" charset="0"/>
              </a:rPr>
              <a:t> </a:t>
            </a:r>
            <a:r>
              <a:rPr lang="en-US" sz="2400" b="1" i="1" dirty="0" err="1" smtClean="0">
                <a:latin typeface=".VnTime" pitchFamily="34" charset="0"/>
              </a:rPr>
              <a:t>chuyÖn</a:t>
            </a:r>
            <a:r>
              <a:rPr lang="en-US" sz="2400" b="1" i="1" dirty="0" smtClean="0">
                <a:latin typeface=".VnTime" pitchFamily="34" charset="0"/>
              </a:rPr>
              <a:t> </a:t>
            </a:r>
            <a:r>
              <a:rPr lang="en-US" sz="2400" b="1" i="1" dirty="0" err="1" smtClean="0">
                <a:latin typeface=".VnTime" pitchFamily="34" charset="0"/>
              </a:rPr>
              <a:t>Êy</a:t>
            </a:r>
            <a:r>
              <a:rPr lang="en-US" sz="2400" b="1" i="1" dirty="0" smtClean="0">
                <a:latin typeface=".VnTime" pitchFamily="34" charset="0"/>
              </a:rPr>
              <a:t> d¹y </a:t>
            </a:r>
            <a:r>
              <a:rPr lang="en-US" sz="2400" b="1" i="1" dirty="0" err="1" smtClean="0">
                <a:latin typeface=".VnTime" pitchFamily="34" charset="0"/>
              </a:rPr>
              <a:t>cho</a:t>
            </a:r>
            <a:r>
              <a:rPr lang="en-US" sz="2400" b="1" i="1" dirty="0" smtClean="0">
                <a:latin typeface=".VnTime" pitchFamily="34" charset="0"/>
              </a:rPr>
              <a:t> </a:t>
            </a:r>
            <a:r>
              <a:rPr lang="en-US" sz="2400" b="1" i="1" dirty="0" err="1" smtClean="0">
                <a:latin typeface=".VnTime" pitchFamily="34" charset="0"/>
              </a:rPr>
              <a:t>t«i</a:t>
            </a:r>
            <a:r>
              <a:rPr lang="en-US" sz="2400" b="1" i="1" dirty="0" smtClean="0">
                <a:latin typeface=".VnTime" pitchFamily="34" charset="0"/>
              </a:rPr>
              <a:t> </a:t>
            </a:r>
            <a:r>
              <a:rPr lang="en-US" sz="2400" b="1" i="1" dirty="0" err="1" smtClean="0">
                <a:latin typeface=".VnTime" pitchFamily="34" charset="0"/>
              </a:rPr>
              <a:t>mét</a:t>
            </a:r>
            <a:r>
              <a:rPr lang="en-US" sz="2400" b="1" i="1" dirty="0" smtClean="0">
                <a:latin typeface=".VnTime" pitchFamily="34" charset="0"/>
              </a:rPr>
              <a:t> </a:t>
            </a:r>
            <a:r>
              <a:rPr lang="en-US" sz="2400" b="1" i="1" dirty="0" err="1" smtClean="0">
                <a:latin typeface=".VnTime" pitchFamily="34" charset="0"/>
              </a:rPr>
              <a:t>bµi</a:t>
            </a:r>
            <a:r>
              <a:rPr lang="en-US" sz="2400" b="1" i="1" dirty="0" smtClean="0">
                <a:latin typeface=".VnTime" pitchFamily="34" charset="0"/>
              </a:rPr>
              <a:t> </a:t>
            </a:r>
            <a:r>
              <a:rPr lang="en-US" sz="2400" b="1" i="1" dirty="0" err="1" smtClean="0">
                <a:latin typeface=".VnTime" pitchFamily="34" charset="0"/>
              </a:rPr>
              <a:t>häc</a:t>
            </a:r>
            <a:r>
              <a:rPr lang="en-US" sz="2400" b="1" i="1" dirty="0" smtClean="0">
                <a:latin typeface=".VnTime" pitchFamily="34" charset="0"/>
              </a:rPr>
              <a:t> </a:t>
            </a:r>
            <a:r>
              <a:rPr lang="en-US" sz="2400" b="1" i="1" dirty="0" err="1" smtClean="0">
                <a:latin typeface=".VnTime" pitchFamily="34" charset="0"/>
              </a:rPr>
              <a:t>nhí</a:t>
            </a:r>
            <a:r>
              <a:rPr lang="en-US" sz="2400" b="1" i="1" dirty="0" smtClean="0">
                <a:latin typeface=".VnTime" pitchFamily="34" charset="0"/>
              </a:rPr>
              <a:t> ®</a:t>
            </a:r>
            <a:r>
              <a:rPr lang="en-US" sz="2400" b="1" i="1" dirty="0" err="1" smtClean="0">
                <a:latin typeface=".VnTime" pitchFamily="34" charset="0"/>
              </a:rPr>
              <a:t>êi</a:t>
            </a:r>
            <a:r>
              <a:rPr lang="en-US" sz="2400" b="1" i="1" dirty="0" smtClean="0">
                <a:latin typeface=".VnTime" pitchFamily="34" charset="0"/>
              </a:rPr>
              <a:t>. §</a:t>
            </a:r>
            <a:r>
              <a:rPr lang="en-US" sz="2400" b="1" i="1" dirty="0" err="1" smtClean="0">
                <a:latin typeface=".VnTime" pitchFamily="34" charset="0"/>
              </a:rPr>
              <a:t>Çu</a:t>
            </a:r>
            <a:r>
              <a:rPr lang="en-US" sz="2400" b="1" i="1" dirty="0" smtClean="0">
                <a:latin typeface=".VnTime" pitchFamily="34" charset="0"/>
              </a:rPr>
              <a:t> ®</a:t>
            </a:r>
            <a:r>
              <a:rPr lang="en-US" sz="2400" b="1" i="1" dirty="0" err="1" smtClean="0">
                <a:latin typeface=".VnTime" pitchFamily="34" charset="0"/>
              </a:rPr>
              <a:t>u«i</a:t>
            </a:r>
            <a:r>
              <a:rPr lang="en-US" sz="2400" b="1" i="1" dirty="0" smtClean="0">
                <a:latin typeface=".VnTime" pitchFamily="34" charset="0"/>
              </a:rPr>
              <a:t> </a:t>
            </a:r>
            <a:r>
              <a:rPr lang="en-US" sz="2400" b="1" i="1" dirty="0" err="1" smtClean="0">
                <a:latin typeface=".VnTime" pitchFamily="34" charset="0"/>
              </a:rPr>
              <a:t>thÕ</a:t>
            </a:r>
            <a:r>
              <a:rPr lang="en-US" sz="2400" b="1" i="1" dirty="0" smtClean="0">
                <a:latin typeface=".VnTime" pitchFamily="34" charset="0"/>
              </a:rPr>
              <a:t> </a:t>
            </a:r>
            <a:r>
              <a:rPr lang="en-US" sz="2400" b="1" i="1" dirty="0" err="1" smtClean="0">
                <a:latin typeface=".VnTime" pitchFamily="34" charset="0"/>
              </a:rPr>
              <a:t>nµy</a:t>
            </a:r>
            <a:r>
              <a:rPr lang="en-US" sz="2400" b="1" i="1" dirty="0" smtClean="0">
                <a:latin typeface=".VnTime" pitchFamily="34" charset="0"/>
              </a:rPr>
              <a:t>:</a:t>
            </a:r>
            <a:endParaRPr lang="en-US" dirty="0"/>
          </a:p>
        </p:txBody>
      </p:sp>
      <p:sp>
        <p:nvSpPr>
          <p:cNvPr id="5" name="Flowchart: Process 4"/>
          <p:cNvSpPr/>
          <p:nvPr/>
        </p:nvSpPr>
        <p:spPr>
          <a:xfrm>
            <a:off x="0" y="2667000"/>
            <a:ext cx="9144000" cy="4038600"/>
          </a:xfrm>
          <a:prstGeom prst="flowChartProcess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 smtClean="0">
                <a:solidFill>
                  <a:srgbClr val="FF0000"/>
                </a:solidFill>
                <a:latin typeface=".VnTime" pitchFamily="34" charset="0"/>
              </a:rPr>
              <a:t> - </a:t>
            </a:r>
            <a:r>
              <a:rPr lang="en-US" sz="2400" b="1" dirty="0" err="1" smtClean="0">
                <a:solidFill>
                  <a:srgbClr val="FF0000"/>
                </a:solidFill>
                <a:latin typeface=".VnTime" pitchFamily="34" charset="0"/>
              </a:rPr>
              <a:t>C¸ch</a:t>
            </a:r>
            <a:r>
              <a:rPr lang="en-US" sz="2400" b="1" dirty="0" smtClean="0">
                <a:solidFill>
                  <a:srgbClr val="FF0000"/>
                </a:solidFill>
                <a:latin typeface=".VnTime" pitchFamily="34" charset="0"/>
              </a:rPr>
              <a:t> a) lµ </a:t>
            </a:r>
            <a:r>
              <a:rPr lang="en-US" sz="2400" b="1" dirty="0" err="1" smtClean="0">
                <a:solidFill>
                  <a:srgbClr val="FF0000"/>
                </a:solidFill>
                <a:latin typeface=".VnTime" pitchFamily="34" charset="0"/>
              </a:rPr>
              <a:t>më</a:t>
            </a:r>
            <a:r>
              <a:rPr lang="en-US" sz="2400" b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.VnTime" pitchFamily="34" charset="0"/>
              </a:rPr>
              <a:t>bµi</a:t>
            </a:r>
            <a:r>
              <a:rPr lang="en-US" sz="2400" b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.VnTime" pitchFamily="34" charset="0"/>
              </a:rPr>
              <a:t>trùc</a:t>
            </a:r>
            <a:r>
              <a:rPr lang="en-US" sz="2400" b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.VnTime" pitchFamily="34" charset="0"/>
              </a:rPr>
              <a:t>tiÕp</a:t>
            </a:r>
            <a:r>
              <a:rPr lang="en-US" sz="2400" b="1" dirty="0" smtClean="0">
                <a:solidFill>
                  <a:srgbClr val="FF0000"/>
                </a:solidFill>
                <a:latin typeface=".VnTime" pitchFamily="34" charset="0"/>
              </a:rPr>
              <a:t> v× ®· </a:t>
            </a:r>
            <a:r>
              <a:rPr lang="en-US" sz="2400" b="1" dirty="0" err="1" smtClean="0">
                <a:solidFill>
                  <a:srgbClr val="FF0000"/>
                </a:solidFill>
                <a:latin typeface=".VnTime" pitchFamily="34" charset="0"/>
              </a:rPr>
              <a:t>kÓ</a:t>
            </a:r>
            <a:r>
              <a:rPr lang="en-US" sz="2400" b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.VnTime" pitchFamily="34" charset="0"/>
              </a:rPr>
              <a:t>ngay</a:t>
            </a:r>
            <a:r>
              <a:rPr lang="en-US" sz="2400" b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.VnTime" pitchFamily="34" charset="0"/>
              </a:rPr>
              <a:t>vµo</a:t>
            </a:r>
            <a:r>
              <a:rPr lang="en-US" sz="2400" b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.VnTime" pitchFamily="34" charset="0"/>
              </a:rPr>
              <a:t>sù</a:t>
            </a:r>
            <a:r>
              <a:rPr lang="en-US" sz="2400" b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.VnTime" pitchFamily="34" charset="0"/>
              </a:rPr>
              <a:t>viÖc</a:t>
            </a:r>
            <a:r>
              <a:rPr lang="en-US" sz="2400" b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.VnTime" pitchFamily="34" charset="0"/>
              </a:rPr>
              <a:t>më</a:t>
            </a:r>
            <a:r>
              <a:rPr lang="en-US" sz="2400" b="1" dirty="0" smtClean="0">
                <a:solidFill>
                  <a:srgbClr val="FF0000"/>
                </a:solidFill>
                <a:latin typeface=".VnTime" pitchFamily="34" charset="0"/>
              </a:rPr>
              <a:t> ®</a:t>
            </a:r>
            <a:r>
              <a:rPr lang="en-US" sz="2400" b="1" dirty="0" err="1" smtClean="0">
                <a:solidFill>
                  <a:srgbClr val="FF0000"/>
                </a:solidFill>
                <a:latin typeface=".VnTime" pitchFamily="34" charset="0"/>
              </a:rPr>
              <a:t>Çu</a:t>
            </a:r>
            <a:r>
              <a:rPr lang="en-US" sz="2400" b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.VnTime" pitchFamily="34" charset="0"/>
              </a:rPr>
              <a:t>c©u</a:t>
            </a:r>
            <a:r>
              <a:rPr lang="en-US" sz="2400" b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.VnTime" pitchFamily="34" charset="0"/>
              </a:rPr>
              <a:t>chuyÖn</a:t>
            </a:r>
            <a:r>
              <a:rPr lang="en-US" sz="2400" b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.VnTime" pitchFamily="34" charset="0"/>
              </a:rPr>
              <a:t>rïa</a:t>
            </a:r>
            <a:r>
              <a:rPr lang="en-US" sz="2400" b="1" dirty="0" smtClean="0">
                <a:solidFill>
                  <a:srgbClr val="FF0000"/>
                </a:solidFill>
                <a:latin typeface=".VnTime" pitchFamily="34" charset="0"/>
              </a:rPr>
              <a:t> ®</a:t>
            </a:r>
            <a:r>
              <a:rPr lang="en-US" sz="2400" b="1" dirty="0" err="1" smtClean="0">
                <a:solidFill>
                  <a:srgbClr val="FF0000"/>
                </a:solidFill>
                <a:latin typeface=".VnTime" pitchFamily="34" charset="0"/>
              </a:rPr>
              <a:t>ang</a:t>
            </a:r>
            <a:r>
              <a:rPr lang="en-US" sz="2400" b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.VnTime" pitchFamily="34" charset="0"/>
              </a:rPr>
              <a:t>tËp</a:t>
            </a:r>
            <a:r>
              <a:rPr lang="en-US" sz="2400" b="1" dirty="0" smtClean="0">
                <a:solidFill>
                  <a:srgbClr val="FF0000"/>
                </a:solidFill>
                <a:latin typeface=".VnTime" pitchFamily="34" charset="0"/>
              </a:rPr>
              <a:t> ch¹y </a:t>
            </a:r>
            <a:r>
              <a:rPr lang="en-US" sz="2400" b="1" dirty="0" err="1" smtClean="0">
                <a:solidFill>
                  <a:srgbClr val="FF0000"/>
                </a:solidFill>
                <a:latin typeface=".VnTime" pitchFamily="34" charset="0"/>
              </a:rPr>
              <a:t>trªn</a:t>
            </a:r>
            <a:r>
              <a:rPr lang="en-US" sz="2400" b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.VnTime" pitchFamily="34" charset="0"/>
              </a:rPr>
              <a:t>bê</a:t>
            </a:r>
            <a:r>
              <a:rPr lang="en-US" sz="2400" b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.VnTime" pitchFamily="34" charset="0"/>
              </a:rPr>
              <a:t>s«ng</a:t>
            </a:r>
            <a:r>
              <a:rPr lang="en-US" sz="2400" b="1" dirty="0" smtClean="0">
                <a:solidFill>
                  <a:srgbClr val="FF0000"/>
                </a:solidFill>
                <a:latin typeface=".VnTime" pitchFamily="34" charset="0"/>
              </a:rPr>
              <a:t>.</a:t>
            </a:r>
          </a:p>
          <a:p>
            <a:endParaRPr lang="en-US" sz="2400" b="1" dirty="0" smtClean="0">
              <a:solidFill>
                <a:srgbClr val="FF0000"/>
              </a:solidFill>
              <a:latin typeface=".VnTime" pitchFamily="34" charset="0"/>
            </a:endParaRPr>
          </a:p>
          <a:p>
            <a:endParaRPr lang="en-US" sz="2400" b="1" dirty="0" smtClean="0">
              <a:solidFill>
                <a:srgbClr val="FF0000"/>
              </a:solidFill>
              <a:latin typeface=".VnTime" pitchFamily="34" charset="0"/>
            </a:endParaRPr>
          </a:p>
          <a:p>
            <a:endParaRPr lang="en-US" sz="2400" b="1" dirty="0" smtClean="0">
              <a:solidFill>
                <a:srgbClr val="FF0000"/>
              </a:solidFill>
              <a:latin typeface=".VnTime" pitchFamily="34" charset="0"/>
            </a:endParaRPr>
          </a:p>
          <a:p>
            <a:endParaRPr lang="en-US" sz="2400" b="1" dirty="0" smtClean="0">
              <a:solidFill>
                <a:srgbClr val="FF0000"/>
              </a:solidFill>
              <a:latin typeface=".VnTime" pitchFamily="34" charset="0"/>
            </a:endParaRPr>
          </a:p>
          <a:p>
            <a:endParaRPr lang="en-US" sz="2400" b="1" dirty="0" smtClean="0">
              <a:solidFill>
                <a:srgbClr val="FF0000"/>
              </a:solidFill>
              <a:latin typeface=".VnTime" pitchFamily="34" charset="0"/>
            </a:endParaRPr>
          </a:p>
          <a:p>
            <a:endParaRPr lang="en-US" sz="2400" b="1" dirty="0" smtClean="0">
              <a:solidFill>
                <a:srgbClr val="FF0000"/>
              </a:solidFill>
              <a:latin typeface=".VnTime" pitchFamily="34" charset="0"/>
            </a:endParaRPr>
          </a:p>
          <a:p>
            <a:endParaRPr lang="en-US" sz="2400" b="1" dirty="0" smtClean="0">
              <a:solidFill>
                <a:srgbClr val="FF0000"/>
              </a:solidFill>
              <a:latin typeface=".VnTime" pitchFamily="34" charset="0"/>
            </a:endParaRPr>
          </a:p>
          <a:p>
            <a:endParaRPr lang="en-US" sz="2400" b="1" dirty="0">
              <a:solidFill>
                <a:srgbClr val="FF0000"/>
              </a:solidFill>
              <a:latin typeface=".VnTime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3733800"/>
            <a:ext cx="8915400" cy="12311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Tx/>
              <a:buChar char="-"/>
            </a:pPr>
            <a:r>
              <a:rPr lang="en-US" sz="2400" b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600" b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.VnTime" pitchFamily="34" charset="0"/>
              </a:rPr>
              <a:t>C¸ch</a:t>
            </a:r>
            <a:r>
              <a:rPr lang="en-US" sz="2400" b="1" dirty="0" smtClean="0">
                <a:solidFill>
                  <a:srgbClr val="FF0000"/>
                </a:solidFill>
                <a:latin typeface=".VnTime" pitchFamily="34" charset="0"/>
              </a:rPr>
              <a:t> b); c); d) lµ </a:t>
            </a:r>
            <a:r>
              <a:rPr lang="en-US" sz="2400" b="1" dirty="0" err="1" smtClean="0">
                <a:solidFill>
                  <a:srgbClr val="FF0000"/>
                </a:solidFill>
                <a:latin typeface=".VnTime" pitchFamily="34" charset="0"/>
              </a:rPr>
              <a:t>më</a:t>
            </a:r>
            <a:r>
              <a:rPr lang="en-US" sz="2400" b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.VnTime" pitchFamily="34" charset="0"/>
              </a:rPr>
              <a:t>bµi</a:t>
            </a:r>
            <a:r>
              <a:rPr lang="en-US" sz="2400" b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.VnTime" pitchFamily="34" charset="0"/>
              </a:rPr>
              <a:t>gi¸n</a:t>
            </a:r>
            <a:r>
              <a:rPr lang="en-US" sz="2400" b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.VnTime" pitchFamily="34" charset="0"/>
              </a:rPr>
              <a:t>tiÕp</a:t>
            </a:r>
            <a:r>
              <a:rPr lang="en-US" sz="2400" b="1" dirty="0" smtClean="0">
                <a:solidFill>
                  <a:srgbClr val="FF0000"/>
                </a:solidFill>
                <a:latin typeface=".VnTime" pitchFamily="34" charset="0"/>
              </a:rPr>
              <a:t> v× ®· </a:t>
            </a:r>
            <a:r>
              <a:rPr lang="en-US" sz="2400" b="1" dirty="0" err="1" smtClean="0">
                <a:solidFill>
                  <a:srgbClr val="FF0000"/>
                </a:solidFill>
                <a:latin typeface=".VnTime" pitchFamily="34" charset="0"/>
              </a:rPr>
              <a:t>kh«ng</a:t>
            </a:r>
            <a:r>
              <a:rPr lang="en-US" sz="2400" b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.VnTime" pitchFamily="34" charset="0"/>
              </a:rPr>
              <a:t>kÓ</a:t>
            </a:r>
            <a:r>
              <a:rPr lang="en-US" sz="2400" b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.VnTime" pitchFamily="34" charset="0"/>
              </a:rPr>
              <a:t>ngay</a:t>
            </a:r>
            <a:r>
              <a:rPr lang="en-US" sz="2400" b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.VnTime" pitchFamily="34" charset="0"/>
              </a:rPr>
              <a:t>vµo</a:t>
            </a:r>
            <a:r>
              <a:rPr lang="en-US" sz="2400" b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.VnTime" pitchFamily="34" charset="0"/>
              </a:rPr>
              <a:t>sù</a:t>
            </a:r>
            <a:r>
              <a:rPr lang="en-US" sz="2400" b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.VnTime" pitchFamily="34" charset="0"/>
              </a:rPr>
              <a:t>viÖc</a:t>
            </a:r>
            <a:r>
              <a:rPr lang="en-US" sz="2400" b="1" dirty="0" smtClean="0">
                <a:solidFill>
                  <a:srgbClr val="FF0000"/>
                </a:solidFill>
                <a:latin typeface=".VnTime" pitchFamily="34" charset="0"/>
              </a:rPr>
              <a:t> ®</a:t>
            </a:r>
            <a:r>
              <a:rPr lang="en-US" sz="2400" b="1" dirty="0" err="1" smtClean="0">
                <a:solidFill>
                  <a:srgbClr val="FF0000"/>
                </a:solidFill>
                <a:latin typeface=".VnTime" pitchFamily="34" charset="0"/>
              </a:rPr>
              <a:t>Çu</a:t>
            </a:r>
            <a:r>
              <a:rPr lang="en-US" sz="2400" b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.VnTime" pitchFamily="34" charset="0"/>
              </a:rPr>
              <a:t>tiªn</a:t>
            </a:r>
            <a:r>
              <a:rPr lang="en-US" sz="2400" b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.VnTime" pitchFamily="34" charset="0"/>
              </a:rPr>
              <a:t>cña</a:t>
            </a:r>
            <a:r>
              <a:rPr lang="en-US" sz="2400" b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.VnTime" pitchFamily="34" charset="0"/>
              </a:rPr>
              <a:t>truyÖn</a:t>
            </a:r>
            <a:r>
              <a:rPr lang="en-US" sz="2400" b="1" dirty="0" smtClean="0">
                <a:solidFill>
                  <a:srgbClr val="FF0000"/>
                </a:solidFill>
                <a:latin typeface=".VnTime" pitchFamily="34" charset="0"/>
              </a:rPr>
              <a:t> mµ </a:t>
            </a:r>
            <a:r>
              <a:rPr lang="en-US" sz="2400" b="1" dirty="0" err="1" smtClean="0">
                <a:solidFill>
                  <a:srgbClr val="FF0000"/>
                </a:solidFill>
                <a:latin typeface=".VnTime" pitchFamily="34" charset="0"/>
              </a:rPr>
              <a:t>nªu</a:t>
            </a:r>
            <a:r>
              <a:rPr lang="en-US" sz="2400" b="1" dirty="0" smtClean="0">
                <a:solidFill>
                  <a:srgbClr val="FF0000"/>
                </a:solidFill>
                <a:latin typeface=".VnTime" pitchFamily="34" charset="0"/>
              </a:rPr>
              <a:t> ý </a:t>
            </a:r>
            <a:r>
              <a:rPr lang="en-US" sz="2400" b="1" dirty="0" err="1" smtClean="0">
                <a:solidFill>
                  <a:srgbClr val="FF0000"/>
                </a:solidFill>
                <a:latin typeface=".VnTime" pitchFamily="34" charset="0"/>
              </a:rPr>
              <a:t>nghÜa</a:t>
            </a:r>
            <a:r>
              <a:rPr lang="en-US" sz="2400" b="1" dirty="0" smtClean="0">
                <a:solidFill>
                  <a:srgbClr val="FF0000"/>
                </a:solidFill>
                <a:latin typeface=".VnTime" pitchFamily="34" charset="0"/>
              </a:rPr>
              <a:t>, hay </a:t>
            </a:r>
            <a:r>
              <a:rPr lang="en-US" sz="2400" b="1" dirty="0" err="1" smtClean="0">
                <a:solidFill>
                  <a:srgbClr val="FF0000"/>
                </a:solidFill>
                <a:latin typeface=".VnTime" pitchFamily="34" charset="0"/>
              </a:rPr>
              <a:t>nh÷ng</a:t>
            </a:r>
            <a:r>
              <a:rPr lang="en-US" sz="2400" b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.VnTime" pitchFamily="34" charset="0"/>
              </a:rPr>
              <a:t>truyÖn</a:t>
            </a:r>
            <a:r>
              <a:rPr lang="en-US" sz="2400" b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.VnTime" pitchFamily="34" charset="0"/>
              </a:rPr>
              <a:t>kh¸c</a:t>
            </a:r>
            <a:r>
              <a:rPr lang="en-US" sz="2400" b="1" dirty="0" smtClean="0">
                <a:solidFill>
                  <a:srgbClr val="FF0000"/>
                </a:solidFill>
                <a:latin typeface=".VnTime" pitchFamily="34" charset="0"/>
              </a:rPr>
              <a:t> ®Ó </a:t>
            </a:r>
            <a:r>
              <a:rPr lang="en-US" sz="2400" b="1" dirty="0" err="1" smtClean="0">
                <a:solidFill>
                  <a:srgbClr val="FF0000"/>
                </a:solidFill>
                <a:latin typeface=".VnTime" pitchFamily="34" charset="0"/>
              </a:rPr>
              <a:t>vµo</a:t>
            </a:r>
            <a:r>
              <a:rPr lang="en-US" sz="2400" b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.VnTime" pitchFamily="34" charset="0"/>
              </a:rPr>
              <a:t>truyÖn</a:t>
            </a:r>
            <a:r>
              <a:rPr lang="en-US" sz="2400" b="1" dirty="0" smtClean="0">
                <a:solidFill>
                  <a:srgbClr val="FF0000"/>
                </a:solidFill>
                <a:latin typeface=".VnTime" pitchFamily="34" charset="0"/>
              </a:rPr>
              <a:t>.</a:t>
            </a:r>
            <a:endParaRPr lang="en-US" sz="2600" b="1" dirty="0" smtClean="0">
              <a:solidFill>
                <a:srgbClr val="FF0000"/>
              </a:solidFill>
              <a:latin typeface=".VnTime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5105400"/>
            <a:ext cx="8915400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600" b="1" dirty="0" smtClean="0">
                <a:solidFill>
                  <a:srgbClr val="FF0000"/>
                </a:solidFill>
                <a:latin typeface=".VnTime" pitchFamily="34" charset="0"/>
              </a:rPr>
              <a:t>  </a:t>
            </a:r>
            <a:r>
              <a:rPr lang="en-US" sz="2600" b="1" dirty="0" smtClean="0">
                <a:latin typeface=".VnTime" pitchFamily="34" charset="0"/>
                <a:sym typeface="Wingdings" pitchFamily="2" charset="2"/>
              </a:rPr>
              <a:t> Theo </a:t>
            </a:r>
            <a:r>
              <a:rPr lang="en-US" sz="2600" b="1" dirty="0" err="1" smtClean="0">
                <a:latin typeface=".VnTime" pitchFamily="34" charset="0"/>
                <a:sym typeface="Wingdings" pitchFamily="2" charset="2"/>
              </a:rPr>
              <a:t>em</a:t>
            </a:r>
            <a:r>
              <a:rPr lang="en-US" sz="2600" b="1" dirty="0" smtClean="0">
                <a:latin typeface=".VnTime" pitchFamily="34" charset="0"/>
                <a:sym typeface="Wingdings" pitchFamily="2" charset="2"/>
              </a:rPr>
              <a:t> </a:t>
            </a:r>
            <a:r>
              <a:rPr lang="en-US" sz="2600" b="1" dirty="0" err="1" smtClean="0">
                <a:latin typeface=".VnTime" pitchFamily="34" charset="0"/>
                <a:sym typeface="Wingdings" pitchFamily="2" charset="2"/>
              </a:rPr>
              <a:t>víi</a:t>
            </a:r>
            <a:r>
              <a:rPr lang="en-US" sz="2600" b="1" dirty="0" smtClean="0">
                <a:latin typeface=".VnTime" pitchFamily="34" charset="0"/>
                <a:sym typeface="Wingdings" pitchFamily="2" charset="2"/>
              </a:rPr>
              <a:t> </a:t>
            </a:r>
            <a:r>
              <a:rPr lang="en-US" sz="2600" b="1" dirty="0" err="1" smtClean="0">
                <a:latin typeface=".VnTime" pitchFamily="34" charset="0"/>
                <a:sym typeface="Wingdings" pitchFamily="2" charset="2"/>
              </a:rPr>
              <a:t>hai</a:t>
            </a:r>
            <a:r>
              <a:rPr lang="en-US" sz="2600" b="1" dirty="0" smtClean="0">
                <a:latin typeface=".VnTime" pitchFamily="34" charset="0"/>
                <a:sym typeface="Wingdings" pitchFamily="2" charset="2"/>
              </a:rPr>
              <a:t> </a:t>
            </a:r>
            <a:r>
              <a:rPr lang="en-US" sz="2600" b="1" dirty="0" err="1" smtClean="0">
                <a:latin typeface=".VnTime" pitchFamily="34" charset="0"/>
                <a:sym typeface="Wingdings" pitchFamily="2" charset="2"/>
              </a:rPr>
              <a:t>c¸ch</a:t>
            </a:r>
            <a:r>
              <a:rPr lang="en-US" sz="2600" b="1" dirty="0" smtClean="0">
                <a:latin typeface=".VnTime" pitchFamily="34" charset="0"/>
                <a:sym typeface="Wingdings" pitchFamily="2" charset="2"/>
              </a:rPr>
              <a:t> </a:t>
            </a:r>
            <a:r>
              <a:rPr lang="en-US" sz="2600" b="1" dirty="0" err="1" smtClean="0">
                <a:latin typeface=".VnTime" pitchFamily="34" charset="0"/>
                <a:sym typeface="Wingdings" pitchFamily="2" charset="2"/>
              </a:rPr>
              <a:t>më</a:t>
            </a:r>
            <a:r>
              <a:rPr lang="en-US" sz="2600" b="1" dirty="0" smtClean="0">
                <a:latin typeface=".VnTime" pitchFamily="34" charset="0"/>
                <a:sym typeface="Wingdings" pitchFamily="2" charset="2"/>
              </a:rPr>
              <a:t> </a:t>
            </a:r>
            <a:r>
              <a:rPr lang="en-US" sz="2600" b="1" dirty="0" err="1" smtClean="0">
                <a:latin typeface=".VnTime" pitchFamily="34" charset="0"/>
                <a:sym typeface="Wingdings" pitchFamily="2" charset="2"/>
              </a:rPr>
              <a:t>bµi</a:t>
            </a:r>
            <a:r>
              <a:rPr lang="en-US" sz="2600" b="1" dirty="0" smtClean="0">
                <a:latin typeface=".VnTime" pitchFamily="34" charset="0"/>
                <a:sym typeface="Wingdings" pitchFamily="2" charset="2"/>
              </a:rPr>
              <a:t> </a:t>
            </a:r>
            <a:r>
              <a:rPr lang="en-US" sz="2600" b="1" dirty="0" err="1" smtClean="0">
                <a:latin typeface=".VnTime" pitchFamily="34" charset="0"/>
                <a:sym typeface="Wingdings" pitchFamily="2" charset="2"/>
              </a:rPr>
              <a:t>trªn</a:t>
            </a:r>
            <a:r>
              <a:rPr lang="en-US" sz="2600" b="1" dirty="0" smtClean="0">
                <a:latin typeface=".VnTime" pitchFamily="34" charset="0"/>
                <a:sym typeface="Wingdings" pitchFamily="2" charset="2"/>
              </a:rPr>
              <a:t> </a:t>
            </a:r>
            <a:r>
              <a:rPr lang="en-US" sz="2600" b="1" dirty="0" err="1" smtClean="0">
                <a:latin typeface=".VnTime" pitchFamily="34" charset="0"/>
                <a:sym typeface="Wingdings" pitchFamily="2" charset="2"/>
              </a:rPr>
              <a:t>em</a:t>
            </a:r>
            <a:r>
              <a:rPr lang="en-US" sz="2600" b="1" dirty="0" smtClean="0">
                <a:latin typeface=".VnTime" pitchFamily="34" charset="0"/>
                <a:sym typeface="Wingdings" pitchFamily="2" charset="2"/>
              </a:rPr>
              <a:t> </a:t>
            </a:r>
            <a:r>
              <a:rPr lang="en-US" sz="2600" b="1" dirty="0" err="1" smtClean="0">
                <a:latin typeface=".VnTime" pitchFamily="34" charset="0"/>
                <a:sym typeface="Wingdings" pitchFamily="2" charset="2"/>
              </a:rPr>
              <a:t>thÝch</a:t>
            </a:r>
            <a:r>
              <a:rPr lang="en-US" sz="2600" b="1" dirty="0" smtClean="0">
                <a:latin typeface=".VnTime" pitchFamily="34" charset="0"/>
                <a:sym typeface="Wingdings" pitchFamily="2" charset="2"/>
              </a:rPr>
              <a:t> </a:t>
            </a:r>
            <a:r>
              <a:rPr lang="en-US" sz="2600" b="1" dirty="0" err="1" smtClean="0">
                <a:latin typeface=".VnTime" pitchFamily="34" charset="0"/>
                <a:sym typeface="Wingdings" pitchFamily="2" charset="2"/>
              </a:rPr>
              <a:t>c¸ch</a:t>
            </a:r>
            <a:r>
              <a:rPr lang="en-US" sz="2600" b="1" dirty="0" smtClean="0">
                <a:latin typeface=".VnTime" pitchFamily="34" charset="0"/>
                <a:sym typeface="Wingdings" pitchFamily="2" charset="2"/>
              </a:rPr>
              <a:t> </a:t>
            </a:r>
            <a:r>
              <a:rPr lang="en-US" sz="2600" b="1" dirty="0" err="1" smtClean="0">
                <a:latin typeface=".VnTime" pitchFamily="34" charset="0"/>
                <a:sym typeface="Wingdings" pitchFamily="2" charset="2"/>
              </a:rPr>
              <a:t>më</a:t>
            </a:r>
            <a:r>
              <a:rPr lang="en-US" sz="2600" b="1" dirty="0" smtClean="0">
                <a:latin typeface=".VnTime" pitchFamily="34" charset="0"/>
                <a:sym typeface="Wingdings" pitchFamily="2" charset="2"/>
              </a:rPr>
              <a:t> </a:t>
            </a:r>
            <a:r>
              <a:rPr lang="en-US" sz="2600" b="1" dirty="0" err="1" smtClean="0">
                <a:latin typeface=".VnTime" pitchFamily="34" charset="0"/>
                <a:sym typeface="Wingdings" pitchFamily="2" charset="2"/>
              </a:rPr>
              <a:t>bµi</a:t>
            </a:r>
            <a:r>
              <a:rPr lang="en-US" sz="2600" b="1" dirty="0" smtClean="0">
                <a:latin typeface=".VnTime" pitchFamily="34" charset="0"/>
                <a:sym typeface="Wingdings" pitchFamily="2" charset="2"/>
              </a:rPr>
              <a:t> </a:t>
            </a:r>
            <a:r>
              <a:rPr lang="en-US" sz="2600" b="1" dirty="0" err="1" smtClean="0">
                <a:latin typeface=".VnTime" pitchFamily="34" charset="0"/>
                <a:sym typeface="Wingdings" pitchFamily="2" charset="2"/>
              </a:rPr>
              <a:t>nµo</a:t>
            </a:r>
            <a:r>
              <a:rPr lang="en-US" sz="2600" b="1" dirty="0" smtClean="0">
                <a:latin typeface=".VnTime" pitchFamily="34" charset="0"/>
                <a:sym typeface="Wingdings" pitchFamily="2" charset="2"/>
              </a:rPr>
              <a:t>? V× </a:t>
            </a:r>
            <a:r>
              <a:rPr lang="en-US" sz="2600" b="1" dirty="0" err="1" smtClean="0">
                <a:latin typeface=".VnTime" pitchFamily="34" charset="0"/>
                <a:sym typeface="Wingdings" pitchFamily="2" charset="2"/>
              </a:rPr>
              <a:t>sao</a:t>
            </a:r>
            <a:r>
              <a:rPr lang="en-US" sz="2600" b="1" dirty="0" smtClean="0">
                <a:latin typeface=".VnTime" pitchFamily="34" charset="0"/>
                <a:sym typeface="Wingdings" pitchFamily="2" charset="2"/>
              </a:rPr>
              <a:t>?</a:t>
            </a:r>
            <a:endParaRPr lang="en-US" sz="2600" b="1" dirty="0" smtClean="0">
              <a:solidFill>
                <a:srgbClr val="FF0000"/>
              </a:solidFill>
              <a:latin typeface=".VnTime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 animBg="1"/>
      <p:bldP spid="6" grpId="0"/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0" y="1447800"/>
            <a:ext cx="8839200" cy="5410200"/>
          </a:xfrm>
        </p:spPr>
        <p:txBody>
          <a:bodyPr>
            <a:normAutofit/>
          </a:bodyPr>
          <a:lstStyle/>
          <a:p>
            <a:pPr marL="0">
              <a:spcBef>
                <a:spcPts val="0"/>
              </a:spcBef>
              <a:buNone/>
            </a:pPr>
            <a:r>
              <a:rPr lang="en-US" b="1" dirty="0" smtClean="0">
                <a:latin typeface=".VnTime" pitchFamily="34" charset="0"/>
              </a:rPr>
              <a:t> </a:t>
            </a:r>
            <a:r>
              <a:rPr lang="en-US" sz="2800" b="1" dirty="0" smtClean="0">
                <a:solidFill>
                  <a:srgbClr val="FF0000"/>
                </a:solidFill>
                <a:latin typeface=".VnTime" pitchFamily="34" charset="0"/>
              </a:rPr>
              <a:t>III/ </a:t>
            </a:r>
            <a:r>
              <a:rPr lang="en-US" sz="2800" b="1" dirty="0" err="1" smtClean="0">
                <a:solidFill>
                  <a:srgbClr val="FF0000"/>
                </a:solidFill>
                <a:latin typeface=".VnTime" pitchFamily="34" charset="0"/>
              </a:rPr>
              <a:t>LuyÖn</a:t>
            </a:r>
            <a:r>
              <a:rPr lang="en-US" sz="2800" b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.VnTime" pitchFamily="34" charset="0"/>
              </a:rPr>
              <a:t>tËp</a:t>
            </a:r>
            <a:r>
              <a:rPr lang="en-US" sz="2800" b="1" dirty="0" smtClean="0">
                <a:solidFill>
                  <a:srgbClr val="FF0000"/>
                </a:solidFill>
                <a:latin typeface=".VnTime" pitchFamily="34" charset="0"/>
              </a:rPr>
              <a:t>:</a:t>
            </a:r>
          </a:p>
          <a:p>
            <a:pPr marL="0">
              <a:spcBef>
                <a:spcPts val="0"/>
              </a:spcBef>
              <a:buNone/>
            </a:pPr>
            <a:r>
              <a:rPr lang="en-US" sz="2800" b="1" dirty="0" smtClean="0">
                <a:solidFill>
                  <a:srgbClr val="FF0000"/>
                </a:solidFill>
                <a:latin typeface=".VnTime" pitchFamily="34" charset="0"/>
              </a:rPr>
              <a:t>* </a:t>
            </a:r>
            <a:r>
              <a:rPr lang="en-US" sz="2400" b="1" dirty="0" err="1" smtClean="0">
                <a:solidFill>
                  <a:srgbClr val="FF0000"/>
                </a:solidFill>
                <a:latin typeface=".VnTime" pitchFamily="34" charset="0"/>
              </a:rPr>
              <a:t>Bµi</a:t>
            </a:r>
            <a:r>
              <a:rPr lang="en-US" sz="2400" b="1" dirty="0" smtClean="0">
                <a:solidFill>
                  <a:srgbClr val="FF0000"/>
                </a:solidFill>
                <a:latin typeface=".VnTime" pitchFamily="34" charset="0"/>
              </a:rPr>
              <a:t> 2: </a:t>
            </a:r>
            <a:r>
              <a:rPr lang="en-US" sz="2400" b="1" dirty="0" err="1" smtClean="0">
                <a:solidFill>
                  <a:srgbClr val="FF0000"/>
                </a:solidFill>
                <a:latin typeface=".VnTime" pitchFamily="34" charset="0"/>
              </a:rPr>
              <a:t>C©u</a:t>
            </a:r>
            <a:r>
              <a:rPr lang="en-US" sz="2400" b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.VnTime" pitchFamily="34" charset="0"/>
              </a:rPr>
              <a:t>chuyÖn</a:t>
            </a:r>
            <a:r>
              <a:rPr lang="en-US" sz="2400" b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.VnTime" pitchFamily="34" charset="0"/>
              </a:rPr>
              <a:t>Hai</a:t>
            </a:r>
            <a:r>
              <a:rPr lang="en-US" sz="2400" b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.VnTime" pitchFamily="34" charset="0"/>
              </a:rPr>
              <a:t>bµn</a:t>
            </a:r>
            <a:r>
              <a:rPr lang="en-US" sz="2400" b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.VnTime" pitchFamily="34" charset="0"/>
              </a:rPr>
              <a:t>tay</a:t>
            </a:r>
            <a:r>
              <a:rPr lang="en-US" sz="2400" b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.VnTime" pitchFamily="34" charset="0"/>
              </a:rPr>
              <a:t>më</a:t>
            </a:r>
            <a:r>
              <a:rPr lang="en-US" sz="2400" b="1" dirty="0" smtClean="0">
                <a:solidFill>
                  <a:srgbClr val="FF0000"/>
                </a:solidFill>
                <a:latin typeface=".VnTime" pitchFamily="34" charset="0"/>
              </a:rPr>
              <a:t> ®</a:t>
            </a:r>
            <a:r>
              <a:rPr lang="en-US" sz="2400" b="1" dirty="0" err="1" smtClean="0">
                <a:solidFill>
                  <a:srgbClr val="FF0000"/>
                </a:solidFill>
                <a:latin typeface=".VnTime" pitchFamily="34" charset="0"/>
              </a:rPr>
              <a:t>Çu</a:t>
            </a:r>
            <a:r>
              <a:rPr lang="en-US" sz="2400" b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.VnTime" pitchFamily="34" charset="0"/>
              </a:rPr>
              <a:t>theo</a:t>
            </a:r>
            <a:r>
              <a:rPr lang="en-US" sz="2400" b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.VnTime" pitchFamily="34" charset="0"/>
              </a:rPr>
              <a:t>c¸ch</a:t>
            </a:r>
            <a:r>
              <a:rPr lang="en-US" sz="2400" b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.VnTime" pitchFamily="34" charset="0"/>
              </a:rPr>
              <a:t>nµo</a:t>
            </a:r>
            <a:r>
              <a:rPr lang="en-US" sz="2400" b="1" dirty="0" smtClean="0">
                <a:solidFill>
                  <a:srgbClr val="FF0000"/>
                </a:solidFill>
                <a:latin typeface=".VnTime" pitchFamily="34" charset="0"/>
              </a:rPr>
              <a:t>?</a:t>
            </a:r>
          </a:p>
          <a:p>
            <a:pPr marL="0">
              <a:spcBef>
                <a:spcPts val="0"/>
              </a:spcBef>
              <a:buNone/>
            </a:pPr>
            <a:r>
              <a:rPr lang="en-US" sz="2400" b="1" dirty="0" smtClean="0">
                <a:solidFill>
                  <a:srgbClr val="FF0000"/>
                </a:solidFill>
                <a:latin typeface=".VnTime" pitchFamily="34" charset="0"/>
              </a:rPr>
              <a:t>   </a:t>
            </a:r>
            <a:r>
              <a:rPr lang="en-US" sz="2400" b="1" dirty="0" smtClean="0">
                <a:solidFill>
                  <a:schemeClr val="tx1"/>
                </a:solidFill>
                <a:latin typeface=".VnTime" pitchFamily="34" charset="0"/>
              </a:rPr>
              <a:t>- </a:t>
            </a:r>
            <a:r>
              <a:rPr lang="en-US" sz="2400" b="1" dirty="0" err="1" smtClean="0">
                <a:solidFill>
                  <a:schemeClr val="tx1"/>
                </a:solidFill>
                <a:latin typeface=".VnTime" pitchFamily="34" charset="0"/>
              </a:rPr>
              <a:t>Mét</a:t>
            </a:r>
            <a:r>
              <a:rPr lang="en-US" sz="2400" b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.VnTime" pitchFamily="34" charset="0"/>
              </a:rPr>
              <a:t>em</a:t>
            </a:r>
            <a:r>
              <a:rPr lang="en-US" sz="2400" b="1" dirty="0" smtClean="0">
                <a:solidFill>
                  <a:schemeClr val="tx1"/>
                </a:solidFill>
                <a:latin typeface=".VnTime" pitchFamily="34" charset="0"/>
              </a:rPr>
              <a:t> ®</a:t>
            </a:r>
            <a:r>
              <a:rPr lang="en-US" sz="2400" b="1" dirty="0" err="1" smtClean="0">
                <a:solidFill>
                  <a:schemeClr val="tx1"/>
                </a:solidFill>
                <a:latin typeface=".VnTime" pitchFamily="34" charset="0"/>
              </a:rPr>
              <a:t>äc</a:t>
            </a:r>
            <a:r>
              <a:rPr lang="en-US" sz="2400" b="1" dirty="0" smtClean="0">
                <a:solidFill>
                  <a:schemeClr val="tx1"/>
                </a:solidFill>
                <a:latin typeface=".VnTime" pitchFamily="34" charset="0"/>
              </a:rPr>
              <a:t> to </a:t>
            </a:r>
            <a:r>
              <a:rPr lang="en-US" sz="2400" b="1" dirty="0" err="1" smtClean="0">
                <a:solidFill>
                  <a:schemeClr val="tx1"/>
                </a:solidFill>
                <a:latin typeface=".VnTime" pitchFamily="34" charset="0"/>
              </a:rPr>
              <a:t>c©u</a:t>
            </a:r>
            <a:r>
              <a:rPr lang="en-US" sz="2400" b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.VnTime" pitchFamily="34" charset="0"/>
              </a:rPr>
              <a:t>chuyÖn</a:t>
            </a:r>
            <a:r>
              <a:rPr lang="en-US" sz="2400" b="1" dirty="0" smtClean="0">
                <a:solidFill>
                  <a:schemeClr val="tx1"/>
                </a:solidFill>
                <a:latin typeface=".VnTime" pitchFamily="34" charset="0"/>
              </a:rPr>
              <a:t>, c¶ </a:t>
            </a:r>
            <a:r>
              <a:rPr lang="en-US" sz="2400" b="1" dirty="0" err="1" smtClean="0">
                <a:solidFill>
                  <a:schemeClr val="tx1"/>
                </a:solidFill>
                <a:latin typeface=".VnTime" pitchFamily="34" charset="0"/>
              </a:rPr>
              <a:t>líp</a:t>
            </a:r>
            <a:r>
              <a:rPr lang="en-US" sz="2400" b="1" dirty="0" smtClean="0">
                <a:solidFill>
                  <a:schemeClr val="tx1"/>
                </a:solidFill>
                <a:latin typeface=".VnTime" pitchFamily="34" charset="0"/>
              </a:rPr>
              <a:t> ®</a:t>
            </a:r>
            <a:r>
              <a:rPr lang="en-US" sz="2400" b="1" dirty="0" err="1" smtClean="0">
                <a:solidFill>
                  <a:schemeClr val="tx1"/>
                </a:solidFill>
                <a:latin typeface=".VnTime" pitchFamily="34" charset="0"/>
              </a:rPr>
              <a:t>äc</a:t>
            </a:r>
            <a:r>
              <a:rPr lang="en-US" sz="2400" b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.VnTime" pitchFamily="34" charset="0"/>
              </a:rPr>
              <a:t>thÇm</a:t>
            </a:r>
            <a:r>
              <a:rPr lang="en-US" sz="2400" b="1" dirty="0" smtClean="0">
                <a:solidFill>
                  <a:schemeClr val="tx1"/>
                </a:solidFill>
                <a:latin typeface=".VnTime" pitchFamily="34" charset="0"/>
              </a:rPr>
              <a:t> vµ </a:t>
            </a:r>
            <a:r>
              <a:rPr lang="en-US" sz="2400" b="1" dirty="0" err="1" smtClean="0">
                <a:solidFill>
                  <a:schemeClr val="tx1"/>
                </a:solidFill>
                <a:latin typeface=".VnTime" pitchFamily="34" charset="0"/>
              </a:rPr>
              <a:t>cïng</a:t>
            </a:r>
            <a:r>
              <a:rPr lang="en-US" sz="2400" b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.VnTime" pitchFamily="34" charset="0"/>
              </a:rPr>
              <a:t>trao</a:t>
            </a:r>
            <a:r>
              <a:rPr lang="en-US" sz="2400" b="1" dirty="0" smtClean="0">
                <a:solidFill>
                  <a:schemeClr val="tx1"/>
                </a:solidFill>
                <a:latin typeface=".VnTime" pitchFamily="34" charset="0"/>
              </a:rPr>
              <a:t> ®</a:t>
            </a:r>
            <a:r>
              <a:rPr lang="en-US" sz="2400" b="1" dirty="0" err="1" smtClean="0">
                <a:solidFill>
                  <a:schemeClr val="tx1"/>
                </a:solidFill>
                <a:latin typeface=".VnTime" pitchFamily="34" charset="0"/>
              </a:rPr>
              <a:t>æi</a:t>
            </a:r>
            <a:r>
              <a:rPr lang="en-US" sz="2400" b="1" dirty="0" smtClean="0">
                <a:solidFill>
                  <a:schemeClr val="tx1"/>
                </a:solidFill>
                <a:latin typeface=".VnTime" pitchFamily="34" charset="0"/>
              </a:rPr>
              <a:t>.</a:t>
            </a:r>
          </a:p>
          <a:p>
            <a:pPr marL="0">
              <a:spcBef>
                <a:spcPts val="0"/>
              </a:spcBef>
              <a:buNone/>
            </a:pPr>
            <a:endParaRPr lang="en-US" sz="2400" b="1" dirty="0" smtClean="0">
              <a:solidFill>
                <a:schemeClr val="tx1"/>
              </a:solidFill>
              <a:latin typeface=".VnTime" pitchFamily="34" charset="0"/>
            </a:endParaRPr>
          </a:p>
          <a:p>
            <a:pPr marL="0">
              <a:spcBef>
                <a:spcPts val="0"/>
              </a:spcBef>
              <a:buNone/>
            </a:pPr>
            <a:r>
              <a:rPr lang="en-US" sz="2400" b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smtClean="0">
                <a:solidFill>
                  <a:srgbClr val="FF0000"/>
                </a:solidFill>
                <a:latin typeface=".VnTime" pitchFamily="34" charset="0"/>
              </a:rPr>
              <a:t>  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+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TruyÖn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“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Hai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bµi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tay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”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më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bµi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theo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kiÓu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më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bµi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trùc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tiÕp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,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kÓ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ngay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sù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viÖc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ë ®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Çu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c©u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chuyÖn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: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B¸c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Hå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håi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ë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Sµi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Gßn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cã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mét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ng­êi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b¹n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tªn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lµ Lª.</a:t>
            </a:r>
          </a:p>
          <a:p>
            <a:pPr marL="0">
              <a:spcBef>
                <a:spcPts val="0"/>
              </a:spcBef>
              <a:buNone/>
            </a:pP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 </a:t>
            </a:r>
          </a:p>
          <a:p>
            <a:pPr marL="0">
              <a:spcBef>
                <a:spcPts val="0"/>
              </a:spcBef>
              <a:buNone/>
            </a:pPr>
            <a:r>
              <a:rPr lang="en-US" sz="2400" b="1" i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800" b="1" dirty="0" smtClean="0">
                <a:solidFill>
                  <a:srgbClr val="FF0000"/>
                </a:solidFill>
                <a:latin typeface=".VnTime" pitchFamily="34" charset="0"/>
              </a:rPr>
              <a:t>* </a:t>
            </a:r>
            <a:r>
              <a:rPr lang="en-US" sz="2400" b="1" dirty="0" err="1" smtClean="0">
                <a:solidFill>
                  <a:srgbClr val="FF0000"/>
                </a:solidFill>
                <a:latin typeface=".VnTime" pitchFamily="34" charset="0"/>
              </a:rPr>
              <a:t>Bµi</a:t>
            </a:r>
            <a:r>
              <a:rPr lang="en-US" sz="2400" b="1" dirty="0" smtClean="0">
                <a:solidFill>
                  <a:srgbClr val="FF0000"/>
                </a:solidFill>
                <a:latin typeface=".VnTime" pitchFamily="34" charset="0"/>
              </a:rPr>
              <a:t> 3: KÓ l¹i </a:t>
            </a:r>
            <a:r>
              <a:rPr lang="en-US" sz="2400" b="1" dirty="0" err="1" smtClean="0">
                <a:solidFill>
                  <a:srgbClr val="FF0000"/>
                </a:solidFill>
                <a:latin typeface=".VnTime" pitchFamily="34" charset="0"/>
              </a:rPr>
              <a:t>phÇn</a:t>
            </a:r>
            <a:r>
              <a:rPr lang="en-US" sz="2400" b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.VnTime" pitchFamily="34" charset="0"/>
              </a:rPr>
              <a:t>më</a:t>
            </a:r>
            <a:r>
              <a:rPr lang="en-US" sz="2400" b="1" dirty="0" smtClean="0">
                <a:solidFill>
                  <a:srgbClr val="FF0000"/>
                </a:solidFill>
                <a:latin typeface=".VnTime" pitchFamily="34" charset="0"/>
              </a:rPr>
              <a:t> ®</a:t>
            </a:r>
            <a:r>
              <a:rPr lang="en-US" sz="2400" b="1" dirty="0" err="1" smtClean="0">
                <a:solidFill>
                  <a:srgbClr val="FF0000"/>
                </a:solidFill>
                <a:latin typeface=".VnTime" pitchFamily="34" charset="0"/>
              </a:rPr>
              <a:t>Çu</a:t>
            </a:r>
            <a:r>
              <a:rPr lang="en-US" sz="2400" b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.VnTime" pitchFamily="34" charset="0"/>
              </a:rPr>
              <a:t>c©u</a:t>
            </a:r>
            <a:r>
              <a:rPr lang="en-US" sz="2400" b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.VnTime" pitchFamily="34" charset="0"/>
              </a:rPr>
              <a:t>chuyÖn</a:t>
            </a:r>
            <a:r>
              <a:rPr lang="en-US" sz="2400" b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.VnTime" pitchFamily="34" charset="0"/>
              </a:rPr>
              <a:t>theo</a:t>
            </a:r>
            <a:r>
              <a:rPr lang="en-US" sz="2400" b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.VnTime" pitchFamily="34" charset="0"/>
              </a:rPr>
              <a:t>c¸ch</a:t>
            </a:r>
            <a:r>
              <a:rPr lang="en-US" sz="2400" b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.VnTime" pitchFamily="34" charset="0"/>
              </a:rPr>
              <a:t>më</a:t>
            </a:r>
            <a:r>
              <a:rPr lang="en-US" sz="2400" b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.VnTime" pitchFamily="34" charset="0"/>
              </a:rPr>
              <a:t>bµi</a:t>
            </a:r>
            <a:r>
              <a:rPr lang="en-US" sz="2400" b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.VnTime" pitchFamily="34" charset="0"/>
              </a:rPr>
              <a:t>gi¸p</a:t>
            </a:r>
            <a:r>
              <a:rPr lang="en-US" sz="2400" b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.VnTime" pitchFamily="34" charset="0"/>
              </a:rPr>
              <a:t>tiÕp</a:t>
            </a:r>
            <a:r>
              <a:rPr lang="en-US" sz="2400" b="1" dirty="0" smtClean="0">
                <a:solidFill>
                  <a:srgbClr val="FF0000"/>
                </a:solidFill>
                <a:latin typeface=".VnTime" pitchFamily="34" charset="0"/>
              </a:rPr>
              <a:t>.</a:t>
            </a:r>
          </a:p>
          <a:p>
            <a:pPr marL="0">
              <a:spcBef>
                <a:spcPts val="0"/>
              </a:spcBef>
              <a:buNone/>
            </a:pPr>
            <a:r>
              <a:rPr lang="en-US" sz="2400" b="1" i="1" dirty="0" smtClean="0">
                <a:solidFill>
                  <a:srgbClr val="FF0000"/>
                </a:solidFill>
                <a:latin typeface=".VnTime" pitchFamily="34" charset="0"/>
              </a:rPr>
              <a:t>    </a:t>
            </a:r>
          </a:p>
          <a:p>
            <a:pPr marL="0">
              <a:spcBef>
                <a:spcPts val="0"/>
              </a:spcBef>
              <a:buNone/>
            </a:pPr>
            <a:r>
              <a:rPr lang="en-US" sz="2400" b="1" i="1" dirty="0" smtClean="0">
                <a:solidFill>
                  <a:srgbClr val="FF0000"/>
                </a:solidFill>
                <a:latin typeface=".VnTime" pitchFamily="34" charset="0"/>
              </a:rPr>
              <a:t>   </a:t>
            </a:r>
            <a:endParaRPr lang="en-US" sz="2400" b="1" dirty="0" smtClean="0">
              <a:solidFill>
                <a:srgbClr val="FF0000"/>
              </a:solidFill>
              <a:latin typeface=".VnTime" pitchFamily="34" charset="0"/>
            </a:endParaRPr>
          </a:p>
          <a:p>
            <a:pPr marL="0">
              <a:spcBef>
                <a:spcPts val="0"/>
              </a:spcBef>
              <a:buNone/>
            </a:pP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 </a:t>
            </a:r>
          </a:p>
          <a:p>
            <a:pPr marL="0">
              <a:spcBef>
                <a:spcPts val="0"/>
              </a:spcBef>
              <a:buNone/>
            </a:pPr>
            <a:endParaRPr lang="en-US" sz="2800" b="1" dirty="0">
              <a:solidFill>
                <a:schemeClr val="tx1">
                  <a:lumMod val="95000"/>
                  <a:lumOff val="5000"/>
                </a:schemeClr>
              </a:solidFill>
              <a:latin typeface=".VnTime" pitchFamily="34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0" y="1447800"/>
            <a:ext cx="8991600" cy="5410200"/>
          </a:xfrm>
        </p:spPr>
        <p:txBody>
          <a:bodyPr>
            <a:normAutofit/>
          </a:bodyPr>
          <a:lstStyle/>
          <a:p>
            <a:pPr marL="0">
              <a:spcBef>
                <a:spcPts val="0"/>
              </a:spcBef>
              <a:buNone/>
            </a:pPr>
            <a:r>
              <a:rPr lang="en-US" b="1" dirty="0" smtClean="0">
                <a:latin typeface=".VnTime" pitchFamily="34" charset="0"/>
              </a:rPr>
              <a:t> </a:t>
            </a:r>
            <a:r>
              <a:rPr lang="en-US" sz="2800" b="1" dirty="0" smtClean="0">
                <a:solidFill>
                  <a:srgbClr val="FF0000"/>
                </a:solidFill>
                <a:latin typeface=".VnTime" pitchFamily="34" charset="0"/>
              </a:rPr>
              <a:t>III/ </a:t>
            </a:r>
            <a:r>
              <a:rPr lang="en-US" sz="2800" b="1" dirty="0" err="1" smtClean="0">
                <a:solidFill>
                  <a:srgbClr val="FF0000"/>
                </a:solidFill>
                <a:latin typeface=".VnTime" pitchFamily="34" charset="0"/>
              </a:rPr>
              <a:t>LuyÖn</a:t>
            </a:r>
            <a:r>
              <a:rPr lang="en-US" sz="2800" b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.VnTime" pitchFamily="34" charset="0"/>
              </a:rPr>
              <a:t>tËp</a:t>
            </a:r>
            <a:r>
              <a:rPr lang="en-US" sz="2800" b="1" dirty="0" smtClean="0">
                <a:solidFill>
                  <a:srgbClr val="FF0000"/>
                </a:solidFill>
                <a:latin typeface=".VnTime" pitchFamily="34" charset="0"/>
              </a:rPr>
              <a:t>:</a:t>
            </a:r>
            <a:endParaRPr lang="en-US" sz="2400" b="1" i="1" dirty="0" smtClean="0">
              <a:solidFill>
                <a:schemeClr val="tx1"/>
              </a:solidFill>
              <a:latin typeface=".VnTime" pitchFamily="34" charset="0"/>
            </a:endParaRPr>
          </a:p>
          <a:p>
            <a:pPr marL="0">
              <a:spcBef>
                <a:spcPts val="0"/>
              </a:spcBef>
              <a:buNone/>
            </a:pPr>
            <a:r>
              <a:rPr lang="en-US" sz="2400" b="1" i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800" b="1" dirty="0" smtClean="0">
                <a:solidFill>
                  <a:srgbClr val="FF0000"/>
                </a:solidFill>
                <a:latin typeface=".VnTime" pitchFamily="34" charset="0"/>
              </a:rPr>
              <a:t>* </a:t>
            </a:r>
            <a:r>
              <a:rPr lang="en-US" sz="2400" b="1" dirty="0" err="1" smtClean="0">
                <a:solidFill>
                  <a:srgbClr val="FF0000"/>
                </a:solidFill>
                <a:latin typeface=".VnTime" pitchFamily="34" charset="0"/>
              </a:rPr>
              <a:t>Bµi</a:t>
            </a:r>
            <a:r>
              <a:rPr lang="en-US" sz="2400" b="1" dirty="0" smtClean="0">
                <a:solidFill>
                  <a:srgbClr val="FF0000"/>
                </a:solidFill>
                <a:latin typeface=".VnTime" pitchFamily="34" charset="0"/>
              </a:rPr>
              <a:t> 3: KÓ l¹i </a:t>
            </a:r>
            <a:r>
              <a:rPr lang="en-US" sz="2400" b="1" dirty="0" err="1" smtClean="0">
                <a:solidFill>
                  <a:srgbClr val="FF0000"/>
                </a:solidFill>
                <a:latin typeface=".VnTime" pitchFamily="34" charset="0"/>
              </a:rPr>
              <a:t>phÇn</a:t>
            </a:r>
            <a:r>
              <a:rPr lang="en-US" sz="2400" b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.VnTime" pitchFamily="34" charset="0"/>
              </a:rPr>
              <a:t>më</a:t>
            </a:r>
            <a:r>
              <a:rPr lang="en-US" sz="2400" b="1" dirty="0" smtClean="0">
                <a:solidFill>
                  <a:srgbClr val="FF0000"/>
                </a:solidFill>
                <a:latin typeface=".VnTime" pitchFamily="34" charset="0"/>
              </a:rPr>
              <a:t> ®</a:t>
            </a:r>
            <a:r>
              <a:rPr lang="en-US" sz="2400" b="1" dirty="0" err="1" smtClean="0">
                <a:solidFill>
                  <a:srgbClr val="FF0000"/>
                </a:solidFill>
                <a:latin typeface=".VnTime" pitchFamily="34" charset="0"/>
              </a:rPr>
              <a:t>Çu</a:t>
            </a:r>
            <a:r>
              <a:rPr lang="en-US" sz="2400" b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.VnTime" pitchFamily="34" charset="0"/>
              </a:rPr>
              <a:t>c©u</a:t>
            </a:r>
            <a:r>
              <a:rPr lang="en-US" sz="2400" b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.VnTime" pitchFamily="34" charset="0"/>
              </a:rPr>
              <a:t>chuyÖn</a:t>
            </a:r>
            <a:r>
              <a:rPr lang="en-US" sz="2400" b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.VnTime" pitchFamily="34" charset="0"/>
              </a:rPr>
              <a:t>theo</a:t>
            </a:r>
            <a:r>
              <a:rPr lang="en-US" sz="2400" b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.VnTime" pitchFamily="34" charset="0"/>
              </a:rPr>
              <a:t>c¸ch</a:t>
            </a:r>
            <a:r>
              <a:rPr lang="en-US" sz="2400" b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.VnTime" pitchFamily="34" charset="0"/>
              </a:rPr>
              <a:t>më</a:t>
            </a:r>
            <a:r>
              <a:rPr lang="en-US" sz="2400" b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.VnTime" pitchFamily="34" charset="0"/>
              </a:rPr>
              <a:t>bµi</a:t>
            </a:r>
            <a:r>
              <a:rPr lang="en-US" sz="2400" b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.VnTime" pitchFamily="34" charset="0"/>
              </a:rPr>
              <a:t>gi¸p</a:t>
            </a:r>
            <a:r>
              <a:rPr lang="en-US" sz="2400" b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.VnTime" pitchFamily="34" charset="0"/>
              </a:rPr>
              <a:t>tiÕp</a:t>
            </a:r>
            <a:r>
              <a:rPr lang="en-US" sz="2400" b="1" dirty="0" smtClean="0">
                <a:solidFill>
                  <a:srgbClr val="FF0000"/>
                </a:solidFill>
                <a:latin typeface=".VnTime" pitchFamily="34" charset="0"/>
              </a:rPr>
              <a:t>.</a:t>
            </a:r>
          </a:p>
          <a:p>
            <a:pPr marL="0">
              <a:spcBef>
                <a:spcPts val="0"/>
              </a:spcBef>
              <a:buNone/>
            </a:pPr>
            <a:r>
              <a:rPr lang="en-US" sz="2400" b="1" i="1" dirty="0" smtClean="0">
                <a:solidFill>
                  <a:srgbClr val="FF0000"/>
                </a:solidFill>
                <a:latin typeface=".VnTime" pitchFamily="34" charset="0"/>
              </a:rPr>
              <a:t>    </a:t>
            </a:r>
          </a:p>
          <a:p>
            <a:pPr marL="0">
              <a:spcBef>
                <a:spcPts val="0"/>
              </a:spcBef>
              <a:buNone/>
            </a:pPr>
            <a:r>
              <a:rPr lang="en-US" sz="2400" b="1" i="1" dirty="0" smtClean="0">
                <a:solidFill>
                  <a:srgbClr val="FF0000"/>
                </a:solidFill>
                <a:latin typeface=".VnTime" pitchFamily="34" charset="0"/>
              </a:rPr>
              <a:t>   </a:t>
            </a:r>
            <a:endParaRPr lang="en-US" sz="2400" b="1" dirty="0" smtClean="0">
              <a:solidFill>
                <a:srgbClr val="FF0000"/>
              </a:solidFill>
              <a:latin typeface=".VnTime" pitchFamily="34" charset="0"/>
            </a:endParaRPr>
          </a:p>
          <a:p>
            <a:pPr marL="0">
              <a:spcBef>
                <a:spcPts val="0"/>
              </a:spcBef>
              <a:buNone/>
            </a:pP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 </a:t>
            </a:r>
          </a:p>
          <a:p>
            <a:pPr marL="0">
              <a:spcBef>
                <a:spcPts val="0"/>
              </a:spcBef>
              <a:buNone/>
            </a:pPr>
            <a:endParaRPr lang="en-US" sz="2800" b="1" dirty="0">
              <a:solidFill>
                <a:schemeClr val="tx1">
                  <a:lumMod val="95000"/>
                  <a:lumOff val="5000"/>
                </a:schemeClr>
              </a:solidFill>
              <a:latin typeface=".VnTime" pitchFamily="34" charset="0"/>
            </a:endParaRPr>
          </a:p>
        </p:txBody>
      </p:sp>
      <p:sp>
        <p:nvSpPr>
          <p:cNvPr id="5" name="Flowchart: Process 4"/>
          <p:cNvSpPr/>
          <p:nvPr/>
        </p:nvSpPr>
        <p:spPr>
          <a:xfrm>
            <a:off x="0" y="2590800"/>
            <a:ext cx="9144000" cy="1905000"/>
          </a:xfrm>
          <a:prstGeom prst="flowChartProcess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600" b="1" dirty="0" smtClean="0">
                <a:solidFill>
                  <a:schemeClr val="tx1"/>
                </a:solidFill>
                <a:latin typeface=".VnTime" pitchFamily="34" charset="0"/>
              </a:rPr>
              <a:t>   </a:t>
            </a:r>
          </a:p>
          <a:p>
            <a:r>
              <a:rPr lang="en-US" sz="2600" b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</a:p>
          <a:p>
            <a:r>
              <a:rPr lang="en-US" sz="2400" b="1" i="1" dirty="0" smtClean="0">
                <a:solidFill>
                  <a:srgbClr val="FF0000"/>
                </a:solidFill>
                <a:latin typeface=".VnTime" pitchFamily="34" charset="0"/>
              </a:rPr>
              <a:t>* </a:t>
            </a:r>
            <a:r>
              <a:rPr lang="en-US" sz="2400" b="1" i="1" dirty="0" err="1" smtClean="0">
                <a:solidFill>
                  <a:srgbClr val="FF0000"/>
                </a:solidFill>
                <a:latin typeface=".VnTime" pitchFamily="34" charset="0"/>
              </a:rPr>
              <a:t>Më</a:t>
            </a:r>
            <a:r>
              <a:rPr lang="en-US" sz="2400" b="1" i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rgbClr val="FF0000"/>
                </a:solidFill>
                <a:latin typeface=".VnTime" pitchFamily="34" charset="0"/>
              </a:rPr>
              <a:t>bµi</a:t>
            </a:r>
            <a:r>
              <a:rPr lang="en-US" sz="2400" b="1" i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rgbClr val="FF0000"/>
                </a:solidFill>
                <a:latin typeface=".VnTime" pitchFamily="34" charset="0"/>
              </a:rPr>
              <a:t>gi¸n</a:t>
            </a:r>
            <a:r>
              <a:rPr lang="en-US" sz="2400" b="1" i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rgbClr val="FF0000"/>
                </a:solidFill>
                <a:latin typeface=".VnTime" pitchFamily="34" charset="0"/>
              </a:rPr>
              <a:t>tiÕp</a:t>
            </a:r>
            <a:r>
              <a:rPr lang="en-US" sz="2400" b="1" i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rgbClr val="FF0000"/>
                </a:solidFill>
                <a:latin typeface=".VnTime" pitchFamily="34" charset="0"/>
              </a:rPr>
              <a:t>b»ng</a:t>
            </a:r>
            <a:r>
              <a:rPr lang="en-US" sz="2400" b="1" i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rgbClr val="FF0000"/>
                </a:solidFill>
                <a:latin typeface=".VnTime" pitchFamily="34" charset="0"/>
              </a:rPr>
              <a:t>lêi</a:t>
            </a:r>
            <a:r>
              <a:rPr lang="en-US" sz="2400" b="1" i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rgbClr val="FF0000"/>
                </a:solidFill>
                <a:latin typeface=".VnTime" pitchFamily="34" charset="0"/>
              </a:rPr>
              <a:t>kÓ</a:t>
            </a:r>
            <a:r>
              <a:rPr lang="en-US" sz="2400" b="1" i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rgbClr val="FF0000"/>
                </a:solidFill>
                <a:latin typeface=".VnTime" pitchFamily="34" charset="0"/>
              </a:rPr>
              <a:t>cña</a:t>
            </a:r>
            <a:r>
              <a:rPr lang="en-US" sz="2400" b="1" i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rgbClr val="FF0000"/>
                </a:solidFill>
                <a:latin typeface=".VnTime" pitchFamily="34" charset="0"/>
              </a:rPr>
              <a:t>ng­êi</a:t>
            </a:r>
            <a:r>
              <a:rPr lang="en-US" sz="2400" b="1" i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rgbClr val="FF0000"/>
                </a:solidFill>
                <a:latin typeface=".VnTime" pitchFamily="34" charset="0"/>
              </a:rPr>
              <a:t>kÓ</a:t>
            </a:r>
            <a:r>
              <a:rPr lang="en-US" sz="2400" b="1" i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rgbClr val="FF0000"/>
                </a:solidFill>
                <a:latin typeface=".VnTime" pitchFamily="34" charset="0"/>
              </a:rPr>
              <a:t>chuyÖn</a:t>
            </a:r>
            <a:r>
              <a:rPr lang="en-US" sz="2400" b="1" i="1" dirty="0" smtClean="0">
                <a:solidFill>
                  <a:srgbClr val="FF0000"/>
                </a:solidFill>
                <a:latin typeface=".VnTime" pitchFamily="34" charset="0"/>
              </a:rPr>
              <a:t>:</a:t>
            </a:r>
          </a:p>
          <a:p>
            <a:r>
              <a:rPr lang="en-US" sz="2400" b="1" i="1" dirty="0" smtClean="0">
                <a:solidFill>
                  <a:srgbClr val="FF0000"/>
                </a:solidFill>
                <a:latin typeface=".VnTime" pitchFamily="34" charset="0"/>
              </a:rPr>
              <a:t>    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B¸c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Hå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lµ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vÞ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l·nh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tô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cña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nh©n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d©n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ViÖt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Nam vµ lµ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danh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nh©n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thÕ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giíi.Sù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nghiÖp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cña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B¸c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thËt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lµ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vÜ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®¹i.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Nh­ng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sù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nghiÖp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vÜ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®¹i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Êy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l¹i b¾t ®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Çu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tõ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mét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suy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nghÜ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rÊt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gi¶n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dÞ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,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mét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quyÕt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®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Þnh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rÊt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t¸o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b¹o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tõ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thêi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thanh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niªn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cña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B¸c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.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C©u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chuyÖn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thÕ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nµy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:</a:t>
            </a:r>
            <a:endParaRPr lang="en-US" sz="2400" b="1" i="1" dirty="0" smtClean="0">
              <a:solidFill>
                <a:srgbClr val="FF0000"/>
              </a:solidFill>
              <a:latin typeface=".VnTime" pitchFamily="34" charset="0"/>
            </a:endParaRPr>
          </a:p>
          <a:p>
            <a:r>
              <a:rPr lang="en-US" sz="2400" b="1" i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</a:p>
          <a:p>
            <a:r>
              <a:rPr lang="en-US" sz="2600" b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endParaRPr lang="en-US" sz="2600" b="1" dirty="0">
              <a:solidFill>
                <a:schemeClr val="tx1"/>
              </a:solidFill>
              <a:latin typeface=".VnTime" pitchFamily="34" charset="0"/>
            </a:endParaRPr>
          </a:p>
        </p:txBody>
      </p:sp>
      <p:sp>
        <p:nvSpPr>
          <p:cNvPr id="6" name="Flowchart: Process 5"/>
          <p:cNvSpPr/>
          <p:nvPr/>
        </p:nvSpPr>
        <p:spPr>
          <a:xfrm>
            <a:off x="0" y="4724400"/>
            <a:ext cx="9144000" cy="1905000"/>
          </a:xfrm>
          <a:prstGeom prst="flowChartProcess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600" b="1" dirty="0" smtClean="0">
                <a:solidFill>
                  <a:schemeClr val="tx1"/>
                </a:solidFill>
                <a:latin typeface=".VnTime" pitchFamily="34" charset="0"/>
              </a:rPr>
              <a:t>   </a:t>
            </a:r>
          </a:p>
          <a:p>
            <a:r>
              <a:rPr lang="en-US" sz="2600" b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</a:p>
          <a:p>
            <a:r>
              <a:rPr lang="en-US" sz="2400" b="1" i="1" dirty="0" smtClean="0">
                <a:solidFill>
                  <a:srgbClr val="FF0000"/>
                </a:solidFill>
                <a:latin typeface=".VnTime" pitchFamily="34" charset="0"/>
              </a:rPr>
              <a:t>* </a:t>
            </a:r>
            <a:r>
              <a:rPr lang="en-US" sz="2400" b="1" i="1" dirty="0" err="1" smtClean="0">
                <a:solidFill>
                  <a:srgbClr val="FF0000"/>
                </a:solidFill>
                <a:latin typeface=".VnTime" pitchFamily="34" charset="0"/>
              </a:rPr>
              <a:t>Më</a:t>
            </a:r>
            <a:r>
              <a:rPr lang="en-US" sz="2400" b="1" i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rgbClr val="FF0000"/>
                </a:solidFill>
                <a:latin typeface=".VnTime" pitchFamily="34" charset="0"/>
              </a:rPr>
              <a:t>bµi</a:t>
            </a:r>
            <a:r>
              <a:rPr lang="en-US" sz="2400" b="1" i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rgbClr val="FF0000"/>
                </a:solidFill>
                <a:latin typeface=".VnTime" pitchFamily="34" charset="0"/>
              </a:rPr>
              <a:t>gi¸n</a:t>
            </a:r>
            <a:r>
              <a:rPr lang="en-US" sz="2400" b="1" i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rgbClr val="FF0000"/>
                </a:solidFill>
                <a:latin typeface=".VnTime" pitchFamily="34" charset="0"/>
              </a:rPr>
              <a:t>tiÕp</a:t>
            </a:r>
            <a:r>
              <a:rPr lang="en-US" sz="2400" b="1" i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rgbClr val="FF0000"/>
                </a:solidFill>
                <a:latin typeface=".VnTime" pitchFamily="34" charset="0"/>
              </a:rPr>
              <a:t>b»ng</a:t>
            </a:r>
            <a:r>
              <a:rPr lang="en-US" sz="2400" b="1" i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rgbClr val="FF0000"/>
                </a:solidFill>
                <a:latin typeface=".VnTime" pitchFamily="34" charset="0"/>
              </a:rPr>
              <a:t>lêi</a:t>
            </a:r>
            <a:r>
              <a:rPr lang="en-US" sz="2400" b="1" i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rgbClr val="FF0000"/>
                </a:solidFill>
                <a:latin typeface=".VnTime" pitchFamily="34" charset="0"/>
              </a:rPr>
              <a:t>kÓ</a:t>
            </a:r>
            <a:r>
              <a:rPr lang="en-US" sz="2400" b="1" i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rgbClr val="FF0000"/>
                </a:solidFill>
                <a:latin typeface=".VnTime" pitchFamily="34" charset="0"/>
              </a:rPr>
              <a:t>cña</a:t>
            </a:r>
            <a:r>
              <a:rPr lang="en-US" sz="2400" b="1" i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rgbClr val="FF0000"/>
                </a:solidFill>
                <a:latin typeface=".VnTime" pitchFamily="34" charset="0"/>
              </a:rPr>
              <a:t>b¸c</a:t>
            </a:r>
            <a:r>
              <a:rPr lang="en-US" sz="2400" b="1" i="1" dirty="0" smtClean="0">
                <a:solidFill>
                  <a:srgbClr val="FF0000"/>
                </a:solidFill>
                <a:latin typeface=".VnTime" pitchFamily="34" charset="0"/>
              </a:rPr>
              <a:t> Lª:</a:t>
            </a:r>
          </a:p>
          <a:p>
            <a:r>
              <a:rPr lang="en-US" sz="2400" b="1" i="1" dirty="0" smtClean="0">
                <a:solidFill>
                  <a:srgbClr val="FF0000"/>
                </a:solidFill>
                <a:latin typeface=".VnTime" pitchFamily="34" charset="0"/>
              </a:rPr>
              <a:t>  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Tõ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hai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bµn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tay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,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mét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ng­êi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yªu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n­íc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vµ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dòng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c¶m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cã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thÓ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lµm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nªn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tÊt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c¶. §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iÒu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®ã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t«i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rÊt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thÊm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thÝa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mçi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khi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nhí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l¹i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cuéc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nãi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chuyÖn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gi÷a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t«i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vµ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B¸c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Hå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ngµy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chóng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t«i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ë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Sµi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Gßn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n¨m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Êy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.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C©u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chuyÖn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thÕ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nµy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:</a:t>
            </a:r>
            <a:endParaRPr lang="en-US" sz="2400" b="1" i="1" dirty="0" smtClean="0">
              <a:solidFill>
                <a:srgbClr val="FF0000"/>
              </a:solidFill>
              <a:latin typeface=".VnTime" pitchFamily="34" charset="0"/>
            </a:endParaRPr>
          </a:p>
          <a:p>
            <a:r>
              <a:rPr lang="en-US" sz="2400" b="1" i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</a:p>
          <a:p>
            <a:r>
              <a:rPr lang="en-US" sz="2600" b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endParaRPr lang="en-US" sz="2600" b="1" dirty="0">
              <a:solidFill>
                <a:schemeClr val="tx1"/>
              </a:solidFill>
              <a:latin typeface=".VnTime" pitchFamily="34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  <p:bldP spid="5" grpId="0" animBg="1"/>
      <p:bldP spid="6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&quot;/&gt;&lt;property id=&quot;20307&quot; value=&quot;298&quot;/&gt;&lt;/object&gt;&lt;object type=&quot;3&quot; unique_id=&quot;10005&quot;&gt;&lt;property id=&quot;20148&quot; value=&quot;5&quot;/&gt;&lt;property id=&quot;20300&quot; value=&quot;Slide 2&quot;/&gt;&lt;property id=&quot;20307&quot; value=&quot;328&quot;/&gt;&lt;/object&gt;&lt;object type=&quot;3&quot; unique_id=&quot;10006&quot;&gt;&lt;property id=&quot;20148&quot; value=&quot;5&quot;/&gt;&lt;property id=&quot;20300&quot; value=&quot;Slide 3&quot;/&gt;&lt;property id=&quot;20307&quot; value=&quot;329&quot;/&gt;&lt;/object&gt;&lt;object type=&quot;3&quot; unique_id=&quot;10007&quot;&gt;&lt;property id=&quot;20148&quot; value=&quot;5&quot;/&gt;&lt;property id=&quot;20300&quot; value=&quot;Slide 4&quot;/&gt;&lt;property id=&quot;20307&quot; value=&quot;332&quot;/&gt;&lt;/object&gt;&lt;object type=&quot;3&quot; unique_id=&quot;10008&quot;&gt;&lt;property id=&quot;20148&quot; value=&quot;5&quot;/&gt;&lt;property id=&quot;20300&quot; value=&quot;Slide 5&quot;/&gt;&lt;property id=&quot;20307&quot; value=&quot;337&quot;/&gt;&lt;/object&gt;&lt;object type=&quot;3&quot; unique_id=&quot;10009&quot;&gt;&lt;property id=&quot;20148&quot; value=&quot;5&quot;/&gt;&lt;property id=&quot;20300&quot; value=&quot;Slide 6&quot;/&gt;&lt;property id=&quot;20307&quot; value=&quot;338&quot;/&gt;&lt;/object&gt;&lt;object type=&quot;3&quot; unique_id=&quot;10010&quot;&gt;&lt;property id=&quot;20148&quot; value=&quot;5&quot;/&gt;&lt;property id=&quot;20300&quot; value=&quot;Slide 7&quot;/&gt;&lt;property id=&quot;20307&quot; value=&quot;335&quot;/&gt;&lt;/object&gt;&lt;object type=&quot;3&quot; unique_id=&quot;10011&quot;&gt;&lt;property id=&quot;20148&quot; value=&quot;5&quot;/&gt;&lt;property id=&quot;20300&quot; value=&quot;Slide 8&quot;/&gt;&lt;property id=&quot;20307&quot; value=&quot;339&quot;/&gt;&lt;/object&gt;&lt;object type=&quot;3&quot; unique_id=&quot;10012&quot;&gt;&lt;property id=&quot;20148&quot; value=&quot;5&quot;/&gt;&lt;property id=&quot;20300&quot; value=&quot;Slide 9&quot;/&gt;&lt;property id=&quot;20307&quot; value=&quot;341&quot;/&gt;&lt;/object&gt;&lt;object type=&quot;3&quot; unique_id=&quot;10013&quot;&gt;&lt;property id=&quot;20148&quot; value=&quot;5&quot;/&gt;&lt;property id=&quot;20300&quot; value=&quot;Slide 10&quot;/&gt;&lt;property id=&quot;20307&quot; value=&quot;343&quot;/&gt;&lt;/object&gt;&lt;object type=&quot;3&quot; unique_id=&quot;10014&quot;&gt;&lt;property id=&quot;20148&quot; value=&quot;5&quot;/&gt;&lt;property id=&quot;20300&quot; value=&quot;Slide 11&quot;/&gt;&lt;property id=&quot;20307&quot; value=&quot;280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964</TotalTime>
  <Words>1282</Words>
  <Application>Microsoft Office PowerPoint</Application>
  <PresentationFormat>On-screen Show (4:3)</PresentationFormat>
  <Paragraphs>86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</vt:vector>
  </TitlesOfParts>
  <Company>ABC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Goodluck</dc:creator>
  <cp:lastModifiedBy>AutoBVT</cp:lastModifiedBy>
  <cp:revision>211</cp:revision>
  <dcterms:created xsi:type="dcterms:W3CDTF">2010-09-16T14:36:06Z</dcterms:created>
  <dcterms:modified xsi:type="dcterms:W3CDTF">2016-10-28T07:30:36Z</dcterms:modified>
</cp:coreProperties>
</file>