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sldIdLst>
    <p:sldId id="257" r:id="rId2"/>
    <p:sldId id="335" r:id="rId3"/>
    <p:sldId id="336" r:id="rId4"/>
    <p:sldId id="346" r:id="rId5"/>
    <p:sldId id="347" r:id="rId6"/>
    <p:sldId id="263" r:id="rId7"/>
    <p:sldId id="348" r:id="rId8"/>
    <p:sldId id="349" r:id="rId9"/>
    <p:sldId id="337" r:id="rId10"/>
    <p:sldId id="272" r:id="rId11"/>
    <p:sldId id="338" r:id="rId12"/>
  </p:sldIdLst>
  <p:sldSz cx="12192000" cy="6858000"/>
  <p:notesSz cx="6858000" cy="9144000"/>
  <p:embeddedFontLst>
    <p:embeddedFont>
      <p:font typeface="SimSun" pitchFamily="2" charset="-122"/>
      <p:regular r:id="rId14"/>
    </p:embeddedFont>
    <p:embeddedFont>
      <p:font typeface="Roboto Condensed" charset="0"/>
      <p:regular r:id="rId15"/>
    </p:embeddedFont>
    <p:embeddedFont>
      <p:font typeface="Bellota Text" charset="0"/>
      <p:regular r:id="rId16"/>
      <p:bold r:id="rId17"/>
      <p:italic r:id="rId18"/>
      <p:boldItalic r:id="rId19"/>
    </p:embeddedFont>
    <p:embeddedFont>
      <p:font typeface="Didact Gothic" charset="0"/>
      <p:regular r:id="rId20"/>
    </p:embeddedFont>
    <p:embeddedFont>
      <p:font typeface="Calibri" pitchFamily="34" charset="0"/>
      <p:regular r:id="rId21"/>
      <p:bold r:id="rId22"/>
      <p:italic r:id="rId23"/>
      <p:boldItalic r:id="rId24"/>
    </p:embeddedFont>
    <p:embeddedFont>
      <p:font typeface="Odibee Sans"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57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011288-CB77-4B20-91CF-7AD07DB013BE}"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D0A7A-A3C0-46DD-A68E-35F1F88AB145}" type="slidenum">
              <a:rPr lang="en-US" smtClean="0"/>
              <a:t>‹#›</a:t>
            </a:fld>
            <a:endParaRPr lang="en-US"/>
          </a:p>
        </p:txBody>
      </p:sp>
    </p:spTree>
    <p:extLst>
      <p:ext uri="{BB962C8B-B14F-4D97-AF65-F5344CB8AC3E}">
        <p14:creationId xmlns:p14="http://schemas.microsoft.com/office/powerpoint/2010/main" val="973533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86facabc84_0_1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86facabc84_0_1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806ec00983_2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g806ec00983_2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806ec00983_2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g806ec00983_2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858eee2c94_9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858eee2c94_9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a:t>
            </a:r>
            <a:r>
              <a:rPr lang="en-US" dirty="0" err="1"/>
              <a:t>mình</a:t>
            </a:r>
            <a:r>
              <a:rPr lang="en-US" dirty="0"/>
              <a:t> </a:t>
            </a:r>
            <a:r>
              <a:rPr lang="en-US" dirty="0" err="1"/>
              <a:t>tự</a:t>
            </a:r>
            <a:r>
              <a:rPr lang="en-US" dirty="0"/>
              <a:t> </a:t>
            </a:r>
            <a:r>
              <a:rPr lang="en-US" dirty="0" err="1"/>
              <a:t>ghi</a:t>
            </a:r>
            <a:r>
              <a:rPr lang="en-US" dirty="0"/>
              <a:t> </a:t>
            </a:r>
            <a:r>
              <a:rPr lang="en-US" dirty="0" err="1"/>
              <a:t>thêm</a:t>
            </a:r>
            <a:r>
              <a:rPr lang="en-US" dirty="0"/>
              <a:t> </a:t>
            </a:r>
            <a:r>
              <a:rPr lang="en-US" dirty="0" err="1"/>
              <a:t>cho</a:t>
            </a:r>
            <a:r>
              <a:rPr lang="en-US" dirty="0"/>
              <a:t> </a:t>
            </a:r>
            <a:r>
              <a:rPr lang="en-US" dirty="0" err="1"/>
              <a:t>đúng</a:t>
            </a:r>
            <a:r>
              <a:rPr lang="en-US" dirty="0"/>
              <a:t> </a:t>
            </a:r>
            <a:r>
              <a:rPr lang="en-US" dirty="0" err="1"/>
              <a:t>lớp</a:t>
            </a:r>
            <a:r>
              <a:rPr lang="en-US" dirty="0"/>
              <a:t> </a:t>
            </a:r>
            <a:r>
              <a:rPr lang="en-US" dirty="0" err="1"/>
              <a:t>của</a:t>
            </a:r>
            <a:r>
              <a:rPr lang="en-US" dirty="0"/>
              <a:t> </a:t>
            </a:r>
            <a:r>
              <a:rPr lang="en-US" dirty="0" err="1"/>
              <a:t>mình</a:t>
            </a:r>
            <a:r>
              <a:rPr lang="en-US" dirty="0"/>
              <a:t> </a:t>
            </a:r>
            <a:r>
              <a:rPr lang="en-US" dirty="0" err="1"/>
              <a:t>nhé</a:t>
            </a:r>
            <a:r>
              <a:rPr lang="en-US" dirty="0"/>
              <a:t>!</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806ec00983_2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1" name="Google Shape;1491;g806ec00983_2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87266d119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87266d119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GV </a:t>
            </a:r>
            <a:r>
              <a:rPr lang="en-US" dirty="0" err="1"/>
              <a:t>đặt</a:t>
            </a:r>
            <a:r>
              <a:rPr lang="en-US" dirty="0"/>
              <a:t> </a:t>
            </a:r>
            <a:r>
              <a:rPr lang="en-US" dirty="0" err="1"/>
              <a:t>câu</a:t>
            </a:r>
            <a:r>
              <a:rPr lang="en-US" dirty="0"/>
              <a:t> </a:t>
            </a:r>
            <a:r>
              <a:rPr lang="en-US" dirty="0" err="1"/>
              <a:t>hỏi</a:t>
            </a:r>
            <a:r>
              <a:rPr lang="en-US" dirty="0"/>
              <a:t> quay </a:t>
            </a:r>
            <a:r>
              <a:rPr lang="en-US" dirty="0" err="1"/>
              <a:t>quanh</a:t>
            </a:r>
            <a:r>
              <a:rPr lang="en-US" dirty="0"/>
              <a:t> clip </a:t>
            </a:r>
            <a:r>
              <a:rPr lang="en-US" dirty="0" err="1"/>
              <a:t>tình</a:t>
            </a:r>
            <a:r>
              <a:rPr lang="en-US" dirty="0"/>
              <a:t> </a:t>
            </a:r>
            <a:r>
              <a:rPr lang="en-US" dirty="0" err="1"/>
              <a:t>bạn</a:t>
            </a:r>
            <a:r>
              <a:rPr lang="en-US" dirty="0"/>
              <a:t>, GV </a:t>
            </a:r>
            <a:r>
              <a:rPr lang="en-US" dirty="0" err="1"/>
              <a:t>mời</a:t>
            </a:r>
            <a:r>
              <a:rPr lang="en-US" dirty="0"/>
              <a:t> HS </a:t>
            </a:r>
            <a:r>
              <a:rPr lang="en-US" dirty="0" err="1"/>
              <a:t>trả</a:t>
            </a:r>
            <a:r>
              <a:rPr lang="en-US" dirty="0"/>
              <a:t> </a:t>
            </a:r>
            <a:r>
              <a:rPr lang="en-US" dirty="0" err="1"/>
              <a:t>lời</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Dẫn</a:t>
            </a:r>
            <a:r>
              <a:rPr lang="en-US" dirty="0"/>
              <a:t> </a:t>
            </a:r>
            <a:r>
              <a:rPr lang="en-US" dirty="0" err="1"/>
              <a:t>dắt</a:t>
            </a:r>
            <a:r>
              <a:rPr lang="en-US" dirty="0"/>
              <a:t> </a:t>
            </a:r>
            <a:r>
              <a:rPr lang="en-US" dirty="0" err="1"/>
              <a:t>tùy</a:t>
            </a:r>
            <a:r>
              <a:rPr lang="en-US" dirty="0"/>
              <a:t> </a:t>
            </a:r>
            <a:r>
              <a:rPr lang="en-US" dirty="0" err="1"/>
              <a:t>vào</a:t>
            </a:r>
            <a:r>
              <a:rPr lang="en-US" dirty="0"/>
              <a:t> </a:t>
            </a:r>
            <a:r>
              <a:rPr lang="en-US" dirty="0" err="1"/>
              <a:t>mỗi</a:t>
            </a:r>
            <a:r>
              <a:rPr lang="en-US" dirty="0"/>
              <a:t> GV </a:t>
            </a:r>
            <a:r>
              <a:rPr lang="en-US" dirty="0" err="1"/>
              <a:t>mình</a:t>
            </a:r>
            <a:r>
              <a:rPr lang="en-US" dirty="0"/>
              <a:t> </a:t>
            </a:r>
            <a:r>
              <a:rPr lang="en-US" dirty="0" err="1"/>
              <a:t>nhé</a:t>
            </a:r>
            <a:r>
              <a:rPr lang="en-US" dirty="0"/>
              <a:t>!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87266d1191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87266d1191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atin typeface="Odibee Sans" panose="020B0604020202020204"/>
                <a:ea typeface="Odibee Sans" panose="020B0604020202020204"/>
                <a:cs typeface="Odibee Sans" panose="020B0604020202020204"/>
                <a:sym typeface="Odibee Sans" panose="020B0604020202020204"/>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atin typeface="Bellota Text" panose="020B0604020202020204"/>
                <a:ea typeface="Bellota Text" panose="020B0604020202020204"/>
                <a:cs typeface="Bellota Text" panose="020B0604020202020204"/>
                <a:sym typeface="Bellota Text" panose="020B0604020202020204"/>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 name="Google Shape;18;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9" name="Google Shape;19;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0" name="Google Shape;20;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1" name="Google Shape;21;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 name="Google Shape;22;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 name="Google Shape;23;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 name="Google Shape;24;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 name="Google Shape;25;p3"/>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5">
                <a:solidFill>
                  <a:srgbClr val="FFFFFF"/>
                </a:solidFill>
                <a:latin typeface="Odibee Sans" panose="020B0604020202020204"/>
                <a:ea typeface="Odibee Sans" panose="020B0604020202020204"/>
                <a:cs typeface="Odibee Sans" panose="020B0604020202020204"/>
                <a:sym typeface="Odibee Sans" panose="020B0604020202020204"/>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31" name="Google Shape;31;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5">
                <a:solidFill>
                  <a:srgbClr val="FFFFFF"/>
                </a:solidFill>
                <a:latin typeface="Bellota Text" panose="020B0604020202020204"/>
                <a:ea typeface="Bellota Text" panose="020B0604020202020204"/>
                <a:cs typeface="Bellota Text" panose="020B0604020202020204"/>
                <a:sym typeface="Bellota Text" panose="020B0604020202020204"/>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a:endParaRPr/>
          </a:p>
        </p:txBody>
      </p:sp>
      <p:sp>
        <p:nvSpPr>
          <p:cNvPr id="32" name="Google Shape;32;p3"/>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cxnSp>
        <p:nvCxnSpPr>
          <p:cNvPr id="128" name="Google Shape;128;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29" name="Google Shape;129;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0" name="Google Shape;130;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6" name="Google Shape;136;p9"/>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9"/>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panose="020B0604020202020204"/>
                <a:ea typeface="Odibee Sans" panose="020B0604020202020204"/>
                <a:cs typeface="Odibee Sans" panose="020B0604020202020204"/>
                <a:sym typeface="Odibee Sans" panose="020B0604020202020204"/>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 name="Google Shape;142;p9"/>
          <p:cNvSpPr txBox="1">
            <a:spLocks noGrp="1"/>
          </p:cNvSpPr>
          <p:nvPr>
            <p:ph type="subTitle" idx="1"/>
          </p:nvPr>
        </p:nvSpPr>
        <p:spPr>
          <a:xfrm rot="-302252">
            <a:off x="2227344" y="3135973"/>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5"/>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a:endParaRPr/>
          </a:p>
        </p:txBody>
      </p:sp>
      <p:sp>
        <p:nvSpPr>
          <p:cNvPr id="143" name="Google Shape;143;p9"/>
          <p:cNvSpPr txBox="1">
            <a:spLocks noGrp="1"/>
          </p:cNvSpPr>
          <p:nvPr>
            <p:ph type="subTitle" idx="2"/>
          </p:nvPr>
        </p:nvSpPr>
        <p:spPr>
          <a:xfrm rot="974">
            <a:off x="7002800" y="2895237"/>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5">
                <a:solidFill>
                  <a:schemeClr val="lt1"/>
                </a:solidFill>
                <a:latin typeface="Odibee Sans" panose="020B0604020202020204"/>
                <a:ea typeface="Odibee Sans" panose="020B0604020202020204"/>
                <a:cs typeface="Odibee Sans" panose="020B0604020202020204"/>
                <a:sym typeface="Odibee Sans" panose="020B0604020202020204"/>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a:endParaRPr/>
          </a:p>
        </p:txBody>
      </p:sp>
      <p:sp>
        <p:nvSpPr>
          <p:cNvPr id="144" name="Google Shape;144;p9"/>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3"/>
        <p:cNvGrpSpPr/>
        <p:nvPr/>
      </p:nvGrpSpPr>
      <p:grpSpPr>
        <a:xfrm>
          <a:off x="0" y="0"/>
          <a:ext cx="0" cy="0"/>
          <a:chOff x="0" y="0"/>
          <a:chExt cx="0" cy="0"/>
        </a:xfrm>
      </p:grpSpPr>
      <p:cxnSp>
        <p:nvCxnSpPr>
          <p:cNvPr id="224" name="Google Shape;224;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25" name="Google Shape;225;p1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panose="020B0604020202020204"/>
                <a:ea typeface="Odibee Sans" panose="020B0604020202020204"/>
                <a:cs typeface="Odibee Sans" panose="020B0604020202020204"/>
                <a:sym typeface="Odibee Sans" panose="020B0604020202020204"/>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26" name="Google Shape;226;p1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7" name="Google Shape;227;p1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8" name="Google Shape;228;p1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9" name="Google Shape;229;p1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0" name="Google Shape;230;p1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1" name="Google Shape;231;p1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2" name="Google Shape;232;p1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3" name="Google Shape;233;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34" name="Google Shape;234;p14"/>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1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4"/>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4"/>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panose="02000000000000000000"/>
              <a:buNone/>
              <a:defRPr sz="3200">
                <a:latin typeface="Odibee Sans" panose="020B0604020202020204"/>
                <a:ea typeface="Odibee Sans" panose="020B0604020202020204"/>
                <a:cs typeface="Odibee Sans" panose="020B0604020202020204"/>
                <a:sym typeface="Odibee Sans" panose="020B0604020202020204"/>
              </a:defRPr>
            </a:lvl1pPr>
            <a:lvl2pPr lvl="1"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2pPr>
            <a:lvl3pPr lvl="2"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3pPr>
            <a:lvl4pPr lvl="3"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4pPr>
            <a:lvl5pPr lvl="4"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5pPr>
            <a:lvl6pPr lvl="5"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6pPr>
            <a:lvl7pPr lvl="6"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7pPr>
            <a:lvl8pPr lvl="7"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8pPr>
            <a:lvl9pPr lvl="8"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9pPr>
          </a:lstStyle>
          <a:p>
            <a:endParaRPr/>
          </a:p>
        </p:txBody>
      </p:sp>
      <p:sp>
        <p:nvSpPr>
          <p:cNvPr id="241" name="Google Shape;241;p14"/>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14"/>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panose="02000000000000000000"/>
              <a:buNone/>
              <a:defRPr sz="3200">
                <a:latin typeface="Odibee Sans" panose="020B0604020202020204"/>
                <a:ea typeface="Odibee Sans" panose="020B0604020202020204"/>
                <a:cs typeface="Odibee Sans" panose="020B0604020202020204"/>
                <a:sym typeface="Odibee Sans" panose="020B0604020202020204"/>
              </a:defRPr>
            </a:lvl1pPr>
            <a:lvl2pPr lvl="1"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2pPr>
            <a:lvl3pPr lvl="2"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3pPr>
            <a:lvl4pPr lvl="3"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4pPr>
            <a:lvl5pPr lvl="4"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5pPr>
            <a:lvl6pPr lvl="5"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6pPr>
            <a:lvl7pPr lvl="6"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7pPr>
            <a:lvl8pPr lvl="7"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8pPr>
            <a:lvl9pPr lvl="8"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9pPr>
          </a:lstStyle>
          <a:p>
            <a:endParaRPr/>
          </a:p>
        </p:txBody>
      </p:sp>
      <p:sp>
        <p:nvSpPr>
          <p:cNvPr id="243" name="Google Shape;243;p14"/>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4"/>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panose="02000000000000000000"/>
              <a:buNone/>
              <a:defRPr sz="3200">
                <a:latin typeface="Odibee Sans" panose="020B0604020202020204"/>
                <a:ea typeface="Odibee Sans" panose="020B0604020202020204"/>
                <a:cs typeface="Odibee Sans" panose="020B0604020202020204"/>
                <a:sym typeface="Odibee Sans" panose="020B0604020202020204"/>
              </a:defRPr>
            </a:lvl1pPr>
            <a:lvl2pPr lvl="1"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2pPr>
            <a:lvl3pPr lvl="2"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3pPr>
            <a:lvl4pPr lvl="3"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4pPr>
            <a:lvl5pPr lvl="4"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5pPr>
            <a:lvl6pPr lvl="5"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6pPr>
            <a:lvl7pPr lvl="6"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7pPr>
            <a:lvl8pPr lvl="7"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8pPr>
            <a:lvl9pPr lvl="8" algn="ctr" rtl="0">
              <a:lnSpc>
                <a:spcPct val="100000"/>
              </a:lnSpc>
              <a:spcBef>
                <a:spcPts val="0"/>
              </a:spcBef>
              <a:spcAft>
                <a:spcPts val="0"/>
              </a:spcAft>
              <a:buSzPts val="2400"/>
              <a:buFont typeface="Roboto Condensed" panose="02000000000000000000"/>
              <a:buNone/>
              <a:defRPr sz="3200" b="1">
                <a:latin typeface="Roboto Condensed" panose="02000000000000000000"/>
                <a:ea typeface="Roboto Condensed" panose="02000000000000000000"/>
                <a:cs typeface="Roboto Condensed" panose="02000000000000000000"/>
                <a:sym typeface="Roboto Condensed" panose="02000000000000000000"/>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1pPr>
            <a:lvl2pPr lvl="1">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2pPr>
            <a:lvl3pPr lvl="2">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3pPr>
            <a:lvl4pPr lvl="3">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4pPr>
            <a:lvl5pPr lvl="4">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5pPr>
            <a:lvl6pPr lvl="5">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6pPr>
            <a:lvl7pPr lvl="6">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7pPr>
            <a:lvl8pPr lvl="7">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8pPr>
            <a:lvl9pPr lvl="8">
              <a:spcBef>
                <a:spcPts val="0"/>
              </a:spcBef>
              <a:spcAft>
                <a:spcPts val="0"/>
              </a:spcAft>
              <a:buClr>
                <a:schemeClr val="dk1"/>
              </a:buClr>
              <a:buSzPts val="2800"/>
              <a:buFont typeface="Odibee Sans" panose="020B0604020202020204"/>
              <a:buNone/>
              <a:defRPr sz="2800">
                <a:solidFill>
                  <a:schemeClr val="dk1"/>
                </a:solidFill>
                <a:latin typeface="Odibee Sans" panose="020B0604020202020204"/>
                <a:ea typeface="Odibee Sans" panose="020B0604020202020204"/>
                <a:cs typeface="Odibee Sans" panose="020B0604020202020204"/>
                <a:sym typeface="Odibee Sans" panose="020B0604020202020204"/>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Didact Gothic" panose="020B0604020202020204"/>
              <a:buChar char="●"/>
              <a:defRPr sz="1800">
                <a:solidFill>
                  <a:schemeClr val="dk1"/>
                </a:solidFill>
                <a:latin typeface="Didact Gothic" panose="020B0604020202020204"/>
                <a:ea typeface="Didact Gothic" panose="020B0604020202020204"/>
                <a:cs typeface="Didact Gothic" panose="020B0604020202020204"/>
                <a:sym typeface="Didact Gothic" panose="020B0604020202020204"/>
              </a:defRPr>
            </a:lvl1pPr>
            <a:lvl2pPr marL="914400" lvl="1" indent="-317500">
              <a:lnSpc>
                <a:spcPct val="115000"/>
              </a:lnSpc>
              <a:spcBef>
                <a:spcPts val="1600"/>
              </a:spcBef>
              <a:spcAft>
                <a:spcPts val="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2pPr>
            <a:lvl3pPr marL="1371600" lvl="2" indent="-317500">
              <a:lnSpc>
                <a:spcPct val="115000"/>
              </a:lnSpc>
              <a:spcBef>
                <a:spcPts val="1600"/>
              </a:spcBef>
              <a:spcAft>
                <a:spcPts val="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3pPr>
            <a:lvl4pPr marL="1828800" lvl="3" indent="-317500">
              <a:lnSpc>
                <a:spcPct val="115000"/>
              </a:lnSpc>
              <a:spcBef>
                <a:spcPts val="1600"/>
              </a:spcBef>
              <a:spcAft>
                <a:spcPts val="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4pPr>
            <a:lvl5pPr marL="2286000" lvl="4" indent="-317500">
              <a:lnSpc>
                <a:spcPct val="115000"/>
              </a:lnSpc>
              <a:spcBef>
                <a:spcPts val="1600"/>
              </a:spcBef>
              <a:spcAft>
                <a:spcPts val="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5pPr>
            <a:lvl6pPr marL="2743200" lvl="5" indent="-317500">
              <a:lnSpc>
                <a:spcPct val="115000"/>
              </a:lnSpc>
              <a:spcBef>
                <a:spcPts val="1600"/>
              </a:spcBef>
              <a:spcAft>
                <a:spcPts val="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6pPr>
            <a:lvl7pPr marL="3200400" lvl="6" indent="-317500">
              <a:lnSpc>
                <a:spcPct val="115000"/>
              </a:lnSpc>
              <a:spcBef>
                <a:spcPts val="1600"/>
              </a:spcBef>
              <a:spcAft>
                <a:spcPts val="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7pPr>
            <a:lvl8pPr marL="3657600" lvl="7" indent="-317500">
              <a:lnSpc>
                <a:spcPct val="115000"/>
              </a:lnSpc>
              <a:spcBef>
                <a:spcPts val="1600"/>
              </a:spcBef>
              <a:spcAft>
                <a:spcPts val="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8pPr>
            <a:lvl9pPr marL="4114800" lvl="8" indent="-317500">
              <a:lnSpc>
                <a:spcPct val="115000"/>
              </a:lnSpc>
              <a:spcBef>
                <a:spcPts val="1600"/>
              </a:spcBef>
              <a:spcAft>
                <a:spcPts val="1600"/>
              </a:spcAft>
              <a:buClr>
                <a:schemeClr val="dk1"/>
              </a:buClr>
              <a:buSzPts val="1400"/>
              <a:buFont typeface="Didact Gothic" panose="020B0604020202020204"/>
              <a:buChar char="■"/>
              <a:defRPr>
                <a:solidFill>
                  <a:schemeClr val="dk1"/>
                </a:solidFill>
                <a:latin typeface="Didact Gothic" panose="020B0604020202020204"/>
                <a:ea typeface="Didact Gothic" panose="020B0604020202020204"/>
                <a:cs typeface="Didact Gothic" panose="020B0604020202020204"/>
                <a:sym typeface="Didact Gothic" panose="020B0604020202020204"/>
              </a:defRPr>
            </a:lvl9pPr>
          </a:lstStyle>
          <a:p>
            <a:endParaRPr/>
          </a:p>
        </p:txBody>
      </p:sp>
      <p:pic>
        <p:nvPicPr>
          <p:cNvPr id="3" name="Picture 2" descr="Shape&#10;&#10;Description automatically generated with medium confidenc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71752" y="314485"/>
            <a:ext cx="1222148" cy="1222148"/>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9.emf"/><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vi.wikipedia.org/w/index.php?title=Thanh_Minh_(%C4%91%E1%BB%99i_thi%E1%BA%BFu_ni%C3%AAn)&amp;action=edit&amp;redlink=1" TargetMode="External"/><Relationship Id="rId2" Type="http://schemas.openxmlformats.org/officeDocument/2006/relationships/hyperlink" Target="https://vi.wikipedia.org/w/index.php?title=Cao_S%C6%A1n_(%C4%91%E1%BB%99i_thi%E1%BA%BFu_ni%C3%AAn)&amp;action=edit&amp;redlink=1" TargetMode="External"/><Relationship Id="rId1" Type="http://schemas.openxmlformats.org/officeDocument/2006/relationships/slideLayout" Target="../slideLayouts/slideLayout2.xml"/><Relationship Id="rId5" Type="http://schemas.openxmlformats.org/officeDocument/2006/relationships/hyperlink" Target="https://vi.wikipedia.org/w/index.php?title=Th%E1%BB%A7y_Ti%C3%AAn_(%C4%91%E1%BB%99i_thi%E1%BA%BFu_ni%C3%AAn)&amp;action=edit&amp;redlink=1" TargetMode="External"/><Relationship Id="rId4" Type="http://schemas.openxmlformats.org/officeDocument/2006/relationships/hyperlink" Target="https://vi.wikipedia.org/w/index.php?title=Thanh_Th%E1%BB%A7y_(%C4%91%E1%BB%99i_thi%E1%BA%BFu_ni%C3%AAn)&amp;action=edit&amp;redlink=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0"/>
          <p:cNvSpPr/>
          <p:nvPr/>
        </p:nvSpPr>
        <p:spPr>
          <a:xfrm rot="-180842">
            <a:off x="2915976" y="1817836"/>
            <a:ext cx="8038532" cy="4409214"/>
          </a:xfrm>
          <a:prstGeom prst="wedgeRectCallout">
            <a:avLst>
              <a:gd name="adj1" fmla="val 33265"/>
              <a:gd name="adj2" fmla="val 61268"/>
            </a:avLst>
          </a:prstGeom>
          <a:solidFill>
            <a:schemeClr val="lt1"/>
          </a:solidFill>
          <a:ln>
            <a:noFill/>
          </a:ln>
          <a:effectLst>
            <a:outerShdw blurRad="28575" dist="28575" dir="19320000" algn="bl" rotWithShape="0">
              <a:srgbClr val="434343">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306" name="Google Shape;306;p20"/>
          <p:cNvGrpSpPr/>
          <p:nvPr/>
        </p:nvGrpSpPr>
        <p:grpSpPr>
          <a:xfrm rot="889286">
            <a:off x="8058760" y="1434651"/>
            <a:ext cx="2550365" cy="1346908"/>
            <a:chOff x="5862862" y="867279"/>
            <a:chExt cx="1912829" cy="1010210"/>
          </a:xfrm>
        </p:grpSpPr>
        <p:sp>
          <p:nvSpPr>
            <p:cNvPr id="307" name="Google Shape;307;p20"/>
            <p:cNvSpPr/>
            <p:nvPr/>
          </p:nvSpPr>
          <p:spPr>
            <a:xfrm rot="1233980">
              <a:off x="7702903" y="1677825"/>
              <a:ext cx="968" cy="7906"/>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8" name="Google Shape;308;p20"/>
            <p:cNvSpPr/>
            <p:nvPr/>
          </p:nvSpPr>
          <p:spPr>
            <a:xfrm rot="1233980">
              <a:off x="5865970" y="1190581"/>
              <a:ext cx="1906613" cy="363607"/>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1"/>
            </a:solidFill>
            <a:ln>
              <a:noFill/>
            </a:ln>
            <a:effectLst>
              <a:outerShdw blurRad="42863" dist="19050" dir="19380000" algn="bl" rotWithShape="0">
                <a:srgbClr val="000000">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09" name="Google Shape;309;p20"/>
            <p:cNvSpPr/>
            <p:nvPr/>
          </p:nvSpPr>
          <p:spPr>
            <a:xfrm rot="1233980">
              <a:off x="7060840" y="1317101"/>
              <a:ext cx="136655" cy="349302"/>
            </a:xfrm>
            <a:custGeom>
              <a:avLst/>
              <a:gdLst/>
              <a:ahLst/>
              <a:cxnLst/>
              <a:rect l="l" t="t" r="r" b="b"/>
              <a:pathLst>
                <a:path w="2541" h="6495" extrusionOk="0">
                  <a:moveTo>
                    <a:pt x="70" y="2732"/>
                  </a:moveTo>
                  <a:cubicBezTo>
                    <a:pt x="72" y="2842"/>
                    <a:pt x="70" y="2877"/>
                    <a:pt x="67" y="2877"/>
                  </a:cubicBezTo>
                  <a:cubicBezTo>
                    <a:pt x="64" y="2877"/>
                    <a:pt x="60" y="2849"/>
                    <a:pt x="57" y="2821"/>
                  </a:cubicBezTo>
                  <a:lnTo>
                    <a:pt x="70" y="2732"/>
                  </a:lnTo>
                  <a:close/>
                  <a:moveTo>
                    <a:pt x="2382" y="3356"/>
                  </a:moveTo>
                  <a:cubicBezTo>
                    <a:pt x="2379" y="3382"/>
                    <a:pt x="2374" y="3429"/>
                    <a:pt x="2368" y="3485"/>
                  </a:cubicBezTo>
                  <a:lnTo>
                    <a:pt x="2368" y="3476"/>
                  </a:lnTo>
                  <a:cubicBezTo>
                    <a:pt x="2375" y="3416"/>
                    <a:pt x="2380" y="3378"/>
                    <a:pt x="2382" y="3356"/>
                  </a:cubicBezTo>
                  <a:close/>
                  <a:moveTo>
                    <a:pt x="2332" y="599"/>
                  </a:moveTo>
                  <a:cubicBezTo>
                    <a:pt x="2342" y="642"/>
                    <a:pt x="2352" y="695"/>
                    <a:pt x="2362" y="755"/>
                  </a:cubicBezTo>
                  <a:cubicBezTo>
                    <a:pt x="2379" y="854"/>
                    <a:pt x="2391" y="973"/>
                    <a:pt x="2402" y="1108"/>
                  </a:cubicBezTo>
                  <a:cubicBezTo>
                    <a:pt x="2408" y="1174"/>
                    <a:pt x="2411" y="1244"/>
                    <a:pt x="2418" y="1320"/>
                  </a:cubicBezTo>
                  <a:cubicBezTo>
                    <a:pt x="2421"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32"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6" y="2510"/>
                    <a:pt x="2217" y="2580"/>
                  </a:cubicBezTo>
                  <a:cubicBezTo>
                    <a:pt x="2246" y="2199"/>
                    <a:pt x="2279" y="1819"/>
                    <a:pt x="2325" y="1436"/>
                  </a:cubicBezTo>
                  <a:cubicBezTo>
                    <a:pt x="2332" y="1280"/>
                    <a:pt x="2332" y="1128"/>
                    <a:pt x="2332" y="973"/>
                  </a:cubicBezTo>
                  <a:lnTo>
                    <a:pt x="2332" y="599"/>
                  </a:lnTo>
                  <a:close/>
                  <a:moveTo>
                    <a:pt x="2309" y="5698"/>
                  </a:moveTo>
                  <a:lnTo>
                    <a:pt x="2309" y="5698"/>
                  </a:lnTo>
                  <a:cubicBezTo>
                    <a:pt x="2310" y="5706"/>
                    <a:pt x="2312" y="5715"/>
                    <a:pt x="2313" y="5725"/>
                  </a:cubicBezTo>
                  <a:lnTo>
                    <a:pt x="2313" y="5725"/>
                  </a:lnTo>
                  <a:cubicBezTo>
                    <a:pt x="2312" y="5715"/>
                    <a:pt x="2310" y="5706"/>
                    <a:pt x="2309" y="5698"/>
                  </a:cubicBezTo>
                  <a:close/>
                  <a:moveTo>
                    <a:pt x="2451" y="6336"/>
                  </a:moveTo>
                  <a:cubicBezTo>
                    <a:pt x="2448" y="6350"/>
                    <a:pt x="2448" y="6362"/>
                    <a:pt x="2444" y="6376"/>
                  </a:cubicBezTo>
                  <a:cubicBezTo>
                    <a:pt x="2448" y="6359"/>
                    <a:pt x="2448" y="6346"/>
                    <a:pt x="2451" y="6336"/>
                  </a:cubicBezTo>
                  <a:close/>
                  <a:moveTo>
                    <a:pt x="169" y="1"/>
                  </a:moveTo>
                  <a:lnTo>
                    <a:pt x="169" y="27"/>
                  </a:lnTo>
                  <a:cubicBezTo>
                    <a:pt x="166" y="367"/>
                    <a:pt x="163" y="705"/>
                    <a:pt x="160" y="1039"/>
                  </a:cubicBezTo>
                  <a:lnTo>
                    <a:pt x="222" y="886"/>
                  </a:lnTo>
                  <a:lnTo>
                    <a:pt x="222" y="886"/>
                  </a:lnTo>
                  <a:lnTo>
                    <a:pt x="216" y="1350"/>
                  </a:lnTo>
                  <a:cubicBezTo>
                    <a:pt x="209" y="1402"/>
                    <a:pt x="199" y="1439"/>
                    <a:pt x="190" y="1439"/>
                  </a:cubicBezTo>
                  <a:cubicBezTo>
                    <a:pt x="178" y="1439"/>
                    <a:pt x="169" y="1371"/>
                    <a:pt x="173" y="1181"/>
                  </a:cubicBezTo>
                  <a:lnTo>
                    <a:pt x="173" y="1181"/>
                  </a:lnTo>
                  <a:cubicBezTo>
                    <a:pt x="153" y="1270"/>
                    <a:pt x="163" y="1405"/>
                    <a:pt x="169" y="1524"/>
                  </a:cubicBezTo>
                  <a:cubicBezTo>
                    <a:pt x="169" y="1643"/>
                    <a:pt x="179" y="1743"/>
                    <a:pt x="186" y="1747"/>
                  </a:cubicBezTo>
                  <a:cubicBezTo>
                    <a:pt x="162" y="1924"/>
                    <a:pt x="147" y="1986"/>
                    <a:pt x="139" y="1986"/>
                  </a:cubicBezTo>
                  <a:cubicBezTo>
                    <a:pt x="119" y="1986"/>
                    <a:pt x="130" y="1664"/>
                    <a:pt x="124" y="1664"/>
                  </a:cubicBezTo>
                  <a:lnTo>
                    <a:pt x="124" y="1664"/>
                  </a:lnTo>
                  <a:cubicBezTo>
                    <a:pt x="123" y="1664"/>
                    <a:pt x="122" y="1673"/>
                    <a:pt x="120" y="1693"/>
                  </a:cubicBezTo>
                  <a:lnTo>
                    <a:pt x="97" y="1965"/>
                  </a:lnTo>
                  <a:lnTo>
                    <a:pt x="110" y="1901"/>
                  </a:lnTo>
                  <a:lnTo>
                    <a:pt x="110" y="1901"/>
                  </a:lnTo>
                  <a:cubicBezTo>
                    <a:pt x="114" y="2120"/>
                    <a:pt x="137" y="2143"/>
                    <a:pt x="97" y="2540"/>
                  </a:cubicBezTo>
                  <a:cubicBezTo>
                    <a:pt x="70" y="2794"/>
                    <a:pt x="50" y="2669"/>
                    <a:pt x="44" y="2768"/>
                  </a:cubicBezTo>
                  <a:cubicBezTo>
                    <a:pt x="41" y="2768"/>
                    <a:pt x="41" y="2778"/>
                    <a:pt x="37" y="2801"/>
                  </a:cubicBezTo>
                  <a:cubicBezTo>
                    <a:pt x="37" y="2824"/>
                    <a:pt x="37" y="2861"/>
                    <a:pt x="34" y="2924"/>
                  </a:cubicBez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4" y="3856"/>
                    <a:pt x="54" y="4071"/>
                  </a:cubicBezTo>
                  <a:cubicBezTo>
                    <a:pt x="54" y="4187"/>
                    <a:pt x="50" y="4309"/>
                    <a:pt x="47" y="4438"/>
                  </a:cubicBezTo>
                  <a:cubicBezTo>
                    <a:pt x="47" y="4567"/>
                    <a:pt x="44" y="4699"/>
                    <a:pt x="54" y="4831"/>
                  </a:cubicBezTo>
                  <a:cubicBezTo>
                    <a:pt x="80" y="5361"/>
                    <a:pt x="106" y="5870"/>
                    <a:pt x="114" y="5996"/>
                  </a:cubicBezTo>
                  <a:cubicBezTo>
                    <a:pt x="140" y="6161"/>
                    <a:pt x="169" y="6323"/>
                    <a:pt x="199" y="6495"/>
                  </a:cubicBezTo>
                  <a:lnTo>
                    <a:pt x="2306" y="6495"/>
                  </a:lnTo>
                  <a:cubicBezTo>
                    <a:pt x="2296" y="6409"/>
                    <a:pt x="2283" y="6323"/>
                    <a:pt x="2272" y="6240"/>
                  </a:cubicBezTo>
                  <a:cubicBezTo>
                    <a:pt x="2252" y="6062"/>
                    <a:pt x="2240" y="5883"/>
                    <a:pt x="2226"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20" y="4738"/>
                    <a:pt x="2245" y="5003"/>
                    <a:pt x="2257" y="5003"/>
                  </a:cubicBezTo>
                  <a:cubicBezTo>
                    <a:pt x="2260" y="5003"/>
                    <a:pt x="2262" y="4981"/>
                    <a:pt x="2263" y="4924"/>
                  </a:cubicBezTo>
                  <a:cubicBezTo>
                    <a:pt x="2283" y="5083"/>
                    <a:pt x="2306" y="5248"/>
                    <a:pt x="2325" y="5430"/>
                  </a:cubicBezTo>
                  <a:cubicBezTo>
                    <a:pt x="2336" y="5520"/>
                    <a:pt x="2345" y="5616"/>
                    <a:pt x="2352" y="5715"/>
                  </a:cubicBezTo>
                  <a:cubicBezTo>
                    <a:pt x="2362" y="5814"/>
                    <a:pt x="2368" y="5916"/>
                    <a:pt x="2375" y="6025"/>
                  </a:cubicBezTo>
                  <a:lnTo>
                    <a:pt x="2332" y="6104"/>
                  </a:lnTo>
                  <a:cubicBezTo>
                    <a:pt x="2341" y="6074"/>
                    <a:pt x="2333" y="5851"/>
                    <a:pt x="2313" y="5725"/>
                  </a:cubicBezTo>
                  <a:lnTo>
                    <a:pt x="2313" y="5725"/>
                  </a:lnTo>
                  <a:cubicBezTo>
                    <a:pt x="2327" y="5816"/>
                    <a:pt x="2326" y="5962"/>
                    <a:pt x="2329" y="6111"/>
                  </a:cubicBezTo>
                  <a:lnTo>
                    <a:pt x="2329" y="6111"/>
                  </a:lnTo>
                  <a:lnTo>
                    <a:pt x="2332" y="6104"/>
                  </a:lnTo>
                  <a:lnTo>
                    <a:pt x="2332" y="6104"/>
                  </a:lnTo>
                  <a:cubicBezTo>
                    <a:pt x="2332" y="6108"/>
                    <a:pt x="2332" y="6108"/>
                    <a:pt x="2329" y="6111"/>
                  </a:cubicBezTo>
                  <a:lnTo>
                    <a:pt x="2329" y="6111"/>
                  </a:lnTo>
                  <a:cubicBezTo>
                    <a:pt x="2329" y="6111"/>
                    <a:pt x="2329" y="6111"/>
                    <a:pt x="2329" y="6111"/>
                  </a:cubicBezTo>
                  <a:lnTo>
                    <a:pt x="2329" y="6111"/>
                  </a:lnTo>
                  <a:lnTo>
                    <a:pt x="2329" y="6112"/>
                  </a:lnTo>
                  <a:cubicBezTo>
                    <a:pt x="2329" y="6112"/>
                    <a:pt x="2329" y="6112"/>
                    <a:pt x="2329" y="6111"/>
                  </a:cubicBezTo>
                  <a:lnTo>
                    <a:pt x="2329" y="6111"/>
                  </a:lnTo>
                  <a:cubicBezTo>
                    <a:pt x="2331" y="6249"/>
                    <a:pt x="2338" y="6390"/>
                    <a:pt x="2362" y="6495"/>
                  </a:cubicBezTo>
                  <a:lnTo>
                    <a:pt x="2388" y="6495"/>
                  </a:lnTo>
                  <a:lnTo>
                    <a:pt x="2391" y="6263"/>
                  </a:lnTo>
                  <a:cubicBezTo>
                    <a:pt x="2405" y="6336"/>
                    <a:pt x="2418" y="6416"/>
                    <a:pt x="2435" y="6495"/>
                  </a:cubicBezTo>
                  <a:lnTo>
                    <a:pt x="2494" y="6495"/>
                  </a:lnTo>
                  <a:cubicBezTo>
                    <a:pt x="2485" y="6383"/>
                    <a:pt x="2473" y="6300"/>
                    <a:pt x="2462" y="6300"/>
                  </a:cubicBezTo>
                  <a:cubicBezTo>
                    <a:pt x="2458" y="6300"/>
                    <a:pt x="2454" y="6311"/>
                    <a:pt x="2451" y="6336"/>
                  </a:cubicBezTo>
                  <a:cubicBezTo>
                    <a:pt x="2464" y="6211"/>
                    <a:pt x="2461" y="6098"/>
                    <a:pt x="2458" y="5976"/>
                  </a:cubicBezTo>
                  <a:cubicBezTo>
                    <a:pt x="2451" y="5843"/>
                    <a:pt x="2441" y="5701"/>
                    <a:pt x="2464" y="5512"/>
                  </a:cubicBezTo>
                  <a:lnTo>
                    <a:pt x="2464" y="5512"/>
                  </a:lnTo>
                  <a:cubicBezTo>
                    <a:pt x="2457" y="5518"/>
                    <a:pt x="2451" y="5545"/>
                    <a:pt x="2446" y="5545"/>
                  </a:cubicBezTo>
                  <a:cubicBezTo>
                    <a:pt x="2439" y="5545"/>
                    <a:pt x="2434" y="5502"/>
                    <a:pt x="2428" y="5318"/>
                  </a:cubicBezTo>
                  <a:cubicBezTo>
                    <a:pt x="2425" y="5304"/>
                    <a:pt x="2415" y="5268"/>
                    <a:pt x="2411" y="5248"/>
                  </a:cubicBezTo>
                  <a:lnTo>
                    <a:pt x="2411" y="5245"/>
                  </a:lnTo>
                  <a:cubicBezTo>
                    <a:pt x="2410" y="5237"/>
                    <a:pt x="2408" y="5233"/>
                    <a:pt x="2407" y="5233"/>
                  </a:cubicBezTo>
                  <a:lnTo>
                    <a:pt x="2407" y="5233"/>
                  </a:lnTo>
                  <a:cubicBezTo>
                    <a:pt x="2406" y="5233"/>
                    <a:pt x="2406" y="5239"/>
                    <a:pt x="2408" y="5251"/>
                  </a:cubicBezTo>
                  <a:cubicBezTo>
                    <a:pt x="2405" y="5327"/>
                    <a:pt x="2402" y="5390"/>
                    <a:pt x="2391" y="5417"/>
                  </a:cubicBezTo>
                  <a:cubicBezTo>
                    <a:pt x="2348"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5" y="4020"/>
                  </a:cubicBezTo>
                  <a:cubicBezTo>
                    <a:pt x="2373" y="4020"/>
                    <a:pt x="2381" y="4069"/>
                    <a:pt x="2388" y="4213"/>
                  </a:cubicBezTo>
                  <a:lnTo>
                    <a:pt x="2388" y="3803"/>
                  </a:lnTo>
                  <a:cubicBezTo>
                    <a:pt x="2402" y="3562"/>
                    <a:pt x="2438" y="3228"/>
                    <a:pt x="2428" y="3023"/>
                  </a:cubicBezTo>
                  <a:cubicBezTo>
                    <a:pt x="2441" y="2868"/>
                    <a:pt x="2423" y="2652"/>
                    <a:pt x="2425" y="2652"/>
                  </a:cubicBezTo>
                  <a:lnTo>
                    <a:pt x="2425" y="2652"/>
                  </a:lnTo>
                  <a:cubicBezTo>
                    <a:pt x="2425" y="2652"/>
                    <a:pt x="2427" y="2667"/>
                    <a:pt x="2431" y="2702"/>
                  </a:cubicBezTo>
                  <a:cubicBezTo>
                    <a:pt x="2431" y="2702"/>
                    <a:pt x="2431" y="2663"/>
                    <a:pt x="2435" y="2603"/>
                  </a:cubicBezTo>
                  <a:cubicBezTo>
                    <a:pt x="2431" y="2540"/>
                    <a:pt x="2438"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lnTo>
                    <a:pt x="2521" y="1317"/>
                  </a:lnTo>
                  <a:cubicBezTo>
                    <a:pt x="2517" y="1234"/>
                    <a:pt x="2517"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0" name="Google Shape;310;p20"/>
            <p:cNvSpPr/>
            <p:nvPr/>
          </p:nvSpPr>
          <p:spPr>
            <a:xfrm rot="1233980">
              <a:off x="7283457" y="1404371"/>
              <a:ext cx="156554" cy="349302"/>
            </a:xfrm>
            <a:custGeom>
              <a:avLst/>
              <a:gdLst/>
              <a:ahLst/>
              <a:cxnLst/>
              <a:rect l="l" t="t" r="r" b="b"/>
              <a:pathLst>
                <a:path w="2911" h="6495" extrusionOk="0">
                  <a:moveTo>
                    <a:pt x="286" y="1697"/>
                  </a:moveTo>
                  <a:lnTo>
                    <a:pt x="286" y="1697"/>
                  </a:lnTo>
                  <a:cubicBezTo>
                    <a:pt x="283" y="1866"/>
                    <a:pt x="283" y="2034"/>
                    <a:pt x="286" y="2203"/>
                  </a:cubicBezTo>
                  <a:lnTo>
                    <a:pt x="223" y="2213"/>
                  </a:lnTo>
                  <a:lnTo>
                    <a:pt x="286" y="2272"/>
                  </a:lnTo>
                  <a:cubicBezTo>
                    <a:pt x="286" y="2441"/>
                    <a:pt x="292" y="2606"/>
                    <a:pt x="295" y="2771"/>
                  </a:cubicBezTo>
                  <a:cubicBezTo>
                    <a:pt x="293" y="2771"/>
                    <a:pt x="291" y="2771"/>
                    <a:pt x="289" y="2771"/>
                  </a:cubicBezTo>
                  <a:cubicBezTo>
                    <a:pt x="245" y="2771"/>
                    <a:pt x="205" y="2742"/>
                    <a:pt x="187" y="2682"/>
                  </a:cubicBezTo>
                  <a:cubicBezTo>
                    <a:pt x="187" y="2655"/>
                    <a:pt x="196" y="2464"/>
                    <a:pt x="210" y="2259"/>
                  </a:cubicBezTo>
                  <a:cubicBezTo>
                    <a:pt x="229" y="2051"/>
                    <a:pt x="252" y="1832"/>
                    <a:pt x="266" y="1747"/>
                  </a:cubicBezTo>
                  <a:cubicBezTo>
                    <a:pt x="272" y="1720"/>
                    <a:pt x="279" y="1703"/>
                    <a:pt x="286" y="1697"/>
                  </a:cubicBezTo>
                  <a:close/>
                  <a:moveTo>
                    <a:pt x="338" y="4663"/>
                  </a:moveTo>
                  <a:lnTo>
                    <a:pt x="338" y="4663"/>
                  </a:lnTo>
                  <a:cubicBezTo>
                    <a:pt x="388" y="4778"/>
                    <a:pt x="467" y="4987"/>
                    <a:pt x="553" y="5219"/>
                  </a:cubicBezTo>
                  <a:cubicBezTo>
                    <a:pt x="567" y="5291"/>
                    <a:pt x="580" y="5364"/>
                    <a:pt x="596" y="5440"/>
                  </a:cubicBezTo>
                  <a:cubicBezTo>
                    <a:pt x="623" y="5625"/>
                    <a:pt x="643" y="5807"/>
                    <a:pt x="663" y="5993"/>
                  </a:cubicBezTo>
                  <a:lnTo>
                    <a:pt x="663" y="6002"/>
                  </a:lnTo>
                  <a:cubicBezTo>
                    <a:pt x="629" y="5900"/>
                    <a:pt x="590" y="5787"/>
                    <a:pt x="556" y="5668"/>
                  </a:cubicBezTo>
                  <a:cubicBezTo>
                    <a:pt x="536" y="5599"/>
                    <a:pt x="517" y="5529"/>
                    <a:pt x="501" y="5457"/>
                  </a:cubicBezTo>
                  <a:cubicBezTo>
                    <a:pt x="481" y="5384"/>
                    <a:pt x="461" y="5311"/>
                    <a:pt x="441" y="5235"/>
                  </a:cubicBezTo>
                  <a:lnTo>
                    <a:pt x="451" y="5120"/>
                  </a:lnTo>
                  <a:lnTo>
                    <a:pt x="338" y="4663"/>
                  </a:lnTo>
                  <a:close/>
                  <a:moveTo>
                    <a:pt x="94" y="1"/>
                  </a:moveTo>
                  <a:cubicBezTo>
                    <a:pt x="94" y="50"/>
                    <a:pt x="97" y="90"/>
                    <a:pt x="100" y="113"/>
                  </a:cubicBezTo>
                  <a:cubicBezTo>
                    <a:pt x="1" y="417"/>
                    <a:pt x="25" y="1475"/>
                    <a:pt x="21" y="1971"/>
                  </a:cubicBezTo>
                  <a:lnTo>
                    <a:pt x="60" y="1988"/>
                  </a:lnTo>
                  <a:cubicBezTo>
                    <a:pt x="54" y="2328"/>
                    <a:pt x="84" y="2655"/>
                    <a:pt x="113"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5" y="5331"/>
                  </a:cubicBezTo>
                  <a:cubicBezTo>
                    <a:pt x="454" y="5685"/>
                    <a:pt x="517" y="6025"/>
                    <a:pt x="497" y="6336"/>
                  </a:cubicBezTo>
                  <a:cubicBezTo>
                    <a:pt x="504" y="6396"/>
                    <a:pt x="510" y="6445"/>
                    <a:pt x="513" y="6495"/>
                  </a:cubicBezTo>
                  <a:lnTo>
                    <a:pt x="2908" y="6495"/>
                  </a:lnTo>
                  <a:cubicBezTo>
                    <a:pt x="2911" y="6141"/>
                    <a:pt x="2878" y="5718"/>
                    <a:pt x="2792" y="5341"/>
                  </a:cubicBezTo>
                  <a:lnTo>
                    <a:pt x="2792" y="5341"/>
                  </a:lnTo>
                  <a:cubicBezTo>
                    <a:pt x="2798" y="5347"/>
                    <a:pt x="2809" y="5364"/>
                    <a:pt x="2825" y="5427"/>
                  </a:cubicBezTo>
                  <a:cubicBezTo>
                    <a:pt x="2815" y="5370"/>
                    <a:pt x="2805" y="5314"/>
                    <a:pt x="2792" y="5258"/>
                  </a:cubicBezTo>
                  <a:cubicBezTo>
                    <a:pt x="2778" y="5202"/>
                    <a:pt x="2766" y="5146"/>
                    <a:pt x="2749" y="5089"/>
                  </a:cubicBezTo>
                  <a:cubicBezTo>
                    <a:pt x="2726" y="4974"/>
                    <a:pt x="2699" y="4854"/>
                    <a:pt x="2673" y="4735"/>
                  </a:cubicBezTo>
                  <a:cubicBezTo>
                    <a:pt x="2613" y="4497"/>
                    <a:pt x="2597"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2" y="2725"/>
                    <a:pt x="2346" y="2798"/>
                    <a:pt x="2336" y="2798"/>
                  </a:cubicBezTo>
                  <a:cubicBezTo>
                    <a:pt x="2320" y="2798"/>
                    <a:pt x="2294" y="2611"/>
                    <a:pt x="2276" y="2611"/>
                  </a:cubicBezTo>
                  <a:cubicBezTo>
                    <a:pt x="2271" y="2611"/>
                    <a:pt x="2266" y="2630"/>
                    <a:pt x="2263" y="2679"/>
                  </a:cubicBezTo>
                  <a:cubicBezTo>
                    <a:pt x="2251" y="2466"/>
                    <a:pt x="2271" y="2158"/>
                    <a:pt x="2289" y="2158"/>
                  </a:cubicBezTo>
                  <a:cubicBezTo>
                    <a:pt x="2296" y="2158"/>
                    <a:pt x="2302" y="2196"/>
                    <a:pt x="2306" y="2289"/>
                  </a:cubicBezTo>
                  <a:lnTo>
                    <a:pt x="2299" y="2342"/>
                  </a:lnTo>
                  <a:cubicBezTo>
                    <a:pt x="2304" y="2350"/>
                    <a:pt x="2309" y="2353"/>
                    <a:pt x="2313" y="2353"/>
                  </a:cubicBezTo>
                  <a:cubicBezTo>
                    <a:pt x="2341" y="2353"/>
                    <a:pt x="2340" y="2151"/>
                    <a:pt x="2349" y="1938"/>
                  </a:cubicBezTo>
                  <a:cubicBezTo>
                    <a:pt x="2355" y="1698"/>
                    <a:pt x="2362" y="1449"/>
                    <a:pt x="2387" y="1449"/>
                  </a:cubicBezTo>
                  <a:cubicBezTo>
                    <a:pt x="2388" y="1449"/>
                    <a:pt x="2388" y="1449"/>
                    <a:pt x="2389" y="1449"/>
                  </a:cubicBezTo>
                  <a:cubicBezTo>
                    <a:pt x="2395" y="1128"/>
                    <a:pt x="2412" y="810"/>
                    <a:pt x="2432" y="497"/>
                  </a:cubicBezTo>
                  <a:cubicBezTo>
                    <a:pt x="2247" y="228"/>
                    <a:pt x="2111" y="1"/>
                    <a:pt x="2111" y="1"/>
                  </a:cubicBezTo>
                  <a:lnTo>
                    <a:pt x="338" y="1"/>
                  </a:lnTo>
                  <a:cubicBezTo>
                    <a:pt x="335" y="76"/>
                    <a:pt x="332" y="152"/>
                    <a:pt x="329" y="225"/>
                  </a:cubicBezTo>
                  <a:cubicBezTo>
                    <a:pt x="318" y="152"/>
                    <a:pt x="315" y="76"/>
                    <a:pt x="309"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1" name="Google Shape;311;p20"/>
            <p:cNvSpPr/>
            <p:nvPr/>
          </p:nvSpPr>
          <p:spPr>
            <a:xfrm rot="1233980">
              <a:off x="6616301" y="1150288"/>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4" y="3334"/>
                  </a:moveTo>
                  <a:cubicBezTo>
                    <a:pt x="2385" y="3334"/>
                    <a:pt x="2377" y="3397"/>
                    <a:pt x="2368" y="3485"/>
                  </a:cubicBezTo>
                  <a:cubicBezTo>
                    <a:pt x="2368" y="3479"/>
                    <a:pt x="2368" y="3479"/>
                    <a:pt x="2365" y="3476"/>
                  </a:cubicBezTo>
                  <a:cubicBezTo>
                    <a:pt x="2378" y="3374"/>
                    <a:pt x="2384" y="3334"/>
                    <a:pt x="2384" y="3334"/>
                  </a:cubicBezTo>
                  <a:close/>
                  <a:moveTo>
                    <a:pt x="2332" y="599"/>
                  </a:moveTo>
                  <a:cubicBezTo>
                    <a:pt x="2342" y="642"/>
                    <a:pt x="2352" y="695"/>
                    <a:pt x="2362" y="755"/>
                  </a:cubicBezTo>
                  <a:cubicBezTo>
                    <a:pt x="2375" y="854"/>
                    <a:pt x="2391" y="973"/>
                    <a:pt x="2402" y="1108"/>
                  </a:cubicBezTo>
                  <a:cubicBezTo>
                    <a:pt x="2408" y="1174"/>
                    <a:pt x="2411" y="1244"/>
                    <a:pt x="2418" y="1320"/>
                  </a:cubicBezTo>
                  <a:cubicBezTo>
                    <a:pt x="2418"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29"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32" y="973"/>
                  </a:cubicBezTo>
                  <a:lnTo>
                    <a:pt x="2332" y="599"/>
                  </a:lnTo>
                  <a:close/>
                  <a:moveTo>
                    <a:pt x="2309" y="5698"/>
                  </a:moveTo>
                  <a:cubicBezTo>
                    <a:pt x="2310" y="5706"/>
                    <a:pt x="2312" y="5715"/>
                    <a:pt x="2313" y="5725"/>
                  </a:cubicBezTo>
                  <a:lnTo>
                    <a:pt x="2313" y="5725"/>
                  </a:lnTo>
                  <a:cubicBezTo>
                    <a:pt x="2312" y="5715"/>
                    <a:pt x="2310" y="5706"/>
                    <a:pt x="2309" y="5698"/>
                  </a:cubicBezTo>
                  <a:close/>
                  <a:moveTo>
                    <a:pt x="2332" y="6104"/>
                  </a:moveTo>
                  <a:lnTo>
                    <a:pt x="2332" y="6104"/>
                  </a:lnTo>
                  <a:cubicBezTo>
                    <a:pt x="2332" y="6106"/>
                    <a:pt x="2331" y="6107"/>
                    <a:pt x="2330" y="6107"/>
                  </a:cubicBezTo>
                  <a:lnTo>
                    <a:pt x="2330" y="6107"/>
                  </a:lnTo>
                  <a:lnTo>
                    <a:pt x="2332" y="6104"/>
                  </a:lnTo>
                  <a:close/>
                  <a:moveTo>
                    <a:pt x="2448" y="6339"/>
                  </a:moveTo>
                  <a:cubicBezTo>
                    <a:pt x="2448" y="6353"/>
                    <a:pt x="2448" y="6362"/>
                    <a:pt x="2444" y="6376"/>
                  </a:cubicBezTo>
                  <a:cubicBezTo>
                    <a:pt x="2444" y="6362"/>
                    <a:pt x="2448" y="6350"/>
                    <a:pt x="2448" y="6339"/>
                  </a:cubicBezTo>
                  <a:close/>
                  <a:moveTo>
                    <a:pt x="169" y="1"/>
                  </a:moveTo>
                  <a:lnTo>
                    <a:pt x="169" y="27"/>
                  </a:lnTo>
                  <a:cubicBezTo>
                    <a:pt x="166" y="367"/>
                    <a:pt x="163" y="705"/>
                    <a:pt x="160" y="1039"/>
                  </a:cubicBezTo>
                  <a:lnTo>
                    <a:pt x="219" y="886"/>
                  </a:lnTo>
                  <a:lnTo>
                    <a:pt x="216" y="1350"/>
                  </a:lnTo>
                  <a:cubicBezTo>
                    <a:pt x="209" y="1402"/>
                    <a:pt x="199" y="1439"/>
                    <a:pt x="190" y="1439"/>
                  </a:cubicBezTo>
                  <a:cubicBezTo>
                    <a:pt x="178" y="1439"/>
                    <a:pt x="167" y="1371"/>
                    <a:pt x="169" y="1181"/>
                  </a:cubicBezTo>
                  <a:lnTo>
                    <a:pt x="169" y="1181"/>
                  </a:lnTo>
                  <a:cubicBezTo>
                    <a:pt x="153" y="1270"/>
                    <a:pt x="163" y="1405"/>
                    <a:pt x="166" y="1524"/>
                  </a:cubicBezTo>
                  <a:cubicBezTo>
                    <a:pt x="169" y="1643"/>
                    <a:pt x="179" y="1743"/>
                    <a:pt x="186" y="1747"/>
                  </a:cubicBezTo>
                  <a:cubicBezTo>
                    <a:pt x="162" y="1924"/>
                    <a:pt x="147" y="1986"/>
                    <a:pt x="138" y="1986"/>
                  </a:cubicBezTo>
                  <a:cubicBezTo>
                    <a:pt x="119"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70" y="2794"/>
                    <a:pt x="50" y="2669"/>
                    <a:pt x="44" y="2768"/>
                  </a:cubicBezTo>
                  <a:cubicBezTo>
                    <a:pt x="41" y="2768"/>
                    <a:pt x="41" y="2778"/>
                    <a:pt x="37" y="2801"/>
                  </a:cubicBezTo>
                  <a:cubicBezTo>
                    <a:pt x="37" y="2824"/>
                    <a:pt x="37" y="2861"/>
                    <a:pt x="34" y="2924"/>
                  </a:cubicBezTo>
                  <a:lnTo>
                    <a:pt x="1" y="3508"/>
                  </a:ln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0" y="3856"/>
                    <a:pt x="54" y="4071"/>
                  </a:cubicBezTo>
                  <a:cubicBezTo>
                    <a:pt x="50" y="4187"/>
                    <a:pt x="50" y="4309"/>
                    <a:pt x="47" y="4438"/>
                  </a:cubicBezTo>
                  <a:cubicBezTo>
                    <a:pt x="47" y="4567"/>
                    <a:pt x="44" y="4699"/>
                    <a:pt x="54" y="4831"/>
                  </a:cubicBezTo>
                  <a:cubicBezTo>
                    <a:pt x="80" y="5361"/>
                    <a:pt x="106" y="5870"/>
                    <a:pt x="114" y="5996"/>
                  </a:cubicBezTo>
                  <a:cubicBezTo>
                    <a:pt x="137" y="6161"/>
                    <a:pt x="169" y="6323"/>
                    <a:pt x="199" y="6495"/>
                  </a:cubicBezTo>
                  <a:lnTo>
                    <a:pt x="2302" y="6495"/>
                  </a:lnTo>
                  <a:cubicBezTo>
                    <a:pt x="2292" y="6409"/>
                    <a:pt x="2283" y="6323"/>
                    <a:pt x="2272" y="6240"/>
                  </a:cubicBezTo>
                  <a:cubicBezTo>
                    <a:pt x="2252" y="6062"/>
                    <a:pt x="2236" y="5883"/>
                    <a:pt x="2223"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83" y="5083"/>
                    <a:pt x="2306" y="5248"/>
                    <a:pt x="2325" y="5430"/>
                  </a:cubicBezTo>
                  <a:cubicBezTo>
                    <a:pt x="2336" y="5520"/>
                    <a:pt x="2345" y="5616"/>
                    <a:pt x="2352" y="5715"/>
                  </a:cubicBezTo>
                  <a:cubicBezTo>
                    <a:pt x="2362"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41" y="5701"/>
                    <a:pt x="2461" y="5512"/>
                  </a:cubicBezTo>
                  <a:lnTo>
                    <a:pt x="2461" y="5512"/>
                  </a:lnTo>
                  <a:cubicBezTo>
                    <a:pt x="2454" y="5518"/>
                    <a:pt x="2448" y="5545"/>
                    <a:pt x="2444" y="5545"/>
                  </a:cubicBezTo>
                  <a:cubicBezTo>
                    <a:pt x="2438" y="5545"/>
                    <a:pt x="2434" y="5502"/>
                    <a:pt x="2428" y="5318"/>
                  </a:cubicBezTo>
                  <a:cubicBezTo>
                    <a:pt x="2421" y="5304"/>
                    <a:pt x="2415" y="5268"/>
                    <a:pt x="2411" y="5248"/>
                  </a:cubicBezTo>
                  <a:lnTo>
                    <a:pt x="2411" y="5225"/>
                  </a:lnTo>
                  <a:cubicBezTo>
                    <a:pt x="2408" y="5231"/>
                    <a:pt x="2408" y="5235"/>
                    <a:pt x="2408" y="5245"/>
                  </a:cubicBez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4" y="4020"/>
                  </a:cubicBezTo>
                  <a:cubicBezTo>
                    <a:pt x="2372" y="4020"/>
                    <a:pt x="2379" y="4069"/>
                    <a:pt x="2385" y="4213"/>
                  </a:cubicBezTo>
                  <a:lnTo>
                    <a:pt x="2388" y="3803"/>
                  </a:lnTo>
                  <a:cubicBezTo>
                    <a:pt x="2402" y="3562"/>
                    <a:pt x="2435" y="3228"/>
                    <a:pt x="2428" y="3023"/>
                  </a:cubicBezTo>
                  <a:cubicBezTo>
                    <a:pt x="2441" y="2868"/>
                    <a:pt x="2423" y="2652"/>
                    <a:pt x="2425" y="2652"/>
                  </a:cubicBezTo>
                  <a:lnTo>
                    <a:pt x="2425" y="2652"/>
                  </a:lnTo>
                  <a:cubicBezTo>
                    <a:pt x="2425" y="2652"/>
                    <a:pt x="2427"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21" y="1399"/>
                    <a:pt x="2521"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2" name="Google Shape;312;p20"/>
            <p:cNvSpPr/>
            <p:nvPr/>
          </p:nvSpPr>
          <p:spPr>
            <a:xfrm rot="1233980">
              <a:off x="6838918" y="1237558"/>
              <a:ext cx="156554" cy="349302"/>
            </a:xfrm>
            <a:custGeom>
              <a:avLst/>
              <a:gdLst/>
              <a:ahLst/>
              <a:cxnLst/>
              <a:rect l="l" t="t" r="r" b="b"/>
              <a:pathLst>
                <a:path w="2911" h="6495" extrusionOk="0">
                  <a:moveTo>
                    <a:pt x="283" y="1697"/>
                  </a:moveTo>
                  <a:lnTo>
                    <a:pt x="283" y="2203"/>
                  </a:lnTo>
                  <a:lnTo>
                    <a:pt x="219" y="2213"/>
                  </a:lnTo>
                  <a:lnTo>
                    <a:pt x="283" y="2272"/>
                  </a:lnTo>
                  <a:cubicBezTo>
                    <a:pt x="286" y="2441"/>
                    <a:pt x="289" y="2606"/>
                    <a:pt x="295" y="2771"/>
                  </a:cubicBezTo>
                  <a:cubicBezTo>
                    <a:pt x="293" y="2771"/>
                    <a:pt x="291" y="2771"/>
                    <a:pt x="289" y="2771"/>
                  </a:cubicBezTo>
                  <a:cubicBezTo>
                    <a:pt x="245" y="2771"/>
                    <a:pt x="205" y="2742"/>
                    <a:pt x="183" y="2682"/>
                  </a:cubicBezTo>
                  <a:cubicBezTo>
                    <a:pt x="187" y="2655"/>
                    <a:pt x="196" y="2464"/>
                    <a:pt x="210" y="2259"/>
                  </a:cubicBezTo>
                  <a:cubicBezTo>
                    <a:pt x="226" y="2051"/>
                    <a:pt x="249" y="1832"/>
                    <a:pt x="266" y="1747"/>
                  </a:cubicBezTo>
                  <a:cubicBezTo>
                    <a:pt x="272" y="1720"/>
                    <a:pt x="279" y="1703"/>
                    <a:pt x="283" y="1697"/>
                  </a:cubicBezTo>
                  <a:close/>
                  <a:moveTo>
                    <a:pt x="338" y="4663"/>
                  </a:moveTo>
                  <a:lnTo>
                    <a:pt x="338" y="4663"/>
                  </a:lnTo>
                  <a:cubicBezTo>
                    <a:pt x="388" y="4778"/>
                    <a:pt x="467" y="4987"/>
                    <a:pt x="553" y="5219"/>
                  </a:cubicBezTo>
                  <a:cubicBezTo>
                    <a:pt x="567" y="5291"/>
                    <a:pt x="580" y="5364"/>
                    <a:pt x="593" y="5440"/>
                  </a:cubicBezTo>
                  <a:cubicBezTo>
                    <a:pt x="620" y="5625"/>
                    <a:pt x="643" y="5807"/>
                    <a:pt x="663" y="5993"/>
                  </a:cubicBezTo>
                  <a:lnTo>
                    <a:pt x="663" y="6002"/>
                  </a:lnTo>
                  <a:cubicBezTo>
                    <a:pt x="629" y="5900"/>
                    <a:pt x="586" y="5787"/>
                    <a:pt x="553" y="5668"/>
                  </a:cubicBezTo>
                  <a:cubicBezTo>
                    <a:pt x="533" y="5599"/>
                    <a:pt x="517" y="5529"/>
                    <a:pt x="501" y="5457"/>
                  </a:cubicBezTo>
                  <a:cubicBezTo>
                    <a:pt x="481" y="5384"/>
                    <a:pt x="457" y="5311"/>
                    <a:pt x="441" y="5235"/>
                  </a:cubicBezTo>
                  <a:lnTo>
                    <a:pt x="448" y="5120"/>
                  </a:lnTo>
                  <a:lnTo>
                    <a:pt x="338" y="4663"/>
                  </a:lnTo>
                  <a:close/>
                  <a:moveTo>
                    <a:pt x="94" y="1"/>
                  </a:moveTo>
                  <a:cubicBezTo>
                    <a:pt x="94" y="50"/>
                    <a:pt x="97" y="90"/>
                    <a:pt x="100" y="113"/>
                  </a:cubicBezTo>
                  <a:cubicBezTo>
                    <a:pt x="1" y="417"/>
                    <a:pt x="25" y="1475"/>
                    <a:pt x="17" y="1971"/>
                  </a:cubicBezTo>
                  <a:lnTo>
                    <a:pt x="60" y="1988"/>
                  </a:lnTo>
                  <a:cubicBezTo>
                    <a:pt x="54" y="2328"/>
                    <a:pt x="84" y="2655"/>
                    <a:pt x="114"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2" y="5331"/>
                  </a:cubicBezTo>
                  <a:cubicBezTo>
                    <a:pt x="454" y="5685"/>
                    <a:pt x="517" y="6025"/>
                    <a:pt x="497" y="6336"/>
                  </a:cubicBezTo>
                  <a:cubicBezTo>
                    <a:pt x="504" y="6396"/>
                    <a:pt x="510" y="6445"/>
                    <a:pt x="513" y="6495"/>
                  </a:cubicBezTo>
                  <a:lnTo>
                    <a:pt x="2905" y="6495"/>
                  </a:lnTo>
                  <a:cubicBezTo>
                    <a:pt x="2911" y="6141"/>
                    <a:pt x="2878" y="5718"/>
                    <a:pt x="2792" y="5341"/>
                  </a:cubicBezTo>
                  <a:lnTo>
                    <a:pt x="2792" y="5341"/>
                  </a:lnTo>
                  <a:cubicBezTo>
                    <a:pt x="2798" y="5347"/>
                    <a:pt x="2809" y="5364"/>
                    <a:pt x="2825" y="5427"/>
                  </a:cubicBezTo>
                  <a:cubicBezTo>
                    <a:pt x="2815" y="5370"/>
                    <a:pt x="2802" y="5314"/>
                    <a:pt x="2792" y="5258"/>
                  </a:cubicBezTo>
                  <a:cubicBezTo>
                    <a:pt x="2778" y="5202"/>
                    <a:pt x="2763" y="5146"/>
                    <a:pt x="2749" y="5089"/>
                  </a:cubicBezTo>
                  <a:cubicBezTo>
                    <a:pt x="2723" y="4974"/>
                    <a:pt x="2696" y="4854"/>
                    <a:pt x="2670" y="4735"/>
                  </a:cubicBezTo>
                  <a:cubicBezTo>
                    <a:pt x="2613" y="4497"/>
                    <a:pt x="2594"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1" y="2725"/>
                    <a:pt x="2345" y="2798"/>
                    <a:pt x="2334" y="2798"/>
                  </a:cubicBezTo>
                  <a:cubicBezTo>
                    <a:pt x="2318" y="2798"/>
                    <a:pt x="2292" y="2611"/>
                    <a:pt x="2275" y="2611"/>
                  </a:cubicBezTo>
                  <a:cubicBezTo>
                    <a:pt x="2270" y="2611"/>
                    <a:pt x="2265" y="2630"/>
                    <a:pt x="2263" y="2679"/>
                  </a:cubicBezTo>
                  <a:cubicBezTo>
                    <a:pt x="2251" y="2466"/>
                    <a:pt x="2271" y="2158"/>
                    <a:pt x="2289" y="2158"/>
                  </a:cubicBezTo>
                  <a:cubicBezTo>
                    <a:pt x="2296" y="2158"/>
                    <a:pt x="2302" y="2196"/>
                    <a:pt x="2306" y="2289"/>
                  </a:cubicBezTo>
                  <a:lnTo>
                    <a:pt x="2299" y="2342"/>
                  </a:lnTo>
                  <a:cubicBezTo>
                    <a:pt x="2304" y="2350"/>
                    <a:pt x="2309" y="2353"/>
                    <a:pt x="2312" y="2353"/>
                  </a:cubicBezTo>
                  <a:cubicBezTo>
                    <a:pt x="2341" y="2353"/>
                    <a:pt x="2337" y="2151"/>
                    <a:pt x="2349" y="1938"/>
                  </a:cubicBezTo>
                  <a:cubicBezTo>
                    <a:pt x="2355" y="1698"/>
                    <a:pt x="2359" y="1449"/>
                    <a:pt x="2384" y="1449"/>
                  </a:cubicBezTo>
                  <a:cubicBezTo>
                    <a:pt x="2385" y="1449"/>
                    <a:pt x="2385" y="1449"/>
                    <a:pt x="2386" y="1449"/>
                  </a:cubicBezTo>
                  <a:cubicBezTo>
                    <a:pt x="2402" y="959"/>
                    <a:pt x="2432" y="480"/>
                    <a:pt x="2465" y="1"/>
                  </a:cubicBezTo>
                  <a:lnTo>
                    <a:pt x="338" y="1"/>
                  </a:lnTo>
                  <a:cubicBezTo>
                    <a:pt x="335" y="76"/>
                    <a:pt x="332" y="152"/>
                    <a:pt x="325" y="225"/>
                  </a:cubicBezTo>
                  <a:cubicBezTo>
                    <a:pt x="318" y="152"/>
                    <a:pt x="312" y="76"/>
                    <a:pt x="309"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3" name="Google Shape;313;p20"/>
            <p:cNvSpPr/>
            <p:nvPr/>
          </p:nvSpPr>
          <p:spPr>
            <a:xfrm rot="1233980">
              <a:off x="6171762" y="983475"/>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2" y="3334"/>
                  </a:moveTo>
                  <a:lnTo>
                    <a:pt x="2382" y="3334"/>
                  </a:lnTo>
                  <a:cubicBezTo>
                    <a:pt x="2382" y="3334"/>
                    <a:pt x="2376" y="3397"/>
                    <a:pt x="2368" y="3485"/>
                  </a:cubicBezTo>
                  <a:cubicBezTo>
                    <a:pt x="2365" y="3479"/>
                    <a:pt x="2365" y="3479"/>
                    <a:pt x="2365" y="3476"/>
                  </a:cubicBezTo>
                  <a:cubicBezTo>
                    <a:pt x="2377" y="3374"/>
                    <a:pt x="2381" y="3334"/>
                    <a:pt x="2382" y="3334"/>
                  </a:cubicBezTo>
                  <a:close/>
                  <a:moveTo>
                    <a:pt x="2329" y="599"/>
                  </a:moveTo>
                  <a:cubicBezTo>
                    <a:pt x="2339" y="642"/>
                    <a:pt x="2352" y="695"/>
                    <a:pt x="2359" y="755"/>
                  </a:cubicBezTo>
                  <a:cubicBezTo>
                    <a:pt x="2375" y="854"/>
                    <a:pt x="2391" y="973"/>
                    <a:pt x="2402" y="1108"/>
                  </a:cubicBezTo>
                  <a:cubicBezTo>
                    <a:pt x="2405" y="1174"/>
                    <a:pt x="2411" y="1244"/>
                    <a:pt x="2418" y="1320"/>
                  </a:cubicBezTo>
                  <a:cubicBezTo>
                    <a:pt x="2418" y="1356"/>
                    <a:pt x="2421" y="1396"/>
                    <a:pt x="2421" y="1432"/>
                  </a:cubicBezTo>
                  <a:cubicBezTo>
                    <a:pt x="2421" y="1472"/>
                    <a:pt x="2421" y="1512"/>
                    <a:pt x="2418" y="1551"/>
                  </a:cubicBezTo>
                  <a:cubicBezTo>
                    <a:pt x="2401" y="1810"/>
                    <a:pt x="2384" y="1861"/>
                    <a:pt x="2371" y="1861"/>
                  </a:cubicBezTo>
                  <a:cubicBezTo>
                    <a:pt x="2363" y="1861"/>
                    <a:pt x="2357" y="1840"/>
                    <a:pt x="2354" y="1840"/>
                  </a:cubicBezTo>
                  <a:cubicBezTo>
                    <a:pt x="2352" y="1840"/>
                    <a:pt x="2352" y="1845"/>
                    <a:pt x="2352" y="1859"/>
                  </a:cubicBezTo>
                  <a:cubicBezTo>
                    <a:pt x="2299" y="2335"/>
                    <a:pt x="2309" y="2540"/>
                    <a:pt x="2329" y="2722"/>
                  </a:cubicBezTo>
                  <a:cubicBezTo>
                    <a:pt x="2345" y="2904"/>
                    <a:pt x="2359" y="3069"/>
                    <a:pt x="2316" y="3462"/>
                  </a:cubicBezTo>
                  <a:cubicBezTo>
                    <a:pt x="2296" y="3575"/>
                    <a:pt x="2278" y="3609"/>
                    <a:pt x="2262" y="3609"/>
                  </a:cubicBezTo>
                  <a:cubicBezTo>
                    <a:pt x="2239" y="3609"/>
                    <a:pt x="2219" y="3534"/>
                    <a:pt x="2201" y="3534"/>
                  </a:cubicBezTo>
                  <a:cubicBezTo>
                    <a:pt x="2197" y="3534"/>
                    <a:pt x="2193"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29" y="973"/>
                  </a:cubicBezTo>
                  <a:lnTo>
                    <a:pt x="2329" y="599"/>
                  </a:lnTo>
                  <a:close/>
                  <a:moveTo>
                    <a:pt x="2309" y="5698"/>
                  </a:moveTo>
                  <a:cubicBezTo>
                    <a:pt x="2310" y="5706"/>
                    <a:pt x="2312" y="5715"/>
                    <a:pt x="2313" y="5725"/>
                  </a:cubicBezTo>
                  <a:lnTo>
                    <a:pt x="2313" y="5725"/>
                  </a:lnTo>
                  <a:cubicBezTo>
                    <a:pt x="2312" y="5715"/>
                    <a:pt x="2310" y="5706"/>
                    <a:pt x="2309" y="5698"/>
                  </a:cubicBezTo>
                  <a:close/>
                  <a:moveTo>
                    <a:pt x="2448" y="6339"/>
                  </a:moveTo>
                  <a:cubicBezTo>
                    <a:pt x="2448" y="6353"/>
                    <a:pt x="2444" y="6362"/>
                    <a:pt x="2444" y="6376"/>
                  </a:cubicBezTo>
                  <a:cubicBezTo>
                    <a:pt x="2444" y="6362"/>
                    <a:pt x="2448" y="6350"/>
                    <a:pt x="2448" y="6339"/>
                  </a:cubicBezTo>
                  <a:close/>
                  <a:moveTo>
                    <a:pt x="169" y="1"/>
                  </a:moveTo>
                  <a:cubicBezTo>
                    <a:pt x="166" y="10"/>
                    <a:pt x="166" y="21"/>
                    <a:pt x="166" y="27"/>
                  </a:cubicBezTo>
                  <a:cubicBezTo>
                    <a:pt x="166" y="367"/>
                    <a:pt x="163" y="705"/>
                    <a:pt x="160" y="1039"/>
                  </a:cubicBezTo>
                  <a:lnTo>
                    <a:pt x="219" y="886"/>
                  </a:lnTo>
                  <a:lnTo>
                    <a:pt x="213" y="1350"/>
                  </a:lnTo>
                  <a:cubicBezTo>
                    <a:pt x="207" y="1402"/>
                    <a:pt x="198" y="1439"/>
                    <a:pt x="189" y="1439"/>
                  </a:cubicBezTo>
                  <a:cubicBezTo>
                    <a:pt x="178" y="1439"/>
                    <a:pt x="167" y="1371"/>
                    <a:pt x="169" y="1181"/>
                  </a:cubicBezTo>
                  <a:lnTo>
                    <a:pt x="169" y="1181"/>
                  </a:lnTo>
                  <a:cubicBezTo>
                    <a:pt x="149" y="1270"/>
                    <a:pt x="163" y="1405"/>
                    <a:pt x="166" y="1524"/>
                  </a:cubicBezTo>
                  <a:cubicBezTo>
                    <a:pt x="169" y="1643"/>
                    <a:pt x="179" y="1743"/>
                    <a:pt x="183" y="1747"/>
                  </a:cubicBezTo>
                  <a:cubicBezTo>
                    <a:pt x="159" y="1924"/>
                    <a:pt x="145" y="1986"/>
                    <a:pt x="137" y="1986"/>
                  </a:cubicBezTo>
                  <a:cubicBezTo>
                    <a:pt x="118"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67" y="2794"/>
                    <a:pt x="50" y="2669"/>
                    <a:pt x="44" y="2768"/>
                  </a:cubicBezTo>
                  <a:cubicBezTo>
                    <a:pt x="41" y="2768"/>
                    <a:pt x="37" y="2778"/>
                    <a:pt x="37" y="2801"/>
                  </a:cubicBezTo>
                  <a:cubicBezTo>
                    <a:pt x="37" y="2824"/>
                    <a:pt x="34" y="2861"/>
                    <a:pt x="34" y="2924"/>
                  </a:cubicBezTo>
                  <a:lnTo>
                    <a:pt x="1" y="3508"/>
                  </a:lnTo>
                  <a:lnTo>
                    <a:pt x="57" y="3274"/>
                  </a:lnTo>
                  <a:cubicBezTo>
                    <a:pt x="64" y="3406"/>
                    <a:pt x="57" y="3545"/>
                    <a:pt x="57" y="3615"/>
                  </a:cubicBezTo>
                  <a:cubicBezTo>
                    <a:pt x="59" y="3647"/>
                    <a:pt x="60" y="3665"/>
                    <a:pt x="64" y="3665"/>
                  </a:cubicBezTo>
                  <a:cubicBezTo>
                    <a:pt x="68" y="3665"/>
                    <a:pt x="76" y="3639"/>
                    <a:pt x="90" y="3578"/>
                  </a:cubicBezTo>
                  <a:lnTo>
                    <a:pt x="90" y="3578"/>
                  </a:lnTo>
                  <a:cubicBezTo>
                    <a:pt x="67" y="3681"/>
                    <a:pt x="60" y="3856"/>
                    <a:pt x="54" y="4071"/>
                  </a:cubicBezTo>
                  <a:cubicBezTo>
                    <a:pt x="50" y="4187"/>
                    <a:pt x="50" y="4309"/>
                    <a:pt x="47" y="4438"/>
                  </a:cubicBezTo>
                  <a:cubicBezTo>
                    <a:pt x="44" y="4567"/>
                    <a:pt x="44" y="4699"/>
                    <a:pt x="50" y="4831"/>
                  </a:cubicBezTo>
                  <a:cubicBezTo>
                    <a:pt x="80" y="5361"/>
                    <a:pt x="106" y="5870"/>
                    <a:pt x="114" y="5996"/>
                  </a:cubicBezTo>
                  <a:cubicBezTo>
                    <a:pt x="137" y="6161"/>
                    <a:pt x="169" y="6323"/>
                    <a:pt x="199" y="6495"/>
                  </a:cubicBezTo>
                  <a:lnTo>
                    <a:pt x="2302" y="6495"/>
                  </a:lnTo>
                  <a:cubicBezTo>
                    <a:pt x="2292" y="6409"/>
                    <a:pt x="2283" y="6323"/>
                    <a:pt x="2269" y="6240"/>
                  </a:cubicBezTo>
                  <a:cubicBezTo>
                    <a:pt x="2252" y="6062"/>
                    <a:pt x="2236" y="5883"/>
                    <a:pt x="2223" y="5704"/>
                  </a:cubicBezTo>
                  <a:cubicBezTo>
                    <a:pt x="2206" y="5477"/>
                    <a:pt x="2193" y="5245"/>
                    <a:pt x="2183" y="5013"/>
                  </a:cubicBezTo>
                  <a:lnTo>
                    <a:pt x="2183" y="5013"/>
                  </a:lnTo>
                  <a:cubicBezTo>
                    <a:pt x="2188" y="5033"/>
                    <a:pt x="2193" y="5043"/>
                    <a:pt x="2196" y="5043"/>
                  </a:cubicBezTo>
                  <a:cubicBezTo>
                    <a:pt x="2199" y="5043"/>
                    <a:pt x="2202" y="5035"/>
                    <a:pt x="2203"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79" y="5083"/>
                    <a:pt x="2306" y="5248"/>
                    <a:pt x="2325" y="5430"/>
                  </a:cubicBezTo>
                  <a:cubicBezTo>
                    <a:pt x="2336" y="5520"/>
                    <a:pt x="2342" y="5616"/>
                    <a:pt x="2348" y="5715"/>
                  </a:cubicBezTo>
                  <a:cubicBezTo>
                    <a:pt x="2359"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38" y="5701"/>
                    <a:pt x="2461" y="5512"/>
                  </a:cubicBezTo>
                  <a:lnTo>
                    <a:pt x="2461" y="5512"/>
                  </a:lnTo>
                  <a:cubicBezTo>
                    <a:pt x="2454" y="5518"/>
                    <a:pt x="2448" y="5545"/>
                    <a:pt x="2443" y="5545"/>
                  </a:cubicBezTo>
                  <a:cubicBezTo>
                    <a:pt x="2437" y="5545"/>
                    <a:pt x="2432" y="5502"/>
                    <a:pt x="2428" y="5318"/>
                  </a:cubicBezTo>
                  <a:cubicBezTo>
                    <a:pt x="2421" y="5304"/>
                    <a:pt x="2415" y="5268"/>
                    <a:pt x="2408" y="5248"/>
                  </a:cubicBezTo>
                  <a:lnTo>
                    <a:pt x="2408" y="5245"/>
                  </a:ln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2" y="4488"/>
                  </a:cubicBezTo>
                  <a:cubicBezTo>
                    <a:pt x="2307" y="4488"/>
                    <a:pt x="2313" y="4559"/>
                    <a:pt x="2322" y="4559"/>
                  </a:cubicBezTo>
                  <a:cubicBezTo>
                    <a:pt x="2325" y="4559"/>
                    <a:pt x="2328" y="4552"/>
                    <a:pt x="2332" y="4534"/>
                  </a:cubicBezTo>
                  <a:lnTo>
                    <a:pt x="2302" y="4273"/>
                  </a:lnTo>
                  <a:cubicBezTo>
                    <a:pt x="2327" y="4255"/>
                    <a:pt x="2346" y="4020"/>
                    <a:pt x="2363" y="4020"/>
                  </a:cubicBezTo>
                  <a:cubicBezTo>
                    <a:pt x="2370" y="4020"/>
                    <a:pt x="2378" y="4069"/>
                    <a:pt x="2385" y="4213"/>
                  </a:cubicBezTo>
                  <a:lnTo>
                    <a:pt x="2388" y="3803"/>
                  </a:lnTo>
                  <a:cubicBezTo>
                    <a:pt x="2402" y="3562"/>
                    <a:pt x="2435" y="3228"/>
                    <a:pt x="2428" y="3023"/>
                  </a:cubicBezTo>
                  <a:cubicBezTo>
                    <a:pt x="2441" y="2868"/>
                    <a:pt x="2421" y="2652"/>
                    <a:pt x="2423" y="2652"/>
                  </a:cubicBezTo>
                  <a:lnTo>
                    <a:pt x="2423" y="2652"/>
                  </a:lnTo>
                  <a:cubicBezTo>
                    <a:pt x="2424" y="2652"/>
                    <a:pt x="2426"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17" y="1399"/>
                    <a:pt x="2517"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4" name="Google Shape;314;p20"/>
            <p:cNvSpPr/>
            <p:nvPr/>
          </p:nvSpPr>
          <p:spPr>
            <a:xfrm rot="1233980">
              <a:off x="6394228" y="1070688"/>
              <a:ext cx="156554" cy="349302"/>
            </a:xfrm>
            <a:custGeom>
              <a:avLst/>
              <a:gdLst/>
              <a:ahLst/>
              <a:cxnLst/>
              <a:rect l="l" t="t" r="r" b="b"/>
              <a:pathLst>
                <a:path w="2911" h="6495" extrusionOk="0">
                  <a:moveTo>
                    <a:pt x="286" y="1697"/>
                  </a:moveTo>
                  <a:lnTo>
                    <a:pt x="286" y="2203"/>
                  </a:lnTo>
                  <a:lnTo>
                    <a:pt x="222" y="2213"/>
                  </a:lnTo>
                  <a:lnTo>
                    <a:pt x="286" y="2272"/>
                  </a:lnTo>
                  <a:cubicBezTo>
                    <a:pt x="289" y="2441"/>
                    <a:pt x="292" y="2606"/>
                    <a:pt x="298" y="2771"/>
                  </a:cubicBezTo>
                  <a:cubicBezTo>
                    <a:pt x="296" y="2771"/>
                    <a:pt x="294" y="2771"/>
                    <a:pt x="292" y="2771"/>
                  </a:cubicBezTo>
                  <a:cubicBezTo>
                    <a:pt x="248" y="2771"/>
                    <a:pt x="208" y="2742"/>
                    <a:pt x="186" y="2682"/>
                  </a:cubicBezTo>
                  <a:cubicBezTo>
                    <a:pt x="190" y="2655"/>
                    <a:pt x="199" y="2464"/>
                    <a:pt x="209" y="2259"/>
                  </a:cubicBezTo>
                  <a:cubicBezTo>
                    <a:pt x="229" y="2051"/>
                    <a:pt x="252" y="1832"/>
                    <a:pt x="269" y="1747"/>
                  </a:cubicBezTo>
                  <a:cubicBezTo>
                    <a:pt x="275" y="1720"/>
                    <a:pt x="278" y="1703"/>
                    <a:pt x="286" y="1697"/>
                  </a:cubicBezTo>
                  <a:close/>
                  <a:moveTo>
                    <a:pt x="341" y="4663"/>
                  </a:moveTo>
                  <a:lnTo>
                    <a:pt x="341" y="4663"/>
                  </a:lnTo>
                  <a:cubicBezTo>
                    <a:pt x="391" y="4778"/>
                    <a:pt x="470" y="4987"/>
                    <a:pt x="556" y="5219"/>
                  </a:cubicBezTo>
                  <a:cubicBezTo>
                    <a:pt x="570" y="5291"/>
                    <a:pt x="583" y="5364"/>
                    <a:pt x="596" y="5440"/>
                  </a:cubicBezTo>
                  <a:cubicBezTo>
                    <a:pt x="623" y="5625"/>
                    <a:pt x="646" y="5807"/>
                    <a:pt x="662" y="5992"/>
                  </a:cubicBezTo>
                  <a:lnTo>
                    <a:pt x="662" y="5992"/>
                  </a:lnTo>
                  <a:cubicBezTo>
                    <a:pt x="630" y="5893"/>
                    <a:pt x="588" y="5783"/>
                    <a:pt x="556" y="5668"/>
                  </a:cubicBezTo>
                  <a:cubicBezTo>
                    <a:pt x="536" y="5599"/>
                    <a:pt x="516" y="5529"/>
                    <a:pt x="500" y="5457"/>
                  </a:cubicBezTo>
                  <a:cubicBezTo>
                    <a:pt x="480" y="5384"/>
                    <a:pt x="460" y="5311"/>
                    <a:pt x="444" y="5235"/>
                  </a:cubicBezTo>
                  <a:lnTo>
                    <a:pt x="451" y="5120"/>
                  </a:lnTo>
                  <a:lnTo>
                    <a:pt x="341" y="4663"/>
                  </a:lnTo>
                  <a:close/>
                  <a:moveTo>
                    <a:pt x="97" y="1"/>
                  </a:moveTo>
                  <a:cubicBezTo>
                    <a:pt x="97" y="50"/>
                    <a:pt x="97" y="90"/>
                    <a:pt x="103" y="113"/>
                  </a:cubicBezTo>
                  <a:cubicBezTo>
                    <a:pt x="1" y="417"/>
                    <a:pt x="28" y="1475"/>
                    <a:pt x="20" y="1971"/>
                  </a:cubicBezTo>
                  <a:lnTo>
                    <a:pt x="63" y="1988"/>
                  </a:lnTo>
                  <a:cubicBezTo>
                    <a:pt x="54" y="2328"/>
                    <a:pt x="87" y="2655"/>
                    <a:pt x="113" y="3076"/>
                  </a:cubicBezTo>
                  <a:lnTo>
                    <a:pt x="150" y="3049"/>
                  </a:lnTo>
                  <a:cubicBezTo>
                    <a:pt x="176" y="3231"/>
                    <a:pt x="186" y="3466"/>
                    <a:pt x="196" y="3727"/>
                  </a:cubicBezTo>
                  <a:cubicBezTo>
                    <a:pt x="206" y="3989"/>
                    <a:pt x="232" y="4273"/>
                    <a:pt x="266" y="4560"/>
                  </a:cubicBezTo>
                  <a:cubicBezTo>
                    <a:pt x="249" y="4524"/>
                    <a:pt x="236" y="4375"/>
                    <a:pt x="232" y="4273"/>
                  </a:cubicBezTo>
                  <a:lnTo>
                    <a:pt x="232" y="4273"/>
                  </a:lnTo>
                  <a:cubicBezTo>
                    <a:pt x="222" y="4620"/>
                    <a:pt x="305" y="4981"/>
                    <a:pt x="385" y="5331"/>
                  </a:cubicBezTo>
                  <a:cubicBezTo>
                    <a:pt x="457" y="5685"/>
                    <a:pt x="516" y="6025"/>
                    <a:pt x="497" y="6336"/>
                  </a:cubicBezTo>
                  <a:cubicBezTo>
                    <a:pt x="507" y="6396"/>
                    <a:pt x="510" y="6445"/>
                    <a:pt x="513" y="6495"/>
                  </a:cubicBezTo>
                  <a:lnTo>
                    <a:pt x="2908" y="6495"/>
                  </a:lnTo>
                  <a:cubicBezTo>
                    <a:pt x="2911" y="6141"/>
                    <a:pt x="2881" y="5718"/>
                    <a:pt x="2795" y="5341"/>
                  </a:cubicBezTo>
                  <a:lnTo>
                    <a:pt x="2795" y="5341"/>
                  </a:lnTo>
                  <a:cubicBezTo>
                    <a:pt x="2801" y="5347"/>
                    <a:pt x="2812" y="5364"/>
                    <a:pt x="2825" y="5427"/>
                  </a:cubicBezTo>
                  <a:cubicBezTo>
                    <a:pt x="2815" y="5370"/>
                    <a:pt x="2805" y="5314"/>
                    <a:pt x="2795" y="5258"/>
                  </a:cubicBezTo>
                  <a:cubicBezTo>
                    <a:pt x="2781" y="5202"/>
                    <a:pt x="2766" y="5146"/>
                    <a:pt x="2752" y="5089"/>
                  </a:cubicBezTo>
                  <a:cubicBezTo>
                    <a:pt x="2726" y="4974"/>
                    <a:pt x="2699" y="4854"/>
                    <a:pt x="2673" y="4735"/>
                  </a:cubicBezTo>
                  <a:cubicBezTo>
                    <a:pt x="2613" y="4497"/>
                    <a:pt x="2597" y="4259"/>
                    <a:pt x="2570" y="4035"/>
                  </a:cubicBezTo>
                  <a:cubicBezTo>
                    <a:pt x="2557" y="3925"/>
                    <a:pt x="2543" y="3816"/>
                    <a:pt x="2531" y="3717"/>
                  </a:cubicBezTo>
                  <a:cubicBezTo>
                    <a:pt x="2520" y="3615"/>
                    <a:pt x="2514" y="3522"/>
                    <a:pt x="2504" y="3436"/>
                  </a:cubicBezTo>
                  <a:cubicBezTo>
                    <a:pt x="2484" y="3267"/>
                    <a:pt x="2455" y="3132"/>
                    <a:pt x="2412" y="3056"/>
                  </a:cubicBezTo>
                  <a:cubicBezTo>
                    <a:pt x="2412" y="3056"/>
                    <a:pt x="2389" y="2913"/>
                    <a:pt x="2378" y="2771"/>
                  </a:cubicBezTo>
                  <a:cubicBezTo>
                    <a:pt x="2365" y="2629"/>
                    <a:pt x="2352" y="2487"/>
                    <a:pt x="2352" y="2487"/>
                  </a:cubicBezTo>
                  <a:lnTo>
                    <a:pt x="2352" y="2487"/>
                  </a:lnTo>
                  <a:cubicBezTo>
                    <a:pt x="2354" y="2725"/>
                    <a:pt x="2348" y="2798"/>
                    <a:pt x="2337" y="2798"/>
                  </a:cubicBezTo>
                  <a:cubicBezTo>
                    <a:pt x="2321" y="2798"/>
                    <a:pt x="2295" y="2611"/>
                    <a:pt x="2278" y="2611"/>
                  </a:cubicBezTo>
                  <a:cubicBezTo>
                    <a:pt x="2273" y="2611"/>
                    <a:pt x="2268" y="2630"/>
                    <a:pt x="2266" y="2679"/>
                  </a:cubicBezTo>
                  <a:cubicBezTo>
                    <a:pt x="2254" y="2466"/>
                    <a:pt x="2274" y="2158"/>
                    <a:pt x="2292" y="2158"/>
                  </a:cubicBezTo>
                  <a:cubicBezTo>
                    <a:pt x="2299" y="2158"/>
                    <a:pt x="2305" y="2196"/>
                    <a:pt x="2309" y="2289"/>
                  </a:cubicBezTo>
                  <a:lnTo>
                    <a:pt x="2302" y="2342"/>
                  </a:lnTo>
                  <a:cubicBezTo>
                    <a:pt x="2307" y="2350"/>
                    <a:pt x="2312" y="2353"/>
                    <a:pt x="2315" y="2353"/>
                  </a:cubicBezTo>
                  <a:cubicBezTo>
                    <a:pt x="2344" y="2353"/>
                    <a:pt x="2340" y="2151"/>
                    <a:pt x="2352" y="1938"/>
                  </a:cubicBezTo>
                  <a:cubicBezTo>
                    <a:pt x="2358" y="1698"/>
                    <a:pt x="2362" y="1449"/>
                    <a:pt x="2387" y="1449"/>
                  </a:cubicBezTo>
                  <a:cubicBezTo>
                    <a:pt x="2388" y="1449"/>
                    <a:pt x="2388" y="1449"/>
                    <a:pt x="2389" y="1449"/>
                  </a:cubicBezTo>
                  <a:cubicBezTo>
                    <a:pt x="2401" y="959"/>
                    <a:pt x="2435" y="480"/>
                    <a:pt x="2468" y="1"/>
                  </a:cubicBezTo>
                  <a:lnTo>
                    <a:pt x="338" y="1"/>
                  </a:lnTo>
                  <a:cubicBezTo>
                    <a:pt x="335" y="76"/>
                    <a:pt x="332" y="152"/>
                    <a:pt x="328" y="225"/>
                  </a:cubicBezTo>
                  <a:cubicBezTo>
                    <a:pt x="321" y="152"/>
                    <a:pt x="315" y="76"/>
                    <a:pt x="312"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315" name="Google Shape;315;p20"/>
          <p:cNvGrpSpPr/>
          <p:nvPr/>
        </p:nvGrpSpPr>
        <p:grpSpPr>
          <a:xfrm>
            <a:off x="1938090" y="1371315"/>
            <a:ext cx="1761121" cy="1639676"/>
            <a:chOff x="1376172" y="452280"/>
            <a:chExt cx="1320841" cy="1229757"/>
          </a:xfrm>
        </p:grpSpPr>
        <p:sp>
          <p:nvSpPr>
            <p:cNvPr id="316" name="Google Shape;316;p20"/>
            <p:cNvSpPr/>
            <p:nvPr/>
          </p:nvSpPr>
          <p:spPr>
            <a:xfrm rot="-3998617">
              <a:off x="1623217" y="567436"/>
              <a:ext cx="830012" cy="950521"/>
            </a:xfrm>
            <a:custGeom>
              <a:avLst/>
              <a:gdLst/>
              <a:ahLst/>
              <a:cxnLst/>
              <a:rect l="l" t="t" r="r" b="b"/>
              <a:pathLst>
                <a:path w="12501" h="14316" extrusionOk="0">
                  <a:moveTo>
                    <a:pt x="7699" y="1"/>
                  </a:moveTo>
                  <a:cubicBezTo>
                    <a:pt x="6441" y="1"/>
                    <a:pt x="5583" y="887"/>
                    <a:pt x="5559" y="913"/>
                  </a:cubicBezTo>
                  <a:cubicBezTo>
                    <a:pt x="5364" y="858"/>
                    <a:pt x="5164" y="832"/>
                    <a:pt x="4965" y="832"/>
                  </a:cubicBezTo>
                  <a:cubicBezTo>
                    <a:pt x="4548" y="832"/>
                    <a:pt x="4138" y="949"/>
                    <a:pt x="3790" y="1178"/>
                  </a:cubicBezTo>
                  <a:cubicBezTo>
                    <a:pt x="3615" y="1293"/>
                    <a:pt x="3453" y="1442"/>
                    <a:pt x="3317" y="1614"/>
                  </a:cubicBezTo>
                  <a:cubicBezTo>
                    <a:pt x="3149" y="1833"/>
                    <a:pt x="3050" y="2051"/>
                    <a:pt x="2994" y="2259"/>
                  </a:cubicBezTo>
                  <a:cubicBezTo>
                    <a:pt x="2815" y="2900"/>
                    <a:pt x="3070" y="3426"/>
                    <a:pt x="3070" y="3426"/>
                  </a:cubicBezTo>
                  <a:cubicBezTo>
                    <a:pt x="3070" y="3426"/>
                    <a:pt x="2421" y="3919"/>
                    <a:pt x="1717" y="4871"/>
                  </a:cubicBezTo>
                  <a:cubicBezTo>
                    <a:pt x="1668" y="4862"/>
                    <a:pt x="1618" y="4857"/>
                    <a:pt x="1571" y="4857"/>
                  </a:cubicBezTo>
                  <a:cubicBezTo>
                    <a:pt x="1433" y="4857"/>
                    <a:pt x="1308" y="4898"/>
                    <a:pt x="1214" y="4983"/>
                  </a:cubicBezTo>
                  <a:cubicBezTo>
                    <a:pt x="1036" y="5152"/>
                    <a:pt x="1016" y="5447"/>
                    <a:pt x="1139" y="5748"/>
                  </a:cubicBezTo>
                  <a:cubicBezTo>
                    <a:pt x="613" y="6654"/>
                    <a:pt x="150" y="7817"/>
                    <a:pt x="1" y="9226"/>
                  </a:cubicBezTo>
                  <a:lnTo>
                    <a:pt x="87" y="12507"/>
                  </a:lnTo>
                  <a:lnTo>
                    <a:pt x="133" y="14315"/>
                  </a:lnTo>
                  <a:lnTo>
                    <a:pt x="1860" y="13763"/>
                  </a:lnTo>
                  <a:lnTo>
                    <a:pt x="4773" y="12827"/>
                  </a:lnTo>
                  <a:cubicBezTo>
                    <a:pt x="4773" y="12827"/>
                    <a:pt x="6009" y="12321"/>
                    <a:pt x="7438" y="10896"/>
                  </a:cubicBezTo>
                  <a:cubicBezTo>
                    <a:pt x="7573" y="10954"/>
                    <a:pt x="7708" y="10984"/>
                    <a:pt x="7831" y="10984"/>
                  </a:cubicBezTo>
                  <a:cubicBezTo>
                    <a:pt x="7988" y="10984"/>
                    <a:pt x="8127" y="10935"/>
                    <a:pt x="8225" y="10833"/>
                  </a:cubicBezTo>
                  <a:cubicBezTo>
                    <a:pt x="8404" y="10645"/>
                    <a:pt x="8393" y="10328"/>
                    <a:pt x="8231" y="10020"/>
                  </a:cubicBezTo>
                  <a:cubicBezTo>
                    <a:pt x="8532" y="9653"/>
                    <a:pt x="8833" y="9246"/>
                    <a:pt x="9124" y="8789"/>
                  </a:cubicBezTo>
                  <a:cubicBezTo>
                    <a:pt x="9227" y="8811"/>
                    <a:pt x="9325" y="8821"/>
                    <a:pt x="9419" y="8821"/>
                  </a:cubicBezTo>
                  <a:cubicBezTo>
                    <a:pt x="9632" y="8821"/>
                    <a:pt x="9822" y="8770"/>
                    <a:pt x="9994" y="8687"/>
                  </a:cubicBezTo>
                  <a:cubicBezTo>
                    <a:pt x="10295" y="8545"/>
                    <a:pt x="10533" y="8304"/>
                    <a:pt x="10708" y="8055"/>
                  </a:cubicBezTo>
                  <a:cubicBezTo>
                    <a:pt x="11042" y="7596"/>
                    <a:pt x="11128" y="7004"/>
                    <a:pt x="10960" y="6459"/>
                  </a:cubicBezTo>
                  <a:cubicBezTo>
                    <a:pt x="10896" y="6260"/>
                    <a:pt x="10831" y="6065"/>
                    <a:pt x="10754" y="5876"/>
                  </a:cubicBezTo>
                  <a:lnTo>
                    <a:pt x="10754" y="5876"/>
                  </a:lnTo>
                  <a:cubicBezTo>
                    <a:pt x="10801" y="5986"/>
                    <a:pt x="10821" y="6048"/>
                    <a:pt x="10821" y="6048"/>
                  </a:cubicBezTo>
                  <a:cubicBezTo>
                    <a:pt x="11258" y="5572"/>
                    <a:pt x="12500" y="3426"/>
                    <a:pt x="10057" y="1088"/>
                  </a:cubicBezTo>
                  <a:cubicBezTo>
                    <a:pt x="9199" y="267"/>
                    <a:pt x="8389" y="1"/>
                    <a:pt x="7699"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7" name="Google Shape;317;p20"/>
            <p:cNvSpPr/>
            <p:nvPr/>
          </p:nvSpPr>
          <p:spPr>
            <a:xfrm rot="-3998617">
              <a:off x="1595160" y="538417"/>
              <a:ext cx="882863" cy="1057484"/>
            </a:xfrm>
            <a:custGeom>
              <a:avLst/>
              <a:gdLst/>
              <a:ahLst/>
              <a:cxnLst/>
              <a:rect l="l" t="t" r="r" b="b"/>
              <a:pathLst>
                <a:path w="13297" h="15927" extrusionOk="0">
                  <a:moveTo>
                    <a:pt x="8440" y="0"/>
                  </a:moveTo>
                  <a:cubicBezTo>
                    <a:pt x="7471" y="0"/>
                    <a:pt x="6643" y="416"/>
                    <a:pt x="6104" y="858"/>
                  </a:cubicBezTo>
                  <a:cubicBezTo>
                    <a:pt x="5972" y="840"/>
                    <a:pt x="5840" y="831"/>
                    <a:pt x="5708" y="831"/>
                  </a:cubicBezTo>
                  <a:cubicBezTo>
                    <a:pt x="5158" y="831"/>
                    <a:pt x="4619" y="987"/>
                    <a:pt x="4163" y="1291"/>
                  </a:cubicBezTo>
                  <a:cubicBezTo>
                    <a:pt x="3921" y="1450"/>
                    <a:pt x="3706" y="1648"/>
                    <a:pt x="3525" y="1880"/>
                  </a:cubicBezTo>
                  <a:cubicBezTo>
                    <a:pt x="3313" y="2150"/>
                    <a:pt x="3164" y="2448"/>
                    <a:pt x="3082" y="2759"/>
                  </a:cubicBezTo>
                  <a:cubicBezTo>
                    <a:pt x="2963" y="3192"/>
                    <a:pt x="2983" y="3586"/>
                    <a:pt x="3039" y="3880"/>
                  </a:cubicBezTo>
                  <a:cubicBezTo>
                    <a:pt x="2804" y="4098"/>
                    <a:pt x="2476" y="4432"/>
                    <a:pt x="2126" y="4872"/>
                  </a:cubicBezTo>
                  <a:cubicBezTo>
                    <a:pt x="1888" y="4905"/>
                    <a:pt x="1670" y="5007"/>
                    <a:pt x="1498" y="5166"/>
                  </a:cubicBezTo>
                  <a:cubicBezTo>
                    <a:pt x="1191" y="5454"/>
                    <a:pt x="1068" y="5887"/>
                    <a:pt x="1151" y="6344"/>
                  </a:cubicBezTo>
                  <a:cubicBezTo>
                    <a:pt x="651" y="7269"/>
                    <a:pt x="314" y="8252"/>
                    <a:pt x="145" y="9276"/>
                  </a:cubicBezTo>
                  <a:lnTo>
                    <a:pt x="49" y="9287"/>
                  </a:lnTo>
                  <a:lnTo>
                    <a:pt x="66" y="9882"/>
                  </a:lnTo>
                  <a:lnTo>
                    <a:pt x="0" y="10513"/>
                  </a:lnTo>
                  <a:lnTo>
                    <a:pt x="83" y="10520"/>
                  </a:lnTo>
                  <a:lnTo>
                    <a:pt x="222" y="15927"/>
                  </a:lnTo>
                  <a:lnTo>
                    <a:pt x="4936" y="14412"/>
                  </a:lnTo>
                  <a:lnTo>
                    <a:pt x="4947" y="14482"/>
                  </a:lnTo>
                  <a:lnTo>
                    <a:pt x="5777" y="14141"/>
                  </a:lnTo>
                  <a:cubicBezTo>
                    <a:pt x="5829" y="14121"/>
                    <a:pt x="6997" y="13635"/>
                    <a:pt x="8382" y="12336"/>
                  </a:cubicBezTo>
                  <a:cubicBezTo>
                    <a:pt x="8448" y="12344"/>
                    <a:pt x="8514" y="12349"/>
                    <a:pt x="8578" y="12349"/>
                  </a:cubicBezTo>
                  <a:cubicBezTo>
                    <a:pt x="8922" y="12349"/>
                    <a:pt x="9236" y="12224"/>
                    <a:pt x="9467" y="11985"/>
                  </a:cubicBezTo>
                  <a:cubicBezTo>
                    <a:pt x="9745" y="11690"/>
                    <a:pt x="9844" y="11267"/>
                    <a:pt x="9748" y="10831"/>
                  </a:cubicBezTo>
                  <a:cubicBezTo>
                    <a:pt x="9910" y="10619"/>
                    <a:pt x="10066" y="10404"/>
                    <a:pt x="10218" y="10186"/>
                  </a:cubicBezTo>
                  <a:cubicBezTo>
                    <a:pt x="10499" y="10179"/>
                    <a:pt x="10773" y="10114"/>
                    <a:pt x="11031" y="9987"/>
                  </a:cubicBezTo>
                  <a:cubicBezTo>
                    <a:pt x="11401" y="9812"/>
                    <a:pt x="11732" y="9525"/>
                    <a:pt x="12010" y="9137"/>
                  </a:cubicBezTo>
                  <a:cubicBezTo>
                    <a:pt x="12460" y="8510"/>
                    <a:pt x="12592" y="7689"/>
                    <a:pt x="12357" y="6939"/>
                  </a:cubicBezTo>
                  <a:cubicBezTo>
                    <a:pt x="12350" y="6912"/>
                    <a:pt x="12341" y="6883"/>
                    <a:pt x="12331" y="6853"/>
                  </a:cubicBezTo>
                  <a:cubicBezTo>
                    <a:pt x="12820" y="6106"/>
                    <a:pt x="13296" y="4710"/>
                    <a:pt x="12611" y="3130"/>
                  </a:cubicBezTo>
                  <a:cubicBezTo>
                    <a:pt x="12334" y="2484"/>
                    <a:pt x="11885" y="1860"/>
                    <a:pt x="11273" y="1277"/>
                  </a:cubicBezTo>
                  <a:cubicBezTo>
                    <a:pt x="10286" y="333"/>
                    <a:pt x="9306" y="0"/>
                    <a:pt x="8440" y="0"/>
                  </a:cubicBezTo>
                  <a:close/>
                </a:path>
              </a:pathLst>
            </a:custGeom>
            <a:solidFill>
              <a:schemeClr val="lt1"/>
            </a:solidFill>
            <a:ln>
              <a:noFill/>
            </a:ln>
            <a:effectLst>
              <a:outerShdw blurRad="28575" dist="19050" dir="19320000" algn="bl" rotWithShape="0">
                <a:srgbClr val="000000">
                  <a:alpha val="22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8" name="Google Shape;318;p20"/>
            <p:cNvSpPr/>
            <p:nvPr/>
          </p:nvSpPr>
          <p:spPr>
            <a:xfrm rot="-3998617">
              <a:off x="2065778" y="867228"/>
              <a:ext cx="304955" cy="408068"/>
            </a:xfrm>
            <a:custGeom>
              <a:avLst/>
              <a:gdLst/>
              <a:ahLst/>
              <a:cxnLst/>
              <a:rect l="l" t="t" r="r" b="b"/>
              <a:pathLst>
                <a:path w="4593" h="6146" extrusionOk="0">
                  <a:moveTo>
                    <a:pt x="3637" y="1"/>
                  </a:moveTo>
                  <a:lnTo>
                    <a:pt x="0" y="4508"/>
                  </a:lnTo>
                  <a:lnTo>
                    <a:pt x="241" y="6145"/>
                  </a:lnTo>
                  <a:cubicBezTo>
                    <a:pt x="241" y="6145"/>
                    <a:pt x="2625" y="5173"/>
                    <a:pt x="4593" y="2111"/>
                  </a:cubicBezTo>
                  <a:cubicBezTo>
                    <a:pt x="4593" y="2111"/>
                    <a:pt x="4411" y="1139"/>
                    <a:pt x="3637"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19" name="Google Shape;319;p20"/>
            <p:cNvSpPr/>
            <p:nvPr/>
          </p:nvSpPr>
          <p:spPr>
            <a:xfrm rot="-3998617">
              <a:off x="1720068" y="1032346"/>
              <a:ext cx="371816" cy="390672"/>
            </a:xfrm>
            <a:custGeom>
              <a:avLst/>
              <a:gdLst/>
              <a:ahLst/>
              <a:cxnLst/>
              <a:rect l="l" t="t" r="r" b="b"/>
              <a:pathLst>
                <a:path w="5600" h="5884" extrusionOk="0">
                  <a:moveTo>
                    <a:pt x="3069" y="0"/>
                  </a:moveTo>
                  <a:cubicBezTo>
                    <a:pt x="3069" y="0"/>
                    <a:pt x="397" y="2021"/>
                    <a:pt x="0" y="5797"/>
                  </a:cubicBezTo>
                  <a:lnTo>
                    <a:pt x="1991" y="5883"/>
                  </a:lnTo>
                  <a:lnTo>
                    <a:pt x="5599" y="933"/>
                  </a:lnTo>
                  <a:cubicBezTo>
                    <a:pt x="4898" y="546"/>
                    <a:pt x="4064" y="218"/>
                    <a:pt x="3069"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0" name="Google Shape;320;p20"/>
            <p:cNvSpPr/>
            <p:nvPr/>
          </p:nvSpPr>
          <p:spPr>
            <a:xfrm rot="-3998617">
              <a:off x="1779991" y="1257387"/>
              <a:ext cx="46344" cy="59358"/>
            </a:xfrm>
            <a:custGeom>
              <a:avLst/>
              <a:gdLst/>
              <a:ahLst/>
              <a:cxnLst/>
              <a:rect l="l" t="t" r="r" b="b"/>
              <a:pathLst>
                <a:path w="698" h="894" extrusionOk="0">
                  <a:moveTo>
                    <a:pt x="556" y="1"/>
                  </a:moveTo>
                  <a:cubicBezTo>
                    <a:pt x="417" y="1"/>
                    <a:pt x="294" y="40"/>
                    <a:pt x="198" y="127"/>
                  </a:cubicBezTo>
                  <a:cubicBezTo>
                    <a:pt x="20" y="295"/>
                    <a:pt x="0" y="593"/>
                    <a:pt x="122" y="893"/>
                  </a:cubicBezTo>
                  <a:cubicBezTo>
                    <a:pt x="310" y="566"/>
                    <a:pt x="506" y="272"/>
                    <a:pt x="698" y="14"/>
                  </a:cubicBezTo>
                  <a:cubicBezTo>
                    <a:pt x="651" y="4"/>
                    <a:pt x="602" y="1"/>
                    <a:pt x="556" y="1"/>
                  </a:cubicBezTo>
                  <a:close/>
                </a:path>
              </a:pathLst>
            </a:custGeom>
            <a:solidFill>
              <a:srgbClr val="E3A1C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1" name="Google Shape;321;p20"/>
            <p:cNvSpPr/>
            <p:nvPr/>
          </p:nvSpPr>
          <p:spPr>
            <a:xfrm rot="-3998617">
              <a:off x="1788881" y="1201489"/>
              <a:ext cx="115794" cy="115528"/>
            </a:xfrm>
            <a:custGeom>
              <a:avLst/>
              <a:gdLst/>
              <a:ahLst/>
              <a:cxnLst/>
              <a:rect l="l" t="t" r="r" b="b"/>
              <a:pathLst>
                <a:path w="1744" h="1740" extrusionOk="0">
                  <a:moveTo>
                    <a:pt x="576" y="0"/>
                  </a:moveTo>
                  <a:cubicBezTo>
                    <a:pt x="384" y="258"/>
                    <a:pt x="188" y="552"/>
                    <a:pt x="0" y="879"/>
                  </a:cubicBezTo>
                  <a:cubicBezTo>
                    <a:pt x="60" y="1029"/>
                    <a:pt x="156" y="1180"/>
                    <a:pt x="284" y="1319"/>
                  </a:cubicBezTo>
                  <a:cubicBezTo>
                    <a:pt x="536" y="1590"/>
                    <a:pt x="853" y="1740"/>
                    <a:pt x="1115" y="1740"/>
                  </a:cubicBezTo>
                  <a:cubicBezTo>
                    <a:pt x="1253" y="1740"/>
                    <a:pt x="1379" y="1700"/>
                    <a:pt x="1472" y="1610"/>
                  </a:cubicBezTo>
                  <a:cubicBezTo>
                    <a:pt x="1743" y="1359"/>
                    <a:pt x="1650" y="820"/>
                    <a:pt x="1267" y="406"/>
                  </a:cubicBezTo>
                  <a:cubicBezTo>
                    <a:pt x="1058" y="182"/>
                    <a:pt x="807" y="43"/>
                    <a:pt x="576" y="0"/>
                  </a:cubicBezTo>
                  <a:close/>
                </a:path>
              </a:pathLst>
            </a:custGeom>
            <a:solidFill>
              <a:schemeClr val="accent1">
                <a:alpha val="59560"/>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2" name="Google Shape;322;p20"/>
            <p:cNvSpPr/>
            <p:nvPr/>
          </p:nvSpPr>
          <p:spPr>
            <a:xfrm rot="-3998617">
              <a:off x="2260484" y="992211"/>
              <a:ext cx="64205" cy="64205"/>
            </a:xfrm>
            <a:custGeom>
              <a:avLst/>
              <a:gdLst/>
              <a:ahLst/>
              <a:cxnLst/>
              <a:rect l="l" t="t" r="r" b="b"/>
              <a:pathLst>
                <a:path w="967" h="967" extrusionOk="0">
                  <a:moveTo>
                    <a:pt x="794" y="0"/>
                  </a:moveTo>
                  <a:cubicBezTo>
                    <a:pt x="526" y="325"/>
                    <a:pt x="261" y="615"/>
                    <a:pt x="0" y="877"/>
                  </a:cubicBezTo>
                  <a:cubicBezTo>
                    <a:pt x="136" y="937"/>
                    <a:pt x="268" y="966"/>
                    <a:pt x="394" y="966"/>
                  </a:cubicBezTo>
                  <a:cubicBezTo>
                    <a:pt x="549" y="966"/>
                    <a:pt x="688" y="917"/>
                    <a:pt x="788" y="814"/>
                  </a:cubicBezTo>
                  <a:cubicBezTo>
                    <a:pt x="966" y="626"/>
                    <a:pt x="956" y="308"/>
                    <a:pt x="794" y="0"/>
                  </a:cubicBezTo>
                  <a:close/>
                </a:path>
              </a:pathLst>
            </a:custGeom>
            <a:solidFill>
              <a:srgbClr val="E3A1C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3" name="Google Shape;323;p20"/>
            <p:cNvSpPr/>
            <p:nvPr/>
          </p:nvSpPr>
          <p:spPr>
            <a:xfrm rot="-3998617">
              <a:off x="2194153" y="993773"/>
              <a:ext cx="116192" cy="107893"/>
            </a:xfrm>
            <a:custGeom>
              <a:avLst/>
              <a:gdLst/>
              <a:ahLst/>
              <a:cxnLst/>
              <a:rect l="l" t="t" r="r" b="b"/>
              <a:pathLst>
                <a:path w="1750" h="1625" extrusionOk="0">
                  <a:moveTo>
                    <a:pt x="649" y="0"/>
                  </a:moveTo>
                  <a:cubicBezTo>
                    <a:pt x="494" y="0"/>
                    <a:pt x="355" y="50"/>
                    <a:pt x="259" y="152"/>
                  </a:cubicBezTo>
                  <a:cubicBezTo>
                    <a:pt x="1" y="420"/>
                    <a:pt x="126" y="953"/>
                    <a:pt x="540" y="1342"/>
                  </a:cubicBezTo>
                  <a:cubicBezTo>
                    <a:pt x="669" y="1469"/>
                    <a:pt x="811" y="1561"/>
                    <a:pt x="956" y="1624"/>
                  </a:cubicBezTo>
                  <a:cubicBezTo>
                    <a:pt x="1217" y="1362"/>
                    <a:pt x="1482" y="1072"/>
                    <a:pt x="1750" y="747"/>
                  </a:cubicBezTo>
                  <a:cubicBezTo>
                    <a:pt x="1681" y="616"/>
                    <a:pt x="1585" y="486"/>
                    <a:pt x="1463" y="370"/>
                  </a:cubicBezTo>
                  <a:cubicBezTo>
                    <a:pt x="1208" y="129"/>
                    <a:pt x="904" y="0"/>
                    <a:pt x="649" y="0"/>
                  </a:cubicBezTo>
                  <a:close/>
                </a:path>
              </a:pathLst>
            </a:custGeom>
            <a:solidFill>
              <a:schemeClr val="accent1">
                <a:alpha val="59560"/>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4" name="Google Shape;324;p20"/>
            <p:cNvSpPr/>
            <p:nvPr/>
          </p:nvSpPr>
          <p:spPr>
            <a:xfrm rot="-3998617">
              <a:off x="1635655" y="559253"/>
              <a:ext cx="460653" cy="401495"/>
            </a:xfrm>
            <a:custGeom>
              <a:avLst/>
              <a:gdLst/>
              <a:ahLst/>
              <a:cxnLst/>
              <a:rect l="l" t="t" r="r" b="b"/>
              <a:pathLst>
                <a:path w="6938" h="6047" extrusionOk="0">
                  <a:moveTo>
                    <a:pt x="2141" y="0"/>
                  </a:moveTo>
                  <a:cubicBezTo>
                    <a:pt x="865" y="0"/>
                    <a:pt x="1" y="914"/>
                    <a:pt x="1" y="914"/>
                  </a:cubicBezTo>
                  <a:cubicBezTo>
                    <a:pt x="4140" y="2561"/>
                    <a:pt x="5258" y="6046"/>
                    <a:pt x="5258" y="6046"/>
                  </a:cubicBezTo>
                  <a:cubicBezTo>
                    <a:pt x="5698" y="5573"/>
                    <a:pt x="6938" y="3427"/>
                    <a:pt x="4494" y="1086"/>
                  </a:cubicBezTo>
                  <a:cubicBezTo>
                    <a:pt x="3638" y="267"/>
                    <a:pt x="2830" y="0"/>
                    <a:pt x="214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5" name="Google Shape;325;p20"/>
            <p:cNvSpPr/>
            <p:nvPr/>
          </p:nvSpPr>
          <p:spPr>
            <a:xfrm rot="-3998617">
              <a:off x="1711368" y="767590"/>
              <a:ext cx="476721" cy="436684"/>
            </a:xfrm>
            <a:custGeom>
              <a:avLst/>
              <a:gdLst/>
              <a:ahLst/>
              <a:cxnLst/>
              <a:rect l="l" t="t" r="r" b="b"/>
              <a:pathLst>
                <a:path w="7180" h="6577" extrusionOk="0">
                  <a:moveTo>
                    <a:pt x="243" y="1"/>
                  </a:moveTo>
                  <a:cubicBezTo>
                    <a:pt x="204" y="1"/>
                    <a:pt x="182" y="6"/>
                    <a:pt x="179" y="14"/>
                  </a:cubicBezTo>
                  <a:cubicBezTo>
                    <a:pt x="0" y="657"/>
                    <a:pt x="255" y="1182"/>
                    <a:pt x="255" y="1182"/>
                  </a:cubicBezTo>
                  <a:cubicBezTo>
                    <a:pt x="5847" y="2839"/>
                    <a:pt x="6310" y="6545"/>
                    <a:pt x="6310" y="6545"/>
                  </a:cubicBezTo>
                  <a:cubicBezTo>
                    <a:pt x="6412" y="6567"/>
                    <a:pt x="6510" y="6576"/>
                    <a:pt x="6605" y="6576"/>
                  </a:cubicBezTo>
                  <a:cubicBezTo>
                    <a:pt x="6817" y="6576"/>
                    <a:pt x="7008" y="6526"/>
                    <a:pt x="7179" y="6446"/>
                  </a:cubicBezTo>
                  <a:cubicBezTo>
                    <a:pt x="5299" y="1079"/>
                    <a:pt x="832" y="1"/>
                    <a:pt x="243"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6" name="Google Shape;326;p20"/>
            <p:cNvSpPr/>
            <p:nvPr/>
          </p:nvSpPr>
          <p:spPr>
            <a:xfrm rot="-3998617">
              <a:off x="1668802" y="693565"/>
              <a:ext cx="512309" cy="498831"/>
            </a:xfrm>
            <a:custGeom>
              <a:avLst/>
              <a:gdLst/>
              <a:ahLst/>
              <a:cxnLst/>
              <a:rect l="l" t="t" r="r" b="b"/>
              <a:pathLst>
                <a:path w="7716" h="7513" extrusionOk="0">
                  <a:moveTo>
                    <a:pt x="798" y="1"/>
                  </a:moveTo>
                  <a:cubicBezTo>
                    <a:pt x="623" y="116"/>
                    <a:pt x="461" y="265"/>
                    <a:pt x="326" y="440"/>
                  </a:cubicBezTo>
                  <a:cubicBezTo>
                    <a:pt x="157" y="655"/>
                    <a:pt x="54" y="874"/>
                    <a:pt x="1" y="1081"/>
                  </a:cubicBezTo>
                  <a:cubicBezTo>
                    <a:pt x="4" y="1073"/>
                    <a:pt x="26" y="1068"/>
                    <a:pt x="65" y="1068"/>
                  </a:cubicBezTo>
                  <a:cubicBezTo>
                    <a:pt x="654" y="1068"/>
                    <a:pt x="5121" y="2146"/>
                    <a:pt x="7001" y="7513"/>
                  </a:cubicBezTo>
                  <a:cubicBezTo>
                    <a:pt x="7302" y="7368"/>
                    <a:pt x="7537" y="7126"/>
                    <a:pt x="7716" y="6878"/>
                  </a:cubicBezTo>
                  <a:cubicBezTo>
                    <a:pt x="6241" y="953"/>
                    <a:pt x="1036" y="40"/>
                    <a:pt x="798"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7" name="Google Shape;327;p20"/>
            <p:cNvSpPr/>
            <p:nvPr/>
          </p:nvSpPr>
          <p:spPr>
            <a:xfrm rot="-3998617">
              <a:off x="1667496" y="653184"/>
              <a:ext cx="487278" cy="479642"/>
            </a:xfrm>
            <a:custGeom>
              <a:avLst/>
              <a:gdLst/>
              <a:ahLst/>
              <a:cxnLst/>
              <a:rect l="l" t="t" r="r" b="b"/>
              <a:pathLst>
                <a:path w="7339" h="7224" extrusionOk="0">
                  <a:moveTo>
                    <a:pt x="1176" y="1"/>
                  </a:moveTo>
                  <a:cubicBezTo>
                    <a:pt x="759" y="1"/>
                    <a:pt x="348" y="118"/>
                    <a:pt x="1" y="346"/>
                  </a:cubicBezTo>
                  <a:cubicBezTo>
                    <a:pt x="239" y="385"/>
                    <a:pt x="5444" y="1298"/>
                    <a:pt x="6919" y="7223"/>
                  </a:cubicBezTo>
                  <a:cubicBezTo>
                    <a:pt x="7253" y="6764"/>
                    <a:pt x="7339" y="6172"/>
                    <a:pt x="7170" y="5629"/>
                  </a:cubicBezTo>
                  <a:cubicBezTo>
                    <a:pt x="6142" y="2307"/>
                    <a:pt x="3513" y="782"/>
                    <a:pt x="2025" y="167"/>
                  </a:cubicBezTo>
                  <a:cubicBezTo>
                    <a:pt x="1750" y="55"/>
                    <a:pt x="1462" y="1"/>
                    <a:pt x="1176"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8" name="Google Shape;328;p20"/>
            <p:cNvSpPr/>
            <p:nvPr/>
          </p:nvSpPr>
          <p:spPr>
            <a:xfrm rot="-3998617">
              <a:off x="2228193" y="1464383"/>
              <a:ext cx="117520" cy="120176"/>
            </a:xfrm>
            <a:custGeom>
              <a:avLst/>
              <a:gdLst/>
              <a:ahLst/>
              <a:cxnLst/>
              <a:rect l="l" t="t" r="r" b="b"/>
              <a:pathLst>
                <a:path w="1770" h="1810" extrusionOk="0">
                  <a:moveTo>
                    <a:pt x="1" y="0"/>
                  </a:moveTo>
                  <a:lnTo>
                    <a:pt x="47" y="1809"/>
                  </a:lnTo>
                  <a:lnTo>
                    <a:pt x="1770" y="1257"/>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29" name="Google Shape;329;p20"/>
            <p:cNvSpPr/>
            <p:nvPr/>
          </p:nvSpPr>
          <p:spPr>
            <a:xfrm rot="-3998617">
              <a:off x="1906081" y="1014169"/>
              <a:ext cx="377526" cy="297386"/>
            </a:xfrm>
            <a:custGeom>
              <a:avLst/>
              <a:gdLst/>
              <a:ahLst/>
              <a:cxnLst/>
              <a:rect l="l" t="t" r="r" b="b"/>
              <a:pathLst>
                <a:path w="5686" h="4479" extrusionOk="0">
                  <a:moveTo>
                    <a:pt x="782" y="0"/>
                  </a:moveTo>
                  <a:cubicBezTo>
                    <a:pt x="147" y="0"/>
                    <a:pt x="0" y="899"/>
                    <a:pt x="0" y="899"/>
                  </a:cubicBezTo>
                  <a:cubicBezTo>
                    <a:pt x="43" y="2916"/>
                    <a:pt x="2071" y="3945"/>
                    <a:pt x="3324" y="4391"/>
                  </a:cubicBezTo>
                  <a:cubicBezTo>
                    <a:pt x="3492" y="4451"/>
                    <a:pt x="3662" y="4478"/>
                    <a:pt x="3826" y="4478"/>
                  </a:cubicBezTo>
                  <a:cubicBezTo>
                    <a:pt x="4887" y="4478"/>
                    <a:pt x="5686" y="3339"/>
                    <a:pt x="3982" y="2628"/>
                  </a:cubicBezTo>
                  <a:cubicBezTo>
                    <a:pt x="2018" y="1812"/>
                    <a:pt x="2371" y="777"/>
                    <a:pt x="1297" y="162"/>
                  </a:cubicBezTo>
                  <a:cubicBezTo>
                    <a:pt x="1097" y="47"/>
                    <a:pt x="927" y="0"/>
                    <a:pt x="782"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0" name="Google Shape;330;p20"/>
            <p:cNvSpPr/>
            <p:nvPr/>
          </p:nvSpPr>
          <p:spPr>
            <a:xfrm rot="-3998617">
              <a:off x="1929689" y="1224101"/>
              <a:ext cx="89634" cy="87178"/>
            </a:xfrm>
            <a:custGeom>
              <a:avLst/>
              <a:gdLst/>
              <a:ahLst/>
              <a:cxnLst/>
              <a:rect l="l" t="t" r="r" b="b"/>
              <a:pathLst>
                <a:path w="1350" h="1313" extrusionOk="0">
                  <a:moveTo>
                    <a:pt x="110" y="0"/>
                  </a:moveTo>
                  <a:lnTo>
                    <a:pt x="0" y="354"/>
                  </a:lnTo>
                  <a:cubicBezTo>
                    <a:pt x="317" y="706"/>
                    <a:pt x="846" y="1032"/>
                    <a:pt x="1138" y="1198"/>
                  </a:cubicBezTo>
                  <a:lnTo>
                    <a:pt x="1138" y="1198"/>
                  </a:lnTo>
                  <a:cubicBezTo>
                    <a:pt x="534" y="807"/>
                    <a:pt x="110" y="0"/>
                    <a:pt x="110" y="0"/>
                  </a:cubicBezTo>
                  <a:close/>
                  <a:moveTo>
                    <a:pt x="1138" y="1198"/>
                  </a:moveTo>
                  <a:cubicBezTo>
                    <a:pt x="1206" y="1242"/>
                    <a:pt x="1277" y="1281"/>
                    <a:pt x="1349" y="1313"/>
                  </a:cubicBezTo>
                  <a:cubicBezTo>
                    <a:pt x="1349" y="1313"/>
                    <a:pt x="1266" y="1271"/>
                    <a:pt x="1138" y="1198"/>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31" name="Google Shape;331;p20"/>
            <p:cNvSpPr/>
            <p:nvPr/>
          </p:nvSpPr>
          <p:spPr>
            <a:xfrm rot="-3998617">
              <a:off x="2153868" y="1105507"/>
              <a:ext cx="126749" cy="74695"/>
            </a:xfrm>
            <a:custGeom>
              <a:avLst/>
              <a:gdLst/>
              <a:ahLst/>
              <a:cxnLst/>
              <a:rect l="l" t="t" r="r" b="b"/>
              <a:pathLst>
                <a:path w="1909" h="1125" extrusionOk="0">
                  <a:moveTo>
                    <a:pt x="1" y="1"/>
                  </a:moveTo>
                  <a:lnTo>
                    <a:pt x="1" y="1"/>
                  </a:lnTo>
                  <a:cubicBezTo>
                    <a:pt x="1" y="1"/>
                    <a:pt x="669" y="874"/>
                    <a:pt x="1363" y="1124"/>
                  </a:cubicBezTo>
                  <a:lnTo>
                    <a:pt x="1909" y="814"/>
                  </a:lnTo>
                  <a:cubicBezTo>
                    <a:pt x="1909" y="814"/>
                    <a:pt x="729" y="695"/>
                    <a:pt x="1"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397" name="Google Shape;397;p20"/>
          <p:cNvSpPr/>
          <p:nvPr/>
        </p:nvSpPr>
        <p:spPr>
          <a:xfrm rot="-1657558">
            <a:off x="2611567" y="2183465"/>
            <a:ext cx="48308" cy="78729"/>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398" name="Google Shape;398;p20"/>
          <p:cNvSpPr/>
          <p:nvPr/>
        </p:nvSpPr>
        <p:spPr>
          <a:xfrm rot="-1657558">
            <a:off x="2877667" y="2038332"/>
            <a:ext cx="48308" cy="78729"/>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nvGrpSpPr>
          <p:cNvPr id="399" name="Google Shape;399;p20"/>
          <p:cNvGrpSpPr/>
          <p:nvPr/>
        </p:nvGrpSpPr>
        <p:grpSpPr>
          <a:xfrm>
            <a:off x="1859678" y="4899291"/>
            <a:ext cx="2349776" cy="1872932"/>
            <a:chOff x="1619858" y="3028726"/>
            <a:chExt cx="1762332" cy="1404699"/>
          </a:xfrm>
        </p:grpSpPr>
        <p:sp>
          <p:nvSpPr>
            <p:cNvPr id="400" name="Google Shape;400;p20"/>
            <p:cNvSpPr/>
            <p:nvPr/>
          </p:nvSpPr>
          <p:spPr>
            <a:xfrm rot="-8665993">
              <a:off x="1726628" y="3199477"/>
              <a:ext cx="968" cy="7905"/>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1" name="Google Shape;401;p20"/>
            <p:cNvSpPr/>
            <p:nvPr/>
          </p:nvSpPr>
          <p:spPr>
            <a:xfrm rot="-8665993">
              <a:off x="1547757" y="3549279"/>
              <a:ext cx="1906534" cy="36359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chemeClr val="accent1"/>
            </a:solidFill>
            <a:ln>
              <a:noFill/>
            </a:ln>
            <a:effectLst>
              <a:outerShdw blurRad="42863" dist="19050" dir="19200000" algn="bl" rotWithShape="0">
                <a:srgbClr val="000000">
                  <a:alpha val="22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2" name="Google Shape;402;p20"/>
            <p:cNvSpPr/>
            <p:nvPr/>
          </p:nvSpPr>
          <p:spPr>
            <a:xfrm>
              <a:off x="1832325" y="33303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3" name="Google Shape;403;p20"/>
            <p:cNvSpPr/>
            <p:nvPr/>
          </p:nvSpPr>
          <p:spPr>
            <a:xfrm>
              <a:off x="1993875" y="344992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4" name="Google Shape;404;p20"/>
            <p:cNvSpPr/>
            <p:nvPr/>
          </p:nvSpPr>
          <p:spPr>
            <a:xfrm>
              <a:off x="1968263" y="32836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5" name="Google Shape;405;p20"/>
            <p:cNvSpPr/>
            <p:nvPr/>
          </p:nvSpPr>
          <p:spPr>
            <a:xfrm>
              <a:off x="2252425" y="341605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6" name="Google Shape;406;p20"/>
            <p:cNvSpPr/>
            <p:nvPr/>
          </p:nvSpPr>
          <p:spPr>
            <a:xfrm>
              <a:off x="2104188" y="33781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7" name="Google Shape;407;p20"/>
            <p:cNvSpPr/>
            <p:nvPr/>
          </p:nvSpPr>
          <p:spPr>
            <a:xfrm>
              <a:off x="2104188" y="35500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8" name="Google Shape;408;p20"/>
            <p:cNvSpPr/>
            <p:nvPr/>
          </p:nvSpPr>
          <p:spPr>
            <a:xfrm>
              <a:off x="1868488" y="31337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09" name="Google Shape;409;p20"/>
            <p:cNvSpPr/>
            <p:nvPr/>
          </p:nvSpPr>
          <p:spPr>
            <a:xfrm>
              <a:off x="2252425" y="36504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0" name="Google Shape;410;p20"/>
            <p:cNvSpPr/>
            <p:nvPr/>
          </p:nvSpPr>
          <p:spPr>
            <a:xfrm>
              <a:off x="2349400" y="374521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1" name="Google Shape;411;p20"/>
            <p:cNvSpPr/>
            <p:nvPr/>
          </p:nvSpPr>
          <p:spPr>
            <a:xfrm>
              <a:off x="2471175" y="36504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2" name="Google Shape;412;p20"/>
            <p:cNvSpPr/>
            <p:nvPr/>
          </p:nvSpPr>
          <p:spPr>
            <a:xfrm>
              <a:off x="2512675" y="38495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3" name="Google Shape;413;p20"/>
            <p:cNvSpPr/>
            <p:nvPr/>
          </p:nvSpPr>
          <p:spPr>
            <a:xfrm>
              <a:off x="2616300" y="37033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4" name="Google Shape;414;p20"/>
            <p:cNvSpPr/>
            <p:nvPr/>
          </p:nvSpPr>
          <p:spPr>
            <a:xfrm>
              <a:off x="2657125" y="38495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5" name="Google Shape;415;p20"/>
            <p:cNvSpPr/>
            <p:nvPr/>
          </p:nvSpPr>
          <p:spPr>
            <a:xfrm>
              <a:off x="2381150" y="355006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6" name="Google Shape;416;p20"/>
            <p:cNvSpPr/>
            <p:nvPr/>
          </p:nvSpPr>
          <p:spPr>
            <a:xfrm>
              <a:off x="2826988" y="386840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7" name="Google Shape;417;p20"/>
            <p:cNvSpPr/>
            <p:nvPr/>
          </p:nvSpPr>
          <p:spPr>
            <a:xfrm>
              <a:off x="2937625" y="40155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8" name="Google Shape;418;p20"/>
            <p:cNvSpPr/>
            <p:nvPr/>
          </p:nvSpPr>
          <p:spPr>
            <a:xfrm>
              <a:off x="2767300" y="40155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19" name="Google Shape;419;p20"/>
            <p:cNvSpPr/>
            <p:nvPr/>
          </p:nvSpPr>
          <p:spPr>
            <a:xfrm>
              <a:off x="2997325" y="41715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0" name="Google Shape;420;p20"/>
            <p:cNvSpPr/>
            <p:nvPr/>
          </p:nvSpPr>
          <p:spPr>
            <a:xfrm>
              <a:off x="3107950" y="405685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1" name="Google Shape;421;p20"/>
            <p:cNvSpPr/>
            <p:nvPr/>
          </p:nvSpPr>
          <p:spPr>
            <a:xfrm>
              <a:off x="3107950" y="420301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422" name="Google Shape;422;p20"/>
          <p:cNvGrpSpPr/>
          <p:nvPr/>
        </p:nvGrpSpPr>
        <p:grpSpPr>
          <a:xfrm>
            <a:off x="10405016" y="267091"/>
            <a:ext cx="661837" cy="845623"/>
            <a:chOff x="4257150" y="439500"/>
            <a:chExt cx="496378" cy="634217"/>
          </a:xfrm>
        </p:grpSpPr>
        <p:sp>
          <p:nvSpPr>
            <p:cNvPr id="423" name="Google Shape;423;p20"/>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chemeClr val="lt1"/>
            </a:solidFill>
            <a:ln>
              <a:noFill/>
            </a:ln>
            <a:effectLst>
              <a:outerShdw blurRad="28575" dist="19050" dir="19620000" algn="bl" rotWithShape="0">
                <a:srgbClr val="000000">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4" name="Google Shape;424;p20"/>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5" name="Google Shape;425;p20"/>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6" name="Google Shape;426;p20"/>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F1C2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7" name="Google Shape;427;p20"/>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F1C2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8" name="Google Shape;428;p20"/>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29" name="Google Shape;429;p20"/>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430" name="Google Shape;430;p20"/>
          <p:cNvSpPr/>
          <p:nvPr/>
        </p:nvSpPr>
        <p:spPr>
          <a:xfrm>
            <a:off x="943133" y="-22467"/>
            <a:ext cx="184400" cy="6880400"/>
          </a:xfrm>
          <a:prstGeom prst="rect">
            <a:avLst/>
          </a:pr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1" name="Google Shape;431;p20"/>
          <p:cNvSpPr/>
          <p:nvPr/>
        </p:nvSpPr>
        <p:spPr>
          <a:xfrm>
            <a:off x="1127133" y="-22467"/>
            <a:ext cx="184400" cy="6880400"/>
          </a:xfrm>
          <a:prstGeom prst="rect">
            <a:avLst/>
          </a:pr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2" name="Google Shape;432;p20"/>
          <p:cNvSpPr/>
          <p:nvPr/>
        </p:nvSpPr>
        <p:spPr>
          <a:xfrm>
            <a:off x="1302824" y="-22467"/>
            <a:ext cx="184400" cy="68804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3" name="Google Shape;433;p20"/>
          <p:cNvSpPr/>
          <p:nvPr/>
        </p:nvSpPr>
        <p:spPr>
          <a:xfrm>
            <a:off x="-12000" y="-22033"/>
            <a:ext cx="943600" cy="6880800"/>
          </a:xfrm>
          <a:prstGeom prst="rect">
            <a:avLst/>
          </a:prstGeom>
          <a:solidFill>
            <a:schemeClr val="lt1"/>
          </a:solidFill>
          <a:ln>
            <a:noFill/>
          </a:ln>
          <a:effectLst>
            <a:outerShdw blurRad="28575" dist="38100" dir="2040000" algn="bl" rotWithShape="0">
              <a:srgbClr val="000000">
                <a:alpha val="22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4" name="Google Shape;434;p20"/>
          <p:cNvSpPr/>
          <p:nvPr/>
        </p:nvSpPr>
        <p:spPr>
          <a:xfrm>
            <a:off x="0" y="-22467"/>
            <a:ext cx="955600" cy="6880400"/>
          </a:xfrm>
          <a:prstGeom prst="rect">
            <a:avLst/>
          </a:prstGeom>
          <a:solidFill>
            <a:schemeClr val="accent1"/>
          </a:solidFill>
          <a:ln>
            <a:noFill/>
          </a:ln>
          <a:effectLst>
            <a:outerShdw blurRad="28575" dist="19050" dir="19500000" algn="bl" rotWithShape="0">
              <a:srgbClr val="434343">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5" name="Google Shape;435;p20"/>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6" name="Google Shape;436;p20"/>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7" name="Google Shape;437;p20"/>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8" name="Google Shape;438;p20"/>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39" name="Google Shape;439;p20"/>
          <p:cNvSpPr/>
          <p:nvPr/>
        </p:nvSpPr>
        <p:spPr>
          <a:xfrm>
            <a:off x="4757767" y="1408133"/>
            <a:ext cx="2989900" cy="1048755"/>
          </a:xfrm>
          <a:custGeom>
            <a:avLst/>
            <a:gdLst/>
            <a:ahLst/>
            <a:cxnLst/>
            <a:rect l="l" t="t" r="r" b="b"/>
            <a:pathLst>
              <a:path w="89697" h="30490" extrusionOk="0">
                <a:moveTo>
                  <a:pt x="0" y="10657"/>
                </a:moveTo>
                <a:lnTo>
                  <a:pt x="2072" y="30490"/>
                </a:lnTo>
                <a:lnTo>
                  <a:pt x="54766" y="22794"/>
                </a:lnTo>
                <a:lnTo>
                  <a:pt x="89697" y="20722"/>
                </a:lnTo>
                <a:lnTo>
                  <a:pt x="87921" y="0"/>
                </a:lnTo>
                <a:lnTo>
                  <a:pt x="54766" y="7400"/>
                </a:lnTo>
                <a:lnTo>
                  <a:pt x="50325" y="3256"/>
                </a:lnTo>
                <a:close/>
              </a:path>
            </a:pathLst>
          </a:custGeom>
          <a:solidFill>
            <a:schemeClr val="dk2"/>
          </a:solidFill>
          <a:ln w="76200" cap="flat" cmpd="sng">
            <a:solidFill>
              <a:srgbClr val="FFFFFF"/>
            </a:solidFill>
            <a:prstDash val="solid"/>
            <a:round/>
            <a:headEnd type="none" w="med" len="med"/>
            <a:tailEnd type="none" w="med" len="med"/>
          </a:ln>
          <a:effectLst>
            <a:outerShdw blurRad="28575" dist="19050" dir="19320000" algn="bl" rotWithShape="0">
              <a:srgbClr val="000000">
                <a:alpha val="24000"/>
              </a:srgbClr>
            </a:outerShdw>
          </a:effectLst>
        </p:spPr>
      </p:sp>
      <p:grpSp>
        <p:nvGrpSpPr>
          <p:cNvPr id="440" name="Google Shape;440;p20"/>
          <p:cNvGrpSpPr/>
          <p:nvPr/>
        </p:nvGrpSpPr>
        <p:grpSpPr>
          <a:xfrm>
            <a:off x="10086600" y="5194785"/>
            <a:ext cx="978267" cy="949933"/>
            <a:chOff x="-2648475" y="3766325"/>
            <a:chExt cx="733700" cy="712450"/>
          </a:xfrm>
        </p:grpSpPr>
        <p:sp>
          <p:nvSpPr>
            <p:cNvPr id="441" name="Google Shape;441;p20"/>
            <p:cNvSpPr/>
            <p:nvPr/>
          </p:nvSpPr>
          <p:spPr>
            <a:xfrm>
              <a:off x="-2648475" y="3766325"/>
              <a:ext cx="733700" cy="712450"/>
            </a:xfrm>
            <a:custGeom>
              <a:avLst/>
              <a:gdLst/>
              <a:ahLst/>
              <a:cxnLst/>
              <a:rect l="l" t="t" r="r" b="b"/>
              <a:pathLst>
                <a:path w="29348" h="28498" extrusionOk="0">
                  <a:moveTo>
                    <a:pt x="15404" y="1"/>
                  </a:moveTo>
                  <a:cubicBezTo>
                    <a:pt x="14818" y="1"/>
                    <a:pt x="14242" y="95"/>
                    <a:pt x="13680" y="279"/>
                  </a:cubicBezTo>
                  <a:cubicBezTo>
                    <a:pt x="10808" y="1223"/>
                    <a:pt x="8363" y="3089"/>
                    <a:pt x="6210" y="4732"/>
                  </a:cubicBezTo>
                  <a:cubicBezTo>
                    <a:pt x="5133" y="5554"/>
                    <a:pt x="3792" y="6578"/>
                    <a:pt x="3004" y="8075"/>
                  </a:cubicBezTo>
                  <a:cubicBezTo>
                    <a:pt x="2801" y="8463"/>
                    <a:pt x="2654" y="8877"/>
                    <a:pt x="2564" y="9308"/>
                  </a:cubicBezTo>
                  <a:cubicBezTo>
                    <a:pt x="1899" y="9685"/>
                    <a:pt x="1351" y="10228"/>
                    <a:pt x="987" y="10880"/>
                  </a:cubicBezTo>
                  <a:cubicBezTo>
                    <a:pt x="0" y="12665"/>
                    <a:pt x="506" y="15025"/>
                    <a:pt x="2139" y="16254"/>
                  </a:cubicBezTo>
                  <a:cubicBezTo>
                    <a:pt x="2550" y="16561"/>
                    <a:pt x="3023" y="16788"/>
                    <a:pt x="3527" y="16919"/>
                  </a:cubicBezTo>
                  <a:cubicBezTo>
                    <a:pt x="3669" y="17061"/>
                    <a:pt x="3821" y="17193"/>
                    <a:pt x="3980" y="17311"/>
                  </a:cubicBezTo>
                  <a:cubicBezTo>
                    <a:pt x="4235" y="17505"/>
                    <a:pt x="4514" y="17675"/>
                    <a:pt x="4812" y="17817"/>
                  </a:cubicBezTo>
                  <a:cubicBezTo>
                    <a:pt x="5072" y="18837"/>
                    <a:pt x="5662" y="19752"/>
                    <a:pt x="6497" y="20386"/>
                  </a:cubicBezTo>
                  <a:cubicBezTo>
                    <a:pt x="6569" y="20437"/>
                    <a:pt x="6644" y="20493"/>
                    <a:pt x="6724" y="20545"/>
                  </a:cubicBezTo>
                  <a:cubicBezTo>
                    <a:pt x="6942" y="21693"/>
                    <a:pt x="7654" y="22718"/>
                    <a:pt x="8651" y="23327"/>
                  </a:cubicBezTo>
                  <a:cubicBezTo>
                    <a:pt x="8731" y="23638"/>
                    <a:pt x="8849" y="23941"/>
                    <a:pt x="8995" y="24224"/>
                  </a:cubicBezTo>
                  <a:cubicBezTo>
                    <a:pt x="9553" y="25292"/>
                    <a:pt x="10582" y="26098"/>
                    <a:pt x="11815" y="26434"/>
                  </a:cubicBezTo>
                  <a:cubicBezTo>
                    <a:pt x="11852" y="26443"/>
                    <a:pt x="11891" y="26453"/>
                    <a:pt x="11928" y="26462"/>
                  </a:cubicBezTo>
                  <a:cubicBezTo>
                    <a:pt x="12183" y="26902"/>
                    <a:pt x="12514" y="27284"/>
                    <a:pt x="12905" y="27600"/>
                  </a:cubicBezTo>
                  <a:cubicBezTo>
                    <a:pt x="13632" y="28177"/>
                    <a:pt x="14563" y="28498"/>
                    <a:pt x="15526" y="28498"/>
                  </a:cubicBezTo>
                  <a:cubicBezTo>
                    <a:pt x="16424" y="28498"/>
                    <a:pt x="17306" y="28214"/>
                    <a:pt x="18015" y="27704"/>
                  </a:cubicBezTo>
                  <a:cubicBezTo>
                    <a:pt x="19181" y="27572"/>
                    <a:pt x="20384" y="27180"/>
                    <a:pt x="21532" y="26562"/>
                  </a:cubicBezTo>
                  <a:cubicBezTo>
                    <a:pt x="22869" y="25834"/>
                    <a:pt x="23941" y="24890"/>
                    <a:pt x="24974" y="23978"/>
                  </a:cubicBezTo>
                  <a:cubicBezTo>
                    <a:pt x="25239" y="23747"/>
                    <a:pt x="25499" y="23516"/>
                    <a:pt x="25767" y="23289"/>
                  </a:cubicBezTo>
                  <a:cubicBezTo>
                    <a:pt x="26968" y="22265"/>
                    <a:pt x="28606" y="20862"/>
                    <a:pt x="29049" y="18723"/>
                  </a:cubicBezTo>
                  <a:cubicBezTo>
                    <a:pt x="29347" y="17298"/>
                    <a:pt x="29031" y="15914"/>
                    <a:pt x="28681" y="14752"/>
                  </a:cubicBezTo>
                  <a:cubicBezTo>
                    <a:pt x="27661" y="11342"/>
                    <a:pt x="25886" y="8090"/>
                    <a:pt x="23548" y="5346"/>
                  </a:cubicBezTo>
                  <a:cubicBezTo>
                    <a:pt x="22509" y="4118"/>
                    <a:pt x="21362" y="2848"/>
                    <a:pt x="20040" y="1829"/>
                  </a:cubicBezTo>
                  <a:cubicBezTo>
                    <a:pt x="18464" y="615"/>
                    <a:pt x="16900" y="1"/>
                    <a:pt x="15404" y="1"/>
                  </a:cubicBezTo>
                  <a:close/>
                </a:path>
              </a:pathLst>
            </a:custGeom>
            <a:solidFill>
              <a:schemeClr val="lt1"/>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2" name="Google Shape;442;p20"/>
            <p:cNvSpPr/>
            <p:nvPr/>
          </p:nvSpPr>
          <p:spPr>
            <a:xfrm>
              <a:off x="-2574000" y="3801725"/>
              <a:ext cx="620275" cy="621800"/>
            </a:xfrm>
            <a:custGeom>
              <a:avLst/>
              <a:gdLst/>
              <a:ahLst/>
              <a:cxnLst/>
              <a:rect l="l" t="t" r="r" b="b"/>
              <a:pathLst>
                <a:path w="24811" h="24872" extrusionOk="0">
                  <a:moveTo>
                    <a:pt x="12344" y="0"/>
                  </a:moveTo>
                  <a:cubicBezTo>
                    <a:pt x="11925" y="0"/>
                    <a:pt x="11501" y="64"/>
                    <a:pt x="11074" y="204"/>
                  </a:cubicBezTo>
                  <a:cubicBezTo>
                    <a:pt x="8458" y="1064"/>
                    <a:pt x="6220" y="2764"/>
                    <a:pt x="4028" y="4436"/>
                  </a:cubicBezTo>
                  <a:cubicBezTo>
                    <a:pt x="2956" y="5252"/>
                    <a:pt x="1851" y="6112"/>
                    <a:pt x="1224" y="7302"/>
                  </a:cubicBezTo>
                  <a:cubicBezTo>
                    <a:pt x="1" y="9638"/>
                    <a:pt x="1936" y="12334"/>
                    <a:pt x="3165" y="14271"/>
                  </a:cubicBezTo>
                  <a:cubicBezTo>
                    <a:pt x="4728" y="16736"/>
                    <a:pt x="6299" y="19214"/>
                    <a:pt x="8193" y="21435"/>
                  </a:cubicBezTo>
                  <a:cubicBezTo>
                    <a:pt x="9422" y="22869"/>
                    <a:pt x="10871" y="24253"/>
                    <a:pt x="12698" y="24706"/>
                  </a:cubicBezTo>
                  <a:cubicBezTo>
                    <a:pt x="13149" y="24820"/>
                    <a:pt x="13609" y="24872"/>
                    <a:pt x="14069" y="24872"/>
                  </a:cubicBezTo>
                  <a:cubicBezTo>
                    <a:pt x="15355" y="24872"/>
                    <a:pt x="16648" y="24465"/>
                    <a:pt x="17788" y="23847"/>
                  </a:cubicBezTo>
                  <a:cubicBezTo>
                    <a:pt x="19304" y="23030"/>
                    <a:pt x="20484" y="21845"/>
                    <a:pt x="21774" y="20744"/>
                  </a:cubicBezTo>
                  <a:cubicBezTo>
                    <a:pt x="22973" y="19720"/>
                    <a:pt x="24244" y="18606"/>
                    <a:pt x="24583" y="16986"/>
                  </a:cubicBezTo>
                  <a:cubicBezTo>
                    <a:pt x="24810" y="15904"/>
                    <a:pt x="24560" y="14781"/>
                    <a:pt x="24244" y="13723"/>
                  </a:cubicBezTo>
                  <a:cubicBezTo>
                    <a:pt x="23265" y="10465"/>
                    <a:pt x="21594" y="7424"/>
                    <a:pt x="19394" y="4837"/>
                  </a:cubicBezTo>
                  <a:cubicBezTo>
                    <a:pt x="18525" y="3812"/>
                    <a:pt x="17392" y="2518"/>
                    <a:pt x="16102" y="1531"/>
                  </a:cubicBezTo>
                  <a:cubicBezTo>
                    <a:pt x="14953" y="644"/>
                    <a:pt x="13676" y="0"/>
                    <a:pt x="12344" y="0"/>
                  </a:cubicBezTo>
                  <a:close/>
                </a:path>
              </a:pathLst>
            </a:custGeom>
            <a:solidFill>
              <a:srgbClr val="7CA8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3" name="Google Shape;443;p20"/>
            <p:cNvSpPr/>
            <p:nvPr/>
          </p:nvSpPr>
          <p:spPr>
            <a:xfrm>
              <a:off x="-2234025" y="4121175"/>
              <a:ext cx="141800" cy="98050"/>
            </a:xfrm>
            <a:custGeom>
              <a:avLst/>
              <a:gdLst/>
              <a:ahLst/>
              <a:cxnLst/>
              <a:rect l="l" t="t" r="r" b="b"/>
              <a:pathLst>
                <a:path w="5672" h="3922" extrusionOk="0">
                  <a:moveTo>
                    <a:pt x="5502" y="1"/>
                  </a:moveTo>
                  <a:cubicBezTo>
                    <a:pt x="2135" y="520"/>
                    <a:pt x="1" y="3760"/>
                    <a:pt x="1" y="3760"/>
                  </a:cubicBezTo>
                  <a:cubicBezTo>
                    <a:pt x="421" y="3869"/>
                    <a:pt x="853" y="3921"/>
                    <a:pt x="1287" y="3921"/>
                  </a:cubicBezTo>
                  <a:cubicBezTo>
                    <a:pt x="2238" y="3921"/>
                    <a:pt x="3195" y="3669"/>
                    <a:pt x="4029" y="3211"/>
                  </a:cubicBezTo>
                  <a:cubicBezTo>
                    <a:pt x="4685" y="2849"/>
                    <a:pt x="5308" y="2315"/>
                    <a:pt x="5526" y="1592"/>
                  </a:cubicBezTo>
                  <a:cubicBezTo>
                    <a:pt x="5672" y="1073"/>
                    <a:pt x="5601" y="530"/>
                    <a:pt x="5502"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4" name="Google Shape;444;p20"/>
            <p:cNvSpPr/>
            <p:nvPr/>
          </p:nvSpPr>
          <p:spPr>
            <a:xfrm>
              <a:off x="-2315475" y="4019625"/>
              <a:ext cx="219000" cy="195550"/>
            </a:xfrm>
            <a:custGeom>
              <a:avLst/>
              <a:gdLst/>
              <a:ahLst/>
              <a:cxnLst/>
              <a:rect l="l" t="t" r="r" b="b"/>
              <a:pathLst>
                <a:path w="8760" h="7822" extrusionOk="0">
                  <a:moveTo>
                    <a:pt x="7020" y="0"/>
                  </a:moveTo>
                  <a:cubicBezTo>
                    <a:pt x="6993" y="0"/>
                    <a:pt x="6966" y="2"/>
                    <a:pt x="6937" y="7"/>
                  </a:cubicBezTo>
                  <a:cubicBezTo>
                    <a:pt x="6696" y="44"/>
                    <a:pt x="6404" y="247"/>
                    <a:pt x="6016" y="593"/>
                  </a:cubicBezTo>
                  <a:cubicBezTo>
                    <a:pt x="5789" y="791"/>
                    <a:pt x="5563" y="989"/>
                    <a:pt x="5323" y="1182"/>
                  </a:cubicBezTo>
                  <a:cubicBezTo>
                    <a:pt x="5120" y="1347"/>
                    <a:pt x="4917" y="1513"/>
                    <a:pt x="4708" y="1674"/>
                  </a:cubicBezTo>
                  <a:cubicBezTo>
                    <a:pt x="4142" y="2094"/>
                    <a:pt x="3551" y="2500"/>
                    <a:pt x="2947" y="2873"/>
                  </a:cubicBezTo>
                  <a:cubicBezTo>
                    <a:pt x="2607" y="3080"/>
                    <a:pt x="2258" y="3278"/>
                    <a:pt x="1908" y="3468"/>
                  </a:cubicBezTo>
                  <a:cubicBezTo>
                    <a:pt x="1545" y="3662"/>
                    <a:pt x="1171" y="3851"/>
                    <a:pt x="799" y="4025"/>
                  </a:cubicBezTo>
                  <a:cubicBezTo>
                    <a:pt x="605" y="4115"/>
                    <a:pt x="397" y="4224"/>
                    <a:pt x="242" y="4374"/>
                  </a:cubicBezTo>
                  <a:cubicBezTo>
                    <a:pt x="129" y="4474"/>
                    <a:pt x="44" y="4606"/>
                    <a:pt x="25" y="4766"/>
                  </a:cubicBezTo>
                  <a:cubicBezTo>
                    <a:pt x="1" y="4936"/>
                    <a:pt x="72" y="5111"/>
                    <a:pt x="142" y="5267"/>
                  </a:cubicBezTo>
                  <a:cubicBezTo>
                    <a:pt x="724" y="6532"/>
                    <a:pt x="1918" y="7477"/>
                    <a:pt x="3259" y="7822"/>
                  </a:cubicBezTo>
                  <a:cubicBezTo>
                    <a:pt x="3259" y="7822"/>
                    <a:pt x="5393" y="4582"/>
                    <a:pt x="8760" y="4063"/>
                  </a:cubicBezTo>
                  <a:cubicBezTo>
                    <a:pt x="8557" y="3014"/>
                    <a:pt x="8254" y="1985"/>
                    <a:pt x="7853" y="998"/>
                  </a:cubicBezTo>
                  <a:cubicBezTo>
                    <a:pt x="7579" y="314"/>
                    <a:pt x="7341" y="0"/>
                    <a:pt x="7020" y="0"/>
                  </a:cubicBezTo>
                  <a:close/>
                </a:path>
              </a:pathLst>
            </a:custGeom>
            <a:solidFill>
              <a:srgbClr val="AF21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5" name="Google Shape;445;p20"/>
            <p:cNvSpPr/>
            <p:nvPr/>
          </p:nvSpPr>
          <p:spPr>
            <a:xfrm>
              <a:off x="-2453100" y="3961100"/>
              <a:ext cx="156175" cy="133450"/>
            </a:xfrm>
            <a:custGeom>
              <a:avLst/>
              <a:gdLst/>
              <a:ahLst/>
              <a:cxnLst/>
              <a:rect l="l" t="t" r="r" b="b"/>
              <a:pathLst>
                <a:path w="6247" h="5338" extrusionOk="0">
                  <a:moveTo>
                    <a:pt x="2331" y="0"/>
                  </a:moveTo>
                  <a:cubicBezTo>
                    <a:pt x="2067" y="0"/>
                    <a:pt x="1805" y="40"/>
                    <a:pt x="1554" y="129"/>
                  </a:cubicBezTo>
                  <a:cubicBezTo>
                    <a:pt x="709" y="430"/>
                    <a:pt x="118" y="1290"/>
                    <a:pt x="57" y="2182"/>
                  </a:cubicBezTo>
                  <a:cubicBezTo>
                    <a:pt x="0" y="3080"/>
                    <a:pt x="439" y="3972"/>
                    <a:pt x="1138" y="4538"/>
                  </a:cubicBezTo>
                  <a:cubicBezTo>
                    <a:pt x="1704" y="4999"/>
                    <a:pt x="2607" y="5337"/>
                    <a:pt x="3449" y="5337"/>
                  </a:cubicBezTo>
                  <a:cubicBezTo>
                    <a:pt x="4153" y="5337"/>
                    <a:pt x="4814" y="5101"/>
                    <a:pt x="5199" y="4501"/>
                  </a:cubicBezTo>
                  <a:cubicBezTo>
                    <a:pt x="6247" y="2862"/>
                    <a:pt x="5440" y="1125"/>
                    <a:pt x="3768" y="345"/>
                  </a:cubicBezTo>
                  <a:cubicBezTo>
                    <a:pt x="3320" y="137"/>
                    <a:pt x="2822" y="0"/>
                    <a:pt x="2331"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6" name="Google Shape;446;p20"/>
            <p:cNvSpPr/>
            <p:nvPr/>
          </p:nvSpPr>
          <p:spPr>
            <a:xfrm>
              <a:off x="-2332250" y="3871675"/>
              <a:ext cx="154700" cy="145525"/>
            </a:xfrm>
            <a:custGeom>
              <a:avLst/>
              <a:gdLst/>
              <a:ahLst/>
              <a:cxnLst/>
              <a:rect l="l" t="t" r="r" b="b"/>
              <a:pathLst>
                <a:path w="6188" h="5821" extrusionOk="0">
                  <a:moveTo>
                    <a:pt x="3076" y="0"/>
                  </a:moveTo>
                  <a:cubicBezTo>
                    <a:pt x="1817" y="0"/>
                    <a:pt x="574" y="879"/>
                    <a:pt x="275" y="2128"/>
                  </a:cubicBezTo>
                  <a:cubicBezTo>
                    <a:pt x="1" y="3275"/>
                    <a:pt x="554" y="4550"/>
                    <a:pt x="1526" y="5216"/>
                  </a:cubicBezTo>
                  <a:cubicBezTo>
                    <a:pt x="2051" y="5574"/>
                    <a:pt x="2857" y="5820"/>
                    <a:pt x="3614" y="5820"/>
                  </a:cubicBezTo>
                  <a:cubicBezTo>
                    <a:pt x="4047" y="5820"/>
                    <a:pt x="4465" y="5739"/>
                    <a:pt x="4804" y="5552"/>
                  </a:cubicBezTo>
                  <a:cubicBezTo>
                    <a:pt x="5847" y="4975"/>
                    <a:pt x="6187" y="3408"/>
                    <a:pt x="5922" y="2312"/>
                  </a:cubicBezTo>
                  <a:cubicBezTo>
                    <a:pt x="5918" y="2279"/>
                    <a:pt x="5909" y="2242"/>
                    <a:pt x="5900" y="2209"/>
                  </a:cubicBezTo>
                  <a:cubicBezTo>
                    <a:pt x="5592" y="1128"/>
                    <a:pt x="4647" y="235"/>
                    <a:pt x="3538" y="41"/>
                  </a:cubicBezTo>
                  <a:cubicBezTo>
                    <a:pt x="3385" y="14"/>
                    <a:pt x="3230" y="0"/>
                    <a:pt x="3076"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7" name="Google Shape;447;p20"/>
            <p:cNvSpPr/>
            <p:nvPr/>
          </p:nvSpPr>
          <p:spPr>
            <a:xfrm>
              <a:off x="-2309425" y="4106300"/>
              <a:ext cx="55975" cy="49375"/>
            </a:xfrm>
            <a:custGeom>
              <a:avLst/>
              <a:gdLst/>
              <a:ahLst/>
              <a:cxnLst/>
              <a:rect l="l" t="t" r="r" b="b"/>
              <a:pathLst>
                <a:path w="2239" h="1975" extrusionOk="0">
                  <a:moveTo>
                    <a:pt x="1662" y="1"/>
                  </a:moveTo>
                  <a:cubicBezTo>
                    <a:pt x="1303" y="195"/>
                    <a:pt x="929" y="384"/>
                    <a:pt x="557" y="558"/>
                  </a:cubicBezTo>
                  <a:cubicBezTo>
                    <a:pt x="363" y="648"/>
                    <a:pt x="155" y="757"/>
                    <a:pt x="0" y="903"/>
                  </a:cubicBezTo>
                  <a:cubicBezTo>
                    <a:pt x="164" y="1276"/>
                    <a:pt x="467" y="1607"/>
                    <a:pt x="878" y="1842"/>
                  </a:cubicBezTo>
                  <a:cubicBezTo>
                    <a:pt x="1029" y="1930"/>
                    <a:pt x="1209" y="1974"/>
                    <a:pt x="1387" y="1974"/>
                  </a:cubicBezTo>
                  <a:cubicBezTo>
                    <a:pt x="1699" y="1974"/>
                    <a:pt x="2004" y="1836"/>
                    <a:pt x="2125" y="1550"/>
                  </a:cubicBezTo>
                  <a:cubicBezTo>
                    <a:pt x="2238" y="1262"/>
                    <a:pt x="2130" y="931"/>
                    <a:pt x="1983" y="652"/>
                  </a:cubicBezTo>
                  <a:cubicBezTo>
                    <a:pt x="1875" y="435"/>
                    <a:pt x="1737" y="227"/>
                    <a:pt x="1662"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8" name="Google Shape;448;p20"/>
            <p:cNvSpPr/>
            <p:nvPr/>
          </p:nvSpPr>
          <p:spPr>
            <a:xfrm>
              <a:off x="-2241800" y="4061350"/>
              <a:ext cx="59400" cy="59175"/>
            </a:xfrm>
            <a:custGeom>
              <a:avLst/>
              <a:gdLst/>
              <a:ahLst/>
              <a:cxnLst/>
              <a:rect l="l" t="t" r="r" b="b"/>
              <a:pathLst>
                <a:path w="2376" h="2367" extrusionOk="0">
                  <a:moveTo>
                    <a:pt x="1761" y="0"/>
                  </a:moveTo>
                  <a:cubicBezTo>
                    <a:pt x="1195" y="430"/>
                    <a:pt x="604" y="831"/>
                    <a:pt x="0" y="1204"/>
                  </a:cubicBezTo>
                  <a:cubicBezTo>
                    <a:pt x="284" y="1492"/>
                    <a:pt x="501" y="1842"/>
                    <a:pt x="813" y="2091"/>
                  </a:cubicBezTo>
                  <a:cubicBezTo>
                    <a:pt x="1022" y="2256"/>
                    <a:pt x="1300" y="2367"/>
                    <a:pt x="1560" y="2367"/>
                  </a:cubicBezTo>
                  <a:cubicBezTo>
                    <a:pt x="1739" y="2367"/>
                    <a:pt x="1910" y="2314"/>
                    <a:pt x="2045" y="2191"/>
                  </a:cubicBezTo>
                  <a:cubicBezTo>
                    <a:pt x="2376" y="1875"/>
                    <a:pt x="2282" y="1326"/>
                    <a:pt x="2101" y="907"/>
                  </a:cubicBezTo>
                  <a:cubicBezTo>
                    <a:pt x="1970" y="613"/>
                    <a:pt x="1809" y="312"/>
                    <a:pt x="1761"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49" name="Google Shape;449;p20"/>
            <p:cNvSpPr/>
            <p:nvPr/>
          </p:nvSpPr>
          <p:spPr>
            <a:xfrm>
              <a:off x="-2182425" y="4019775"/>
              <a:ext cx="64000" cy="56325"/>
            </a:xfrm>
            <a:custGeom>
              <a:avLst/>
              <a:gdLst/>
              <a:ahLst/>
              <a:cxnLst/>
              <a:rect l="l" t="t" r="r" b="b"/>
              <a:pathLst>
                <a:path w="2560" h="2253" extrusionOk="0">
                  <a:moveTo>
                    <a:pt x="1615" y="1"/>
                  </a:moveTo>
                  <a:cubicBezTo>
                    <a:pt x="1374" y="38"/>
                    <a:pt x="1082" y="241"/>
                    <a:pt x="694" y="587"/>
                  </a:cubicBezTo>
                  <a:cubicBezTo>
                    <a:pt x="467" y="790"/>
                    <a:pt x="236" y="983"/>
                    <a:pt x="1" y="1176"/>
                  </a:cubicBezTo>
                  <a:cubicBezTo>
                    <a:pt x="175" y="1214"/>
                    <a:pt x="336" y="1299"/>
                    <a:pt x="482" y="1403"/>
                  </a:cubicBezTo>
                  <a:cubicBezTo>
                    <a:pt x="794" y="1635"/>
                    <a:pt x="1044" y="1951"/>
                    <a:pt x="1389" y="2135"/>
                  </a:cubicBezTo>
                  <a:cubicBezTo>
                    <a:pt x="1530" y="2210"/>
                    <a:pt x="1699" y="2252"/>
                    <a:pt x="1862" y="2252"/>
                  </a:cubicBezTo>
                  <a:cubicBezTo>
                    <a:pt x="2099" y="2252"/>
                    <a:pt x="2323" y="2164"/>
                    <a:pt x="2433" y="1960"/>
                  </a:cubicBezTo>
                  <a:cubicBezTo>
                    <a:pt x="2559" y="1724"/>
                    <a:pt x="2489" y="1426"/>
                    <a:pt x="2389" y="1171"/>
                  </a:cubicBezTo>
                  <a:cubicBezTo>
                    <a:pt x="2224" y="737"/>
                    <a:pt x="1965" y="303"/>
                    <a:pt x="1615" y="1"/>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50" name="Google Shape;450;p20"/>
            <p:cNvSpPr/>
            <p:nvPr/>
          </p:nvSpPr>
          <p:spPr>
            <a:xfrm>
              <a:off x="-2610125" y="4020100"/>
              <a:ext cx="400925" cy="421850"/>
            </a:xfrm>
            <a:custGeom>
              <a:avLst/>
              <a:gdLst/>
              <a:ahLst/>
              <a:cxnLst/>
              <a:rect l="l" t="t" r="r" b="b"/>
              <a:pathLst>
                <a:path w="16037" h="16874" extrusionOk="0">
                  <a:moveTo>
                    <a:pt x="3930" y="2816"/>
                  </a:moveTo>
                  <a:cubicBezTo>
                    <a:pt x="4137" y="2816"/>
                    <a:pt x="4368" y="2930"/>
                    <a:pt x="4525" y="3113"/>
                  </a:cubicBezTo>
                  <a:cubicBezTo>
                    <a:pt x="4662" y="3279"/>
                    <a:pt x="4719" y="3473"/>
                    <a:pt x="4676" y="3643"/>
                  </a:cubicBezTo>
                  <a:cubicBezTo>
                    <a:pt x="4643" y="3784"/>
                    <a:pt x="4549" y="3930"/>
                    <a:pt x="4401" y="4077"/>
                  </a:cubicBezTo>
                  <a:cubicBezTo>
                    <a:pt x="4072" y="4412"/>
                    <a:pt x="3603" y="4597"/>
                    <a:pt x="3132" y="4619"/>
                  </a:cubicBezTo>
                  <a:cubicBezTo>
                    <a:pt x="3009" y="4375"/>
                    <a:pt x="2952" y="4120"/>
                    <a:pt x="2962" y="3869"/>
                  </a:cubicBezTo>
                  <a:cubicBezTo>
                    <a:pt x="2990" y="3335"/>
                    <a:pt x="3415" y="2854"/>
                    <a:pt x="3882" y="2816"/>
                  </a:cubicBezTo>
                  <a:close/>
                  <a:moveTo>
                    <a:pt x="6292" y="4997"/>
                  </a:moveTo>
                  <a:cubicBezTo>
                    <a:pt x="6428" y="4997"/>
                    <a:pt x="6574" y="5043"/>
                    <a:pt x="6687" y="5129"/>
                  </a:cubicBezTo>
                  <a:cubicBezTo>
                    <a:pt x="6753" y="5177"/>
                    <a:pt x="6866" y="5277"/>
                    <a:pt x="6866" y="5423"/>
                  </a:cubicBezTo>
                  <a:cubicBezTo>
                    <a:pt x="6866" y="5635"/>
                    <a:pt x="6659" y="5833"/>
                    <a:pt x="6451" y="5914"/>
                  </a:cubicBezTo>
                  <a:cubicBezTo>
                    <a:pt x="6293" y="5975"/>
                    <a:pt x="6118" y="5996"/>
                    <a:pt x="5943" y="5996"/>
                  </a:cubicBezTo>
                  <a:cubicBezTo>
                    <a:pt x="5793" y="5996"/>
                    <a:pt x="5643" y="5980"/>
                    <a:pt x="5502" y="5961"/>
                  </a:cubicBezTo>
                  <a:cubicBezTo>
                    <a:pt x="5464" y="5957"/>
                    <a:pt x="5427" y="5951"/>
                    <a:pt x="5393" y="5946"/>
                  </a:cubicBezTo>
                  <a:cubicBezTo>
                    <a:pt x="5493" y="5569"/>
                    <a:pt x="5733" y="5149"/>
                    <a:pt x="6130" y="5022"/>
                  </a:cubicBezTo>
                  <a:cubicBezTo>
                    <a:pt x="6180" y="5005"/>
                    <a:pt x="6235" y="4997"/>
                    <a:pt x="6292" y="4997"/>
                  </a:cubicBezTo>
                  <a:close/>
                  <a:moveTo>
                    <a:pt x="9017" y="7738"/>
                  </a:moveTo>
                  <a:cubicBezTo>
                    <a:pt x="9103" y="7738"/>
                    <a:pt x="9172" y="7754"/>
                    <a:pt x="9213" y="7788"/>
                  </a:cubicBezTo>
                  <a:cubicBezTo>
                    <a:pt x="9294" y="7849"/>
                    <a:pt x="9317" y="8019"/>
                    <a:pt x="9261" y="8156"/>
                  </a:cubicBezTo>
                  <a:cubicBezTo>
                    <a:pt x="9189" y="8317"/>
                    <a:pt x="9030" y="8468"/>
                    <a:pt x="8779" y="8601"/>
                  </a:cubicBezTo>
                  <a:cubicBezTo>
                    <a:pt x="8443" y="8782"/>
                    <a:pt x="8059" y="8867"/>
                    <a:pt x="7674" y="8867"/>
                  </a:cubicBezTo>
                  <a:cubicBezTo>
                    <a:pt x="7609" y="8867"/>
                    <a:pt x="7545" y="8865"/>
                    <a:pt x="7480" y="8860"/>
                  </a:cubicBezTo>
                  <a:cubicBezTo>
                    <a:pt x="7731" y="8336"/>
                    <a:pt x="8208" y="7912"/>
                    <a:pt x="8779" y="7770"/>
                  </a:cubicBezTo>
                  <a:cubicBezTo>
                    <a:pt x="8866" y="7749"/>
                    <a:pt x="8947" y="7738"/>
                    <a:pt x="9017" y="7738"/>
                  </a:cubicBezTo>
                  <a:close/>
                  <a:moveTo>
                    <a:pt x="10753" y="9847"/>
                  </a:moveTo>
                  <a:cubicBezTo>
                    <a:pt x="10782" y="9847"/>
                    <a:pt x="10800" y="9852"/>
                    <a:pt x="10804" y="9861"/>
                  </a:cubicBezTo>
                  <a:cubicBezTo>
                    <a:pt x="10838" y="9880"/>
                    <a:pt x="10867" y="10026"/>
                    <a:pt x="10810" y="10215"/>
                  </a:cubicBezTo>
                  <a:cubicBezTo>
                    <a:pt x="10612" y="10891"/>
                    <a:pt x="9945" y="11396"/>
                    <a:pt x="9241" y="11462"/>
                  </a:cubicBezTo>
                  <a:cubicBezTo>
                    <a:pt x="9261" y="11382"/>
                    <a:pt x="9285" y="11306"/>
                    <a:pt x="9313" y="11231"/>
                  </a:cubicBezTo>
                  <a:cubicBezTo>
                    <a:pt x="9529" y="10621"/>
                    <a:pt x="9964" y="10140"/>
                    <a:pt x="10493" y="9913"/>
                  </a:cubicBezTo>
                  <a:cubicBezTo>
                    <a:pt x="10616" y="9866"/>
                    <a:pt x="10701" y="9847"/>
                    <a:pt x="10753" y="9847"/>
                  </a:cubicBezTo>
                  <a:close/>
                  <a:moveTo>
                    <a:pt x="12807" y="12689"/>
                  </a:moveTo>
                  <a:cubicBezTo>
                    <a:pt x="12826" y="12689"/>
                    <a:pt x="12844" y="12694"/>
                    <a:pt x="12859" y="12700"/>
                  </a:cubicBezTo>
                  <a:cubicBezTo>
                    <a:pt x="13020" y="12737"/>
                    <a:pt x="13138" y="12977"/>
                    <a:pt x="13095" y="13186"/>
                  </a:cubicBezTo>
                  <a:cubicBezTo>
                    <a:pt x="13033" y="13511"/>
                    <a:pt x="12726" y="13742"/>
                    <a:pt x="12552" y="13855"/>
                  </a:cubicBezTo>
                  <a:cubicBezTo>
                    <a:pt x="12382" y="13960"/>
                    <a:pt x="12192" y="14040"/>
                    <a:pt x="11994" y="14092"/>
                  </a:cubicBezTo>
                  <a:cubicBezTo>
                    <a:pt x="11994" y="13742"/>
                    <a:pt x="12085" y="13393"/>
                    <a:pt x="12273" y="13096"/>
                  </a:cubicBezTo>
                  <a:cubicBezTo>
                    <a:pt x="12401" y="12883"/>
                    <a:pt x="12623" y="12689"/>
                    <a:pt x="12807" y="12689"/>
                  </a:cubicBezTo>
                  <a:close/>
                  <a:moveTo>
                    <a:pt x="3091" y="0"/>
                  </a:moveTo>
                  <a:cubicBezTo>
                    <a:pt x="2107" y="0"/>
                    <a:pt x="1120" y="528"/>
                    <a:pt x="639" y="1400"/>
                  </a:cubicBezTo>
                  <a:cubicBezTo>
                    <a:pt x="1" y="2551"/>
                    <a:pt x="341" y="4129"/>
                    <a:pt x="1394" y="4917"/>
                  </a:cubicBezTo>
                  <a:cubicBezTo>
                    <a:pt x="1766" y="5201"/>
                    <a:pt x="2211" y="5366"/>
                    <a:pt x="2673" y="5423"/>
                  </a:cubicBezTo>
                  <a:cubicBezTo>
                    <a:pt x="2829" y="5630"/>
                    <a:pt x="3019" y="5820"/>
                    <a:pt x="3235" y="5979"/>
                  </a:cubicBezTo>
                  <a:cubicBezTo>
                    <a:pt x="3594" y="6249"/>
                    <a:pt x="4010" y="6452"/>
                    <a:pt x="4506" y="6594"/>
                  </a:cubicBezTo>
                  <a:cubicBezTo>
                    <a:pt x="4534" y="7548"/>
                    <a:pt x="4987" y="8472"/>
                    <a:pt x="5757" y="9054"/>
                  </a:cubicBezTo>
                  <a:cubicBezTo>
                    <a:pt x="5979" y="9228"/>
                    <a:pt x="6229" y="9365"/>
                    <a:pt x="6489" y="9464"/>
                  </a:cubicBezTo>
                  <a:cubicBezTo>
                    <a:pt x="6484" y="9531"/>
                    <a:pt x="6484" y="9601"/>
                    <a:pt x="6484" y="9668"/>
                  </a:cubicBezTo>
                  <a:cubicBezTo>
                    <a:pt x="6503" y="10796"/>
                    <a:pt x="7297" y="11830"/>
                    <a:pt x="8350" y="12170"/>
                  </a:cubicBezTo>
                  <a:cubicBezTo>
                    <a:pt x="8363" y="12595"/>
                    <a:pt x="8472" y="13011"/>
                    <a:pt x="8661" y="13374"/>
                  </a:cubicBezTo>
                  <a:cubicBezTo>
                    <a:pt x="9034" y="14092"/>
                    <a:pt x="9733" y="14635"/>
                    <a:pt x="10578" y="14862"/>
                  </a:cubicBezTo>
                  <a:cubicBezTo>
                    <a:pt x="10823" y="14928"/>
                    <a:pt x="11065" y="14966"/>
                    <a:pt x="11310" y="14975"/>
                  </a:cubicBezTo>
                  <a:cubicBezTo>
                    <a:pt x="11471" y="15485"/>
                    <a:pt x="11767" y="15952"/>
                    <a:pt x="12192" y="16292"/>
                  </a:cubicBezTo>
                  <a:cubicBezTo>
                    <a:pt x="12684" y="16684"/>
                    <a:pt x="13297" y="16873"/>
                    <a:pt x="13912" y="16873"/>
                  </a:cubicBezTo>
                  <a:cubicBezTo>
                    <a:pt x="14635" y="16873"/>
                    <a:pt x="15352" y="16609"/>
                    <a:pt x="15876" y="16094"/>
                  </a:cubicBezTo>
                  <a:cubicBezTo>
                    <a:pt x="16037" y="15934"/>
                    <a:pt x="16037" y="15674"/>
                    <a:pt x="15876" y="15513"/>
                  </a:cubicBezTo>
                  <a:cubicBezTo>
                    <a:pt x="15796" y="15433"/>
                    <a:pt x="15691" y="15393"/>
                    <a:pt x="15586" y="15393"/>
                  </a:cubicBezTo>
                  <a:cubicBezTo>
                    <a:pt x="15481" y="15393"/>
                    <a:pt x="15376" y="15433"/>
                    <a:pt x="15295" y="15513"/>
                  </a:cubicBezTo>
                  <a:cubicBezTo>
                    <a:pt x="14935" y="15871"/>
                    <a:pt x="14423" y="16054"/>
                    <a:pt x="13913" y="16054"/>
                  </a:cubicBezTo>
                  <a:cubicBezTo>
                    <a:pt x="13479" y="16054"/>
                    <a:pt x="13046" y="15922"/>
                    <a:pt x="12708" y="15651"/>
                  </a:cubicBezTo>
                  <a:cubicBezTo>
                    <a:pt x="12458" y="15452"/>
                    <a:pt x="12273" y="15193"/>
                    <a:pt x="12151" y="14895"/>
                  </a:cubicBezTo>
                  <a:cubicBezTo>
                    <a:pt x="12447" y="14824"/>
                    <a:pt x="12731" y="14711"/>
                    <a:pt x="12986" y="14550"/>
                  </a:cubicBezTo>
                  <a:cubicBezTo>
                    <a:pt x="13487" y="14239"/>
                    <a:pt x="13813" y="13809"/>
                    <a:pt x="13903" y="13341"/>
                  </a:cubicBezTo>
                  <a:cubicBezTo>
                    <a:pt x="14011" y="12765"/>
                    <a:pt x="13694" y="12052"/>
                    <a:pt x="13048" y="11901"/>
                  </a:cubicBezTo>
                  <a:cubicBezTo>
                    <a:pt x="12964" y="11881"/>
                    <a:pt x="12882" y="11872"/>
                    <a:pt x="12801" y="11872"/>
                  </a:cubicBezTo>
                  <a:cubicBezTo>
                    <a:pt x="12266" y="11872"/>
                    <a:pt x="11817" y="12276"/>
                    <a:pt x="11579" y="12661"/>
                  </a:cubicBezTo>
                  <a:cubicBezTo>
                    <a:pt x="11296" y="13105"/>
                    <a:pt x="11168" y="13624"/>
                    <a:pt x="11173" y="14144"/>
                  </a:cubicBezTo>
                  <a:cubicBezTo>
                    <a:pt x="11050" y="14130"/>
                    <a:pt x="10923" y="14106"/>
                    <a:pt x="10795" y="14073"/>
                  </a:cubicBezTo>
                  <a:cubicBezTo>
                    <a:pt x="10167" y="13903"/>
                    <a:pt x="9657" y="13511"/>
                    <a:pt x="9388" y="12996"/>
                  </a:cubicBezTo>
                  <a:cubicBezTo>
                    <a:pt x="9274" y="12779"/>
                    <a:pt x="9204" y="12539"/>
                    <a:pt x="9180" y="12284"/>
                  </a:cubicBezTo>
                  <a:cubicBezTo>
                    <a:pt x="10261" y="12246"/>
                    <a:pt x="11292" y="11490"/>
                    <a:pt x="11593" y="10442"/>
                  </a:cubicBezTo>
                  <a:cubicBezTo>
                    <a:pt x="11749" y="9913"/>
                    <a:pt x="11626" y="9431"/>
                    <a:pt x="11277" y="9186"/>
                  </a:cubicBezTo>
                  <a:cubicBezTo>
                    <a:pt x="11156" y="9105"/>
                    <a:pt x="10982" y="9028"/>
                    <a:pt x="10746" y="9028"/>
                  </a:cubicBezTo>
                  <a:cubicBezTo>
                    <a:pt x="10586" y="9028"/>
                    <a:pt x="10397" y="9064"/>
                    <a:pt x="10176" y="9158"/>
                  </a:cubicBezTo>
                  <a:cubicBezTo>
                    <a:pt x="9435" y="9474"/>
                    <a:pt x="8836" y="10130"/>
                    <a:pt x="8543" y="10952"/>
                  </a:cubicBezTo>
                  <a:cubicBezTo>
                    <a:pt x="8496" y="11074"/>
                    <a:pt x="8463" y="11203"/>
                    <a:pt x="8430" y="11325"/>
                  </a:cubicBezTo>
                  <a:cubicBezTo>
                    <a:pt x="7797" y="11042"/>
                    <a:pt x="7319" y="10376"/>
                    <a:pt x="7306" y="9668"/>
                  </a:cubicBezTo>
                  <a:lnTo>
                    <a:pt x="7306" y="9668"/>
                  </a:lnTo>
                  <a:cubicBezTo>
                    <a:pt x="7429" y="9682"/>
                    <a:pt x="7552" y="9689"/>
                    <a:pt x="7676" y="9689"/>
                  </a:cubicBezTo>
                  <a:cubicBezTo>
                    <a:pt x="8190" y="9689"/>
                    <a:pt x="8705" y="9570"/>
                    <a:pt x="9167" y="9322"/>
                  </a:cubicBezTo>
                  <a:cubicBezTo>
                    <a:pt x="9581" y="9101"/>
                    <a:pt x="9865" y="8818"/>
                    <a:pt x="10011" y="8478"/>
                  </a:cubicBezTo>
                  <a:cubicBezTo>
                    <a:pt x="10224" y="7991"/>
                    <a:pt x="10096" y="7424"/>
                    <a:pt x="9709" y="7132"/>
                  </a:cubicBezTo>
                  <a:cubicBezTo>
                    <a:pt x="9522" y="6992"/>
                    <a:pt x="9287" y="6919"/>
                    <a:pt x="9019" y="6919"/>
                  </a:cubicBezTo>
                  <a:cubicBezTo>
                    <a:pt x="8882" y="6919"/>
                    <a:pt x="8737" y="6938"/>
                    <a:pt x="8585" y="6977"/>
                  </a:cubicBezTo>
                  <a:cubicBezTo>
                    <a:pt x="7712" y="7188"/>
                    <a:pt x="7003" y="7845"/>
                    <a:pt x="6678" y="8653"/>
                  </a:cubicBezTo>
                  <a:cubicBezTo>
                    <a:pt x="6526" y="8586"/>
                    <a:pt x="6380" y="8501"/>
                    <a:pt x="6249" y="8402"/>
                  </a:cubicBezTo>
                  <a:cubicBezTo>
                    <a:pt x="5743" y="8015"/>
                    <a:pt x="5412" y="7406"/>
                    <a:pt x="5342" y="6768"/>
                  </a:cubicBezTo>
                  <a:lnTo>
                    <a:pt x="5342" y="6768"/>
                  </a:lnTo>
                  <a:cubicBezTo>
                    <a:pt x="5360" y="6773"/>
                    <a:pt x="5379" y="6773"/>
                    <a:pt x="5399" y="6778"/>
                  </a:cubicBezTo>
                  <a:cubicBezTo>
                    <a:pt x="5558" y="6798"/>
                    <a:pt x="5738" y="6815"/>
                    <a:pt x="5928" y="6815"/>
                  </a:cubicBezTo>
                  <a:cubicBezTo>
                    <a:pt x="6195" y="6815"/>
                    <a:pt x="6480" y="6781"/>
                    <a:pt x="6753" y="6674"/>
                  </a:cubicBezTo>
                  <a:cubicBezTo>
                    <a:pt x="7310" y="6456"/>
                    <a:pt x="7683" y="5951"/>
                    <a:pt x="7683" y="5423"/>
                  </a:cubicBezTo>
                  <a:cubicBezTo>
                    <a:pt x="7683" y="5055"/>
                    <a:pt x="7500" y="4704"/>
                    <a:pt x="7173" y="4469"/>
                  </a:cubicBezTo>
                  <a:cubicBezTo>
                    <a:pt x="6915" y="4278"/>
                    <a:pt x="6597" y="4177"/>
                    <a:pt x="6287" y="4177"/>
                  </a:cubicBezTo>
                  <a:cubicBezTo>
                    <a:pt x="6149" y="4177"/>
                    <a:pt x="6014" y="4197"/>
                    <a:pt x="5885" y="4237"/>
                  </a:cubicBezTo>
                  <a:cubicBezTo>
                    <a:pt x="5271" y="4431"/>
                    <a:pt x="4784" y="5011"/>
                    <a:pt x="4591" y="5767"/>
                  </a:cubicBezTo>
                  <a:cubicBezTo>
                    <a:pt x="4270" y="5659"/>
                    <a:pt x="3991" y="5521"/>
                    <a:pt x="3755" y="5347"/>
                  </a:cubicBezTo>
                  <a:cubicBezTo>
                    <a:pt x="4218" y="5229"/>
                    <a:pt x="4643" y="4998"/>
                    <a:pt x="4983" y="4658"/>
                  </a:cubicBezTo>
                  <a:cubicBezTo>
                    <a:pt x="5233" y="4403"/>
                    <a:pt x="5399" y="4129"/>
                    <a:pt x="5469" y="3845"/>
                  </a:cubicBezTo>
                  <a:cubicBezTo>
                    <a:pt x="5578" y="3416"/>
                    <a:pt x="5464" y="2958"/>
                    <a:pt x="5148" y="2585"/>
                  </a:cubicBezTo>
                  <a:cubicBezTo>
                    <a:pt x="4837" y="2212"/>
                    <a:pt x="4376" y="1995"/>
                    <a:pt x="3927" y="1995"/>
                  </a:cubicBezTo>
                  <a:cubicBezTo>
                    <a:pt x="3892" y="1995"/>
                    <a:pt x="3856" y="1997"/>
                    <a:pt x="3821" y="1999"/>
                  </a:cubicBezTo>
                  <a:cubicBezTo>
                    <a:pt x="2947" y="2065"/>
                    <a:pt x="2197" y="2887"/>
                    <a:pt x="2145" y="3826"/>
                  </a:cubicBezTo>
                  <a:cubicBezTo>
                    <a:pt x="2135" y="4035"/>
                    <a:pt x="2154" y="4242"/>
                    <a:pt x="2206" y="4449"/>
                  </a:cubicBezTo>
                  <a:cubicBezTo>
                    <a:pt x="2093" y="4403"/>
                    <a:pt x="1984" y="4336"/>
                    <a:pt x="1885" y="4261"/>
                  </a:cubicBezTo>
                  <a:cubicBezTo>
                    <a:pt x="1158" y="3718"/>
                    <a:pt x="917" y="2590"/>
                    <a:pt x="1356" y="1796"/>
                  </a:cubicBezTo>
                  <a:cubicBezTo>
                    <a:pt x="1690" y="1193"/>
                    <a:pt x="2399" y="822"/>
                    <a:pt x="3091" y="822"/>
                  </a:cubicBezTo>
                  <a:cubicBezTo>
                    <a:pt x="3309" y="822"/>
                    <a:pt x="3525" y="858"/>
                    <a:pt x="3727" y="936"/>
                  </a:cubicBezTo>
                  <a:cubicBezTo>
                    <a:pt x="3776" y="955"/>
                    <a:pt x="3826" y="964"/>
                    <a:pt x="3875" y="964"/>
                  </a:cubicBezTo>
                  <a:cubicBezTo>
                    <a:pt x="4039" y="964"/>
                    <a:pt x="4193" y="865"/>
                    <a:pt x="4255" y="701"/>
                  </a:cubicBezTo>
                  <a:cubicBezTo>
                    <a:pt x="4340" y="493"/>
                    <a:pt x="4231" y="252"/>
                    <a:pt x="4024" y="171"/>
                  </a:cubicBezTo>
                  <a:cubicBezTo>
                    <a:pt x="3725" y="55"/>
                    <a:pt x="3408" y="0"/>
                    <a:pt x="309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51" name="Google Shape;451;p20"/>
            <p:cNvSpPr/>
            <p:nvPr/>
          </p:nvSpPr>
          <p:spPr>
            <a:xfrm>
              <a:off x="-2300925" y="3932275"/>
              <a:ext cx="74025" cy="57725"/>
            </a:xfrm>
            <a:custGeom>
              <a:avLst/>
              <a:gdLst/>
              <a:ahLst/>
              <a:cxnLst/>
              <a:rect l="l" t="t" r="r" b="b"/>
              <a:pathLst>
                <a:path w="2961" h="2309" extrusionOk="0">
                  <a:moveTo>
                    <a:pt x="1176" y="1"/>
                  </a:moveTo>
                  <a:cubicBezTo>
                    <a:pt x="808" y="1"/>
                    <a:pt x="481" y="148"/>
                    <a:pt x="306" y="432"/>
                  </a:cubicBezTo>
                  <a:cubicBezTo>
                    <a:pt x="0" y="923"/>
                    <a:pt x="278" y="1650"/>
                    <a:pt x="925" y="2051"/>
                  </a:cubicBezTo>
                  <a:cubicBezTo>
                    <a:pt x="1206" y="2225"/>
                    <a:pt x="1511" y="2309"/>
                    <a:pt x="1790" y="2309"/>
                  </a:cubicBezTo>
                  <a:cubicBezTo>
                    <a:pt x="2157" y="2309"/>
                    <a:pt x="2482" y="2163"/>
                    <a:pt x="2653" y="1881"/>
                  </a:cubicBezTo>
                  <a:cubicBezTo>
                    <a:pt x="2960" y="1385"/>
                    <a:pt x="2681" y="659"/>
                    <a:pt x="2034" y="256"/>
                  </a:cubicBezTo>
                  <a:cubicBezTo>
                    <a:pt x="1755" y="84"/>
                    <a:pt x="1454" y="1"/>
                    <a:pt x="1176"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452" name="Google Shape;452;p20"/>
            <p:cNvSpPr/>
            <p:nvPr/>
          </p:nvSpPr>
          <p:spPr>
            <a:xfrm>
              <a:off x="-2391600" y="3995500"/>
              <a:ext cx="64925" cy="64700"/>
            </a:xfrm>
            <a:custGeom>
              <a:avLst/>
              <a:gdLst/>
              <a:ahLst/>
              <a:cxnLst/>
              <a:rect l="l" t="t" r="r" b="b"/>
              <a:pathLst>
                <a:path w="2597" h="2588" extrusionOk="0">
                  <a:moveTo>
                    <a:pt x="1021" y="1"/>
                  </a:moveTo>
                  <a:cubicBezTo>
                    <a:pt x="854" y="1"/>
                    <a:pt x="693" y="44"/>
                    <a:pt x="553" y="135"/>
                  </a:cubicBezTo>
                  <a:cubicBezTo>
                    <a:pt x="62" y="447"/>
                    <a:pt x="1" y="1227"/>
                    <a:pt x="415" y="1864"/>
                  </a:cubicBezTo>
                  <a:cubicBezTo>
                    <a:pt x="709" y="2322"/>
                    <a:pt x="1165" y="2588"/>
                    <a:pt x="1581" y="2588"/>
                  </a:cubicBezTo>
                  <a:cubicBezTo>
                    <a:pt x="1748" y="2588"/>
                    <a:pt x="1909" y="2545"/>
                    <a:pt x="2050" y="2454"/>
                  </a:cubicBezTo>
                  <a:cubicBezTo>
                    <a:pt x="2536" y="2138"/>
                    <a:pt x="2597" y="1364"/>
                    <a:pt x="2187" y="721"/>
                  </a:cubicBezTo>
                  <a:cubicBezTo>
                    <a:pt x="1891" y="264"/>
                    <a:pt x="1435" y="1"/>
                    <a:pt x="1021"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89" name="TextBox 88"/>
          <p:cNvSpPr txBox="1"/>
          <p:nvPr/>
        </p:nvSpPr>
        <p:spPr>
          <a:xfrm>
            <a:off x="3729534" y="254174"/>
            <a:ext cx="8291472"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500" b="1" i="0" u="none" strike="noStrike" kern="1200" cap="none" spc="0" normalizeH="0" baseline="0" noProof="0" dirty="0" err="1">
                <a:ln>
                  <a:noFill/>
                </a:ln>
                <a:solidFill>
                  <a:srgbClr val="0C8458"/>
                </a:solidFill>
                <a:effectLst/>
                <a:uLnTx/>
                <a:uFillTx/>
                <a:latin typeface="SVN-Shintia Scriptca"/>
                <a:ea typeface="+mn-ea"/>
                <a:cs typeface="+mn-cs"/>
              </a:rPr>
              <a:t>Thứ</a:t>
            </a:r>
            <a:r>
              <a:rPr kumimoji="0" lang="en-US" sz="3500" b="1" i="0" u="none" strike="noStrike" kern="1200" cap="none" spc="0" normalizeH="0" baseline="0" noProof="0" dirty="0">
                <a:ln>
                  <a:noFill/>
                </a:ln>
                <a:solidFill>
                  <a:srgbClr val="0C8458"/>
                </a:solidFill>
                <a:effectLst/>
                <a:uLnTx/>
                <a:uFillTx/>
                <a:latin typeface="SVN-Shintia Scriptca"/>
                <a:ea typeface="+mn-ea"/>
                <a:cs typeface="+mn-cs"/>
              </a:rPr>
              <a:t>… </a:t>
            </a:r>
            <a:r>
              <a:rPr kumimoji="0" lang="en-US" sz="3500" b="1" i="0" u="none" strike="noStrike" kern="1200" cap="none" spc="0" normalizeH="0" baseline="0" noProof="0" dirty="0" err="1">
                <a:ln>
                  <a:noFill/>
                </a:ln>
                <a:solidFill>
                  <a:srgbClr val="0C8458"/>
                </a:solidFill>
                <a:effectLst/>
                <a:uLnTx/>
                <a:uFillTx/>
                <a:latin typeface="SVN-Shintia Scriptca"/>
                <a:ea typeface="+mn-ea"/>
                <a:cs typeface="+mn-cs"/>
              </a:rPr>
              <a:t>ngày</a:t>
            </a:r>
            <a:r>
              <a:rPr kumimoji="0" lang="en-US" sz="3500" b="1" i="0" u="none" strike="noStrike" kern="1200" cap="none" spc="0" normalizeH="0" baseline="0" noProof="0" dirty="0">
                <a:ln>
                  <a:noFill/>
                </a:ln>
                <a:solidFill>
                  <a:srgbClr val="0C8458"/>
                </a:solidFill>
                <a:effectLst/>
                <a:uLnTx/>
                <a:uFillTx/>
                <a:latin typeface="SVN-Shintia Scriptca"/>
                <a:ea typeface="+mn-ea"/>
                <a:cs typeface="+mn-cs"/>
              </a:rPr>
              <a:t>… </a:t>
            </a:r>
            <a:r>
              <a:rPr kumimoji="0" lang="en-US" sz="3500" b="1" i="0" u="none" strike="noStrike" kern="1200" cap="none" spc="0" normalizeH="0" baseline="0" noProof="0" dirty="0" err="1">
                <a:ln>
                  <a:noFill/>
                </a:ln>
                <a:solidFill>
                  <a:srgbClr val="0C8458"/>
                </a:solidFill>
                <a:effectLst/>
                <a:uLnTx/>
                <a:uFillTx/>
                <a:latin typeface="SVN-Shintia Scriptca"/>
                <a:ea typeface="+mn-ea"/>
                <a:cs typeface="+mn-cs"/>
              </a:rPr>
              <a:t>tháng</a:t>
            </a:r>
            <a:r>
              <a:rPr kumimoji="0" lang="en-US" sz="3500" b="1" i="0" u="none" strike="noStrike" kern="1200" cap="none" spc="0" normalizeH="0" baseline="0" noProof="0" dirty="0">
                <a:ln>
                  <a:noFill/>
                </a:ln>
                <a:solidFill>
                  <a:srgbClr val="0C8458"/>
                </a:solidFill>
                <a:effectLst/>
                <a:uLnTx/>
                <a:uFillTx/>
                <a:latin typeface="SVN-Shintia Scriptca"/>
                <a:ea typeface="+mn-ea"/>
                <a:cs typeface="+mn-cs"/>
              </a:rPr>
              <a:t>… </a:t>
            </a:r>
            <a:r>
              <a:rPr kumimoji="0" lang="en-US" sz="3500" b="1" i="0" u="none" strike="noStrike" kern="1200" cap="none" spc="0" normalizeH="0" baseline="0" noProof="0" dirty="0" err="1">
                <a:ln>
                  <a:noFill/>
                </a:ln>
                <a:solidFill>
                  <a:srgbClr val="0C8458"/>
                </a:solidFill>
                <a:effectLst/>
                <a:uLnTx/>
                <a:uFillTx/>
                <a:latin typeface="SVN-Shintia Scriptca"/>
                <a:ea typeface="+mn-ea"/>
                <a:cs typeface="+mn-cs"/>
              </a:rPr>
              <a:t>năm</a:t>
            </a:r>
            <a:r>
              <a:rPr kumimoji="0" lang="en-US" sz="3500" b="1" i="0" u="none" strike="noStrike" kern="1200" cap="none" spc="0" normalizeH="0" baseline="0" noProof="0" dirty="0">
                <a:ln>
                  <a:noFill/>
                </a:ln>
                <a:solidFill>
                  <a:srgbClr val="0C8458"/>
                </a:solidFill>
                <a:effectLst/>
                <a:uLnTx/>
                <a:uFillTx/>
                <a:latin typeface="SVN-Shintia Scriptca"/>
                <a:ea typeface="+mn-ea"/>
                <a:cs typeface="+mn-cs"/>
              </a:rPr>
              <a:t>…</a:t>
            </a:r>
          </a:p>
        </p:txBody>
      </p:sp>
      <p:sp>
        <p:nvSpPr>
          <p:cNvPr id="93" name="TextBox 92"/>
          <p:cNvSpPr txBox="1"/>
          <p:nvPr/>
        </p:nvSpPr>
        <p:spPr>
          <a:xfrm rot="21141690">
            <a:off x="4230370" y="2137410"/>
            <a:ext cx="5626100" cy="19996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D4C8E"/>
                </a:solidFill>
                <a:effectLst/>
                <a:uLnTx/>
                <a:uFillTx/>
                <a:latin typeface="UTM Spring" panose="02040603050506020204" pitchFamily="18" charset="0"/>
                <a:ea typeface="+mn-ea"/>
                <a:cs typeface="+mn-cs"/>
              </a:rPr>
              <a:t>Tuần</a:t>
            </a:r>
            <a:r>
              <a:rPr kumimoji="0" lang="en-US" sz="3600" b="1" i="0" u="none" strike="noStrike" kern="1200" cap="none" spc="0" normalizeH="0" noProof="0" dirty="0">
                <a:ln>
                  <a:noFill/>
                </a:ln>
                <a:solidFill>
                  <a:srgbClr val="0D4C8E"/>
                </a:solidFill>
                <a:effectLst/>
                <a:uLnTx/>
                <a:uFillTx/>
                <a:latin typeface="UTM Spring" panose="02040603050506020204" pitchFamily="18" charset="0"/>
                <a:ea typeface="+mn-ea"/>
                <a:cs typeface="+mn-cs"/>
              </a:rPr>
              <a:t> 11</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0D4C8E"/>
                </a:solidFill>
                <a:effectLst/>
                <a:uLnTx/>
                <a:uFillTx/>
                <a:latin typeface="UTM Spring" panose="02040603050506020204" pitchFamily="18" charset="0"/>
                <a:ea typeface="+mn-ea"/>
                <a:cs typeface="+mn-cs"/>
              </a:rPr>
              <a:t>PHẤN ĐẤU TRỞ THÀNH ĐỘI VIÊN</a:t>
            </a:r>
          </a:p>
        </p:txBody>
      </p:sp>
      <p:pic>
        <p:nvPicPr>
          <p:cNvPr id="4" name="Picture 3"/>
          <p:cNvPicPr>
            <a:picLocks noChangeAspect="1"/>
          </p:cNvPicPr>
          <p:nvPr/>
        </p:nvPicPr>
        <p:blipFill>
          <a:blip r:embed="rId3"/>
          <a:stretch>
            <a:fillRect/>
          </a:stretch>
        </p:blipFill>
        <p:spPr>
          <a:xfrm>
            <a:off x="4265098" y="1359700"/>
            <a:ext cx="3974937" cy="1097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89"/>
                                        </p:tgtEl>
                                        <p:attrNameLst>
                                          <p:attrName>style.visibility</p:attrName>
                                        </p:attrNameLst>
                                      </p:cBhvr>
                                      <p:to>
                                        <p:strVal val="visible"/>
                                      </p:to>
                                    </p:set>
                                    <p:anim by="(-#ppt_w*2)" calcmode="lin" valueType="num">
                                      <p:cBhvr rctx="PPT">
                                        <p:cTn id="7" dur="250" autoRev="1" fill="hold">
                                          <p:stCondLst>
                                            <p:cond delay="0"/>
                                          </p:stCondLst>
                                        </p:cTn>
                                        <p:tgtEl>
                                          <p:spTgt spid="89"/>
                                        </p:tgtEl>
                                        <p:attrNameLst>
                                          <p:attrName>ppt_w</p:attrName>
                                        </p:attrNameLst>
                                      </p:cBhvr>
                                    </p:anim>
                                    <p:anim by="(#ppt_w*0.50)" calcmode="lin" valueType="num">
                                      <p:cBhvr>
                                        <p:cTn id="8" dur="250" decel="50000" autoRev="1" fill="hold">
                                          <p:stCondLst>
                                            <p:cond delay="0"/>
                                          </p:stCondLst>
                                        </p:cTn>
                                        <p:tgtEl>
                                          <p:spTgt spid="89"/>
                                        </p:tgtEl>
                                        <p:attrNameLst>
                                          <p:attrName>ppt_x</p:attrName>
                                        </p:attrNameLst>
                                      </p:cBhvr>
                                    </p:anim>
                                    <p:anim from="(-#ppt_h/2)" to="(#ppt_y)" calcmode="lin" valueType="num">
                                      <p:cBhvr>
                                        <p:cTn id="9" dur="500" fill="hold">
                                          <p:stCondLst>
                                            <p:cond delay="0"/>
                                          </p:stCondLst>
                                        </p:cTn>
                                        <p:tgtEl>
                                          <p:spTgt spid="89"/>
                                        </p:tgtEl>
                                        <p:attrNameLst>
                                          <p:attrName>ppt_y</p:attrName>
                                        </p:attrNameLst>
                                      </p:cBhvr>
                                    </p:anim>
                                    <p:animRot by="21600000">
                                      <p:cBhvr>
                                        <p:cTn id="10" dur="500" fill="hold">
                                          <p:stCondLst>
                                            <p:cond delay="0"/>
                                          </p:stCondLst>
                                        </p:cTn>
                                        <p:tgtEl>
                                          <p:spTgt spid="89"/>
                                        </p:tgtEl>
                                        <p:attrNameLst>
                                          <p:attrName>r</p:attrName>
                                        </p:attrNameLst>
                                      </p:cBhvr>
                                    </p:animRot>
                                  </p:childTnLst>
                                </p:cTn>
                              </p:par>
                            </p:childTnLst>
                          </p:cTn>
                        </p:par>
                        <p:par>
                          <p:cTn id="11" fill="hold">
                            <p:stCondLst>
                              <p:cond delay="1549"/>
                            </p:stCondLst>
                            <p:childTnLst>
                              <p:par>
                                <p:cTn id="12" presetID="53" presetClass="entr" presetSubtype="16" fill="hold" grpId="0" nodeType="after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p:cTn id="14" dur="500" fill="hold"/>
                                        <p:tgtEl>
                                          <p:spTgt spid="93"/>
                                        </p:tgtEl>
                                        <p:attrNameLst>
                                          <p:attrName>ppt_w</p:attrName>
                                        </p:attrNameLst>
                                      </p:cBhvr>
                                      <p:tavLst>
                                        <p:tav tm="0">
                                          <p:val>
                                            <p:fltVal val="0"/>
                                          </p:val>
                                        </p:tav>
                                        <p:tav tm="100000">
                                          <p:val>
                                            <p:strVal val="#ppt_w"/>
                                          </p:val>
                                        </p:tav>
                                      </p:tavLst>
                                    </p:anim>
                                    <p:anim calcmode="lin" valueType="num">
                                      <p:cBhvr>
                                        <p:cTn id="15" dur="500" fill="hold"/>
                                        <p:tgtEl>
                                          <p:spTgt spid="93"/>
                                        </p:tgtEl>
                                        <p:attrNameLst>
                                          <p:attrName>ppt_h</p:attrName>
                                        </p:attrNameLst>
                                      </p:cBhvr>
                                      <p:tavLst>
                                        <p:tav tm="0">
                                          <p:val>
                                            <p:fltVal val="0"/>
                                          </p:val>
                                        </p:tav>
                                        <p:tav tm="100000">
                                          <p:val>
                                            <p:strVal val="#ppt_h"/>
                                          </p:val>
                                        </p:tav>
                                      </p:tavLst>
                                    </p:anim>
                                    <p:animEffect transition="in" filter="fade">
                                      <p:cBhvr>
                                        <p:cTn id="16"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2"/>
        <p:cNvGrpSpPr/>
        <p:nvPr/>
      </p:nvGrpSpPr>
      <p:grpSpPr>
        <a:xfrm>
          <a:off x="0" y="0"/>
          <a:ext cx="0" cy="0"/>
          <a:chOff x="0" y="0"/>
          <a:chExt cx="0" cy="0"/>
        </a:xfrm>
      </p:grpSpPr>
      <p:grpSp>
        <p:nvGrpSpPr>
          <p:cNvPr id="70" name="Group 69"/>
          <p:cNvGrpSpPr/>
          <p:nvPr/>
        </p:nvGrpSpPr>
        <p:grpSpPr>
          <a:xfrm>
            <a:off x="-15875" y="1965625"/>
            <a:ext cx="3070843" cy="1785568"/>
            <a:chOff x="8416216" y="4844834"/>
            <a:chExt cx="3649410" cy="1874465"/>
          </a:xfrm>
        </p:grpSpPr>
        <p:pic>
          <p:nvPicPr>
            <p:cNvPr id="71" name="Picture 70" descr="A group of kids sitting at a table&#10;&#10;Description automatically generated with low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72" name="Rectangle: Rounded Corners 71"/>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solidFill>
                  <a:srgbClr val="002060"/>
                </a:solidFill>
              </a:endParaRPr>
            </a:p>
          </p:txBody>
        </p:sp>
      </p:grpSp>
      <p:sp>
        <p:nvSpPr>
          <p:cNvPr id="73" name="Rounded Rectangle 17"/>
          <p:cNvSpPr/>
          <p:nvPr/>
        </p:nvSpPr>
        <p:spPr>
          <a:xfrm>
            <a:off x="2449888" y="307084"/>
            <a:ext cx="8583872" cy="1118941"/>
          </a:xfrm>
          <a:prstGeom prst="roundRect">
            <a:avLst>
              <a:gd name="adj" fmla="val 11056"/>
            </a:avLst>
          </a:prstGeom>
          <a:solidFill>
            <a:srgbClr val="FFE890"/>
          </a:solidFill>
          <a:ln w="38100">
            <a:solidFill>
              <a:srgbClr val="FFFFFF"/>
            </a:solidFill>
          </a:ln>
          <a:effectLst>
            <a:outerShdw blurRad="50800" dist="38100" dir="2700000" algn="tl" rotWithShape="0">
              <a:prstClr val="black">
                <a:alpha val="40000"/>
              </a:prstClr>
            </a:outerShdw>
          </a:effectLst>
        </p:spPr>
        <p:txBody>
          <a:bodyPr wrap="square">
            <a:spAutoFit/>
          </a:bodyPr>
          <a:lstStyle/>
          <a:p>
            <a:pPr algn="ctr">
              <a:defRPr/>
            </a:pPr>
            <a:r>
              <a:rPr lang="vi-VN" sz="3200" dirty="0">
                <a:solidFill>
                  <a:srgbClr val="002060"/>
                </a:solidFill>
                <a:latin typeface="Calibri" panose="020F0502020204030204" pitchFamily="34" charset="0"/>
              </a:rPr>
              <a:t>Để trở thành đội viên, em cần rèn luyện những phẩm chất, đức tính gì?</a:t>
            </a:r>
          </a:p>
        </p:txBody>
      </p:sp>
      <p:sp>
        <p:nvSpPr>
          <p:cNvPr id="74" name="Rounded Rectangle 18"/>
          <p:cNvSpPr/>
          <p:nvPr/>
        </p:nvSpPr>
        <p:spPr>
          <a:xfrm>
            <a:off x="2602288" y="1647786"/>
            <a:ext cx="8583872" cy="624001"/>
          </a:xfrm>
          <a:prstGeom prst="roundRect">
            <a:avLst>
              <a:gd name="adj" fmla="val 11056"/>
            </a:avLst>
          </a:prstGeom>
          <a:solidFill>
            <a:schemeClr val="accent6">
              <a:lumMod val="40000"/>
              <a:lumOff val="60000"/>
            </a:schemeClr>
          </a:solidFill>
          <a:ln w="38100">
            <a:solidFill>
              <a:srgbClr val="FFFFFF"/>
            </a:solidFill>
          </a:ln>
          <a:effectLst>
            <a:outerShdw blurRad="50800" dist="38100" dir="2700000" algn="tl" rotWithShape="0">
              <a:prstClr val="black">
                <a:alpha val="40000"/>
              </a:prstClr>
            </a:outerShdw>
          </a:effectLst>
        </p:spPr>
        <p:txBody>
          <a:bodyPr wrap="square">
            <a:spAutoFit/>
          </a:bodyPr>
          <a:lstStyle/>
          <a:p>
            <a:pPr>
              <a:defRPr/>
            </a:pPr>
            <a:endParaRPr lang="en-US" sz="3200" b="1" dirty="0">
              <a:solidFill>
                <a:srgbClr val="002060"/>
              </a:solidFill>
              <a:latin typeface="Calibri" panose="020F0502020204030204" pitchFamily="34" charset="0"/>
            </a:endParaRPr>
          </a:p>
        </p:txBody>
      </p:sp>
      <p:pic>
        <p:nvPicPr>
          <p:cNvPr id="77" name="Picture 76" descr="A picture containing silhouette&#10;&#10;Description automatically generated"/>
          <p:cNvPicPr>
            <a:picLocks noChangeAspect="1"/>
          </p:cNvPicPr>
          <p:nvPr/>
        </p:nvPicPr>
        <p:blipFill rotWithShape="1">
          <a:blip r:embed="rId4"/>
          <a:srcRect t="13364" b="20025"/>
          <a:stretch>
            <a:fillRect/>
          </a:stretch>
        </p:blipFill>
        <p:spPr>
          <a:xfrm>
            <a:off x="2347207" y="1965625"/>
            <a:ext cx="6889143" cy="4784217"/>
          </a:xfrm>
          <a:prstGeom prst="rect">
            <a:avLst/>
          </a:prstGeom>
        </p:spPr>
      </p:pic>
      <p:sp>
        <p:nvSpPr>
          <p:cNvPr id="78" name="Rounded Rectangle 3"/>
          <p:cNvSpPr/>
          <p:nvPr/>
        </p:nvSpPr>
        <p:spPr>
          <a:xfrm>
            <a:off x="3310642" y="3193340"/>
            <a:ext cx="5167634" cy="1994076"/>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nl-NL" sz="2400" dirty="0">
                <a:solidFill>
                  <a:srgbClr val="FF0000"/>
                </a:solidFill>
                <a:sym typeface="+mn-ea"/>
              </a:rPr>
              <a:t>Muốn trở thành đội viên, mỗi HS đều phải cố gắng thực hiện những công việc mình tự đặt ra trong bản kế hoạch.</a:t>
            </a:r>
          </a:p>
        </p:txBody>
      </p:sp>
    </p:spTree>
  </p:cSld>
  <p:clrMapOvr>
    <a:masterClrMapping/>
  </p:clrMapOvr>
  <mc:AlternateContent xmlns:mc="http://schemas.openxmlformats.org/markup-compatibility/2006" xmlns:p14="http://schemas.microsoft.com/office/powerpoint/2010/main">
    <mc:Choice Requires="p14">
      <p:transition spd="slow" p14:dur="125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randombar(horizont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randombar(horizontal)">
                                      <p:cBhvr>
                                        <p:cTn id="12" dur="500"/>
                                        <p:tgtEl>
                                          <p:spTgt spid="74"/>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7"/>
                                        </p:tgtEl>
                                        <p:attrNameLst>
                                          <p:attrName>style.visibility</p:attrName>
                                        </p:attrNameLst>
                                      </p:cBhvr>
                                      <p:to>
                                        <p:strVal val="visible"/>
                                      </p:to>
                                    </p:set>
                                    <p:anim calcmode="lin" valueType="num">
                                      <p:cBhvr>
                                        <p:cTn id="16" dur="500" fill="hold"/>
                                        <p:tgtEl>
                                          <p:spTgt spid="77"/>
                                        </p:tgtEl>
                                        <p:attrNameLst>
                                          <p:attrName>ppt_w</p:attrName>
                                        </p:attrNameLst>
                                      </p:cBhvr>
                                      <p:tavLst>
                                        <p:tav tm="0">
                                          <p:val>
                                            <p:fltVal val="0"/>
                                          </p:val>
                                        </p:tav>
                                        <p:tav tm="100000">
                                          <p:val>
                                            <p:strVal val="#ppt_w"/>
                                          </p:val>
                                        </p:tav>
                                      </p:tavLst>
                                    </p:anim>
                                    <p:anim calcmode="lin" valueType="num">
                                      <p:cBhvr>
                                        <p:cTn id="17" dur="500" fill="hold"/>
                                        <p:tgtEl>
                                          <p:spTgt spid="77"/>
                                        </p:tgtEl>
                                        <p:attrNameLst>
                                          <p:attrName>ppt_h</p:attrName>
                                        </p:attrNameLst>
                                      </p:cBhvr>
                                      <p:tavLst>
                                        <p:tav tm="0">
                                          <p:val>
                                            <p:fltVal val="0"/>
                                          </p:val>
                                        </p:tav>
                                        <p:tav tm="100000">
                                          <p:val>
                                            <p:strVal val="#ppt_h"/>
                                          </p:val>
                                        </p:tav>
                                      </p:tavLst>
                                    </p:anim>
                                    <p:animEffect transition="in" filter="fade">
                                      <p:cBhvr>
                                        <p:cTn id="18" dur="500"/>
                                        <p:tgtEl>
                                          <p:spTgt spid="77"/>
                                        </p:tgtEl>
                                      </p:cBhvr>
                                    </p:animEffect>
                                  </p:childTnLst>
                                </p:cTn>
                              </p:par>
                            </p:childTnLst>
                          </p:cTn>
                        </p:par>
                        <p:par>
                          <p:cTn id="19" fill="hold">
                            <p:stCondLst>
                              <p:cond delay="1000"/>
                            </p:stCondLst>
                            <p:childTnLst>
                              <p:par>
                                <p:cTn id="20" presetID="31" presetClass="entr" presetSubtype="0" fill="hold" grpId="0" nodeType="afterEffect">
                                  <p:stCondLst>
                                    <p:cond delay="0"/>
                                  </p:stCondLst>
                                  <p:childTnLst>
                                    <p:set>
                                      <p:cBhvr>
                                        <p:cTn id="21" dur="1" fill="hold">
                                          <p:stCondLst>
                                            <p:cond delay="0"/>
                                          </p:stCondLst>
                                        </p:cTn>
                                        <p:tgtEl>
                                          <p:spTgt spid="78"/>
                                        </p:tgtEl>
                                        <p:attrNameLst>
                                          <p:attrName>style.visibility</p:attrName>
                                        </p:attrNameLst>
                                      </p:cBhvr>
                                      <p:to>
                                        <p:strVal val="visible"/>
                                      </p:to>
                                    </p:set>
                                    <p:anim calcmode="lin" valueType="num">
                                      <p:cBhvr>
                                        <p:cTn id="22" dur="1000" fill="hold"/>
                                        <p:tgtEl>
                                          <p:spTgt spid="78"/>
                                        </p:tgtEl>
                                        <p:attrNameLst>
                                          <p:attrName>ppt_w</p:attrName>
                                        </p:attrNameLst>
                                      </p:cBhvr>
                                      <p:tavLst>
                                        <p:tav tm="0">
                                          <p:val>
                                            <p:fltVal val="0"/>
                                          </p:val>
                                        </p:tav>
                                        <p:tav tm="100000">
                                          <p:val>
                                            <p:strVal val="#ppt_w"/>
                                          </p:val>
                                        </p:tav>
                                      </p:tavLst>
                                    </p:anim>
                                    <p:anim calcmode="lin" valueType="num">
                                      <p:cBhvr>
                                        <p:cTn id="23" dur="1000" fill="hold"/>
                                        <p:tgtEl>
                                          <p:spTgt spid="78"/>
                                        </p:tgtEl>
                                        <p:attrNameLst>
                                          <p:attrName>ppt_h</p:attrName>
                                        </p:attrNameLst>
                                      </p:cBhvr>
                                      <p:tavLst>
                                        <p:tav tm="0">
                                          <p:val>
                                            <p:fltVal val="0"/>
                                          </p:val>
                                        </p:tav>
                                        <p:tav tm="100000">
                                          <p:val>
                                            <p:strVal val="#ppt_h"/>
                                          </p:val>
                                        </p:tav>
                                      </p:tavLst>
                                    </p:anim>
                                    <p:anim calcmode="lin" valueType="num">
                                      <p:cBhvr>
                                        <p:cTn id="24" dur="1000" fill="hold"/>
                                        <p:tgtEl>
                                          <p:spTgt spid="78"/>
                                        </p:tgtEl>
                                        <p:attrNameLst>
                                          <p:attrName>style.rotation</p:attrName>
                                        </p:attrNameLst>
                                      </p:cBhvr>
                                      <p:tavLst>
                                        <p:tav tm="0">
                                          <p:val>
                                            <p:fltVal val="90"/>
                                          </p:val>
                                        </p:tav>
                                        <p:tav tm="100000">
                                          <p:val>
                                            <p:fltVal val="0"/>
                                          </p:val>
                                        </p:tav>
                                      </p:tavLst>
                                    </p:anim>
                                    <p:animEffect transition="in" filter="fade">
                                      <p:cBhvr>
                                        <p:cTn id="25"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ldLvl="0" animBg="1"/>
      <p:bldP spid="74" grpId="0" bldLvl="0" animBg="1"/>
      <p:bldP spid="7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3"/>
        <p:cNvGrpSpPr/>
        <p:nvPr/>
      </p:nvGrpSpPr>
      <p:grpSpPr>
        <a:xfrm>
          <a:off x="0" y="0"/>
          <a:ext cx="0" cy="0"/>
          <a:chOff x="0" y="0"/>
          <a:chExt cx="0" cy="0"/>
        </a:xfrm>
      </p:grpSpPr>
      <p:pic>
        <p:nvPicPr>
          <p:cNvPr id="150" name="Picture 4" descr="https://i.pinimg.com/564x/1f/8f/24/1f8f24e19deb35a60c20060e6368a5ae.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2194614" y="2723157"/>
            <a:ext cx="5362575" cy="4286250"/>
          </a:xfrm>
          <a:prstGeom prst="rect">
            <a:avLst/>
          </a:prstGeom>
          <a:noFill/>
          <a:extLst>
            <a:ext uri="{909E8E84-426E-40DD-AFC4-6F175D3DCCD1}">
              <a14:hiddenFill xmlns:a14="http://schemas.microsoft.com/office/drawing/2010/main">
                <a:solidFill>
                  <a:srgbClr val="FFFFFF"/>
                </a:solidFill>
              </a14:hiddenFill>
            </a:ext>
          </a:extLst>
        </p:spPr>
      </p:pic>
      <p:grpSp>
        <p:nvGrpSpPr>
          <p:cNvPr id="151" name="Group 150"/>
          <p:cNvGrpSpPr/>
          <p:nvPr/>
        </p:nvGrpSpPr>
        <p:grpSpPr>
          <a:xfrm>
            <a:off x="4514851" y="0"/>
            <a:ext cx="7052310" cy="3429000"/>
            <a:chOff x="7027291" y="1235167"/>
            <a:chExt cx="3939869" cy="2373588"/>
          </a:xfrm>
        </p:grpSpPr>
        <p:grpSp>
          <p:nvGrpSpPr>
            <p:cNvPr id="152" name="Group 151"/>
            <p:cNvGrpSpPr/>
            <p:nvPr/>
          </p:nvGrpSpPr>
          <p:grpSpPr>
            <a:xfrm>
              <a:off x="7027291" y="1235167"/>
              <a:ext cx="3939869" cy="2373588"/>
              <a:chOff x="1198800" y="1420752"/>
              <a:chExt cx="2017727" cy="1828800"/>
            </a:xfrm>
          </p:grpSpPr>
          <p:pic>
            <p:nvPicPr>
              <p:cNvPr id="154" name="图片 7"/>
              <p:cNvPicPr>
                <a:picLocks noChangeAspect="1"/>
              </p:cNvPicPr>
              <p:nvPr/>
            </p:nvPicPr>
            <p:blipFill>
              <a:blip r:embed="rId5"/>
              <a:stretch>
                <a:fillRect/>
              </a:stretch>
            </p:blipFill>
            <p:spPr>
              <a:xfrm>
                <a:off x="1198800" y="1420752"/>
                <a:ext cx="2017727" cy="1828800"/>
              </a:xfrm>
              <a:prstGeom prst="rect">
                <a:avLst/>
              </a:prstGeom>
            </p:spPr>
          </p:pic>
          <p:sp>
            <p:nvSpPr>
              <p:cNvPr id="155" name="TextBox 154"/>
              <p:cNvSpPr txBox="1"/>
              <p:nvPr/>
            </p:nvSpPr>
            <p:spPr>
              <a:xfrm>
                <a:off x="1395366" y="2229863"/>
                <a:ext cx="1641298" cy="4268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endParaRPr>
              </a:p>
            </p:txBody>
          </p:sp>
        </p:grpSp>
        <p:sp>
          <p:nvSpPr>
            <p:cNvPr id="153" name="Rectangle 152"/>
            <p:cNvSpPr/>
            <p:nvPr/>
          </p:nvSpPr>
          <p:spPr>
            <a:xfrm>
              <a:off x="7300101" y="2091919"/>
              <a:ext cx="3394261" cy="12136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Chia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sẻ</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kế</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hoạch</a:t>
              </a:r>
              <a:r>
                <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phấn đấu</a:t>
              </a:r>
            </a:p>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a:solidFill>
                    <a:srgbClr val="0070C0"/>
                  </a:solidFill>
                  <a:latin typeface="Arial" panose="020B0604020202020204" pitchFamily="34" charset="0"/>
                  <a:cs typeface="Arial" panose="020B0604020202020204" pitchFamily="34" charset="0"/>
                </a:rPr>
                <a:t>trở thành đội viên</a:t>
              </a:r>
            </a:p>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trước</a:t>
              </a:r>
              <a:r>
                <a:rPr lang="en-US" sz="3600" b="1" dirty="0">
                  <a:solidFill>
                    <a:srgbClr val="0070C0"/>
                  </a:solidFill>
                  <a:latin typeface="Arial" panose="020B0604020202020204" pitchFamily="34" charset="0"/>
                  <a:cs typeface="Arial" panose="020B0604020202020204" pitchFamily="34" charset="0"/>
                </a:rPr>
                <a:t> </a:t>
              </a:r>
              <a:r>
                <a:rPr lang="en-US" sz="3600" b="1" dirty="0" err="1">
                  <a:solidFill>
                    <a:srgbClr val="0070C0"/>
                  </a:solidFill>
                  <a:latin typeface="Arial" panose="020B0604020202020204" pitchFamily="34" charset="0"/>
                  <a:cs typeface="Arial" panose="020B0604020202020204" pitchFamily="34" charset="0"/>
                </a:rPr>
                <a:t>lớp</a:t>
              </a:r>
              <a:endParaRPr kumimoji="0" lang="en-US" sz="3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ppt_x"/>
                                          </p:val>
                                        </p:tav>
                                        <p:tav tm="100000">
                                          <p:val>
                                            <p:strVal val="#ppt_x"/>
                                          </p:val>
                                        </p:tav>
                                      </p:tavLst>
                                    </p:anim>
                                    <p:anim calcmode="lin" valueType="num">
                                      <p:cBhvr additive="base">
                                        <p:cTn id="8" dur="500" fill="hold"/>
                                        <p:tgtEl>
                                          <p:spTgt spid="1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51"/>
                                        </p:tgtEl>
                                        <p:attrNameLst>
                                          <p:attrName>style.visibility</p:attrName>
                                        </p:attrNameLst>
                                      </p:cBhvr>
                                      <p:to>
                                        <p:strVal val="visible"/>
                                      </p:to>
                                    </p:set>
                                    <p:animEffect transition="in" filter="wipe(left)">
                                      <p:cBhvr>
                                        <p:cTn id="13"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2"/>
        <p:cNvGrpSpPr/>
        <p:nvPr/>
      </p:nvGrpSpPr>
      <p:grpSpPr>
        <a:xfrm>
          <a:off x="0" y="0"/>
          <a:ext cx="0" cy="0"/>
          <a:chOff x="0" y="0"/>
          <a:chExt cx="0" cy="0"/>
        </a:xfrm>
      </p:grpSpPr>
      <p:sp>
        <p:nvSpPr>
          <p:cNvPr id="1493" name="Google Shape;1493;p40"/>
          <p:cNvSpPr/>
          <p:nvPr/>
        </p:nvSpPr>
        <p:spPr>
          <a:xfrm>
            <a:off x="2286646" y="1574116"/>
            <a:ext cx="8593553" cy="2080963"/>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4"/>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5" name="Google Shape;1495;p40"/>
          <p:cNvSpPr txBox="1">
            <a:spLocks noGrp="1"/>
          </p:cNvSpPr>
          <p:nvPr>
            <p:ph type="ctrTitle"/>
          </p:nvPr>
        </p:nvSpPr>
        <p:spPr>
          <a:xfrm rot="-182">
            <a:off x="2451913" y="2161440"/>
            <a:ext cx="8359535" cy="1194400"/>
          </a:xfrm>
          <a:prstGeom prst="rect">
            <a:avLst/>
          </a:prstGeom>
        </p:spPr>
        <p:txBody>
          <a:bodyPr spcFirstLastPara="1" wrap="square" lIns="121900" tIns="121900" rIns="121900" bIns="121900" anchor="b" anchorCtr="0">
            <a:noAutofit/>
          </a:bodyPr>
          <a:lstStyle/>
          <a:p>
            <a:r>
              <a:rPr lang="en-US" sz="9600" b="1" dirty="0" err="1">
                <a:ln w="19050">
                  <a:solidFill>
                    <a:sysClr val="windowText" lastClr="000000"/>
                  </a:solidFill>
                </a:ln>
                <a:latin typeface="+mj-lt"/>
                <a:cs typeface="Times New Roman" panose="02020603050405020304" pitchFamily="18" charset="0"/>
              </a:rPr>
              <a:t>Khởi</a:t>
            </a:r>
            <a:r>
              <a:rPr lang="en-US" sz="9600" b="1" dirty="0">
                <a:ln w="19050">
                  <a:solidFill>
                    <a:sysClr val="windowText" lastClr="000000"/>
                  </a:solidFill>
                </a:ln>
                <a:latin typeface="+mj-lt"/>
                <a:cs typeface="Times New Roman" panose="02020603050405020304" pitchFamily="18" charset="0"/>
              </a:rPr>
              <a:t> </a:t>
            </a:r>
            <a:r>
              <a:rPr lang="en-US" sz="9600" b="1" dirty="0" err="1">
                <a:ln w="19050">
                  <a:solidFill>
                    <a:sysClr val="windowText" lastClr="000000"/>
                  </a:solidFill>
                </a:ln>
                <a:latin typeface="+mj-lt"/>
                <a:cs typeface="Times New Roman" panose="02020603050405020304" pitchFamily="18" charset="0"/>
              </a:rPr>
              <a:t>động</a:t>
            </a:r>
            <a:endParaRPr lang="en-US" sz="9600" b="1" dirty="0">
              <a:ln w="19050">
                <a:solidFill>
                  <a:sysClr val="windowText" lastClr="000000"/>
                </a:solidFill>
              </a:ln>
              <a:latin typeface="+mj-lt"/>
              <a:cs typeface="Times New Roman" panose="02020603050405020304" pitchFamily="18" charset="0"/>
            </a:endParaRPr>
          </a:p>
        </p:txBody>
      </p:sp>
      <p:sp>
        <p:nvSpPr>
          <p:cNvPr id="1496" name="Google Shape;1496;p40"/>
          <p:cNvSpPr txBox="1">
            <a:spLocks noGrp="1"/>
          </p:cNvSpPr>
          <p:nvPr>
            <p:ph type="subTitle" idx="1"/>
          </p:nvPr>
        </p:nvSpPr>
        <p:spPr>
          <a:xfrm rot="989">
            <a:off x="3099200" y="4533751"/>
            <a:ext cx="6953600" cy="647200"/>
          </a:xfrm>
          <a:prstGeom prst="rect">
            <a:avLst/>
          </a:prstGeom>
        </p:spPr>
        <p:txBody>
          <a:bodyPr spcFirstLastPara="1" wrap="square" lIns="121900" tIns="121900" rIns="121900" bIns="121900" anchor="t" anchorCtr="0">
            <a:noAutofit/>
          </a:bodyPr>
          <a:lstStyle/>
          <a:p>
            <a:pPr marL="0" indent="0"/>
            <a:r>
              <a:rPr lang="en-GB"/>
              <a:t>You could enter a subtitle here if you need it</a:t>
            </a:r>
          </a:p>
        </p:txBody>
      </p:sp>
      <p:sp>
        <p:nvSpPr>
          <p:cNvPr id="1508" name="Google Shape;1508;p40"/>
          <p:cNvSpPr/>
          <p:nvPr/>
        </p:nvSpPr>
        <p:spPr>
          <a:xfrm rot="639960">
            <a:off x="5856289" y="5555366"/>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542" name="Google Shape;1542;p40"/>
          <p:cNvGrpSpPr/>
          <p:nvPr/>
        </p:nvGrpSpPr>
        <p:grpSpPr>
          <a:xfrm rot="407631">
            <a:off x="1629433" y="2966051"/>
            <a:ext cx="1651135" cy="1447495"/>
            <a:chOff x="7611038" y="3431425"/>
            <a:chExt cx="1238324" cy="1085597"/>
          </a:xfrm>
        </p:grpSpPr>
        <p:sp>
          <p:nvSpPr>
            <p:cNvPr id="1543" name="Google Shape;1543;p40"/>
            <p:cNvSpPr/>
            <p:nvPr/>
          </p:nvSpPr>
          <p:spPr>
            <a:xfrm rot="1860596">
              <a:off x="7695149" y="3662528"/>
              <a:ext cx="1070103" cy="623391"/>
            </a:xfrm>
            <a:custGeom>
              <a:avLst/>
              <a:gdLst/>
              <a:ahLst/>
              <a:cxnLst/>
              <a:rect l="l" t="t" r="r" b="b"/>
              <a:pathLst>
                <a:path w="42803" h="24935" extrusionOk="0">
                  <a:moveTo>
                    <a:pt x="28230" y="1382"/>
                  </a:moveTo>
                  <a:cubicBezTo>
                    <a:pt x="32935" y="4810"/>
                    <a:pt x="37319" y="8626"/>
                    <a:pt x="41367" y="12809"/>
                  </a:cubicBezTo>
                  <a:cubicBezTo>
                    <a:pt x="35647" y="15578"/>
                    <a:pt x="30159" y="18774"/>
                    <a:pt x="24932" y="22385"/>
                  </a:cubicBezTo>
                  <a:cubicBezTo>
                    <a:pt x="25196" y="20114"/>
                    <a:pt x="25595" y="17874"/>
                    <a:pt x="26138" y="15655"/>
                  </a:cubicBezTo>
                  <a:cubicBezTo>
                    <a:pt x="26156" y="15588"/>
                    <a:pt x="26156" y="15528"/>
                    <a:pt x="26152" y="15472"/>
                  </a:cubicBezTo>
                  <a:cubicBezTo>
                    <a:pt x="26607" y="15262"/>
                    <a:pt x="26412" y="14623"/>
                    <a:pt x="25931" y="14623"/>
                  </a:cubicBezTo>
                  <a:cubicBezTo>
                    <a:pt x="25905" y="14623"/>
                    <a:pt x="25877" y="14625"/>
                    <a:pt x="25849" y="14629"/>
                  </a:cubicBezTo>
                  <a:cubicBezTo>
                    <a:pt x="18795" y="15652"/>
                    <a:pt x="11716" y="19415"/>
                    <a:pt x="6014" y="23612"/>
                  </a:cubicBezTo>
                  <a:cubicBezTo>
                    <a:pt x="4381" y="19596"/>
                    <a:pt x="2846" y="15497"/>
                    <a:pt x="959" y="11596"/>
                  </a:cubicBezTo>
                  <a:cubicBezTo>
                    <a:pt x="5138" y="10125"/>
                    <a:pt x="9294" y="8778"/>
                    <a:pt x="13713" y="8232"/>
                  </a:cubicBezTo>
                  <a:cubicBezTo>
                    <a:pt x="15404" y="8020"/>
                    <a:pt x="17073" y="7938"/>
                    <a:pt x="18737" y="7938"/>
                  </a:cubicBezTo>
                  <a:cubicBezTo>
                    <a:pt x="21201" y="7938"/>
                    <a:pt x="23654" y="8118"/>
                    <a:pt x="26149" y="8327"/>
                  </a:cubicBezTo>
                  <a:cubicBezTo>
                    <a:pt x="26220" y="8370"/>
                    <a:pt x="26304" y="8392"/>
                    <a:pt x="26388" y="8392"/>
                  </a:cubicBezTo>
                  <a:cubicBezTo>
                    <a:pt x="26467" y="8392"/>
                    <a:pt x="26546" y="8373"/>
                    <a:pt x="26614" y="8333"/>
                  </a:cubicBezTo>
                  <a:cubicBezTo>
                    <a:pt x="26871" y="8256"/>
                    <a:pt x="26974" y="7939"/>
                    <a:pt x="26886" y="7698"/>
                  </a:cubicBezTo>
                  <a:cubicBezTo>
                    <a:pt x="27394" y="5611"/>
                    <a:pt x="27778" y="3491"/>
                    <a:pt x="28230" y="1382"/>
                  </a:cubicBezTo>
                  <a:close/>
                  <a:moveTo>
                    <a:pt x="27913" y="1"/>
                  </a:moveTo>
                  <a:cubicBezTo>
                    <a:pt x="27688" y="1"/>
                    <a:pt x="27454" y="159"/>
                    <a:pt x="27408" y="376"/>
                  </a:cubicBezTo>
                  <a:cubicBezTo>
                    <a:pt x="26897" y="2680"/>
                    <a:pt x="26360" y="4997"/>
                    <a:pt x="26061" y="7339"/>
                  </a:cubicBezTo>
                  <a:cubicBezTo>
                    <a:pt x="23844" y="6915"/>
                    <a:pt x="21506" y="6709"/>
                    <a:pt x="19127" y="6709"/>
                  </a:cubicBezTo>
                  <a:cubicBezTo>
                    <a:pt x="12675" y="6709"/>
                    <a:pt x="5930" y="8226"/>
                    <a:pt x="536" y="11035"/>
                  </a:cubicBezTo>
                  <a:cubicBezTo>
                    <a:pt x="508" y="11050"/>
                    <a:pt x="497" y="11071"/>
                    <a:pt x="476" y="11089"/>
                  </a:cubicBezTo>
                  <a:cubicBezTo>
                    <a:pt x="243" y="11095"/>
                    <a:pt x="0" y="11307"/>
                    <a:pt x="95" y="11571"/>
                  </a:cubicBezTo>
                  <a:cubicBezTo>
                    <a:pt x="1573" y="15977"/>
                    <a:pt x="3527" y="20252"/>
                    <a:pt x="5294" y="24548"/>
                  </a:cubicBezTo>
                  <a:cubicBezTo>
                    <a:pt x="5374" y="24744"/>
                    <a:pt x="5583" y="24935"/>
                    <a:pt x="5805" y="24935"/>
                  </a:cubicBezTo>
                  <a:cubicBezTo>
                    <a:pt x="5885" y="24935"/>
                    <a:pt x="5967" y="24910"/>
                    <a:pt x="6045" y="24851"/>
                  </a:cubicBezTo>
                  <a:cubicBezTo>
                    <a:pt x="8944" y="22678"/>
                    <a:pt x="12023" y="20784"/>
                    <a:pt x="15300" y="19243"/>
                  </a:cubicBezTo>
                  <a:cubicBezTo>
                    <a:pt x="18478" y="17744"/>
                    <a:pt x="21737" y="16837"/>
                    <a:pt x="25056" y="15825"/>
                  </a:cubicBezTo>
                  <a:lnTo>
                    <a:pt x="25056" y="15825"/>
                  </a:lnTo>
                  <a:cubicBezTo>
                    <a:pt x="24459" y="18336"/>
                    <a:pt x="24036" y="20869"/>
                    <a:pt x="23782" y="23436"/>
                  </a:cubicBezTo>
                  <a:cubicBezTo>
                    <a:pt x="23755" y="23725"/>
                    <a:pt x="24043" y="23955"/>
                    <a:pt x="24316" y="23955"/>
                  </a:cubicBezTo>
                  <a:cubicBezTo>
                    <a:pt x="24400" y="23955"/>
                    <a:pt x="24483" y="23933"/>
                    <a:pt x="24555" y="23884"/>
                  </a:cubicBezTo>
                  <a:cubicBezTo>
                    <a:pt x="30233" y="19888"/>
                    <a:pt x="36218" y="16389"/>
                    <a:pt x="42485" y="13399"/>
                  </a:cubicBezTo>
                  <a:cubicBezTo>
                    <a:pt x="42793" y="13250"/>
                    <a:pt x="42803" y="12813"/>
                    <a:pt x="42588" y="12594"/>
                  </a:cubicBezTo>
                  <a:cubicBezTo>
                    <a:pt x="38176" y="7970"/>
                    <a:pt x="33351" y="3791"/>
                    <a:pt x="28152" y="73"/>
                  </a:cubicBezTo>
                  <a:cubicBezTo>
                    <a:pt x="28081" y="23"/>
                    <a:pt x="27997" y="1"/>
                    <a:pt x="27913" y="1"/>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4" name="Google Shape;1544;p40"/>
            <p:cNvSpPr/>
            <p:nvPr/>
          </p:nvSpPr>
          <p:spPr>
            <a:xfrm rot="1860596">
              <a:off x="7719588" y="3693905"/>
              <a:ext cx="1010251" cy="555789"/>
            </a:xfrm>
            <a:custGeom>
              <a:avLst/>
              <a:gdLst/>
              <a:ahLst/>
              <a:cxnLst/>
              <a:rect l="l" t="t" r="r" b="b"/>
              <a:pathLst>
                <a:path w="40409" h="22231" extrusionOk="0">
                  <a:moveTo>
                    <a:pt x="27271" y="0"/>
                  </a:moveTo>
                  <a:cubicBezTo>
                    <a:pt x="26819" y="2109"/>
                    <a:pt x="26435" y="4229"/>
                    <a:pt x="25927" y="6316"/>
                  </a:cubicBezTo>
                  <a:cubicBezTo>
                    <a:pt x="26015" y="6557"/>
                    <a:pt x="25912" y="6874"/>
                    <a:pt x="25655" y="6951"/>
                  </a:cubicBezTo>
                  <a:cubicBezTo>
                    <a:pt x="25587" y="6991"/>
                    <a:pt x="25508" y="7010"/>
                    <a:pt x="25429" y="7010"/>
                  </a:cubicBezTo>
                  <a:cubicBezTo>
                    <a:pt x="25345" y="7010"/>
                    <a:pt x="25261" y="6988"/>
                    <a:pt x="25190" y="6945"/>
                  </a:cubicBezTo>
                  <a:cubicBezTo>
                    <a:pt x="22695" y="6736"/>
                    <a:pt x="20242" y="6556"/>
                    <a:pt x="17778" y="6556"/>
                  </a:cubicBezTo>
                  <a:cubicBezTo>
                    <a:pt x="16114" y="6556"/>
                    <a:pt x="14445" y="6638"/>
                    <a:pt x="12754" y="6850"/>
                  </a:cubicBezTo>
                  <a:cubicBezTo>
                    <a:pt x="8335" y="7396"/>
                    <a:pt x="4179" y="8743"/>
                    <a:pt x="0" y="10214"/>
                  </a:cubicBezTo>
                  <a:cubicBezTo>
                    <a:pt x="1887" y="14115"/>
                    <a:pt x="3422" y="18214"/>
                    <a:pt x="5055" y="22230"/>
                  </a:cubicBezTo>
                  <a:cubicBezTo>
                    <a:pt x="10757" y="18033"/>
                    <a:pt x="17836" y="14270"/>
                    <a:pt x="24890" y="13247"/>
                  </a:cubicBezTo>
                  <a:cubicBezTo>
                    <a:pt x="24918" y="13243"/>
                    <a:pt x="24946" y="13241"/>
                    <a:pt x="24972" y="13241"/>
                  </a:cubicBezTo>
                  <a:cubicBezTo>
                    <a:pt x="25453" y="13241"/>
                    <a:pt x="25648" y="13880"/>
                    <a:pt x="25193" y="14090"/>
                  </a:cubicBezTo>
                  <a:cubicBezTo>
                    <a:pt x="25197" y="14146"/>
                    <a:pt x="25197" y="14206"/>
                    <a:pt x="25179" y="14273"/>
                  </a:cubicBezTo>
                  <a:cubicBezTo>
                    <a:pt x="24636" y="16492"/>
                    <a:pt x="24237" y="18732"/>
                    <a:pt x="23973" y="21003"/>
                  </a:cubicBezTo>
                  <a:cubicBezTo>
                    <a:pt x="29200" y="17392"/>
                    <a:pt x="34688" y="14196"/>
                    <a:pt x="40408" y="11427"/>
                  </a:cubicBezTo>
                  <a:cubicBezTo>
                    <a:pt x="36360" y="7244"/>
                    <a:pt x="31976" y="3428"/>
                    <a:pt x="272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583" name="Google Shape;1583;p40"/>
          <p:cNvGrpSpPr/>
          <p:nvPr/>
        </p:nvGrpSpPr>
        <p:grpSpPr>
          <a:xfrm flipH="1">
            <a:off x="10250944" y="2557264"/>
            <a:ext cx="1268328" cy="1254672"/>
            <a:chOff x="1178193" y="539992"/>
            <a:chExt cx="1573391" cy="1471771"/>
          </a:xfrm>
        </p:grpSpPr>
        <p:sp>
          <p:nvSpPr>
            <p:cNvPr id="1584" name="Google Shape;1584;p40"/>
            <p:cNvSpPr/>
            <p:nvPr/>
          </p:nvSpPr>
          <p:spPr>
            <a:xfrm rot="-3921521">
              <a:off x="1476612" y="684445"/>
              <a:ext cx="981973" cy="1124981"/>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5" name="Google Shape;1585;p40"/>
            <p:cNvSpPr/>
            <p:nvPr/>
          </p:nvSpPr>
          <p:spPr>
            <a:xfrm rot="-3921521">
              <a:off x="1442318" y="650080"/>
              <a:ext cx="1045140" cy="1251596"/>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6" name="Google Shape;1586;p40"/>
            <p:cNvSpPr/>
            <p:nvPr/>
          </p:nvSpPr>
          <p:spPr>
            <a:xfrm rot="-3921521">
              <a:off x="1999527" y="1044018"/>
              <a:ext cx="361003" cy="482828"/>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7" name="Google Shape;1587;p40"/>
            <p:cNvSpPr/>
            <p:nvPr/>
          </p:nvSpPr>
          <p:spPr>
            <a:xfrm rot="-3921521">
              <a:off x="1740524" y="1075762"/>
              <a:ext cx="485360" cy="541343"/>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8" name="Google Shape;1588;p40"/>
            <p:cNvSpPr/>
            <p:nvPr/>
          </p:nvSpPr>
          <p:spPr>
            <a:xfrm rot="-3921521">
              <a:off x="1586098" y="1231100"/>
              <a:ext cx="439924" cy="462495"/>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9" name="Google Shape;1589;p40"/>
            <p:cNvSpPr/>
            <p:nvPr/>
          </p:nvSpPr>
          <p:spPr>
            <a:xfrm rot="-3921521">
              <a:off x="1655440" y="1494612"/>
              <a:ext cx="55020" cy="70195"/>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0" name="Google Shape;1590;p40"/>
            <p:cNvSpPr/>
            <p:nvPr/>
          </p:nvSpPr>
          <p:spPr>
            <a:xfrm rot="-3921521">
              <a:off x="1666721" y="1429721"/>
              <a:ext cx="137045" cy="136703"/>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1" name="Google Shape;1591;p40"/>
            <p:cNvSpPr/>
            <p:nvPr/>
          </p:nvSpPr>
          <p:spPr>
            <a:xfrm rot="-3921521">
              <a:off x="2231047" y="1193930"/>
              <a:ext cx="75895" cy="75899"/>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2" name="Google Shape;1592;p40"/>
            <p:cNvSpPr/>
            <p:nvPr/>
          </p:nvSpPr>
          <p:spPr>
            <a:xfrm rot="-3921521">
              <a:off x="2152051" y="1194539"/>
              <a:ext cx="137472" cy="127585"/>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3" name="Google Shape;1593;p40"/>
            <p:cNvSpPr/>
            <p:nvPr/>
          </p:nvSpPr>
          <p:spPr>
            <a:xfrm rot="-3921521">
              <a:off x="1498501" y="670099"/>
              <a:ext cx="545463" cy="475222"/>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4" name="Google Shape;1594;p40"/>
            <p:cNvSpPr/>
            <p:nvPr/>
          </p:nvSpPr>
          <p:spPr>
            <a:xfrm rot="-3921521">
              <a:off x="1582445" y="918965"/>
              <a:ext cx="563971" cy="516742"/>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5" name="Google Shape;1595;p40"/>
            <p:cNvSpPr/>
            <p:nvPr/>
          </p:nvSpPr>
          <p:spPr>
            <a:xfrm rot="-3921521">
              <a:off x="1532885" y="830797"/>
              <a:ext cx="606497" cy="590196"/>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6" name="Google Shape;1596;p40"/>
            <p:cNvSpPr/>
            <p:nvPr/>
          </p:nvSpPr>
          <p:spPr>
            <a:xfrm rot="-3921521">
              <a:off x="1532886" y="782436"/>
              <a:ext cx="576620" cy="567768"/>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7" name="Google Shape;1597;p40"/>
            <p:cNvSpPr/>
            <p:nvPr/>
          </p:nvSpPr>
          <p:spPr>
            <a:xfrm rot="-3921521">
              <a:off x="1978528" y="1449632"/>
              <a:ext cx="378929" cy="424545"/>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8" name="Google Shape;1598;p40"/>
            <p:cNvSpPr/>
            <p:nvPr/>
          </p:nvSpPr>
          <p:spPr>
            <a:xfrm rot="-3921521">
              <a:off x="2179420" y="1752501"/>
              <a:ext cx="139489" cy="142175"/>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9" name="Google Shape;1599;p40"/>
            <p:cNvSpPr/>
            <p:nvPr/>
          </p:nvSpPr>
          <p:spPr>
            <a:xfrm rot="-3921521">
              <a:off x="1655212" y="1275621"/>
              <a:ext cx="161256" cy="151914"/>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0" name="Google Shape;1600;p40"/>
            <p:cNvSpPr/>
            <p:nvPr/>
          </p:nvSpPr>
          <p:spPr>
            <a:xfrm rot="-3921521">
              <a:off x="2035625" y="1109592"/>
              <a:ext cx="170258" cy="13984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1" name="Google Shape;1601;p40"/>
            <p:cNvSpPr/>
            <p:nvPr/>
          </p:nvSpPr>
          <p:spPr>
            <a:xfrm rot="-3921521">
              <a:off x="1808019" y="1214522"/>
              <a:ext cx="446792" cy="352100"/>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2" name="Google Shape;1602;p40"/>
            <p:cNvSpPr/>
            <p:nvPr/>
          </p:nvSpPr>
          <p:spPr>
            <a:xfrm rot="-3921521">
              <a:off x="1833362" y="1459842"/>
              <a:ext cx="105926" cy="10337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3" name="Google Shape;1603;p40"/>
            <p:cNvSpPr/>
            <p:nvPr/>
          </p:nvSpPr>
          <p:spPr>
            <a:xfrm rot="-3921521">
              <a:off x="2101738" y="1325916"/>
              <a:ext cx="150043" cy="88355"/>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1028" name="Picture 4" descr="Con hãy điền ch hoặc tr vào chỗ trố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03" y="3032941"/>
            <a:ext cx="7901959" cy="40607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95"/>
                                        </p:tgtEl>
                                        <p:attrNameLst>
                                          <p:attrName>style.visibility</p:attrName>
                                        </p:attrNameLst>
                                      </p:cBhvr>
                                      <p:to>
                                        <p:strVal val="visible"/>
                                      </p:to>
                                    </p:set>
                                    <p:animEffect transition="in" filter="randombar(horizontal)">
                                      <p:cBhvr>
                                        <p:cTn id="7" dur="500"/>
                                        <p:tgtEl>
                                          <p:spTgt spid="149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93"/>
                                        </p:tgtEl>
                                        <p:attrNameLst>
                                          <p:attrName>style.visibility</p:attrName>
                                        </p:attrNameLst>
                                      </p:cBhvr>
                                      <p:to>
                                        <p:strVal val="visible"/>
                                      </p:to>
                                    </p:set>
                                    <p:animEffect transition="in" filter="randombar(horizontal)">
                                      <p:cBhvr>
                                        <p:cTn id="10" dur="500"/>
                                        <p:tgtEl>
                                          <p:spTgt spid="1493"/>
                                        </p:tgtEl>
                                      </p:cBhvr>
                                    </p:animEffect>
                                  </p:childTnLst>
                                </p:cTn>
                              </p:par>
                              <p:par>
                                <p:cTn id="11" presetID="14" presetClass="entr" presetSubtype="10" fill="hold" nodeType="withEffect">
                                  <p:stCondLst>
                                    <p:cond delay="0"/>
                                  </p:stCondLst>
                                  <p:childTnLst>
                                    <p:set>
                                      <p:cBhvr>
                                        <p:cTn id="12" dur="1" fill="hold">
                                          <p:stCondLst>
                                            <p:cond delay="0"/>
                                          </p:stCondLst>
                                        </p:cTn>
                                        <p:tgtEl>
                                          <p:spTgt spid="1583"/>
                                        </p:tgtEl>
                                        <p:attrNameLst>
                                          <p:attrName>style.visibility</p:attrName>
                                        </p:attrNameLst>
                                      </p:cBhvr>
                                      <p:to>
                                        <p:strVal val="visible"/>
                                      </p:to>
                                    </p:set>
                                    <p:animEffect transition="in" filter="randombar(horizontal)">
                                      <p:cBhvr>
                                        <p:cTn id="13" dur="500"/>
                                        <p:tgtEl>
                                          <p:spTgt spid="1583"/>
                                        </p:tgtEl>
                                      </p:cBhvr>
                                    </p:animEffect>
                                  </p:childTnLst>
                                </p:cTn>
                              </p:par>
                              <p:par>
                                <p:cTn id="14" presetID="26"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wipe(down)">
                                      <p:cBhvr>
                                        <p:cTn id="16" dur="580">
                                          <p:stCondLst>
                                            <p:cond delay="0"/>
                                          </p:stCondLst>
                                        </p:cTn>
                                        <p:tgtEl>
                                          <p:spTgt spid="1028"/>
                                        </p:tgtEl>
                                      </p:cBhvr>
                                    </p:animEffect>
                                    <p:anim calcmode="lin" valueType="num">
                                      <p:cBhvr>
                                        <p:cTn id="17"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22" dur="26">
                                          <p:stCondLst>
                                            <p:cond delay="650"/>
                                          </p:stCondLst>
                                        </p:cTn>
                                        <p:tgtEl>
                                          <p:spTgt spid="1028"/>
                                        </p:tgtEl>
                                      </p:cBhvr>
                                      <p:to x="100000" y="60000"/>
                                    </p:animScale>
                                    <p:animScale>
                                      <p:cBhvr>
                                        <p:cTn id="23" dur="166" decel="50000">
                                          <p:stCondLst>
                                            <p:cond delay="676"/>
                                          </p:stCondLst>
                                        </p:cTn>
                                        <p:tgtEl>
                                          <p:spTgt spid="1028"/>
                                        </p:tgtEl>
                                      </p:cBhvr>
                                      <p:to x="100000" y="100000"/>
                                    </p:animScale>
                                    <p:animScale>
                                      <p:cBhvr>
                                        <p:cTn id="24" dur="26">
                                          <p:stCondLst>
                                            <p:cond delay="1312"/>
                                          </p:stCondLst>
                                        </p:cTn>
                                        <p:tgtEl>
                                          <p:spTgt spid="1028"/>
                                        </p:tgtEl>
                                      </p:cBhvr>
                                      <p:to x="100000" y="80000"/>
                                    </p:animScale>
                                    <p:animScale>
                                      <p:cBhvr>
                                        <p:cTn id="25" dur="166" decel="50000">
                                          <p:stCondLst>
                                            <p:cond delay="1338"/>
                                          </p:stCondLst>
                                        </p:cTn>
                                        <p:tgtEl>
                                          <p:spTgt spid="1028"/>
                                        </p:tgtEl>
                                      </p:cBhvr>
                                      <p:to x="100000" y="100000"/>
                                    </p:animScale>
                                    <p:animScale>
                                      <p:cBhvr>
                                        <p:cTn id="26" dur="26">
                                          <p:stCondLst>
                                            <p:cond delay="1642"/>
                                          </p:stCondLst>
                                        </p:cTn>
                                        <p:tgtEl>
                                          <p:spTgt spid="1028"/>
                                        </p:tgtEl>
                                      </p:cBhvr>
                                      <p:to x="100000" y="90000"/>
                                    </p:animScale>
                                    <p:animScale>
                                      <p:cBhvr>
                                        <p:cTn id="27" dur="166" decel="50000">
                                          <p:stCondLst>
                                            <p:cond delay="1668"/>
                                          </p:stCondLst>
                                        </p:cTn>
                                        <p:tgtEl>
                                          <p:spTgt spid="1028"/>
                                        </p:tgtEl>
                                      </p:cBhvr>
                                      <p:to x="100000" y="100000"/>
                                    </p:animScale>
                                    <p:animScale>
                                      <p:cBhvr>
                                        <p:cTn id="28" dur="26">
                                          <p:stCondLst>
                                            <p:cond delay="1808"/>
                                          </p:stCondLst>
                                        </p:cTn>
                                        <p:tgtEl>
                                          <p:spTgt spid="1028"/>
                                        </p:tgtEl>
                                      </p:cBhvr>
                                      <p:to x="100000" y="95000"/>
                                    </p:animScale>
                                    <p:animScale>
                                      <p:cBhvr>
                                        <p:cTn id="29" dur="166" decel="50000">
                                          <p:stCondLst>
                                            <p:cond delay="1834"/>
                                          </p:stCondLst>
                                        </p:cTn>
                                        <p:tgtEl>
                                          <p:spTgt spid="1028"/>
                                        </p:tgtEl>
                                      </p:cBhvr>
                                      <p:to x="100000" y="100000"/>
                                    </p:animScale>
                                  </p:childTnLst>
                                </p:cTn>
                              </p:par>
                              <p:par>
                                <p:cTn id="30" presetID="26" presetClass="entr" presetSubtype="0" fill="hold" nodeType="withEffect">
                                  <p:stCondLst>
                                    <p:cond delay="0"/>
                                  </p:stCondLst>
                                  <p:childTnLst>
                                    <p:set>
                                      <p:cBhvr>
                                        <p:cTn id="31" dur="1" fill="hold">
                                          <p:stCondLst>
                                            <p:cond delay="0"/>
                                          </p:stCondLst>
                                        </p:cTn>
                                        <p:tgtEl>
                                          <p:spTgt spid="1542"/>
                                        </p:tgtEl>
                                        <p:attrNameLst>
                                          <p:attrName>style.visibility</p:attrName>
                                        </p:attrNameLst>
                                      </p:cBhvr>
                                      <p:to>
                                        <p:strVal val="visible"/>
                                      </p:to>
                                    </p:set>
                                    <p:animEffect transition="in" filter="wipe(down)">
                                      <p:cBhvr>
                                        <p:cTn id="32" dur="580">
                                          <p:stCondLst>
                                            <p:cond delay="0"/>
                                          </p:stCondLst>
                                        </p:cTn>
                                        <p:tgtEl>
                                          <p:spTgt spid="1542"/>
                                        </p:tgtEl>
                                      </p:cBhvr>
                                    </p:animEffect>
                                    <p:anim calcmode="lin" valueType="num">
                                      <p:cBhvr>
                                        <p:cTn id="33" dur="1822" tmFilter="0,0; 0.14,0.36; 0.43,0.73; 0.71,0.91; 1.0,1.0">
                                          <p:stCondLst>
                                            <p:cond delay="0"/>
                                          </p:stCondLst>
                                        </p:cTn>
                                        <p:tgtEl>
                                          <p:spTgt spid="1542"/>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542"/>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542"/>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542"/>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542"/>
                                        </p:tgtEl>
                                        <p:attrNameLst>
                                          <p:attrName>ppt_y</p:attrName>
                                        </p:attrNameLst>
                                      </p:cBhvr>
                                      <p:tavLst>
                                        <p:tav tm="0" fmla="#ppt_y-sin(pi*$)/81">
                                          <p:val>
                                            <p:fltVal val="0"/>
                                          </p:val>
                                        </p:tav>
                                        <p:tav tm="100000">
                                          <p:val>
                                            <p:fltVal val="1"/>
                                          </p:val>
                                        </p:tav>
                                      </p:tavLst>
                                    </p:anim>
                                    <p:animScale>
                                      <p:cBhvr>
                                        <p:cTn id="38" dur="26">
                                          <p:stCondLst>
                                            <p:cond delay="650"/>
                                          </p:stCondLst>
                                        </p:cTn>
                                        <p:tgtEl>
                                          <p:spTgt spid="1542"/>
                                        </p:tgtEl>
                                      </p:cBhvr>
                                      <p:to x="100000" y="60000"/>
                                    </p:animScale>
                                    <p:animScale>
                                      <p:cBhvr>
                                        <p:cTn id="39" dur="166" decel="50000">
                                          <p:stCondLst>
                                            <p:cond delay="676"/>
                                          </p:stCondLst>
                                        </p:cTn>
                                        <p:tgtEl>
                                          <p:spTgt spid="1542"/>
                                        </p:tgtEl>
                                      </p:cBhvr>
                                      <p:to x="100000" y="100000"/>
                                    </p:animScale>
                                    <p:animScale>
                                      <p:cBhvr>
                                        <p:cTn id="40" dur="26">
                                          <p:stCondLst>
                                            <p:cond delay="1312"/>
                                          </p:stCondLst>
                                        </p:cTn>
                                        <p:tgtEl>
                                          <p:spTgt spid="1542"/>
                                        </p:tgtEl>
                                      </p:cBhvr>
                                      <p:to x="100000" y="80000"/>
                                    </p:animScale>
                                    <p:animScale>
                                      <p:cBhvr>
                                        <p:cTn id="41" dur="166" decel="50000">
                                          <p:stCondLst>
                                            <p:cond delay="1338"/>
                                          </p:stCondLst>
                                        </p:cTn>
                                        <p:tgtEl>
                                          <p:spTgt spid="1542"/>
                                        </p:tgtEl>
                                      </p:cBhvr>
                                      <p:to x="100000" y="100000"/>
                                    </p:animScale>
                                    <p:animScale>
                                      <p:cBhvr>
                                        <p:cTn id="42" dur="26">
                                          <p:stCondLst>
                                            <p:cond delay="1642"/>
                                          </p:stCondLst>
                                        </p:cTn>
                                        <p:tgtEl>
                                          <p:spTgt spid="1542"/>
                                        </p:tgtEl>
                                      </p:cBhvr>
                                      <p:to x="100000" y="90000"/>
                                    </p:animScale>
                                    <p:animScale>
                                      <p:cBhvr>
                                        <p:cTn id="43" dur="166" decel="50000">
                                          <p:stCondLst>
                                            <p:cond delay="1668"/>
                                          </p:stCondLst>
                                        </p:cTn>
                                        <p:tgtEl>
                                          <p:spTgt spid="1542"/>
                                        </p:tgtEl>
                                      </p:cBhvr>
                                      <p:to x="100000" y="100000"/>
                                    </p:animScale>
                                    <p:animScale>
                                      <p:cBhvr>
                                        <p:cTn id="44" dur="26">
                                          <p:stCondLst>
                                            <p:cond delay="1808"/>
                                          </p:stCondLst>
                                        </p:cTn>
                                        <p:tgtEl>
                                          <p:spTgt spid="1542"/>
                                        </p:tgtEl>
                                      </p:cBhvr>
                                      <p:to x="100000" y="95000"/>
                                    </p:animScale>
                                    <p:animScale>
                                      <p:cBhvr>
                                        <p:cTn id="45" dur="166" decel="50000">
                                          <p:stCondLst>
                                            <p:cond delay="1834"/>
                                          </p:stCondLst>
                                        </p:cTn>
                                        <p:tgtEl>
                                          <p:spTgt spid="15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3" grpId="0" animBg="1"/>
      <p:bldP spid="149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2"/>
        <p:cNvGrpSpPr/>
        <p:nvPr/>
      </p:nvGrpSpPr>
      <p:grpSpPr>
        <a:xfrm>
          <a:off x="0" y="0"/>
          <a:ext cx="0" cy="0"/>
          <a:chOff x="0" y="0"/>
          <a:chExt cx="0" cy="0"/>
        </a:xfrm>
      </p:grpSpPr>
      <p:sp>
        <p:nvSpPr>
          <p:cNvPr id="1493" name="Google Shape;1493;p40"/>
          <p:cNvSpPr/>
          <p:nvPr/>
        </p:nvSpPr>
        <p:spPr>
          <a:xfrm>
            <a:off x="2286646" y="1574116"/>
            <a:ext cx="8593553" cy="2080963"/>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4"/>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5" name="Google Shape;1495;p40"/>
          <p:cNvSpPr txBox="1">
            <a:spLocks noGrp="1"/>
          </p:cNvSpPr>
          <p:nvPr>
            <p:ph type="ctrTitle"/>
          </p:nvPr>
        </p:nvSpPr>
        <p:spPr>
          <a:xfrm rot="-182">
            <a:off x="2451913" y="2161440"/>
            <a:ext cx="8359535" cy="1194400"/>
          </a:xfrm>
          <a:prstGeom prst="rect">
            <a:avLst/>
          </a:prstGeom>
        </p:spPr>
        <p:txBody>
          <a:bodyPr spcFirstLastPara="1" wrap="square" lIns="121900" tIns="121900" rIns="121900" bIns="121900" anchor="b" anchorCtr="0">
            <a:noAutofit/>
          </a:bodyPr>
          <a:lstStyle/>
          <a:p>
            <a:r>
              <a:rPr lang="en-US" sz="9600" b="1" dirty="0" err="1">
                <a:ln w="19050">
                  <a:solidFill>
                    <a:sysClr val="windowText" lastClr="000000"/>
                  </a:solidFill>
                </a:ln>
                <a:latin typeface="+mj-lt"/>
                <a:cs typeface="Times New Roman" panose="02020603050405020304" pitchFamily="18" charset="0"/>
              </a:rPr>
              <a:t>Khám</a:t>
            </a:r>
            <a:r>
              <a:rPr lang="en-US" sz="9600" b="1" dirty="0">
                <a:ln w="19050">
                  <a:solidFill>
                    <a:sysClr val="windowText" lastClr="000000"/>
                  </a:solidFill>
                </a:ln>
                <a:latin typeface="+mj-lt"/>
                <a:cs typeface="Times New Roman" panose="02020603050405020304" pitchFamily="18" charset="0"/>
              </a:rPr>
              <a:t> </a:t>
            </a:r>
            <a:r>
              <a:rPr lang="en-US" sz="9600" b="1" dirty="0" err="1">
                <a:ln w="19050">
                  <a:solidFill>
                    <a:sysClr val="windowText" lastClr="000000"/>
                  </a:solidFill>
                </a:ln>
                <a:latin typeface="+mj-lt"/>
                <a:cs typeface="Times New Roman" panose="02020603050405020304" pitchFamily="18" charset="0"/>
              </a:rPr>
              <a:t>phá</a:t>
            </a:r>
            <a:endParaRPr lang="en-US" sz="9600" b="1" dirty="0">
              <a:ln w="19050">
                <a:solidFill>
                  <a:sysClr val="windowText" lastClr="000000"/>
                </a:solidFill>
              </a:ln>
              <a:latin typeface="+mj-lt"/>
              <a:cs typeface="Times New Roman" panose="02020603050405020304" pitchFamily="18" charset="0"/>
            </a:endParaRPr>
          </a:p>
        </p:txBody>
      </p:sp>
      <p:sp>
        <p:nvSpPr>
          <p:cNvPr id="1496" name="Google Shape;1496;p40"/>
          <p:cNvSpPr txBox="1">
            <a:spLocks noGrp="1"/>
          </p:cNvSpPr>
          <p:nvPr>
            <p:ph type="subTitle" idx="1"/>
          </p:nvPr>
        </p:nvSpPr>
        <p:spPr>
          <a:xfrm rot="989">
            <a:off x="3099200" y="4533751"/>
            <a:ext cx="6953600" cy="647200"/>
          </a:xfrm>
          <a:prstGeom prst="rect">
            <a:avLst/>
          </a:prstGeom>
        </p:spPr>
        <p:txBody>
          <a:bodyPr spcFirstLastPara="1" wrap="square" lIns="121900" tIns="121900" rIns="121900" bIns="121900" anchor="t" anchorCtr="0">
            <a:noAutofit/>
          </a:bodyPr>
          <a:lstStyle/>
          <a:p>
            <a:pPr marL="0" indent="0"/>
            <a:r>
              <a:rPr lang="en-GB"/>
              <a:t>You could enter a subtitle here if you need it</a:t>
            </a:r>
          </a:p>
        </p:txBody>
      </p:sp>
      <p:sp>
        <p:nvSpPr>
          <p:cNvPr id="1508" name="Google Shape;1508;p40"/>
          <p:cNvSpPr/>
          <p:nvPr/>
        </p:nvSpPr>
        <p:spPr>
          <a:xfrm rot="639960">
            <a:off x="5856289" y="5555366"/>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542" name="Google Shape;1542;p40"/>
          <p:cNvGrpSpPr/>
          <p:nvPr/>
        </p:nvGrpSpPr>
        <p:grpSpPr>
          <a:xfrm rot="407631">
            <a:off x="1629433" y="2966051"/>
            <a:ext cx="1651135" cy="1447495"/>
            <a:chOff x="7611038" y="3431425"/>
            <a:chExt cx="1238324" cy="1085597"/>
          </a:xfrm>
        </p:grpSpPr>
        <p:sp>
          <p:nvSpPr>
            <p:cNvPr id="1543" name="Google Shape;1543;p40"/>
            <p:cNvSpPr/>
            <p:nvPr/>
          </p:nvSpPr>
          <p:spPr>
            <a:xfrm rot="1860596">
              <a:off x="7695149" y="3662528"/>
              <a:ext cx="1070103" cy="623391"/>
            </a:xfrm>
            <a:custGeom>
              <a:avLst/>
              <a:gdLst/>
              <a:ahLst/>
              <a:cxnLst/>
              <a:rect l="l" t="t" r="r" b="b"/>
              <a:pathLst>
                <a:path w="42803" h="24935" extrusionOk="0">
                  <a:moveTo>
                    <a:pt x="28230" y="1382"/>
                  </a:moveTo>
                  <a:cubicBezTo>
                    <a:pt x="32935" y="4810"/>
                    <a:pt x="37319" y="8626"/>
                    <a:pt x="41367" y="12809"/>
                  </a:cubicBezTo>
                  <a:cubicBezTo>
                    <a:pt x="35647" y="15578"/>
                    <a:pt x="30159" y="18774"/>
                    <a:pt x="24932" y="22385"/>
                  </a:cubicBezTo>
                  <a:cubicBezTo>
                    <a:pt x="25196" y="20114"/>
                    <a:pt x="25595" y="17874"/>
                    <a:pt x="26138" y="15655"/>
                  </a:cubicBezTo>
                  <a:cubicBezTo>
                    <a:pt x="26156" y="15588"/>
                    <a:pt x="26156" y="15528"/>
                    <a:pt x="26152" y="15472"/>
                  </a:cubicBezTo>
                  <a:cubicBezTo>
                    <a:pt x="26607" y="15262"/>
                    <a:pt x="26412" y="14623"/>
                    <a:pt x="25931" y="14623"/>
                  </a:cubicBezTo>
                  <a:cubicBezTo>
                    <a:pt x="25905" y="14623"/>
                    <a:pt x="25877" y="14625"/>
                    <a:pt x="25849" y="14629"/>
                  </a:cubicBezTo>
                  <a:cubicBezTo>
                    <a:pt x="18795" y="15652"/>
                    <a:pt x="11716" y="19415"/>
                    <a:pt x="6014" y="23612"/>
                  </a:cubicBezTo>
                  <a:cubicBezTo>
                    <a:pt x="4381" y="19596"/>
                    <a:pt x="2846" y="15497"/>
                    <a:pt x="959" y="11596"/>
                  </a:cubicBezTo>
                  <a:cubicBezTo>
                    <a:pt x="5138" y="10125"/>
                    <a:pt x="9294" y="8778"/>
                    <a:pt x="13713" y="8232"/>
                  </a:cubicBezTo>
                  <a:cubicBezTo>
                    <a:pt x="15404" y="8020"/>
                    <a:pt x="17073" y="7938"/>
                    <a:pt x="18737" y="7938"/>
                  </a:cubicBezTo>
                  <a:cubicBezTo>
                    <a:pt x="21201" y="7938"/>
                    <a:pt x="23654" y="8118"/>
                    <a:pt x="26149" y="8327"/>
                  </a:cubicBezTo>
                  <a:cubicBezTo>
                    <a:pt x="26220" y="8370"/>
                    <a:pt x="26304" y="8392"/>
                    <a:pt x="26388" y="8392"/>
                  </a:cubicBezTo>
                  <a:cubicBezTo>
                    <a:pt x="26467" y="8392"/>
                    <a:pt x="26546" y="8373"/>
                    <a:pt x="26614" y="8333"/>
                  </a:cubicBezTo>
                  <a:cubicBezTo>
                    <a:pt x="26871" y="8256"/>
                    <a:pt x="26974" y="7939"/>
                    <a:pt x="26886" y="7698"/>
                  </a:cubicBezTo>
                  <a:cubicBezTo>
                    <a:pt x="27394" y="5611"/>
                    <a:pt x="27778" y="3491"/>
                    <a:pt x="28230" y="1382"/>
                  </a:cubicBezTo>
                  <a:close/>
                  <a:moveTo>
                    <a:pt x="27913" y="1"/>
                  </a:moveTo>
                  <a:cubicBezTo>
                    <a:pt x="27688" y="1"/>
                    <a:pt x="27454" y="159"/>
                    <a:pt x="27408" y="376"/>
                  </a:cubicBezTo>
                  <a:cubicBezTo>
                    <a:pt x="26897" y="2680"/>
                    <a:pt x="26360" y="4997"/>
                    <a:pt x="26061" y="7339"/>
                  </a:cubicBezTo>
                  <a:cubicBezTo>
                    <a:pt x="23844" y="6915"/>
                    <a:pt x="21506" y="6709"/>
                    <a:pt x="19127" y="6709"/>
                  </a:cubicBezTo>
                  <a:cubicBezTo>
                    <a:pt x="12675" y="6709"/>
                    <a:pt x="5930" y="8226"/>
                    <a:pt x="536" y="11035"/>
                  </a:cubicBezTo>
                  <a:cubicBezTo>
                    <a:pt x="508" y="11050"/>
                    <a:pt x="497" y="11071"/>
                    <a:pt x="476" y="11089"/>
                  </a:cubicBezTo>
                  <a:cubicBezTo>
                    <a:pt x="243" y="11095"/>
                    <a:pt x="0" y="11307"/>
                    <a:pt x="95" y="11571"/>
                  </a:cubicBezTo>
                  <a:cubicBezTo>
                    <a:pt x="1573" y="15977"/>
                    <a:pt x="3527" y="20252"/>
                    <a:pt x="5294" y="24548"/>
                  </a:cubicBezTo>
                  <a:cubicBezTo>
                    <a:pt x="5374" y="24744"/>
                    <a:pt x="5583" y="24935"/>
                    <a:pt x="5805" y="24935"/>
                  </a:cubicBezTo>
                  <a:cubicBezTo>
                    <a:pt x="5885" y="24935"/>
                    <a:pt x="5967" y="24910"/>
                    <a:pt x="6045" y="24851"/>
                  </a:cubicBezTo>
                  <a:cubicBezTo>
                    <a:pt x="8944" y="22678"/>
                    <a:pt x="12023" y="20784"/>
                    <a:pt x="15300" y="19243"/>
                  </a:cubicBezTo>
                  <a:cubicBezTo>
                    <a:pt x="18478" y="17744"/>
                    <a:pt x="21737" y="16837"/>
                    <a:pt x="25056" y="15825"/>
                  </a:cubicBezTo>
                  <a:lnTo>
                    <a:pt x="25056" y="15825"/>
                  </a:lnTo>
                  <a:cubicBezTo>
                    <a:pt x="24459" y="18336"/>
                    <a:pt x="24036" y="20869"/>
                    <a:pt x="23782" y="23436"/>
                  </a:cubicBezTo>
                  <a:cubicBezTo>
                    <a:pt x="23755" y="23725"/>
                    <a:pt x="24043" y="23955"/>
                    <a:pt x="24316" y="23955"/>
                  </a:cubicBezTo>
                  <a:cubicBezTo>
                    <a:pt x="24400" y="23955"/>
                    <a:pt x="24483" y="23933"/>
                    <a:pt x="24555" y="23884"/>
                  </a:cubicBezTo>
                  <a:cubicBezTo>
                    <a:pt x="30233" y="19888"/>
                    <a:pt x="36218" y="16389"/>
                    <a:pt x="42485" y="13399"/>
                  </a:cubicBezTo>
                  <a:cubicBezTo>
                    <a:pt x="42793" y="13250"/>
                    <a:pt x="42803" y="12813"/>
                    <a:pt x="42588" y="12594"/>
                  </a:cubicBezTo>
                  <a:cubicBezTo>
                    <a:pt x="38176" y="7970"/>
                    <a:pt x="33351" y="3791"/>
                    <a:pt x="28152" y="73"/>
                  </a:cubicBezTo>
                  <a:cubicBezTo>
                    <a:pt x="28081" y="23"/>
                    <a:pt x="27997" y="1"/>
                    <a:pt x="27913" y="1"/>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4" name="Google Shape;1544;p40"/>
            <p:cNvSpPr/>
            <p:nvPr/>
          </p:nvSpPr>
          <p:spPr>
            <a:xfrm rot="1860596">
              <a:off x="7719588" y="3693905"/>
              <a:ext cx="1010251" cy="555789"/>
            </a:xfrm>
            <a:custGeom>
              <a:avLst/>
              <a:gdLst/>
              <a:ahLst/>
              <a:cxnLst/>
              <a:rect l="l" t="t" r="r" b="b"/>
              <a:pathLst>
                <a:path w="40409" h="22231" extrusionOk="0">
                  <a:moveTo>
                    <a:pt x="27271" y="0"/>
                  </a:moveTo>
                  <a:cubicBezTo>
                    <a:pt x="26819" y="2109"/>
                    <a:pt x="26435" y="4229"/>
                    <a:pt x="25927" y="6316"/>
                  </a:cubicBezTo>
                  <a:cubicBezTo>
                    <a:pt x="26015" y="6557"/>
                    <a:pt x="25912" y="6874"/>
                    <a:pt x="25655" y="6951"/>
                  </a:cubicBezTo>
                  <a:cubicBezTo>
                    <a:pt x="25587" y="6991"/>
                    <a:pt x="25508" y="7010"/>
                    <a:pt x="25429" y="7010"/>
                  </a:cubicBezTo>
                  <a:cubicBezTo>
                    <a:pt x="25345" y="7010"/>
                    <a:pt x="25261" y="6988"/>
                    <a:pt x="25190" y="6945"/>
                  </a:cubicBezTo>
                  <a:cubicBezTo>
                    <a:pt x="22695" y="6736"/>
                    <a:pt x="20242" y="6556"/>
                    <a:pt x="17778" y="6556"/>
                  </a:cubicBezTo>
                  <a:cubicBezTo>
                    <a:pt x="16114" y="6556"/>
                    <a:pt x="14445" y="6638"/>
                    <a:pt x="12754" y="6850"/>
                  </a:cubicBezTo>
                  <a:cubicBezTo>
                    <a:pt x="8335" y="7396"/>
                    <a:pt x="4179" y="8743"/>
                    <a:pt x="0" y="10214"/>
                  </a:cubicBezTo>
                  <a:cubicBezTo>
                    <a:pt x="1887" y="14115"/>
                    <a:pt x="3422" y="18214"/>
                    <a:pt x="5055" y="22230"/>
                  </a:cubicBezTo>
                  <a:cubicBezTo>
                    <a:pt x="10757" y="18033"/>
                    <a:pt x="17836" y="14270"/>
                    <a:pt x="24890" y="13247"/>
                  </a:cubicBezTo>
                  <a:cubicBezTo>
                    <a:pt x="24918" y="13243"/>
                    <a:pt x="24946" y="13241"/>
                    <a:pt x="24972" y="13241"/>
                  </a:cubicBezTo>
                  <a:cubicBezTo>
                    <a:pt x="25453" y="13241"/>
                    <a:pt x="25648" y="13880"/>
                    <a:pt x="25193" y="14090"/>
                  </a:cubicBezTo>
                  <a:cubicBezTo>
                    <a:pt x="25197" y="14146"/>
                    <a:pt x="25197" y="14206"/>
                    <a:pt x="25179" y="14273"/>
                  </a:cubicBezTo>
                  <a:cubicBezTo>
                    <a:pt x="24636" y="16492"/>
                    <a:pt x="24237" y="18732"/>
                    <a:pt x="23973" y="21003"/>
                  </a:cubicBezTo>
                  <a:cubicBezTo>
                    <a:pt x="29200" y="17392"/>
                    <a:pt x="34688" y="14196"/>
                    <a:pt x="40408" y="11427"/>
                  </a:cubicBezTo>
                  <a:cubicBezTo>
                    <a:pt x="36360" y="7244"/>
                    <a:pt x="31976" y="3428"/>
                    <a:pt x="272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583" name="Google Shape;1583;p40"/>
          <p:cNvGrpSpPr/>
          <p:nvPr/>
        </p:nvGrpSpPr>
        <p:grpSpPr>
          <a:xfrm flipH="1">
            <a:off x="10250944" y="2557264"/>
            <a:ext cx="1268328" cy="1254672"/>
            <a:chOff x="1178193" y="539992"/>
            <a:chExt cx="1573391" cy="1471771"/>
          </a:xfrm>
        </p:grpSpPr>
        <p:sp>
          <p:nvSpPr>
            <p:cNvPr id="1584" name="Google Shape;1584;p40"/>
            <p:cNvSpPr/>
            <p:nvPr/>
          </p:nvSpPr>
          <p:spPr>
            <a:xfrm rot="-3921521">
              <a:off x="1476612" y="684445"/>
              <a:ext cx="981973" cy="1124981"/>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5" name="Google Shape;1585;p40"/>
            <p:cNvSpPr/>
            <p:nvPr/>
          </p:nvSpPr>
          <p:spPr>
            <a:xfrm rot="-3921521">
              <a:off x="1442318" y="650080"/>
              <a:ext cx="1045140" cy="1251596"/>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6" name="Google Shape;1586;p40"/>
            <p:cNvSpPr/>
            <p:nvPr/>
          </p:nvSpPr>
          <p:spPr>
            <a:xfrm rot="-3921521">
              <a:off x="1999527" y="1044018"/>
              <a:ext cx="361003" cy="482828"/>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7" name="Google Shape;1587;p40"/>
            <p:cNvSpPr/>
            <p:nvPr/>
          </p:nvSpPr>
          <p:spPr>
            <a:xfrm rot="-3921521">
              <a:off x="1740524" y="1075762"/>
              <a:ext cx="485360" cy="541343"/>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8" name="Google Shape;1588;p40"/>
            <p:cNvSpPr/>
            <p:nvPr/>
          </p:nvSpPr>
          <p:spPr>
            <a:xfrm rot="-3921521">
              <a:off x="1586098" y="1231100"/>
              <a:ext cx="439924" cy="462495"/>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9" name="Google Shape;1589;p40"/>
            <p:cNvSpPr/>
            <p:nvPr/>
          </p:nvSpPr>
          <p:spPr>
            <a:xfrm rot="-3921521">
              <a:off x="1655440" y="1494612"/>
              <a:ext cx="55020" cy="70195"/>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0" name="Google Shape;1590;p40"/>
            <p:cNvSpPr/>
            <p:nvPr/>
          </p:nvSpPr>
          <p:spPr>
            <a:xfrm rot="-3921521">
              <a:off x="1666721" y="1429721"/>
              <a:ext cx="137045" cy="136703"/>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1" name="Google Shape;1591;p40"/>
            <p:cNvSpPr/>
            <p:nvPr/>
          </p:nvSpPr>
          <p:spPr>
            <a:xfrm rot="-3921521">
              <a:off x="2231047" y="1193930"/>
              <a:ext cx="75895" cy="75899"/>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2" name="Google Shape;1592;p40"/>
            <p:cNvSpPr/>
            <p:nvPr/>
          </p:nvSpPr>
          <p:spPr>
            <a:xfrm rot="-3921521">
              <a:off x="2152051" y="1194539"/>
              <a:ext cx="137472" cy="127585"/>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3" name="Google Shape;1593;p40"/>
            <p:cNvSpPr/>
            <p:nvPr/>
          </p:nvSpPr>
          <p:spPr>
            <a:xfrm rot="-3921521">
              <a:off x="1498501" y="670099"/>
              <a:ext cx="545463" cy="475222"/>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4" name="Google Shape;1594;p40"/>
            <p:cNvSpPr/>
            <p:nvPr/>
          </p:nvSpPr>
          <p:spPr>
            <a:xfrm rot="-3921521">
              <a:off x="1582445" y="918965"/>
              <a:ext cx="563971" cy="516742"/>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5" name="Google Shape;1595;p40"/>
            <p:cNvSpPr/>
            <p:nvPr/>
          </p:nvSpPr>
          <p:spPr>
            <a:xfrm rot="-3921521">
              <a:off x="1532885" y="830797"/>
              <a:ext cx="606497" cy="590196"/>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6" name="Google Shape;1596;p40"/>
            <p:cNvSpPr/>
            <p:nvPr/>
          </p:nvSpPr>
          <p:spPr>
            <a:xfrm rot="-3921521">
              <a:off x="1532886" y="782436"/>
              <a:ext cx="576620" cy="567768"/>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7" name="Google Shape;1597;p40"/>
            <p:cNvSpPr/>
            <p:nvPr/>
          </p:nvSpPr>
          <p:spPr>
            <a:xfrm rot="-3921521">
              <a:off x="1978528" y="1449632"/>
              <a:ext cx="378929" cy="424545"/>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8" name="Google Shape;1598;p40"/>
            <p:cNvSpPr/>
            <p:nvPr/>
          </p:nvSpPr>
          <p:spPr>
            <a:xfrm rot="-3921521">
              <a:off x="2179420" y="1752501"/>
              <a:ext cx="139489" cy="142175"/>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9" name="Google Shape;1599;p40"/>
            <p:cNvSpPr/>
            <p:nvPr/>
          </p:nvSpPr>
          <p:spPr>
            <a:xfrm rot="-3921521">
              <a:off x="1655212" y="1275621"/>
              <a:ext cx="161256" cy="151914"/>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0" name="Google Shape;1600;p40"/>
            <p:cNvSpPr/>
            <p:nvPr/>
          </p:nvSpPr>
          <p:spPr>
            <a:xfrm rot="-3921521">
              <a:off x="2035625" y="1109592"/>
              <a:ext cx="170258" cy="13984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1" name="Google Shape;1601;p40"/>
            <p:cNvSpPr/>
            <p:nvPr/>
          </p:nvSpPr>
          <p:spPr>
            <a:xfrm rot="-3921521">
              <a:off x="1808019" y="1214522"/>
              <a:ext cx="446792" cy="352100"/>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2" name="Google Shape;1602;p40"/>
            <p:cNvSpPr/>
            <p:nvPr/>
          </p:nvSpPr>
          <p:spPr>
            <a:xfrm rot="-3921521">
              <a:off x="1833362" y="1459842"/>
              <a:ext cx="105926" cy="10337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3" name="Google Shape;1603;p40"/>
            <p:cNvSpPr/>
            <p:nvPr/>
          </p:nvSpPr>
          <p:spPr>
            <a:xfrm rot="-3921521">
              <a:off x="2101738" y="1325916"/>
              <a:ext cx="150043" cy="88355"/>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1028" name="Picture 4" descr="Con hãy điền ch hoặc tr vào chỗ trố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03" y="3032941"/>
            <a:ext cx="7901959" cy="40607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95"/>
                                        </p:tgtEl>
                                        <p:attrNameLst>
                                          <p:attrName>style.visibility</p:attrName>
                                        </p:attrNameLst>
                                      </p:cBhvr>
                                      <p:to>
                                        <p:strVal val="visible"/>
                                      </p:to>
                                    </p:set>
                                    <p:animEffect transition="in" filter="randombar(horizontal)">
                                      <p:cBhvr>
                                        <p:cTn id="7" dur="500"/>
                                        <p:tgtEl>
                                          <p:spTgt spid="149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93"/>
                                        </p:tgtEl>
                                        <p:attrNameLst>
                                          <p:attrName>style.visibility</p:attrName>
                                        </p:attrNameLst>
                                      </p:cBhvr>
                                      <p:to>
                                        <p:strVal val="visible"/>
                                      </p:to>
                                    </p:set>
                                    <p:animEffect transition="in" filter="randombar(horizontal)">
                                      <p:cBhvr>
                                        <p:cTn id="10" dur="500"/>
                                        <p:tgtEl>
                                          <p:spTgt spid="1493"/>
                                        </p:tgtEl>
                                      </p:cBhvr>
                                    </p:animEffect>
                                  </p:childTnLst>
                                </p:cTn>
                              </p:par>
                              <p:par>
                                <p:cTn id="11" presetID="14" presetClass="entr" presetSubtype="10" fill="hold" nodeType="withEffect">
                                  <p:stCondLst>
                                    <p:cond delay="0"/>
                                  </p:stCondLst>
                                  <p:childTnLst>
                                    <p:set>
                                      <p:cBhvr>
                                        <p:cTn id="12" dur="1" fill="hold">
                                          <p:stCondLst>
                                            <p:cond delay="0"/>
                                          </p:stCondLst>
                                        </p:cTn>
                                        <p:tgtEl>
                                          <p:spTgt spid="1583"/>
                                        </p:tgtEl>
                                        <p:attrNameLst>
                                          <p:attrName>style.visibility</p:attrName>
                                        </p:attrNameLst>
                                      </p:cBhvr>
                                      <p:to>
                                        <p:strVal val="visible"/>
                                      </p:to>
                                    </p:set>
                                    <p:animEffect transition="in" filter="randombar(horizontal)">
                                      <p:cBhvr>
                                        <p:cTn id="13" dur="500"/>
                                        <p:tgtEl>
                                          <p:spTgt spid="1583"/>
                                        </p:tgtEl>
                                      </p:cBhvr>
                                    </p:animEffect>
                                  </p:childTnLst>
                                </p:cTn>
                              </p:par>
                              <p:par>
                                <p:cTn id="14" presetID="26"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wipe(down)">
                                      <p:cBhvr>
                                        <p:cTn id="16" dur="580">
                                          <p:stCondLst>
                                            <p:cond delay="0"/>
                                          </p:stCondLst>
                                        </p:cTn>
                                        <p:tgtEl>
                                          <p:spTgt spid="1028"/>
                                        </p:tgtEl>
                                      </p:cBhvr>
                                    </p:animEffect>
                                    <p:anim calcmode="lin" valueType="num">
                                      <p:cBhvr>
                                        <p:cTn id="17"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22" dur="26">
                                          <p:stCondLst>
                                            <p:cond delay="650"/>
                                          </p:stCondLst>
                                        </p:cTn>
                                        <p:tgtEl>
                                          <p:spTgt spid="1028"/>
                                        </p:tgtEl>
                                      </p:cBhvr>
                                      <p:to x="100000" y="60000"/>
                                    </p:animScale>
                                    <p:animScale>
                                      <p:cBhvr>
                                        <p:cTn id="23" dur="166" decel="50000">
                                          <p:stCondLst>
                                            <p:cond delay="676"/>
                                          </p:stCondLst>
                                        </p:cTn>
                                        <p:tgtEl>
                                          <p:spTgt spid="1028"/>
                                        </p:tgtEl>
                                      </p:cBhvr>
                                      <p:to x="100000" y="100000"/>
                                    </p:animScale>
                                    <p:animScale>
                                      <p:cBhvr>
                                        <p:cTn id="24" dur="26">
                                          <p:stCondLst>
                                            <p:cond delay="1312"/>
                                          </p:stCondLst>
                                        </p:cTn>
                                        <p:tgtEl>
                                          <p:spTgt spid="1028"/>
                                        </p:tgtEl>
                                      </p:cBhvr>
                                      <p:to x="100000" y="80000"/>
                                    </p:animScale>
                                    <p:animScale>
                                      <p:cBhvr>
                                        <p:cTn id="25" dur="166" decel="50000">
                                          <p:stCondLst>
                                            <p:cond delay="1338"/>
                                          </p:stCondLst>
                                        </p:cTn>
                                        <p:tgtEl>
                                          <p:spTgt spid="1028"/>
                                        </p:tgtEl>
                                      </p:cBhvr>
                                      <p:to x="100000" y="100000"/>
                                    </p:animScale>
                                    <p:animScale>
                                      <p:cBhvr>
                                        <p:cTn id="26" dur="26">
                                          <p:stCondLst>
                                            <p:cond delay="1642"/>
                                          </p:stCondLst>
                                        </p:cTn>
                                        <p:tgtEl>
                                          <p:spTgt spid="1028"/>
                                        </p:tgtEl>
                                      </p:cBhvr>
                                      <p:to x="100000" y="90000"/>
                                    </p:animScale>
                                    <p:animScale>
                                      <p:cBhvr>
                                        <p:cTn id="27" dur="166" decel="50000">
                                          <p:stCondLst>
                                            <p:cond delay="1668"/>
                                          </p:stCondLst>
                                        </p:cTn>
                                        <p:tgtEl>
                                          <p:spTgt spid="1028"/>
                                        </p:tgtEl>
                                      </p:cBhvr>
                                      <p:to x="100000" y="100000"/>
                                    </p:animScale>
                                    <p:animScale>
                                      <p:cBhvr>
                                        <p:cTn id="28" dur="26">
                                          <p:stCondLst>
                                            <p:cond delay="1808"/>
                                          </p:stCondLst>
                                        </p:cTn>
                                        <p:tgtEl>
                                          <p:spTgt spid="1028"/>
                                        </p:tgtEl>
                                      </p:cBhvr>
                                      <p:to x="100000" y="95000"/>
                                    </p:animScale>
                                    <p:animScale>
                                      <p:cBhvr>
                                        <p:cTn id="29" dur="166" decel="50000">
                                          <p:stCondLst>
                                            <p:cond delay="1834"/>
                                          </p:stCondLst>
                                        </p:cTn>
                                        <p:tgtEl>
                                          <p:spTgt spid="1028"/>
                                        </p:tgtEl>
                                      </p:cBhvr>
                                      <p:to x="100000" y="100000"/>
                                    </p:animScale>
                                  </p:childTnLst>
                                </p:cTn>
                              </p:par>
                              <p:par>
                                <p:cTn id="30" presetID="26" presetClass="entr" presetSubtype="0" fill="hold" nodeType="withEffect">
                                  <p:stCondLst>
                                    <p:cond delay="0"/>
                                  </p:stCondLst>
                                  <p:childTnLst>
                                    <p:set>
                                      <p:cBhvr>
                                        <p:cTn id="31" dur="1" fill="hold">
                                          <p:stCondLst>
                                            <p:cond delay="0"/>
                                          </p:stCondLst>
                                        </p:cTn>
                                        <p:tgtEl>
                                          <p:spTgt spid="1542"/>
                                        </p:tgtEl>
                                        <p:attrNameLst>
                                          <p:attrName>style.visibility</p:attrName>
                                        </p:attrNameLst>
                                      </p:cBhvr>
                                      <p:to>
                                        <p:strVal val="visible"/>
                                      </p:to>
                                    </p:set>
                                    <p:animEffect transition="in" filter="wipe(down)">
                                      <p:cBhvr>
                                        <p:cTn id="32" dur="580">
                                          <p:stCondLst>
                                            <p:cond delay="0"/>
                                          </p:stCondLst>
                                        </p:cTn>
                                        <p:tgtEl>
                                          <p:spTgt spid="1542"/>
                                        </p:tgtEl>
                                      </p:cBhvr>
                                    </p:animEffect>
                                    <p:anim calcmode="lin" valueType="num">
                                      <p:cBhvr>
                                        <p:cTn id="33" dur="1822" tmFilter="0,0; 0.14,0.36; 0.43,0.73; 0.71,0.91; 1.0,1.0">
                                          <p:stCondLst>
                                            <p:cond delay="0"/>
                                          </p:stCondLst>
                                        </p:cTn>
                                        <p:tgtEl>
                                          <p:spTgt spid="1542"/>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542"/>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542"/>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542"/>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542"/>
                                        </p:tgtEl>
                                        <p:attrNameLst>
                                          <p:attrName>ppt_y</p:attrName>
                                        </p:attrNameLst>
                                      </p:cBhvr>
                                      <p:tavLst>
                                        <p:tav tm="0" fmla="#ppt_y-sin(pi*$)/81">
                                          <p:val>
                                            <p:fltVal val="0"/>
                                          </p:val>
                                        </p:tav>
                                        <p:tav tm="100000">
                                          <p:val>
                                            <p:fltVal val="1"/>
                                          </p:val>
                                        </p:tav>
                                      </p:tavLst>
                                    </p:anim>
                                    <p:animScale>
                                      <p:cBhvr>
                                        <p:cTn id="38" dur="26">
                                          <p:stCondLst>
                                            <p:cond delay="650"/>
                                          </p:stCondLst>
                                        </p:cTn>
                                        <p:tgtEl>
                                          <p:spTgt spid="1542"/>
                                        </p:tgtEl>
                                      </p:cBhvr>
                                      <p:to x="100000" y="60000"/>
                                    </p:animScale>
                                    <p:animScale>
                                      <p:cBhvr>
                                        <p:cTn id="39" dur="166" decel="50000">
                                          <p:stCondLst>
                                            <p:cond delay="676"/>
                                          </p:stCondLst>
                                        </p:cTn>
                                        <p:tgtEl>
                                          <p:spTgt spid="1542"/>
                                        </p:tgtEl>
                                      </p:cBhvr>
                                      <p:to x="100000" y="100000"/>
                                    </p:animScale>
                                    <p:animScale>
                                      <p:cBhvr>
                                        <p:cTn id="40" dur="26">
                                          <p:stCondLst>
                                            <p:cond delay="1312"/>
                                          </p:stCondLst>
                                        </p:cTn>
                                        <p:tgtEl>
                                          <p:spTgt spid="1542"/>
                                        </p:tgtEl>
                                      </p:cBhvr>
                                      <p:to x="100000" y="80000"/>
                                    </p:animScale>
                                    <p:animScale>
                                      <p:cBhvr>
                                        <p:cTn id="41" dur="166" decel="50000">
                                          <p:stCondLst>
                                            <p:cond delay="1338"/>
                                          </p:stCondLst>
                                        </p:cTn>
                                        <p:tgtEl>
                                          <p:spTgt spid="1542"/>
                                        </p:tgtEl>
                                      </p:cBhvr>
                                      <p:to x="100000" y="100000"/>
                                    </p:animScale>
                                    <p:animScale>
                                      <p:cBhvr>
                                        <p:cTn id="42" dur="26">
                                          <p:stCondLst>
                                            <p:cond delay="1642"/>
                                          </p:stCondLst>
                                        </p:cTn>
                                        <p:tgtEl>
                                          <p:spTgt spid="1542"/>
                                        </p:tgtEl>
                                      </p:cBhvr>
                                      <p:to x="100000" y="90000"/>
                                    </p:animScale>
                                    <p:animScale>
                                      <p:cBhvr>
                                        <p:cTn id="43" dur="166" decel="50000">
                                          <p:stCondLst>
                                            <p:cond delay="1668"/>
                                          </p:stCondLst>
                                        </p:cTn>
                                        <p:tgtEl>
                                          <p:spTgt spid="1542"/>
                                        </p:tgtEl>
                                      </p:cBhvr>
                                      <p:to x="100000" y="100000"/>
                                    </p:animScale>
                                    <p:animScale>
                                      <p:cBhvr>
                                        <p:cTn id="44" dur="26">
                                          <p:stCondLst>
                                            <p:cond delay="1808"/>
                                          </p:stCondLst>
                                        </p:cTn>
                                        <p:tgtEl>
                                          <p:spTgt spid="1542"/>
                                        </p:tgtEl>
                                      </p:cBhvr>
                                      <p:to x="100000" y="95000"/>
                                    </p:animScale>
                                    <p:animScale>
                                      <p:cBhvr>
                                        <p:cTn id="45" dur="166" decel="50000">
                                          <p:stCondLst>
                                            <p:cond delay="1834"/>
                                          </p:stCondLst>
                                        </p:cTn>
                                        <p:tgtEl>
                                          <p:spTgt spid="15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3" grpId="0" animBg="1"/>
      <p:bldP spid="149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shot (1200)"/>
          <p:cNvPicPr>
            <a:picLocks noChangeAspect="1"/>
          </p:cNvPicPr>
          <p:nvPr/>
        </p:nvPicPr>
        <p:blipFill>
          <a:blip r:embed="rId2"/>
          <a:stretch>
            <a:fillRect/>
          </a:stretch>
        </p:blipFill>
        <p:spPr>
          <a:xfrm>
            <a:off x="1005840" y="574675"/>
            <a:ext cx="10797540" cy="599249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100" name="Text Box 99"/>
          <p:cNvSpPr txBox="1"/>
          <p:nvPr/>
        </p:nvSpPr>
        <p:spPr>
          <a:xfrm>
            <a:off x="1051560" y="1078865"/>
            <a:ext cx="10332720" cy="4030980"/>
          </a:xfrm>
          <a:prstGeom prst="rect">
            <a:avLst/>
          </a:prstGeom>
          <a:noFill/>
          <a:ln w="9525">
            <a:noFill/>
          </a:ln>
        </p:spPr>
        <p:txBody>
          <a:bodyPr wrap="square">
            <a:spAutoFit/>
          </a:bodyPr>
          <a:lstStyle/>
          <a:p>
            <a:pPr indent="0"/>
            <a:r>
              <a:rPr lang="en-US" sz="3200" b="1">
                <a:solidFill>
                  <a:srgbClr val="FF0000"/>
                </a:solidFill>
                <a:latin typeface="Times New Roman" panose="02020603050405020304" pitchFamily="18" charset="0"/>
                <a:ea typeface="SimSun" panose="02010600030101010101" pitchFamily="2" charset="-122"/>
              </a:rPr>
              <a:t>Anh Kim Đồng (1929 – 15 tháng 2 năm 1943) tên thật là Nông Văn Dèn một thiếu niên người dân tộc Nùng, ở thôn Nà Mạ, xã Trường Hà, huyện Hà Quảng, tỉnh Cao Bằng. Anh là người đội trưởng đầu tiên của tổ chức Đội Thiếu niên Tiền phong Hồ Chí Minh. Đội TNTP HCM được thành lập ngày 15 tháng 5 năm 1941. Bí danh của năm đội viên đầu tiên là: Kim Đồng, </a:t>
            </a:r>
            <a:r>
              <a:rPr lang="en-US" sz="3200" b="1" u="sng">
                <a:solidFill>
                  <a:srgbClr val="FF0000"/>
                </a:solidFill>
                <a:latin typeface="Times New Roman" panose="02020603050405020304" pitchFamily="18" charset="0"/>
                <a:ea typeface="SimSun" panose="02010600030101010101" pitchFamily="2" charset="-122"/>
                <a:hlinkClick r:id="rId2" tooltip="Cao Sơn (đội thiếu niên) (trang chưa được viết)"/>
              </a:rPr>
              <a:t>Cao Sơn</a:t>
            </a:r>
            <a:r>
              <a:rPr lang="en-US" sz="3200" b="1">
                <a:solidFill>
                  <a:srgbClr val="FF0000"/>
                </a:solidFill>
                <a:latin typeface="Times New Roman" panose="02020603050405020304" pitchFamily="18" charset="0"/>
                <a:ea typeface="SimSun" panose="02010600030101010101" pitchFamily="2" charset="-122"/>
              </a:rPr>
              <a:t>, </a:t>
            </a:r>
            <a:r>
              <a:rPr lang="en-US" sz="3200" b="1" u="sng">
                <a:solidFill>
                  <a:srgbClr val="FF0000"/>
                </a:solidFill>
                <a:latin typeface="Times New Roman" panose="02020603050405020304" pitchFamily="18" charset="0"/>
                <a:ea typeface="SimSun" panose="02010600030101010101" pitchFamily="2" charset="-122"/>
                <a:hlinkClick r:id="rId3" tooltip="Thanh Minh (đội thiếu niên) (trang chưa được viết)"/>
              </a:rPr>
              <a:t>Thanh Minh</a:t>
            </a:r>
            <a:r>
              <a:rPr lang="en-US" sz="3200" b="1">
                <a:solidFill>
                  <a:srgbClr val="FF0000"/>
                </a:solidFill>
                <a:latin typeface="Times New Roman" panose="02020603050405020304" pitchFamily="18" charset="0"/>
                <a:ea typeface="SimSun" panose="02010600030101010101" pitchFamily="2" charset="-122"/>
              </a:rPr>
              <a:t>, </a:t>
            </a:r>
            <a:r>
              <a:rPr lang="en-US" sz="3200" b="1" u="sng">
                <a:solidFill>
                  <a:srgbClr val="FF0000"/>
                </a:solidFill>
                <a:latin typeface="Times New Roman" panose="02020603050405020304" pitchFamily="18" charset="0"/>
                <a:ea typeface="SimSun" panose="02010600030101010101" pitchFamily="2" charset="-122"/>
                <a:hlinkClick r:id="rId4" tooltip="Thanh Thủy (đội thiếu niên) (trang chưa được viết)"/>
              </a:rPr>
              <a:t>Thanh Thủy</a:t>
            </a:r>
            <a:r>
              <a:rPr lang="en-US" sz="3200" b="1">
                <a:solidFill>
                  <a:srgbClr val="FF0000"/>
                </a:solidFill>
                <a:latin typeface="Times New Roman" panose="02020603050405020304" pitchFamily="18" charset="0"/>
                <a:ea typeface="SimSun" panose="02010600030101010101" pitchFamily="2" charset="-122"/>
              </a:rPr>
              <a:t>, </a:t>
            </a:r>
            <a:r>
              <a:rPr lang="en-US" sz="3200" b="1" u="sng">
                <a:solidFill>
                  <a:srgbClr val="FF0000"/>
                </a:solidFill>
                <a:latin typeface="Times New Roman" panose="02020603050405020304" pitchFamily="18" charset="0"/>
                <a:ea typeface="SimSun" panose="02010600030101010101" pitchFamily="2" charset="-122"/>
                <a:hlinkClick r:id="rId5" tooltip="Thủy Tiên (đội thiếu niên) (trang chưa được viết)"/>
              </a:rPr>
              <a:t>Thủy Tiên</a:t>
            </a:r>
            <a:r>
              <a:rPr lang="en-US" sz="3200" b="1">
                <a:solidFill>
                  <a:srgbClr val="FF0000"/>
                </a:solidFill>
                <a:latin typeface="Times New Roman" panose="02020603050405020304" pitchFamily="18" charset="0"/>
                <a:ea typeface="SimSun" panose="02010600030101010101" pitchFamily="2" charset="-122"/>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4"/>
        <p:cNvGrpSpPr/>
        <p:nvPr/>
      </p:nvGrpSpPr>
      <p:grpSpPr>
        <a:xfrm>
          <a:off x="0" y="0"/>
          <a:ext cx="0" cy="0"/>
          <a:chOff x="0" y="0"/>
          <a:chExt cx="0" cy="0"/>
        </a:xfrm>
      </p:grpSpPr>
      <p:sp>
        <p:nvSpPr>
          <p:cNvPr id="585" name="Google Shape;585;p27"/>
          <p:cNvSpPr/>
          <p:nvPr/>
        </p:nvSpPr>
        <p:spPr>
          <a:xfrm>
            <a:off x="2764142" y="277945"/>
            <a:ext cx="8879218" cy="864943"/>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1">
              <a:lumMod val="40000"/>
              <a:lumOff val="60000"/>
            </a:schemeClr>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86" name="Google Shape;586;p27"/>
          <p:cNvSpPr txBox="1">
            <a:spLocks noGrp="1"/>
          </p:cNvSpPr>
          <p:nvPr>
            <p:ph type="ctrTitle"/>
          </p:nvPr>
        </p:nvSpPr>
        <p:spPr>
          <a:xfrm rot="-182">
            <a:off x="2992372" y="388047"/>
            <a:ext cx="8121484" cy="1194400"/>
          </a:xfrm>
          <a:prstGeom prst="rect">
            <a:avLst/>
          </a:prstGeom>
        </p:spPr>
        <p:txBody>
          <a:bodyPr spcFirstLastPara="1" wrap="square" lIns="121900" tIns="121900" rIns="121900" bIns="121900" anchor="b" anchorCtr="0">
            <a:noAutofit/>
          </a:bodyPr>
          <a:lstStyle/>
          <a:p>
            <a:r>
              <a:rPr lang="en-US" sz="4800" dirty="0">
                <a:ln w="12700">
                  <a:solidFill>
                    <a:sysClr val="windowText" lastClr="000000"/>
                  </a:solidFill>
                </a:ln>
                <a:solidFill>
                  <a:srgbClr val="FF0000"/>
                </a:solidFill>
                <a:latin typeface="+mj-lt"/>
                <a:cs typeface="Times New Roman" panose="02020603050405020304" pitchFamily="18" charset="0"/>
              </a:rPr>
              <a:t>Tìm hiểu về Đội Thiếu niên tiền phong Hồ Chí Minh</a:t>
            </a:r>
          </a:p>
        </p:txBody>
      </p:sp>
      <p:grpSp>
        <p:nvGrpSpPr>
          <p:cNvPr id="588" name="Google Shape;588;p27"/>
          <p:cNvGrpSpPr/>
          <p:nvPr/>
        </p:nvGrpSpPr>
        <p:grpSpPr>
          <a:xfrm>
            <a:off x="2001275" y="136376"/>
            <a:ext cx="712297" cy="1060439"/>
            <a:chOff x="1689271" y="684050"/>
            <a:chExt cx="959791" cy="1660885"/>
          </a:xfrm>
        </p:grpSpPr>
        <p:sp>
          <p:nvSpPr>
            <p:cNvPr id="589" name="Google Shape;589;p27"/>
            <p:cNvSpPr/>
            <p:nvPr/>
          </p:nvSpPr>
          <p:spPr>
            <a:xfrm>
              <a:off x="1689271" y="684050"/>
              <a:ext cx="959791" cy="1660885"/>
            </a:xfrm>
            <a:custGeom>
              <a:avLst/>
              <a:gdLst/>
              <a:ahLst/>
              <a:cxnLst/>
              <a:rect l="l" t="t" r="r" b="b"/>
              <a:pathLst>
                <a:path w="13015" h="22522" extrusionOk="0">
                  <a:moveTo>
                    <a:pt x="9045" y="1"/>
                  </a:moveTo>
                  <a:cubicBezTo>
                    <a:pt x="8899" y="1"/>
                    <a:pt x="8749" y="8"/>
                    <a:pt x="8601" y="25"/>
                  </a:cubicBezTo>
                  <a:cubicBezTo>
                    <a:pt x="8587" y="25"/>
                    <a:pt x="8578" y="25"/>
                    <a:pt x="8567" y="28"/>
                  </a:cubicBezTo>
                  <a:lnTo>
                    <a:pt x="8558" y="28"/>
                  </a:lnTo>
                  <a:cubicBezTo>
                    <a:pt x="8541" y="31"/>
                    <a:pt x="8528" y="31"/>
                    <a:pt x="8511" y="35"/>
                  </a:cubicBezTo>
                  <a:cubicBezTo>
                    <a:pt x="8359" y="55"/>
                    <a:pt x="8202" y="81"/>
                    <a:pt x="8049" y="118"/>
                  </a:cubicBezTo>
                  <a:cubicBezTo>
                    <a:pt x="8020" y="124"/>
                    <a:pt x="7990" y="135"/>
                    <a:pt x="7957" y="141"/>
                  </a:cubicBezTo>
                  <a:cubicBezTo>
                    <a:pt x="7634" y="224"/>
                    <a:pt x="7306" y="343"/>
                    <a:pt x="6973" y="503"/>
                  </a:cubicBezTo>
                  <a:lnTo>
                    <a:pt x="6794" y="503"/>
                  </a:lnTo>
                  <a:lnTo>
                    <a:pt x="6602" y="693"/>
                  </a:lnTo>
                  <a:cubicBezTo>
                    <a:pt x="6478" y="759"/>
                    <a:pt x="6352" y="832"/>
                    <a:pt x="6229" y="912"/>
                  </a:cubicBezTo>
                  <a:lnTo>
                    <a:pt x="6213" y="912"/>
                  </a:lnTo>
                  <a:lnTo>
                    <a:pt x="5950" y="1091"/>
                  </a:lnTo>
                  <a:cubicBezTo>
                    <a:pt x="5788" y="1204"/>
                    <a:pt x="5618" y="1326"/>
                    <a:pt x="5452" y="1456"/>
                  </a:cubicBezTo>
                  <a:lnTo>
                    <a:pt x="5054" y="1762"/>
                  </a:lnTo>
                  <a:lnTo>
                    <a:pt x="5054" y="1781"/>
                  </a:lnTo>
                  <a:cubicBezTo>
                    <a:pt x="4000" y="2685"/>
                    <a:pt x="2931" y="3931"/>
                    <a:pt x="1934" y="5416"/>
                  </a:cubicBezTo>
                  <a:cubicBezTo>
                    <a:pt x="1177" y="6538"/>
                    <a:pt x="738" y="7299"/>
                    <a:pt x="459" y="7953"/>
                  </a:cubicBezTo>
                  <a:cubicBezTo>
                    <a:pt x="94" y="8813"/>
                    <a:pt x="1" y="9537"/>
                    <a:pt x="164" y="10232"/>
                  </a:cubicBezTo>
                  <a:cubicBezTo>
                    <a:pt x="251" y="10594"/>
                    <a:pt x="410" y="10946"/>
                    <a:pt x="639" y="11278"/>
                  </a:cubicBezTo>
                  <a:cubicBezTo>
                    <a:pt x="703" y="11371"/>
                    <a:pt x="772" y="11464"/>
                    <a:pt x="865" y="11577"/>
                  </a:cubicBezTo>
                  <a:lnTo>
                    <a:pt x="1170" y="11946"/>
                  </a:lnTo>
                  <a:lnTo>
                    <a:pt x="1204" y="11946"/>
                  </a:lnTo>
                  <a:lnTo>
                    <a:pt x="1247" y="11989"/>
                  </a:lnTo>
                  <a:cubicBezTo>
                    <a:pt x="1270" y="12013"/>
                    <a:pt x="1293" y="12032"/>
                    <a:pt x="1316" y="12056"/>
                  </a:cubicBezTo>
                  <a:lnTo>
                    <a:pt x="1327" y="12062"/>
                  </a:lnTo>
                  <a:cubicBezTo>
                    <a:pt x="1772" y="12474"/>
                    <a:pt x="2263" y="12726"/>
                    <a:pt x="2788" y="12810"/>
                  </a:cubicBezTo>
                  <a:cubicBezTo>
                    <a:pt x="2917" y="12831"/>
                    <a:pt x="3047" y="12841"/>
                    <a:pt x="3177" y="12841"/>
                  </a:cubicBezTo>
                  <a:cubicBezTo>
                    <a:pt x="3520" y="12841"/>
                    <a:pt x="3863" y="12769"/>
                    <a:pt x="4203" y="12626"/>
                  </a:cubicBezTo>
                  <a:lnTo>
                    <a:pt x="4210" y="12626"/>
                  </a:lnTo>
                  <a:cubicBezTo>
                    <a:pt x="4233" y="12617"/>
                    <a:pt x="4260" y="12603"/>
                    <a:pt x="4283" y="12594"/>
                  </a:cubicBezTo>
                  <a:lnTo>
                    <a:pt x="4290" y="12591"/>
                  </a:lnTo>
                  <a:cubicBezTo>
                    <a:pt x="4316" y="12580"/>
                    <a:pt x="4339" y="12567"/>
                    <a:pt x="4362" y="12557"/>
                  </a:cubicBezTo>
                  <a:lnTo>
                    <a:pt x="4366" y="12554"/>
                  </a:lnTo>
                  <a:cubicBezTo>
                    <a:pt x="4393" y="12543"/>
                    <a:pt x="4416" y="12531"/>
                    <a:pt x="4439" y="12517"/>
                  </a:cubicBezTo>
                  <a:lnTo>
                    <a:pt x="4442" y="12514"/>
                  </a:lnTo>
                  <a:cubicBezTo>
                    <a:pt x="4465" y="12504"/>
                    <a:pt x="4489" y="12491"/>
                    <a:pt x="4512" y="12477"/>
                  </a:cubicBezTo>
                  <a:lnTo>
                    <a:pt x="4515" y="12477"/>
                  </a:lnTo>
                  <a:cubicBezTo>
                    <a:pt x="4539" y="12464"/>
                    <a:pt x="4562" y="12451"/>
                    <a:pt x="4585" y="12437"/>
                  </a:cubicBezTo>
                  <a:lnTo>
                    <a:pt x="4589" y="12434"/>
                  </a:lnTo>
                  <a:cubicBezTo>
                    <a:pt x="4672" y="12384"/>
                    <a:pt x="4758" y="12331"/>
                    <a:pt x="4841" y="12272"/>
                  </a:cubicBezTo>
                  <a:lnTo>
                    <a:pt x="4864" y="12255"/>
                  </a:lnTo>
                  <a:cubicBezTo>
                    <a:pt x="4881" y="12241"/>
                    <a:pt x="4897" y="12228"/>
                    <a:pt x="4914" y="12218"/>
                  </a:cubicBezTo>
                  <a:lnTo>
                    <a:pt x="4920" y="12212"/>
                  </a:lnTo>
                  <a:cubicBezTo>
                    <a:pt x="4940" y="12198"/>
                    <a:pt x="4960" y="12182"/>
                    <a:pt x="4977" y="12168"/>
                  </a:cubicBezTo>
                  <a:lnTo>
                    <a:pt x="4980" y="12165"/>
                  </a:lnTo>
                  <a:cubicBezTo>
                    <a:pt x="5000" y="12152"/>
                    <a:pt x="5020" y="12135"/>
                    <a:pt x="5040" y="12119"/>
                  </a:cubicBezTo>
                  <a:cubicBezTo>
                    <a:pt x="5060" y="12102"/>
                    <a:pt x="5077" y="12088"/>
                    <a:pt x="5093" y="12076"/>
                  </a:cubicBezTo>
                  <a:lnTo>
                    <a:pt x="5103" y="12065"/>
                  </a:lnTo>
                  <a:cubicBezTo>
                    <a:pt x="5455" y="11766"/>
                    <a:pt x="5781" y="11388"/>
                    <a:pt x="6010" y="11006"/>
                  </a:cubicBezTo>
                  <a:lnTo>
                    <a:pt x="6010" y="11006"/>
                  </a:lnTo>
                  <a:cubicBezTo>
                    <a:pt x="6010" y="11016"/>
                    <a:pt x="6007" y="11026"/>
                    <a:pt x="6007" y="11036"/>
                  </a:cubicBezTo>
                  <a:cubicBezTo>
                    <a:pt x="5817" y="12351"/>
                    <a:pt x="5588" y="14454"/>
                    <a:pt x="5506" y="16403"/>
                  </a:cubicBezTo>
                  <a:cubicBezTo>
                    <a:pt x="5366" y="19662"/>
                    <a:pt x="5714" y="20638"/>
                    <a:pt x="6033" y="21124"/>
                  </a:cubicBezTo>
                  <a:cubicBezTo>
                    <a:pt x="6226" y="21419"/>
                    <a:pt x="6472" y="21678"/>
                    <a:pt x="6757" y="21890"/>
                  </a:cubicBezTo>
                  <a:lnTo>
                    <a:pt x="6757" y="21973"/>
                  </a:lnTo>
                  <a:lnTo>
                    <a:pt x="7365" y="22243"/>
                  </a:lnTo>
                  <a:cubicBezTo>
                    <a:pt x="7594" y="22342"/>
                    <a:pt x="7837" y="22416"/>
                    <a:pt x="8083" y="22462"/>
                  </a:cubicBezTo>
                  <a:cubicBezTo>
                    <a:pt x="8296" y="22502"/>
                    <a:pt x="8511" y="22522"/>
                    <a:pt x="8730" y="22522"/>
                  </a:cubicBezTo>
                  <a:cubicBezTo>
                    <a:pt x="8874" y="22522"/>
                    <a:pt x="9016" y="22515"/>
                    <a:pt x="9159" y="22499"/>
                  </a:cubicBezTo>
                  <a:lnTo>
                    <a:pt x="9165" y="22499"/>
                  </a:lnTo>
                  <a:lnTo>
                    <a:pt x="9236" y="22488"/>
                  </a:lnTo>
                  <a:cubicBezTo>
                    <a:pt x="10102" y="22369"/>
                    <a:pt x="10913" y="21953"/>
                    <a:pt x="11580" y="21286"/>
                  </a:cubicBezTo>
                  <a:cubicBezTo>
                    <a:pt x="12069" y="20798"/>
                    <a:pt x="12388" y="19925"/>
                    <a:pt x="12607" y="18453"/>
                  </a:cubicBezTo>
                  <a:cubicBezTo>
                    <a:pt x="12763" y="17420"/>
                    <a:pt x="12872" y="16078"/>
                    <a:pt x="12926" y="14460"/>
                  </a:cubicBezTo>
                  <a:cubicBezTo>
                    <a:pt x="13015" y="11866"/>
                    <a:pt x="12955" y="9079"/>
                    <a:pt x="12892" y="7196"/>
                  </a:cubicBezTo>
                  <a:cubicBezTo>
                    <a:pt x="12793" y="4415"/>
                    <a:pt x="12434" y="1433"/>
                    <a:pt x="10534" y="370"/>
                  </a:cubicBezTo>
                  <a:cubicBezTo>
                    <a:pt x="10169" y="164"/>
                    <a:pt x="9757" y="41"/>
                    <a:pt x="9308" y="8"/>
                  </a:cubicBezTo>
                  <a:cubicBezTo>
                    <a:pt x="9248" y="5"/>
                    <a:pt x="9188" y="1"/>
                    <a:pt x="9129" y="1"/>
                  </a:cubicBezTo>
                  <a:cubicBezTo>
                    <a:pt x="9101" y="1"/>
                    <a:pt x="9073" y="1"/>
                    <a:pt x="9045" y="1"/>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0" name="Google Shape;590;p27"/>
            <p:cNvSpPr/>
            <p:nvPr/>
          </p:nvSpPr>
          <p:spPr>
            <a:xfrm>
              <a:off x="1757411" y="753296"/>
              <a:ext cx="832434" cy="1511256"/>
            </a:xfrm>
            <a:custGeom>
              <a:avLst/>
              <a:gdLst/>
              <a:ahLst/>
              <a:cxnLst/>
              <a:rect l="l" t="t" r="r" b="b"/>
              <a:pathLst>
                <a:path w="11288" h="20493" extrusionOk="0">
                  <a:moveTo>
                    <a:pt x="8165" y="0"/>
                  </a:moveTo>
                  <a:cubicBezTo>
                    <a:pt x="8131" y="0"/>
                    <a:pt x="8096" y="1"/>
                    <a:pt x="8062" y="2"/>
                  </a:cubicBezTo>
                  <a:cubicBezTo>
                    <a:pt x="7806" y="5"/>
                    <a:pt x="7547" y="42"/>
                    <a:pt x="7285" y="108"/>
                  </a:cubicBezTo>
                  <a:cubicBezTo>
                    <a:pt x="6960" y="195"/>
                    <a:pt x="6627" y="324"/>
                    <a:pt x="6299" y="497"/>
                  </a:cubicBezTo>
                  <a:cubicBezTo>
                    <a:pt x="6291" y="501"/>
                    <a:pt x="6288" y="501"/>
                    <a:pt x="6285" y="501"/>
                  </a:cubicBezTo>
                  <a:lnTo>
                    <a:pt x="6285" y="504"/>
                  </a:lnTo>
                  <a:cubicBezTo>
                    <a:pt x="6119" y="591"/>
                    <a:pt x="5953" y="683"/>
                    <a:pt x="5790" y="790"/>
                  </a:cubicBezTo>
                  <a:lnTo>
                    <a:pt x="5611" y="909"/>
                  </a:lnTo>
                  <a:lnTo>
                    <a:pt x="5604" y="909"/>
                  </a:lnTo>
                  <a:cubicBezTo>
                    <a:pt x="5451" y="1015"/>
                    <a:pt x="5299" y="1129"/>
                    <a:pt x="5146" y="1244"/>
                  </a:cubicBezTo>
                  <a:lnTo>
                    <a:pt x="5146" y="1248"/>
                  </a:lnTo>
                  <a:cubicBezTo>
                    <a:pt x="3973" y="2161"/>
                    <a:pt x="2837" y="3496"/>
                    <a:pt x="1851" y="4965"/>
                  </a:cubicBezTo>
                  <a:cubicBezTo>
                    <a:pt x="562" y="6888"/>
                    <a:pt x="1" y="8020"/>
                    <a:pt x="230" y="8984"/>
                  </a:cubicBezTo>
                  <a:cubicBezTo>
                    <a:pt x="286" y="9226"/>
                    <a:pt x="392" y="9459"/>
                    <a:pt x="556" y="9691"/>
                  </a:cubicBezTo>
                  <a:cubicBezTo>
                    <a:pt x="605" y="9765"/>
                    <a:pt x="662" y="9841"/>
                    <a:pt x="725" y="9914"/>
                  </a:cubicBezTo>
                  <a:cubicBezTo>
                    <a:pt x="815" y="10027"/>
                    <a:pt x="918" y="10137"/>
                    <a:pt x="1034" y="10249"/>
                  </a:cubicBezTo>
                  <a:cubicBezTo>
                    <a:pt x="1107" y="10319"/>
                    <a:pt x="1180" y="10382"/>
                    <a:pt x="1253" y="10439"/>
                  </a:cubicBezTo>
                  <a:cubicBezTo>
                    <a:pt x="1595" y="10704"/>
                    <a:pt x="1933" y="10811"/>
                    <a:pt x="2255" y="10811"/>
                  </a:cubicBezTo>
                  <a:cubicBezTo>
                    <a:pt x="3174" y="10811"/>
                    <a:pt x="3954" y="9936"/>
                    <a:pt x="4259" y="9392"/>
                  </a:cubicBezTo>
                  <a:cubicBezTo>
                    <a:pt x="4671" y="8662"/>
                    <a:pt x="5212" y="8097"/>
                    <a:pt x="5674" y="8057"/>
                  </a:cubicBezTo>
                  <a:cubicBezTo>
                    <a:pt x="5698" y="8054"/>
                    <a:pt x="5724" y="8054"/>
                    <a:pt x="5747" y="8054"/>
                  </a:cubicBezTo>
                  <a:cubicBezTo>
                    <a:pt x="5747" y="8054"/>
                    <a:pt x="5750" y="8053"/>
                    <a:pt x="5755" y="8053"/>
                  </a:cubicBezTo>
                  <a:cubicBezTo>
                    <a:pt x="5777" y="8053"/>
                    <a:pt x="5847" y="8060"/>
                    <a:pt x="5923" y="8130"/>
                  </a:cubicBezTo>
                  <a:cubicBezTo>
                    <a:pt x="6092" y="8287"/>
                    <a:pt x="6291" y="8758"/>
                    <a:pt x="6089" y="10166"/>
                  </a:cubicBezTo>
                  <a:cubicBezTo>
                    <a:pt x="5704" y="12847"/>
                    <a:pt x="5203" y="18397"/>
                    <a:pt x="5960" y="19553"/>
                  </a:cubicBezTo>
                  <a:cubicBezTo>
                    <a:pt x="6176" y="19886"/>
                    <a:pt x="6484" y="20138"/>
                    <a:pt x="6849" y="20294"/>
                  </a:cubicBezTo>
                  <a:lnTo>
                    <a:pt x="6849" y="20297"/>
                  </a:lnTo>
                  <a:cubicBezTo>
                    <a:pt x="7006" y="20367"/>
                    <a:pt x="7172" y="20417"/>
                    <a:pt x="7348" y="20450"/>
                  </a:cubicBezTo>
                  <a:cubicBezTo>
                    <a:pt x="7496" y="20478"/>
                    <a:pt x="7650" y="20493"/>
                    <a:pt x="7806" y="20493"/>
                  </a:cubicBezTo>
                  <a:cubicBezTo>
                    <a:pt x="7927" y="20493"/>
                    <a:pt x="8049" y="20484"/>
                    <a:pt x="8172" y="20467"/>
                  </a:cubicBezTo>
                  <a:lnTo>
                    <a:pt x="8175" y="20467"/>
                  </a:lnTo>
                  <a:cubicBezTo>
                    <a:pt x="8776" y="20384"/>
                    <a:pt x="9400" y="20091"/>
                    <a:pt x="9939" y="19553"/>
                  </a:cubicBezTo>
                  <a:cubicBezTo>
                    <a:pt x="11287" y="18208"/>
                    <a:pt x="11048" y="8961"/>
                    <a:pt x="10952" y="6217"/>
                  </a:cubicBezTo>
                  <a:cubicBezTo>
                    <a:pt x="10869" y="3855"/>
                    <a:pt x="10583" y="1059"/>
                    <a:pt x="9112" y="241"/>
                  </a:cubicBezTo>
                  <a:cubicBezTo>
                    <a:pt x="8876" y="105"/>
                    <a:pt x="8610" y="29"/>
                    <a:pt x="8312" y="5"/>
                  </a:cubicBezTo>
                  <a:cubicBezTo>
                    <a:pt x="8263" y="2"/>
                    <a:pt x="8214" y="0"/>
                    <a:pt x="816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1" name="Google Shape;591;p27"/>
            <p:cNvSpPr/>
            <p:nvPr/>
          </p:nvSpPr>
          <p:spPr>
            <a:xfrm>
              <a:off x="1849814" y="1336691"/>
              <a:ext cx="326027" cy="213860"/>
            </a:xfrm>
            <a:custGeom>
              <a:avLst/>
              <a:gdLst/>
              <a:ahLst/>
              <a:cxnLst/>
              <a:rect l="l" t="t" r="r" b="b"/>
              <a:pathLst>
                <a:path w="4421" h="2900" extrusionOk="0">
                  <a:moveTo>
                    <a:pt x="3899" y="0"/>
                  </a:moveTo>
                  <a:cubicBezTo>
                    <a:pt x="3600" y="0"/>
                    <a:pt x="3262" y="86"/>
                    <a:pt x="2983" y="196"/>
                  </a:cubicBezTo>
                  <a:cubicBezTo>
                    <a:pt x="2248" y="492"/>
                    <a:pt x="2205" y="897"/>
                    <a:pt x="1176" y="1930"/>
                  </a:cubicBezTo>
                  <a:cubicBezTo>
                    <a:pt x="764" y="2338"/>
                    <a:pt x="372" y="2521"/>
                    <a:pt x="0" y="2528"/>
                  </a:cubicBezTo>
                  <a:cubicBezTo>
                    <a:pt x="342" y="2793"/>
                    <a:pt x="681" y="2899"/>
                    <a:pt x="1003" y="2899"/>
                  </a:cubicBezTo>
                  <a:cubicBezTo>
                    <a:pt x="1923" y="2899"/>
                    <a:pt x="2700" y="2027"/>
                    <a:pt x="3006" y="1481"/>
                  </a:cubicBezTo>
                  <a:cubicBezTo>
                    <a:pt x="3418" y="751"/>
                    <a:pt x="3959" y="186"/>
                    <a:pt x="4421" y="146"/>
                  </a:cubicBezTo>
                  <a:cubicBezTo>
                    <a:pt x="4292" y="40"/>
                    <a:pt x="4109" y="0"/>
                    <a:pt x="3899"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2" name="Google Shape;592;p27"/>
            <p:cNvSpPr/>
            <p:nvPr/>
          </p:nvSpPr>
          <p:spPr>
            <a:xfrm>
              <a:off x="2351946" y="753223"/>
              <a:ext cx="219023" cy="1509413"/>
            </a:xfrm>
            <a:custGeom>
              <a:avLst/>
              <a:gdLst/>
              <a:ahLst/>
              <a:cxnLst/>
              <a:rect l="l" t="t" r="r" b="b"/>
              <a:pathLst>
                <a:path w="2970" h="20468" extrusionOk="0">
                  <a:moveTo>
                    <a:pt x="83" y="0"/>
                  </a:moveTo>
                  <a:cubicBezTo>
                    <a:pt x="57" y="0"/>
                    <a:pt x="30" y="3"/>
                    <a:pt x="0" y="3"/>
                  </a:cubicBezTo>
                  <a:lnTo>
                    <a:pt x="27" y="30"/>
                  </a:lnTo>
                  <a:cubicBezTo>
                    <a:pt x="27" y="30"/>
                    <a:pt x="1303" y="408"/>
                    <a:pt x="1531" y="1435"/>
                  </a:cubicBezTo>
                  <a:cubicBezTo>
                    <a:pt x="1714" y="2255"/>
                    <a:pt x="2514" y="6397"/>
                    <a:pt x="2514" y="10307"/>
                  </a:cubicBezTo>
                  <a:cubicBezTo>
                    <a:pt x="2514" y="11280"/>
                    <a:pt x="2465" y="12240"/>
                    <a:pt x="2345" y="13130"/>
                  </a:cubicBezTo>
                  <a:cubicBezTo>
                    <a:pt x="1870" y="16598"/>
                    <a:pt x="944" y="19192"/>
                    <a:pt x="113" y="20468"/>
                  </a:cubicBezTo>
                  <a:cubicBezTo>
                    <a:pt x="714" y="20385"/>
                    <a:pt x="1338" y="20092"/>
                    <a:pt x="1877" y="19554"/>
                  </a:cubicBezTo>
                  <a:cubicBezTo>
                    <a:pt x="2777" y="18657"/>
                    <a:pt x="2970" y="14243"/>
                    <a:pt x="2970" y="10589"/>
                  </a:cubicBezTo>
                  <a:cubicBezTo>
                    <a:pt x="2970" y="8766"/>
                    <a:pt x="2923" y="7132"/>
                    <a:pt x="2890" y="6218"/>
                  </a:cubicBezTo>
                  <a:cubicBezTo>
                    <a:pt x="2807" y="3856"/>
                    <a:pt x="2521" y="1060"/>
                    <a:pt x="1050" y="242"/>
                  </a:cubicBezTo>
                  <a:cubicBezTo>
                    <a:pt x="814" y="106"/>
                    <a:pt x="548" y="30"/>
                    <a:pt x="250" y="6"/>
                  </a:cubicBezTo>
                  <a:cubicBezTo>
                    <a:pt x="193" y="3"/>
                    <a:pt x="140" y="0"/>
                    <a:pt x="83" y="0"/>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3" name="Google Shape;593;p27"/>
            <p:cNvSpPr/>
            <p:nvPr/>
          </p:nvSpPr>
          <p:spPr>
            <a:xfrm>
              <a:off x="2251505" y="1221575"/>
              <a:ext cx="70869" cy="88789"/>
            </a:xfrm>
            <a:custGeom>
              <a:avLst/>
              <a:gdLst/>
              <a:ahLst/>
              <a:cxnLst/>
              <a:rect l="l" t="t" r="r" b="b"/>
              <a:pathLst>
                <a:path w="961" h="1204" extrusionOk="0">
                  <a:moveTo>
                    <a:pt x="801" y="0"/>
                  </a:moveTo>
                  <a:cubicBezTo>
                    <a:pt x="558" y="46"/>
                    <a:pt x="276" y="73"/>
                    <a:pt x="17" y="93"/>
                  </a:cubicBezTo>
                  <a:lnTo>
                    <a:pt x="17" y="96"/>
                  </a:lnTo>
                  <a:lnTo>
                    <a:pt x="0" y="1202"/>
                  </a:lnTo>
                  <a:cubicBezTo>
                    <a:pt x="19" y="1203"/>
                    <a:pt x="37" y="1204"/>
                    <a:pt x="55" y="1204"/>
                  </a:cubicBezTo>
                  <a:cubicBezTo>
                    <a:pt x="960" y="1204"/>
                    <a:pt x="801" y="0"/>
                    <a:pt x="80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4" name="Google Shape;594;p27"/>
            <p:cNvSpPr/>
            <p:nvPr/>
          </p:nvSpPr>
          <p:spPr>
            <a:xfrm>
              <a:off x="2180488" y="1228360"/>
              <a:ext cx="72344" cy="81931"/>
            </a:xfrm>
            <a:custGeom>
              <a:avLst/>
              <a:gdLst/>
              <a:ahLst/>
              <a:cxnLst/>
              <a:rect l="l" t="t" r="r" b="b"/>
              <a:pathLst>
                <a:path w="981" h="1111" extrusionOk="0">
                  <a:moveTo>
                    <a:pt x="980" y="1"/>
                  </a:moveTo>
                  <a:cubicBezTo>
                    <a:pt x="558" y="28"/>
                    <a:pt x="206" y="28"/>
                    <a:pt x="206" y="28"/>
                  </a:cubicBezTo>
                  <a:cubicBezTo>
                    <a:pt x="206" y="28"/>
                    <a:pt x="0" y="1060"/>
                    <a:pt x="963" y="1110"/>
                  </a:cubicBezTo>
                  <a:lnTo>
                    <a:pt x="980" y="4"/>
                  </a:lnTo>
                  <a:lnTo>
                    <a:pt x="98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5" name="Google Shape;595;p27"/>
            <p:cNvSpPr/>
            <p:nvPr/>
          </p:nvSpPr>
          <p:spPr>
            <a:xfrm>
              <a:off x="1969060" y="1068408"/>
              <a:ext cx="144393" cy="144393"/>
            </a:xfrm>
            <a:custGeom>
              <a:avLst/>
              <a:gdLst/>
              <a:ahLst/>
              <a:cxnLst/>
              <a:rect l="l" t="t" r="r" b="b"/>
              <a:pathLst>
                <a:path w="1958" h="1958" extrusionOk="0">
                  <a:moveTo>
                    <a:pt x="981" y="1"/>
                  </a:moveTo>
                  <a:cubicBezTo>
                    <a:pt x="439" y="1"/>
                    <a:pt x="1" y="439"/>
                    <a:pt x="1" y="977"/>
                  </a:cubicBezTo>
                  <a:cubicBezTo>
                    <a:pt x="1" y="1519"/>
                    <a:pt x="439" y="1958"/>
                    <a:pt x="981" y="1958"/>
                  </a:cubicBezTo>
                  <a:cubicBezTo>
                    <a:pt x="1519" y="1958"/>
                    <a:pt x="1957" y="1519"/>
                    <a:pt x="1957" y="977"/>
                  </a:cubicBezTo>
                  <a:cubicBezTo>
                    <a:pt x="1957" y="439"/>
                    <a:pt x="1519" y="1"/>
                    <a:pt x="981"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6" name="Google Shape;596;p27"/>
            <p:cNvSpPr/>
            <p:nvPr/>
          </p:nvSpPr>
          <p:spPr>
            <a:xfrm>
              <a:off x="2035210" y="1077773"/>
              <a:ext cx="62757" cy="62757"/>
            </a:xfrm>
            <a:custGeom>
              <a:avLst/>
              <a:gdLst/>
              <a:ahLst/>
              <a:cxnLst/>
              <a:rect l="l" t="t" r="r" b="b"/>
              <a:pathLst>
                <a:path w="851" h="851" extrusionOk="0">
                  <a:moveTo>
                    <a:pt x="425" y="0"/>
                  </a:moveTo>
                  <a:cubicBezTo>
                    <a:pt x="190" y="0"/>
                    <a:pt x="1" y="189"/>
                    <a:pt x="1" y="425"/>
                  </a:cubicBezTo>
                  <a:cubicBezTo>
                    <a:pt x="1" y="661"/>
                    <a:pt x="190" y="850"/>
                    <a:pt x="425" y="850"/>
                  </a:cubicBezTo>
                  <a:cubicBezTo>
                    <a:pt x="661" y="850"/>
                    <a:pt x="850" y="661"/>
                    <a:pt x="850" y="425"/>
                  </a:cubicBezTo>
                  <a:cubicBezTo>
                    <a:pt x="850" y="189"/>
                    <a:pt x="661" y="0"/>
                    <a:pt x="425"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7" name="Google Shape;597;p27"/>
            <p:cNvSpPr/>
            <p:nvPr/>
          </p:nvSpPr>
          <p:spPr>
            <a:xfrm>
              <a:off x="1982040" y="1139276"/>
              <a:ext cx="67182" cy="66887"/>
            </a:xfrm>
            <a:custGeom>
              <a:avLst/>
              <a:gdLst/>
              <a:ahLst/>
              <a:cxnLst/>
              <a:rect l="l" t="t" r="r" b="b"/>
              <a:pathLst>
                <a:path w="911" h="907" extrusionOk="0">
                  <a:moveTo>
                    <a:pt x="455" y="0"/>
                  </a:moveTo>
                  <a:cubicBezTo>
                    <a:pt x="207" y="0"/>
                    <a:pt x="1" y="203"/>
                    <a:pt x="1" y="451"/>
                  </a:cubicBezTo>
                  <a:cubicBezTo>
                    <a:pt x="1" y="704"/>
                    <a:pt x="207" y="907"/>
                    <a:pt x="455" y="907"/>
                  </a:cubicBezTo>
                  <a:cubicBezTo>
                    <a:pt x="708" y="907"/>
                    <a:pt x="911" y="704"/>
                    <a:pt x="911" y="451"/>
                  </a:cubicBezTo>
                  <a:cubicBezTo>
                    <a:pt x="911" y="203"/>
                    <a:pt x="708" y="0"/>
                    <a:pt x="455"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8" name="Google Shape;598;p27"/>
            <p:cNvSpPr/>
            <p:nvPr/>
          </p:nvSpPr>
          <p:spPr>
            <a:xfrm>
              <a:off x="2304675" y="1063393"/>
              <a:ext cx="141148" cy="138346"/>
            </a:xfrm>
            <a:custGeom>
              <a:avLst/>
              <a:gdLst/>
              <a:ahLst/>
              <a:cxnLst/>
              <a:rect l="l" t="t" r="r" b="b"/>
              <a:pathLst>
                <a:path w="1914" h="1876" extrusionOk="0">
                  <a:moveTo>
                    <a:pt x="1692" y="0"/>
                  </a:moveTo>
                  <a:cubicBezTo>
                    <a:pt x="1660" y="0"/>
                    <a:pt x="1628" y="8"/>
                    <a:pt x="1598" y="26"/>
                  </a:cubicBezTo>
                  <a:lnTo>
                    <a:pt x="100" y="879"/>
                  </a:lnTo>
                  <a:cubicBezTo>
                    <a:pt x="37" y="916"/>
                    <a:pt x="0" y="985"/>
                    <a:pt x="3" y="1059"/>
                  </a:cubicBezTo>
                  <a:cubicBezTo>
                    <a:pt x="6" y="1132"/>
                    <a:pt x="53" y="1195"/>
                    <a:pt x="120" y="1224"/>
                  </a:cubicBezTo>
                  <a:lnTo>
                    <a:pt x="1618" y="1862"/>
                  </a:lnTo>
                  <a:cubicBezTo>
                    <a:pt x="1641" y="1873"/>
                    <a:pt x="1668" y="1876"/>
                    <a:pt x="1694" y="1876"/>
                  </a:cubicBezTo>
                  <a:cubicBezTo>
                    <a:pt x="1767" y="1876"/>
                    <a:pt x="1840" y="1833"/>
                    <a:pt x="1870" y="1759"/>
                  </a:cubicBezTo>
                  <a:cubicBezTo>
                    <a:pt x="1913" y="1660"/>
                    <a:pt x="1867" y="1547"/>
                    <a:pt x="1767" y="1503"/>
                  </a:cubicBezTo>
                  <a:lnTo>
                    <a:pt x="631" y="1022"/>
                  </a:lnTo>
                  <a:lnTo>
                    <a:pt x="1787" y="364"/>
                  </a:lnTo>
                  <a:cubicBezTo>
                    <a:pt x="1880" y="312"/>
                    <a:pt x="1913" y="192"/>
                    <a:pt x="1860" y="99"/>
                  </a:cubicBezTo>
                  <a:cubicBezTo>
                    <a:pt x="1824" y="36"/>
                    <a:pt x="1760" y="0"/>
                    <a:pt x="1692"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599" name="Google Shape;599;p27"/>
            <p:cNvSpPr/>
            <p:nvPr/>
          </p:nvSpPr>
          <p:spPr>
            <a:xfrm>
              <a:off x="2089855" y="1205573"/>
              <a:ext cx="275585" cy="32227"/>
            </a:xfrm>
            <a:custGeom>
              <a:avLst/>
              <a:gdLst/>
              <a:ahLst/>
              <a:cxnLst/>
              <a:rect l="l" t="t" r="r" b="b"/>
              <a:pathLst>
                <a:path w="3737" h="437" extrusionOk="0">
                  <a:moveTo>
                    <a:pt x="110" y="0"/>
                  </a:moveTo>
                  <a:cubicBezTo>
                    <a:pt x="75" y="0"/>
                    <a:pt x="42" y="18"/>
                    <a:pt x="23" y="51"/>
                  </a:cubicBezTo>
                  <a:cubicBezTo>
                    <a:pt x="0" y="101"/>
                    <a:pt x="17" y="157"/>
                    <a:pt x="63" y="184"/>
                  </a:cubicBezTo>
                  <a:cubicBezTo>
                    <a:pt x="93" y="197"/>
                    <a:pt x="552" y="436"/>
                    <a:pt x="1595" y="436"/>
                  </a:cubicBezTo>
                  <a:cubicBezTo>
                    <a:pt x="2126" y="436"/>
                    <a:pt x="2804" y="373"/>
                    <a:pt x="3650" y="193"/>
                  </a:cubicBezTo>
                  <a:cubicBezTo>
                    <a:pt x="3704" y="181"/>
                    <a:pt x="3737" y="130"/>
                    <a:pt x="3727" y="78"/>
                  </a:cubicBezTo>
                  <a:cubicBezTo>
                    <a:pt x="3715" y="32"/>
                    <a:pt x="3678" y="1"/>
                    <a:pt x="3634" y="1"/>
                  </a:cubicBezTo>
                  <a:cubicBezTo>
                    <a:pt x="3627" y="1"/>
                    <a:pt x="3619" y="2"/>
                    <a:pt x="3611" y="4"/>
                  </a:cubicBezTo>
                  <a:cubicBezTo>
                    <a:pt x="2784" y="180"/>
                    <a:pt x="2122" y="239"/>
                    <a:pt x="1608" y="239"/>
                  </a:cubicBezTo>
                  <a:cubicBezTo>
                    <a:pt x="607" y="239"/>
                    <a:pt x="165" y="18"/>
                    <a:pt x="156" y="11"/>
                  </a:cubicBezTo>
                  <a:cubicBezTo>
                    <a:pt x="141" y="4"/>
                    <a:pt x="126" y="0"/>
                    <a:pt x="11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00" name="Google Shape;600;p27"/>
            <p:cNvSpPr/>
            <p:nvPr/>
          </p:nvSpPr>
          <p:spPr>
            <a:xfrm>
              <a:off x="1907557" y="1230351"/>
              <a:ext cx="122785" cy="99261"/>
            </a:xfrm>
            <a:custGeom>
              <a:avLst/>
              <a:gdLst/>
              <a:ahLst/>
              <a:cxnLst/>
              <a:rect l="l" t="t" r="r" b="b"/>
              <a:pathLst>
                <a:path w="1665" h="1346" extrusionOk="0">
                  <a:moveTo>
                    <a:pt x="835" y="1"/>
                  </a:moveTo>
                  <a:cubicBezTo>
                    <a:pt x="376" y="1"/>
                    <a:pt x="1" y="303"/>
                    <a:pt x="1" y="674"/>
                  </a:cubicBezTo>
                  <a:cubicBezTo>
                    <a:pt x="1" y="1047"/>
                    <a:pt x="376" y="1346"/>
                    <a:pt x="835" y="1346"/>
                  </a:cubicBezTo>
                  <a:cubicBezTo>
                    <a:pt x="1293" y="1346"/>
                    <a:pt x="1665" y="1047"/>
                    <a:pt x="1665" y="674"/>
                  </a:cubicBezTo>
                  <a:cubicBezTo>
                    <a:pt x="1665" y="303"/>
                    <a:pt x="1293" y="1"/>
                    <a:pt x="835"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01" name="Google Shape;601;p27"/>
            <p:cNvSpPr/>
            <p:nvPr/>
          </p:nvSpPr>
          <p:spPr>
            <a:xfrm>
              <a:off x="2382329" y="1230351"/>
              <a:ext cx="122712" cy="99261"/>
            </a:xfrm>
            <a:custGeom>
              <a:avLst/>
              <a:gdLst/>
              <a:ahLst/>
              <a:cxnLst/>
              <a:rect l="l" t="t" r="r" b="b"/>
              <a:pathLst>
                <a:path w="1664" h="1346" extrusionOk="0">
                  <a:moveTo>
                    <a:pt x="834" y="1"/>
                  </a:moveTo>
                  <a:cubicBezTo>
                    <a:pt x="372" y="1"/>
                    <a:pt x="0" y="303"/>
                    <a:pt x="0" y="674"/>
                  </a:cubicBezTo>
                  <a:cubicBezTo>
                    <a:pt x="0" y="1047"/>
                    <a:pt x="372" y="1346"/>
                    <a:pt x="834" y="1346"/>
                  </a:cubicBezTo>
                  <a:cubicBezTo>
                    <a:pt x="1292" y="1346"/>
                    <a:pt x="1664" y="1047"/>
                    <a:pt x="1664" y="674"/>
                  </a:cubicBezTo>
                  <a:cubicBezTo>
                    <a:pt x="1664" y="303"/>
                    <a:pt x="1292" y="1"/>
                    <a:pt x="834" y="1"/>
                  </a:cubicBezTo>
                  <a:close/>
                </a:path>
              </a:pathLst>
            </a:custGeom>
            <a:solidFill>
              <a:schemeClr val="dk1">
                <a:alpha val="15109"/>
              </a:scheme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pic>
        <p:nvPicPr>
          <p:cNvPr id="2" name="Picture 1" descr="Screenshot (1199)"/>
          <p:cNvPicPr>
            <a:picLocks noChangeAspect="1"/>
          </p:cNvPicPr>
          <p:nvPr/>
        </p:nvPicPr>
        <p:blipFill>
          <a:blip r:embed="rId3"/>
          <a:stretch>
            <a:fillRect/>
          </a:stretch>
        </p:blipFill>
        <p:spPr>
          <a:xfrm>
            <a:off x="1212215" y="1852930"/>
            <a:ext cx="10528300" cy="2867660"/>
          </a:xfrm>
          <a:prstGeom prst="rect">
            <a:avLst/>
          </a:prstGeom>
        </p:spPr>
      </p:pic>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100" name="Text Box 99"/>
          <p:cNvSpPr txBox="1"/>
          <p:nvPr/>
        </p:nvSpPr>
        <p:spPr>
          <a:xfrm>
            <a:off x="1237615" y="2038985"/>
            <a:ext cx="10677525" cy="2676525"/>
          </a:xfrm>
          <a:prstGeom prst="rect">
            <a:avLst/>
          </a:prstGeom>
          <a:noFill/>
          <a:ln w="9525">
            <a:noFill/>
          </a:ln>
        </p:spPr>
        <p:txBody>
          <a:bodyPr wrap="square">
            <a:spAutoFit/>
          </a:bodyPr>
          <a:lstStyle/>
          <a:p>
            <a:pPr indent="0"/>
            <a:r>
              <a:rPr lang="en-US" sz="1300" b="0">
                <a:latin typeface="Times New Roman" panose="02020603050405020304" pitchFamily="18" charset="0"/>
              </a:rPr>
              <a:t> </a:t>
            </a:r>
            <a:r>
              <a:rPr lang="en-US" sz="2400" b="1">
                <a:solidFill>
                  <a:srgbClr val="FF0000"/>
                </a:solidFill>
                <a:latin typeface="Times New Roman" panose="02020603050405020304" pitchFamily="18" charset="0"/>
              </a:rPr>
              <a:t>Ý nghĩa của chiếc khăn quàng đỏ – Hình tam giác cân, có đường cao bằng một phần tư cạnh đáy. Khăn quàng đỏ là một phần cờ Tổ quốc, màu đỏ tượng trưng cho lí tưởng cách mạng. Đeo khăn quàng đỏ, đội viên Đội Thiếu niên Tiền phong Hồ Chí Minh tự hào về Tổ quốc, về Đảng Cộng sản Việt Nam, vẽ Bác Hồ vĩ đại, vể nhân dân Việt Nam anh hùng và nguyện phấn đấu để trở thành đoàn viên Đoàn Thanh niên Cộng sản Hồ Chí Minh. Đội viên đeo khăn quàng đỏ khi đến trường, trong mọi sinh hoạt và hoạt động của Đội.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100" name="Text Box 99"/>
          <p:cNvSpPr txBox="1"/>
          <p:nvPr/>
        </p:nvSpPr>
        <p:spPr>
          <a:xfrm>
            <a:off x="1020445" y="2090420"/>
            <a:ext cx="10486390" cy="2676525"/>
          </a:xfrm>
          <a:prstGeom prst="rect">
            <a:avLst/>
          </a:prstGeom>
          <a:noFill/>
          <a:ln w="9525">
            <a:noFill/>
          </a:ln>
        </p:spPr>
        <p:txBody>
          <a:bodyPr wrap="square">
            <a:spAutoFit/>
          </a:bodyPr>
          <a:lstStyle/>
          <a:p>
            <a:pPr indent="0"/>
            <a:r>
              <a:rPr lang="en-US" sz="2400" b="1">
                <a:solidFill>
                  <a:srgbClr val="FF0000"/>
                </a:solidFill>
                <a:latin typeface="Times New Roman" panose="02020603050405020304" pitchFamily="18" charset="0"/>
              </a:rPr>
              <a:t>Ý nghĩa của biểu tượng Búp măng non – Hình tròn, ở trong có hình búp măng non trên nền cờ đỏ sao vàng, ở dưới có băng chữ "SẴN SÀNG”. Nền đỏ sao vàng là cờ Tổ quốc, Búp măng non tượng trưng cho lửa tuổi thiếu niên là thế hệ tương lai của dân tộc Việt Nam anh hùng. Băng chữ “SẴN SÀNG” là khẩu hiệu hành động của Đội Thiếu niên Tiền phong Hồ Chí Minh. Đeo huy hiệu Đội nhắc nhở đội viên học tập và rèn luyện để sẵn sàng kế tục sự nghiệp cách mạng vinh quang của Đảng, của Bác Hồ và của dân tộc.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2"/>
        <p:cNvGrpSpPr/>
        <p:nvPr/>
      </p:nvGrpSpPr>
      <p:grpSpPr>
        <a:xfrm>
          <a:off x="0" y="0"/>
          <a:ext cx="0" cy="0"/>
          <a:chOff x="0" y="0"/>
          <a:chExt cx="0" cy="0"/>
        </a:xfrm>
      </p:grpSpPr>
      <p:sp>
        <p:nvSpPr>
          <p:cNvPr id="1493" name="Google Shape;1493;p40"/>
          <p:cNvSpPr/>
          <p:nvPr/>
        </p:nvSpPr>
        <p:spPr>
          <a:xfrm>
            <a:off x="2286646" y="1574116"/>
            <a:ext cx="8593553" cy="2080963"/>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4"/>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5" name="Google Shape;1495;p40"/>
          <p:cNvSpPr txBox="1">
            <a:spLocks noGrp="1"/>
          </p:cNvSpPr>
          <p:nvPr>
            <p:ph type="ctrTitle"/>
          </p:nvPr>
        </p:nvSpPr>
        <p:spPr>
          <a:xfrm rot="-182">
            <a:off x="2451913" y="2161440"/>
            <a:ext cx="8359535" cy="1194400"/>
          </a:xfrm>
          <a:prstGeom prst="rect">
            <a:avLst/>
          </a:prstGeom>
        </p:spPr>
        <p:txBody>
          <a:bodyPr spcFirstLastPara="1" wrap="square" lIns="121900" tIns="121900" rIns="121900" bIns="121900" anchor="b" anchorCtr="0">
            <a:noAutofit/>
          </a:bodyPr>
          <a:lstStyle/>
          <a:p>
            <a:r>
              <a:rPr lang="en-US" sz="9600" b="1" dirty="0" err="1">
                <a:ln w="19050">
                  <a:solidFill>
                    <a:sysClr val="windowText" lastClr="000000"/>
                  </a:solidFill>
                </a:ln>
                <a:latin typeface="+mj-lt"/>
                <a:cs typeface="Times New Roman" panose="02020603050405020304" pitchFamily="18" charset="0"/>
              </a:rPr>
              <a:t>Luyện</a:t>
            </a:r>
            <a:r>
              <a:rPr lang="en-US" sz="9600" b="1" dirty="0">
                <a:ln w="19050">
                  <a:solidFill>
                    <a:sysClr val="windowText" lastClr="000000"/>
                  </a:solidFill>
                </a:ln>
                <a:latin typeface="+mj-lt"/>
                <a:cs typeface="Times New Roman" panose="02020603050405020304" pitchFamily="18" charset="0"/>
              </a:rPr>
              <a:t> </a:t>
            </a:r>
            <a:r>
              <a:rPr lang="en-US" sz="9600" b="1" dirty="0" err="1">
                <a:ln w="19050">
                  <a:solidFill>
                    <a:sysClr val="windowText" lastClr="000000"/>
                  </a:solidFill>
                </a:ln>
                <a:latin typeface="+mj-lt"/>
                <a:cs typeface="Times New Roman" panose="02020603050405020304" pitchFamily="18" charset="0"/>
              </a:rPr>
              <a:t>tập</a:t>
            </a:r>
            <a:endParaRPr lang="en-US" sz="9600" b="1" dirty="0">
              <a:ln w="19050">
                <a:solidFill>
                  <a:sysClr val="windowText" lastClr="000000"/>
                </a:solidFill>
              </a:ln>
              <a:latin typeface="+mj-lt"/>
              <a:cs typeface="Times New Roman" panose="02020603050405020304" pitchFamily="18" charset="0"/>
            </a:endParaRPr>
          </a:p>
        </p:txBody>
      </p:sp>
      <p:sp>
        <p:nvSpPr>
          <p:cNvPr id="1496" name="Google Shape;1496;p40"/>
          <p:cNvSpPr txBox="1">
            <a:spLocks noGrp="1"/>
          </p:cNvSpPr>
          <p:nvPr>
            <p:ph type="subTitle" idx="1"/>
          </p:nvPr>
        </p:nvSpPr>
        <p:spPr>
          <a:xfrm rot="989">
            <a:off x="3099200" y="4533751"/>
            <a:ext cx="6953600" cy="647200"/>
          </a:xfrm>
          <a:prstGeom prst="rect">
            <a:avLst/>
          </a:prstGeom>
        </p:spPr>
        <p:txBody>
          <a:bodyPr spcFirstLastPara="1" wrap="square" lIns="121900" tIns="121900" rIns="121900" bIns="121900" anchor="t" anchorCtr="0">
            <a:noAutofit/>
          </a:bodyPr>
          <a:lstStyle/>
          <a:p>
            <a:pPr marL="0" indent="0"/>
            <a:r>
              <a:rPr lang="en-GB"/>
              <a:t>You could enter a subtitle here if you need it</a:t>
            </a:r>
          </a:p>
        </p:txBody>
      </p:sp>
      <p:sp>
        <p:nvSpPr>
          <p:cNvPr id="1508" name="Google Shape;1508;p40"/>
          <p:cNvSpPr/>
          <p:nvPr/>
        </p:nvSpPr>
        <p:spPr>
          <a:xfrm rot="639960">
            <a:off x="5856289" y="5555366"/>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542" name="Google Shape;1542;p40"/>
          <p:cNvGrpSpPr/>
          <p:nvPr/>
        </p:nvGrpSpPr>
        <p:grpSpPr>
          <a:xfrm rot="407631">
            <a:off x="1629433" y="2966051"/>
            <a:ext cx="1651135" cy="1447495"/>
            <a:chOff x="7611038" y="3431425"/>
            <a:chExt cx="1238324" cy="1085597"/>
          </a:xfrm>
        </p:grpSpPr>
        <p:sp>
          <p:nvSpPr>
            <p:cNvPr id="1543" name="Google Shape;1543;p40"/>
            <p:cNvSpPr/>
            <p:nvPr/>
          </p:nvSpPr>
          <p:spPr>
            <a:xfrm rot="1860596">
              <a:off x="7695149" y="3662528"/>
              <a:ext cx="1070103" cy="623391"/>
            </a:xfrm>
            <a:custGeom>
              <a:avLst/>
              <a:gdLst/>
              <a:ahLst/>
              <a:cxnLst/>
              <a:rect l="l" t="t" r="r" b="b"/>
              <a:pathLst>
                <a:path w="42803" h="24935" extrusionOk="0">
                  <a:moveTo>
                    <a:pt x="28230" y="1382"/>
                  </a:moveTo>
                  <a:cubicBezTo>
                    <a:pt x="32935" y="4810"/>
                    <a:pt x="37319" y="8626"/>
                    <a:pt x="41367" y="12809"/>
                  </a:cubicBezTo>
                  <a:cubicBezTo>
                    <a:pt x="35647" y="15578"/>
                    <a:pt x="30159" y="18774"/>
                    <a:pt x="24932" y="22385"/>
                  </a:cubicBezTo>
                  <a:cubicBezTo>
                    <a:pt x="25196" y="20114"/>
                    <a:pt x="25595" y="17874"/>
                    <a:pt x="26138" y="15655"/>
                  </a:cubicBezTo>
                  <a:cubicBezTo>
                    <a:pt x="26156" y="15588"/>
                    <a:pt x="26156" y="15528"/>
                    <a:pt x="26152" y="15472"/>
                  </a:cubicBezTo>
                  <a:cubicBezTo>
                    <a:pt x="26607" y="15262"/>
                    <a:pt x="26412" y="14623"/>
                    <a:pt x="25931" y="14623"/>
                  </a:cubicBezTo>
                  <a:cubicBezTo>
                    <a:pt x="25905" y="14623"/>
                    <a:pt x="25877" y="14625"/>
                    <a:pt x="25849" y="14629"/>
                  </a:cubicBezTo>
                  <a:cubicBezTo>
                    <a:pt x="18795" y="15652"/>
                    <a:pt x="11716" y="19415"/>
                    <a:pt x="6014" y="23612"/>
                  </a:cubicBezTo>
                  <a:cubicBezTo>
                    <a:pt x="4381" y="19596"/>
                    <a:pt x="2846" y="15497"/>
                    <a:pt x="959" y="11596"/>
                  </a:cubicBezTo>
                  <a:cubicBezTo>
                    <a:pt x="5138" y="10125"/>
                    <a:pt x="9294" y="8778"/>
                    <a:pt x="13713" y="8232"/>
                  </a:cubicBezTo>
                  <a:cubicBezTo>
                    <a:pt x="15404" y="8020"/>
                    <a:pt x="17073" y="7938"/>
                    <a:pt x="18737" y="7938"/>
                  </a:cubicBezTo>
                  <a:cubicBezTo>
                    <a:pt x="21201" y="7938"/>
                    <a:pt x="23654" y="8118"/>
                    <a:pt x="26149" y="8327"/>
                  </a:cubicBezTo>
                  <a:cubicBezTo>
                    <a:pt x="26220" y="8370"/>
                    <a:pt x="26304" y="8392"/>
                    <a:pt x="26388" y="8392"/>
                  </a:cubicBezTo>
                  <a:cubicBezTo>
                    <a:pt x="26467" y="8392"/>
                    <a:pt x="26546" y="8373"/>
                    <a:pt x="26614" y="8333"/>
                  </a:cubicBezTo>
                  <a:cubicBezTo>
                    <a:pt x="26871" y="8256"/>
                    <a:pt x="26974" y="7939"/>
                    <a:pt x="26886" y="7698"/>
                  </a:cubicBezTo>
                  <a:cubicBezTo>
                    <a:pt x="27394" y="5611"/>
                    <a:pt x="27778" y="3491"/>
                    <a:pt x="28230" y="1382"/>
                  </a:cubicBezTo>
                  <a:close/>
                  <a:moveTo>
                    <a:pt x="27913" y="1"/>
                  </a:moveTo>
                  <a:cubicBezTo>
                    <a:pt x="27688" y="1"/>
                    <a:pt x="27454" y="159"/>
                    <a:pt x="27408" y="376"/>
                  </a:cubicBezTo>
                  <a:cubicBezTo>
                    <a:pt x="26897" y="2680"/>
                    <a:pt x="26360" y="4997"/>
                    <a:pt x="26061" y="7339"/>
                  </a:cubicBezTo>
                  <a:cubicBezTo>
                    <a:pt x="23844" y="6915"/>
                    <a:pt x="21506" y="6709"/>
                    <a:pt x="19127" y="6709"/>
                  </a:cubicBezTo>
                  <a:cubicBezTo>
                    <a:pt x="12675" y="6709"/>
                    <a:pt x="5930" y="8226"/>
                    <a:pt x="536" y="11035"/>
                  </a:cubicBezTo>
                  <a:cubicBezTo>
                    <a:pt x="508" y="11050"/>
                    <a:pt x="497" y="11071"/>
                    <a:pt x="476" y="11089"/>
                  </a:cubicBezTo>
                  <a:cubicBezTo>
                    <a:pt x="243" y="11095"/>
                    <a:pt x="0" y="11307"/>
                    <a:pt x="95" y="11571"/>
                  </a:cubicBezTo>
                  <a:cubicBezTo>
                    <a:pt x="1573" y="15977"/>
                    <a:pt x="3527" y="20252"/>
                    <a:pt x="5294" y="24548"/>
                  </a:cubicBezTo>
                  <a:cubicBezTo>
                    <a:pt x="5374" y="24744"/>
                    <a:pt x="5583" y="24935"/>
                    <a:pt x="5805" y="24935"/>
                  </a:cubicBezTo>
                  <a:cubicBezTo>
                    <a:pt x="5885" y="24935"/>
                    <a:pt x="5967" y="24910"/>
                    <a:pt x="6045" y="24851"/>
                  </a:cubicBezTo>
                  <a:cubicBezTo>
                    <a:pt x="8944" y="22678"/>
                    <a:pt x="12023" y="20784"/>
                    <a:pt x="15300" y="19243"/>
                  </a:cubicBezTo>
                  <a:cubicBezTo>
                    <a:pt x="18478" y="17744"/>
                    <a:pt x="21737" y="16837"/>
                    <a:pt x="25056" y="15825"/>
                  </a:cubicBezTo>
                  <a:lnTo>
                    <a:pt x="25056" y="15825"/>
                  </a:lnTo>
                  <a:cubicBezTo>
                    <a:pt x="24459" y="18336"/>
                    <a:pt x="24036" y="20869"/>
                    <a:pt x="23782" y="23436"/>
                  </a:cubicBezTo>
                  <a:cubicBezTo>
                    <a:pt x="23755" y="23725"/>
                    <a:pt x="24043" y="23955"/>
                    <a:pt x="24316" y="23955"/>
                  </a:cubicBezTo>
                  <a:cubicBezTo>
                    <a:pt x="24400" y="23955"/>
                    <a:pt x="24483" y="23933"/>
                    <a:pt x="24555" y="23884"/>
                  </a:cubicBezTo>
                  <a:cubicBezTo>
                    <a:pt x="30233" y="19888"/>
                    <a:pt x="36218" y="16389"/>
                    <a:pt x="42485" y="13399"/>
                  </a:cubicBezTo>
                  <a:cubicBezTo>
                    <a:pt x="42793" y="13250"/>
                    <a:pt x="42803" y="12813"/>
                    <a:pt x="42588" y="12594"/>
                  </a:cubicBezTo>
                  <a:cubicBezTo>
                    <a:pt x="38176" y="7970"/>
                    <a:pt x="33351" y="3791"/>
                    <a:pt x="28152" y="73"/>
                  </a:cubicBezTo>
                  <a:cubicBezTo>
                    <a:pt x="28081" y="23"/>
                    <a:pt x="27997" y="1"/>
                    <a:pt x="27913" y="1"/>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4" name="Google Shape;1544;p40"/>
            <p:cNvSpPr/>
            <p:nvPr/>
          </p:nvSpPr>
          <p:spPr>
            <a:xfrm rot="1860596">
              <a:off x="7719588" y="3693905"/>
              <a:ext cx="1010251" cy="555789"/>
            </a:xfrm>
            <a:custGeom>
              <a:avLst/>
              <a:gdLst/>
              <a:ahLst/>
              <a:cxnLst/>
              <a:rect l="l" t="t" r="r" b="b"/>
              <a:pathLst>
                <a:path w="40409" h="22231" extrusionOk="0">
                  <a:moveTo>
                    <a:pt x="27271" y="0"/>
                  </a:moveTo>
                  <a:cubicBezTo>
                    <a:pt x="26819" y="2109"/>
                    <a:pt x="26435" y="4229"/>
                    <a:pt x="25927" y="6316"/>
                  </a:cubicBezTo>
                  <a:cubicBezTo>
                    <a:pt x="26015" y="6557"/>
                    <a:pt x="25912" y="6874"/>
                    <a:pt x="25655" y="6951"/>
                  </a:cubicBezTo>
                  <a:cubicBezTo>
                    <a:pt x="25587" y="6991"/>
                    <a:pt x="25508" y="7010"/>
                    <a:pt x="25429" y="7010"/>
                  </a:cubicBezTo>
                  <a:cubicBezTo>
                    <a:pt x="25345" y="7010"/>
                    <a:pt x="25261" y="6988"/>
                    <a:pt x="25190" y="6945"/>
                  </a:cubicBezTo>
                  <a:cubicBezTo>
                    <a:pt x="22695" y="6736"/>
                    <a:pt x="20242" y="6556"/>
                    <a:pt x="17778" y="6556"/>
                  </a:cubicBezTo>
                  <a:cubicBezTo>
                    <a:pt x="16114" y="6556"/>
                    <a:pt x="14445" y="6638"/>
                    <a:pt x="12754" y="6850"/>
                  </a:cubicBezTo>
                  <a:cubicBezTo>
                    <a:pt x="8335" y="7396"/>
                    <a:pt x="4179" y="8743"/>
                    <a:pt x="0" y="10214"/>
                  </a:cubicBezTo>
                  <a:cubicBezTo>
                    <a:pt x="1887" y="14115"/>
                    <a:pt x="3422" y="18214"/>
                    <a:pt x="5055" y="22230"/>
                  </a:cubicBezTo>
                  <a:cubicBezTo>
                    <a:pt x="10757" y="18033"/>
                    <a:pt x="17836" y="14270"/>
                    <a:pt x="24890" y="13247"/>
                  </a:cubicBezTo>
                  <a:cubicBezTo>
                    <a:pt x="24918" y="13243"/>
                    <a:pt x="24946" y="13241"/>
                    <a:pt x="24972" y="13241"/>
                  </a:cubicBezTo>
                  <a:cubicBezTo>
                    <a:pt x="25453" y="13241"/>
                    <a:pt x="25648" y="13880"/>
                    <a:pt x="25193" y="14090"/>
                  </a:cubicBezTo>
                  <a:cubicBezTo>
                    <a:pt x="25197" y="14146"/>
                    <a:pt x="25197" y="14206"/>
                    <a:pt x="25179" y="14273"/>
                  </a:cubicBezTo>
                  <a:cubicBezTo>
                    <a:pt x="24636" y="16492"/>
                    <a:pt x="24237" y="18732"/>
                    <a:pt x="23973" y="21003"/>
                  </a:cubicBezTo>
                  <a:cubicBezTo>
                    <a:pt x="29200" y="17392"/>
                    <a:pt x="34688" y="14196"/>
                    <a:pt x="40408" y="11427"/>
                  </a:cubicBezTo>
                  <a:cubicBezTo>
                    <a:pt x="36360" y="7244"/>
                    <a:pt x="31976" y="3428"/>
                    <a:pt x="272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583" name="Google Shape;1583;p40"/>
          <p:cNvGrpSpPr/>
          <p:nvPr/>
        </p:nvGrpSpPr>
        <p:grpSpPr>
          <a:xfrm flipH="1">
            <a:off x="10250944" y="2557264"/>
            <a:ext cx="1268328" cy="1254672"/>
            <a:chOff x="1178193" y="539992"/>
            <a:chExt cx="1573391" cy="1471771"/>
          </a:xfrm>
        </p:grpSpPr>
        <p:sp>
          <p:nvSpPr>
            <p:cNvPr id="1584" name="Google Shape;1584;p40"/>
            <p:cNvSpPr/>
            <p:nvPr/>
          </p:nvSpPr>
          <p:spPr>
            <a:xfrm rot="-3921521">
              <a:off x="1476612" y="684445"/>
              <a:ext cx="981973" cy="1124981"/>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5" name="Google Shape;1585;p40"/>
            <p:cNvSpPr/>
            <p:nvPr/>
          </p:nvSpPr>
          <p:spPr>
            <a:xfrm rot="-3921521">
              <a:off x="1442318" y="650080"/>
              <a:ext cx="1045140" cy="1251596"/>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6" name="Google Shape;1586;p40"/>
            <p:cNvSpPr/>
            <p:nvPr/>
          </p:nvSpPr>
          <p:spPr>
            <a:xfrm rot="-3921521">
              <a:off x="1999527" y="1044018"/>
              <a:ext cx="361003" cy="482828"/>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7" name="Google Shape;1587;p40"/>
            <p:cNvSpPr/>
            <p:nvPr/>
          </p:nvSpPr>
          <p:spPr>
            <a:xfrm rot="-3921521">
              <a:off x="1740524" y="1075762"/>
              <a:ext cx="485360" cy="541343"/>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8" name="Google Shape;1588;p40"/>
            <p:cNvSpPr/>
            <p:nvPr/>
          </p:nvSpPr>
          <p:spPr>
            <a:xfrm rot="-3921521">
              <a:off x="1586098" y="1231100"/>
              <a:ext cx="439924" cy="462495"/>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9" name="Google Shape;1589;p40"/>
            <p:cNvSpPr/>
            <p:nvPr/>
          </p:nvSpPr>
          <p:spPr>
            <a:xfrm rot="-3921521">
              <a:off x="1655440" y="1494612"/>
              <a:ext cx="55020" cy="70195"/>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0" name="Google Shape;1590;p40"/>
            <p:cNvSpPr/>
            <p:nvPr/>
          </p:nvSpPr>
          <p:spPr>
            <a:xfrm rot="-3921521">
              <a:off x="1666721" y="1429721"/>
              <a:ext cx="137045" cy="136703"/>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1" name="Google Shape;1591;p40"/>
            <p:cNvSpPr/>
            <p:nvPr/>
          </p:nvSpPr>
          <p:spPr>
            <a:xfrm rot="-3921521">
              <a:off x="2231047" y="1193930"/>
              <a:ext cx="75895" cy="75899"/>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2" name="Google Shape;1592;p40"/>
            <p:cNvSpPr/>
            <p:nvPr/>
          </p:nvSpPr>
          <p:spPr>
            <a:xfrm rot="-3921521">
              <a:off x="2152051" y="1194539"/>
              <a:ext cx="137472" cy="127585"/>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3" name="Google Shape;1593;p40"/>
            <p:cNvSpPr/>
            <p:nvPr/>
          </p:nvSpPr>
          <p:spPr>
            <a:xfrm rot="-3921521">
              <a:off x="1498501" y="670099"/>
              <a:ext cx="545463" cy="475222"/>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4" name="Google Shape;1594;p40"/>
            <p:cNvSpPr/>
            <p:nvPr/>
          </p:nvSpPr>
          <p:spPr>
            <a:xfrm rot="-3921521">
              <a:off x="1582445" y="918965"/>
              <a:ext cx="563971" cy="516742"/>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5" name="Google Shape;1595;p40"/>
            <p:cNvSpPr/>
            <p:nvPr/>
          </p:nvSpPr>
          <p:spPr>
            <a:xfrm rot="-3921521">
              <a:off x="1532885" y="830797"/>
              <a:ext cx="606497" cy="590196"/>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6" name="Google Shape;1596;p40"/>
            <p:cNvSpPr/>
            <p:nvPr/>
          </p:nvSpPr>
          <p:spPr>
            <a:xfrm rot="-3921521">
              <a:off x="1532886" y="782436"/>
              <a:ext cx="576620" cy="567768"/>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7" name="Google Shape;1597;p40"/>
            <p:cNvSpPr/>
            <p:nvPr/>
          </p:nvSpPr>
          <p:spPr>
            <a:xfrm rot="-3921521">
              <a:off x="1978528" y="1449632"/>
              <a:ext cx="378929" cy="424545"/>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8" name="Google Shape;1598;p40"/>
            <p:cNvSpPr/>
            <p:nvPr/>
          </p:nvSpPr>
          <p:spPr>
            <a:xfrm rot="-3921521">
              <a:off x="2179420" y="1752501"/>
              <a:ext cx="139489" cy="142175"/>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9" name="Google Shape;1599;p40"/>
            <p:cNvSpPr/>
            <p:nvPr/>
          </p:nvSpPr>
          <p:spPr>
            <a:xfrm rot="-3921521">
              <a:off x="1655212" y="1275621"/>
              <a:ext cx="161256" cy="151914"/>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0" name="Google Shape;1600;p40"/>
            <p:cNvSpPr/>
            <p:nvPr/>
          </p:nvSpPr>
          <p:spPr>
            <a:xfrm rot="-3921521">
              <a:off x="2035625" y="1109592"/>
              <a:ext cx="170258" cy="13984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1" name="Google Shape;1601;p40"/>
            <p:cNvSpPr/>
            <p:nvPr/>
          </p:nvSpPr>
          <p:spPr>
            <a:xfrm rot="-3921521">
              <a:off x="1808019" y="1214522"/>
              <a:ext cx="446792" cy="352100"/>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2" name="Google Shape;1602;p40"/>
            <p:cNvSpPr/>
            <p:nvPr/>
          </p:nvSpPr>
          <p:spPr>
            <a:xfrm rot="-3921521">
              <a:off x="1833362" y="1459842"/>
              <a:ext cx="105926" cy="10337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3" name="Google Shape;1603;p40"/>
            <p:cNvSpPr/>
            <p:nvPr/>
          </p:nvSpPr>
          <p:spPr>
            <a:xfrm rot="-3921521">
              <a:off x="2101738" y="1325916"/>
              <a:ext cx="150043" cy="88355"/>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1028" name="Picture 4" descr="Con hãy điền ch hoặc tr vào chỗ trố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03" y="3032941"/>
            <a:ext cx="7901959" cy="40607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95"/>
                                        </p:tgtEl>
                                        <p:attrNameLst>
                                          <p:attrName>style.visibility</p:attrName>
                                        </p:attrNameLst>
                                      </p:cBhvr>
                                      <p:to>
                                        <p:strVal val="visible"/>
                                      </p:to>
                                    </p:set>
                                    <p:animEffect transition="in" filter="randombar(horizontal)">
                                      <p:cBhvr>
                                        <p:cTn id="7" dur="500"/>
                                        <p:tgtEl>
                                          <p:spTgt spid="149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93"/>
                                        </p:tgtEl>
                                        <p:attrNameLst>
                                          <p:attrName>style.visibility</p:attrName>
                                        </p:attrNameLst>
                                      </p:cBhvr>
                                      <p:to>
                                        <p:strVal val="visible"/>
                                      </p:to>
                                    </p:set>
                                    <p:animEffect transition="in" filter="randombar(horizontal)">
                                      <p:cBhvr>
                                        <p:cTn id="10" dur="500"/>
                                        <p:tgtEl>
                                          <p:spTgt spid="1493"/>
                                        </p:tgtEl>
                                      </p:cBhvr>
                                    </p:animEffect>
                                  </p:childTnLst>
                                </p:cTn>
                              </p:par>
                              <p:par>
                                <p:cTn id="11" presetID="14" presetClass="entr" presetSubtype="10" fill="hold" nodeType="withEffect">
                                  <p:stCondLst>
                                    <p:cond delay="0"/>
                                  </p:stCondLst>
                                  <p:childTnLst>
                                    <p:set>
                                      <p:cBhvr>
                                        <p:cTn id="12" dur="1" fill="hold">
                                          <p:stCondLst>
                                            <p:cond delay="0"/>
                                          </p:stCondLst>
                                        </p:cTn>
                                        <p:tgtEl>
                                          <p:spTgt spid="1583"/>
                                        </p:tgtEl>
                                        <p:attrNameLst>
                                          <p:attrName>style.visibility</p:attrName>
                                        </p:attrNameLst>
                                      </p:cBhvr>
                                      <p:to>
                                        <p:strVal val="visible"/>
                                      </p:to>
                                    </p:set>
                                    <p:animEffect transition="in" filter="randombar(horizontal)">
                                      <p:cBhvr>
                                        <p:cTn id="13" dur="500"/>
                                        <p:tgtEl>
                                          <p:spTgt spid="1583"/>
                                        </p:tgtEl>
                                      </p:cBhvr>
                                    </p:animEffect>
                                  </p:childTnLst>
                                </p:cTn>
                              </p:par>
                              <p:par>
                                <p:cTn id="14" presetID="26"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wipe(down)">
                                      <p:cBhvr>
                                        <p:cTn id="16" dur="580">
                                          <p:stCondLst>
                                            <p:cond delay="0"/>
                                          </p:stCondLst>
                                        </p:cTn>
                                        <p:tgtEl>
                                          <p:spTgt spid="1028"/>
                                        </p:tgtEl>
                                      </p:cBhvr>
                                    </p:animEffect>
                                    <p:anim calcmode="lin" valueType="num">
                                      <p:cBhvr>
                                        <p:cTn id="17"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22" dur="26">
                                          <p:stCondLst>
                                            <p:cond delay="650"/>
                                          </p:stCondLst>
                                        </p:cTn>
                                        <p:tgtEl>
                                          <p:spTgt spid="1028"/>
                                        </p:tgtEl>
                                      </p:cBhvr>
                                      <p:to x="100000" y="60000"/>
                                    </p:animScale>
                                    <p:animScale>
                                      <p:cBhvr>
                                        <p:cTn id="23" dur="166" decel="50000">
                                          <p:stCondLst>
                                            <p:cond delay="676"/>
                                          </p:stCondLst>
                                        </p:cTn>
                                        <p:tgtEl>
                                          <p:spTgt spid="1028"/>
                                        </p:tgtEl>
                                      </p:cBhvr>
                                      <p:to x="100000" y="100000"/>
                                    </p:animScale>
                                    <p:animScale>
                                      <p:cBhvr>
                                        <p:cTn id="24" dur="26">
                                          <p:stCondLst>
                                            <p:cond delay="1312"/>
                                          </p:stCondLst>
                                        </p:cTn>
                                        <p:tgtEl>
                                          <p:spTgt spid="1028"/>
                                        </p:tgtEl>
                                      </p:cBhvr>
                                      <p:to x="100000" y="80000"/>
                                    </p:animScale>
                                    <p:animScale>
                                      <p:cBhvr>
                                        <p:cTn id="25" dur="166" decel="50000">
                                          <p:stCondLst>
                                            <p:cond delay="1338"/>
                                          </p:stCondLst>
                                        </p:cTn>
                                        <p:tgtEl>
                                          <p:spTgt spid="1028"/>
                                        </p:tgtEl>
                                      </p:cBhvr>
                                      <p:to x="100000" y="100000"/>
                                    </p:animScale>
                                    <p:animScale>
                                      <p:cBhvr>
                                        <p:cTn id="26" dur="26">
                                          <p:stCondLst>
                                            <p:cond delay="1642"/>
                                          </p:stCondLst>
                                        </p:cTn>
                                        <p:tgtEl>
                                          <p:spTgt spid="1028"/>
                                        </p:tgtEl>
                                      </p:cBhvr>
                                      <p:to x="100000" y="90000"/>
                                    </p:animScale>
                                    <p:animScale>
                                      <p:cBhvr>
                                        <p:cTn id="27" dur="166" decel="50000">
                                          <p:stCondLst>
                                            <p:cond delay="1668"/>
                                          </p:stCondLst>
                                        </p:cTn>
                                        <p:tgtEl>
                                          <p:spTgt spid="1028"/>
                                        </p:tgtEl>
                                      </p:cBhvr>
                                      <p:to x="100000" y="100000"/>
                                    </p:animScale>
                                    <p:animScale>
                                      <p:cBhvr>
                                        <p:cTn id="28" dur="26">
                                          <p:stCondLst>
                                            <p:cond delay="1808"/>
                                          </p:stCondLst>
                                        </p:cTn>
                                        <p:tgtEl>
                                          <p:spTgt spid="1028"/>
                                        </p:tgtEl>
                                      </p:cBhvr>
                                      <p:to x="100000" y="95000"/>
                                    </p:animScale>
                                    <p:animScale>
                                      <p:cBhvr>
                                        <p:cTn id="29" dur="166" decel="50000">
                                          <p:stCondLst>
                                            <p:cond delay="1834"/>
                                          </p:stCondLst>
                                        </p:cTn>
                                        <p:tgtEl>
                                          <p:spTgt spid="1028"/>
                                        </p:tgtEl>
                                      </p:cBhvr>
                                      <p:to x="100000" y="100000"/>
                                    </p:animScale>
                                  </p:childTnLst>
                                </p:cTn>
                              </p:par>
                              <p:par>
                                <p:cTn id="30" presetID="26" presetClass="entr" presetSubtype="0" fill="hold" nodeType="withEffect">
                                  <p:stCondLst>
                                    <p:cond delay="0"/>
                                  </p:stCondLst>
                                  <p:childTnLst>
                                    <p:set>
                                      <p:cBhvr>
                                        <p:cTn id="31" dur="1" fill="hold">
                                          <p:stCondLst>
                                            <p:cond delay="0"/>
                                          </p:stCondLst>
                                        </p:cTn>
                                        <p:tgtEl>
                                          <p:spTgt spid="1542"/>
                                        </p:tgtEl>
                                        <p:attrNameLst>
                                          <p:attrName>style.visibility</p:attrName>
                                        </p:attrNameLst>
                                      </p:cBhvr>
                                      <p:to>
                                        <p:strVal val="visible"/>
                                      </p:to>
                                    </p:set>
                                    <p:animEffect transition="in" filter="wipe(down)">
                                      <p:cBhvr>
                                        <p:cTn id="32" dur="580">
                                          <p:stCondLst>
                                            <p:cond delay="0"/>
                                          </p:stCondLst>
                                        </p:cTn>
                                        <p:tgtEl>
                                          <p:spTgt spid="1542"/>
                                        </p:tgtEl>
                                      </p:cBhvr>
                                    </p:animEffect>
                                    <p:anim calcmode="lin" valueType="num">
                                      <p:cBhvr>
                                        <p:cTn id="33" dur="1822" tmFilter="0,0; 0.14,0.36; 0.43,0.73; 0.71,0.91; 1.0,1.0">
                                          <p:stCondLst>
                                            <p:cond delay="0"/>
                                          </p:stCondLst>
                                        </p:cTn>
                                        <p:tgtEl>
                                          <p:spTgt spid="1542"/>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542"/>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542"/>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542"/>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542"/>
                                        </p:tgtEl>
                                        <p:attrNameLst>
                                          <p:attrName>ppt_y</p:attrName>
                                        </p:attrNameLst>
                                      </p:cBhvr>
                                      <p:tavLst>
                                        <p:tav tm="0" fmla="#ppt_y-sin(pi*$)/81">
                                          <p:val>
                                            <p:fltVal val="0"/>
                                          </p:val>
                                        </p:tav>
                                        <p:tav tm="100000">
                                          <p:val>
                                            <p:fltVal val="1"/>
                                          </p:val>
                                        </p:tav>
                                      </p:tavLst>
                                    </p:anim>
                                    <p:animScale>
                                      <p:cBhvr>
                                        <p:cTn id="38" dur="26">
                                          <p:stCondLst>
                                            <p:cond delay="650"/>
                                          </p:stCondLst>
                                        </p:cTn>
                                        <p:tgtEl>
                                          <p:spTgt spid="1542"/>
                                        </p:tgtEl>
                                      </p:cBhvr>
                                      <p:to x="100000" y="60000"/>
                                    </p:animScale>
                                    <p:animScale>
                                      <p:cBhvr>
                                        <p:cTn id="39" dur="166" decel="50000">
                                          <p:stCondLst>
                                            <p:cond delay="676"/>
                                          </p:stCondLst>
                                        </p:cTn>
                                        <p:tgtEl>
                                          <p:spTgt spid="1542"/>
                                        </p:tgtEl>
                                      </p:cBhvr>
                                      <p:to x="100000" y="100000"/>
                                    </p:animScale>
                                    <p:animScale>
                                      <p:cBhvr>
                                        <p:cTn id="40" dur="26">
                                          <p:stCondLst>
                                            <p:cond delay="1312"/>
                                          </p:stCondLst>
                                        </p:cTn>
                                        <p:tgtEl>
                                          <p:spTgt spid="1542"/>
                                        </p:tgtEl>
                                      </p:cBhvr>
                                      <p:to x="100000" y="80000"/>
                                    </p:animScale>
                                    <p:animScale>
                                      <p:cBhvr>
                                        <p:cTn id="41" dur="166" decel="50000">
                                          <p:stCondLst>
                                            <p:cond delay="1338"/>
                                          </p:stCondLst>
                                        </p:cTn>
                                        <p:tgtEl>
                                          <p:spTgt spid="1542"/>
                                        </p:tgtEl>
                                      </p:cBhvr>
                                      <p:to x="100000" y="100000"/>
                                    </p:animScale>
                                    <p:animScale>
                                      <p:cBhvr>
                                        <p:cTn id="42" dur="26">
                                          <p:stCondLst>
                                            <p:cond delay="1642"/>
                                          </p:stCondLst>
                                        </p:cTn>
                                        <p:tgtEl>
                                          <p:spTgt spid="1542"/>
                                        </p:tgtEl>
                                      </p:cBhvr>
                                      <p:to x="100000" y="90000"/>
                                    </p:animScale>
                                    <p:animScale>
                                      <p:cBhvr>
                                        <p:cTn id="43" dur="166" decel="50000">
                                          <p:stCondLst>
                                            <p:cond delay="1668"/>
                                          </p:stCondLst>
                                        </p:cTn>
                                        <p:tgtEl>
                                          <p:spTgt spid="1542"/>
                                        </p:tgtEl>
                                      </p:cBhvr>
                                      <p:to x="100000" y="100000"/>
                                    </p:animScale>
                                    <p:animScale>
                                      <p:cBhvr>
                                        <p:cTn id="44" dur="26">
                                          <p:stCondLst>
                                            <p:cond delay="1808"/>
                                          </p:stCondLst>
                                        </p:cTn>
                                        <p:tgtEl>
                                          <p:spTgt spid="1542"/>
                                        </p:tgtEl>
                                      </p:cBhvr>
                                      <p:to x="100000" y="95000"/>
                                    </p:animScale>
                                    <p:animScale>
                                      <p:cBhvr>
                                        <p:cTn id="45" dur="166" decel="50000">
                                          <p:stCondLst>
                                            <p:cond delay="1834"/>
                                          </p:stCondLst>
                                        </p:cTn>
                                        <p:tgtEl>
                                          <p:spTgt spid="15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3" grpId="0" animBg="1"/>
      <p:bldP spid="1495" grpId="0"/>
    </p:bldLst>
  </p:timing>
</p:sld>
</file>

<file path=ppt/theme/theme1.xml><?xml version="1.0" encoding="utf-8"?>
<a:theme xmlns:a="http://schemas.openxmlformats.org/drawingml/2006/main" name="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507</Words>
  <Application>Microsoft Office PowerPoint</Application>
  <PresentationFormat>Custom</PresentationFormat>
  <Paragraphs>20</Paragraphs>
  <Slides>11</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Arial</vt:lpstr>
      <vt:lpstr>SimSun</vt:lpstr>
      <vt:lpstr>Times New Roman</vt:lpstr>
      <vt:lpstr>Roboto Condensed</vt:lpstr>
      <vt:lpstr>UTM Spring</vt:lpstr>
      <vt:lpstr>Pattaya</vt:lpstr>
      <vt:lpstr>Bellota Text</vt:lpstr>
      <vt:lpstr>SVN-Shintia Scriptca</vt:lpstr>
      <vt:lpstr>Didact Gothic</vt:lpstr>
      <vt:lpstr>Calibri</vt:lpstr>
      <vt:lpstr>Odibee Sans</vt:lpstr>
      <vt:lpstr>End of the School Year by Slidesgo</vt:lpstr>
      <vt:lpstr>PowerPoint Presentation</vt:lpstr>
      <vt:lpstr>Khởi động</vt:lpstr>
      <vt:lpstr>Khám phá</vt:lpstr>
      <vt:lpstr>PowerPoint Presentation</vt:lpstr>
      <vt:lpstr>PowerPoint Presentation</vt:lpstr>
      <vt:lpstr>Tìm hiểu về Đội Thiếu niên tiền phong Hồ Chí Minh</vt:lpstr>
      <vt:lpstr>PowerPoint Presentation</vt:lpstr>
      <vt:lpstr>PowerPoint Presentation</vt:lpstr>
      <vt:lpstr>Luyện tập</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SINH HOẠT LỚP Chủ đề: Nghề nghiệp trong  cuộc sống</dc:title>
  <dc:creator>thao</dc:creator>
  <cp:lastModifiedBy>Windows User</cp:lastModifiedBy>
  <cp:revision>22</cp:revision>
  <dcterms:created xsi:type="dcterms:W3CDTF">2022-01-01T01:54:00Z</dcterms:created>
  <dcterms:modified xsi:type="dcterms:W3CDTF">2022-11-21T05:55:21Z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FF18DD1444E34559B770EE3B335C3D1B</vt:lpwstr>
  </property>
  <property fmtid="{D5CDD505-2E9C-101B-9397-08002B2CF9AE}" pid="3" name="KSOProductBuildVer">
    <vt:lpwstr>1033-11.2.0.11191</vt:lpwstr>
  </property>
</Properties>
</file>