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7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7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0B00-C46E-4747-8EFA-711AB8D50022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</a:rPr>
              <a:t>Khởi</a:t>
            </a:r>
            <a:r>
              <a:rPr lang="en-US" sz="9600" b="1" dirty="0" smtClean="0">
                <a:solidFill>
                  <a:srgbClr val="0000FF"/>
                </a:solidFill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</a:rPr>
              <a:t>động</a:t>
            </a:r>
            <a:endParaRPr lang="en-US" sz="96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amAnhKhoDay-V.A-26214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312" y="5349875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5" y="553812"/>
            <a:ext cx="8679543" cy="2450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b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tâm, chăm sóc người thân trong gia đình</a:t>
            </a:r>
            <a:b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  <a:b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SÓC, GIÚP ĐỠ EM NHỎ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41058" r="7335" b="12169"/>
          <a:stretch/>
        </p:blipFill>
        <p:spPr>
          <a:xfrm>
            <a:off x="0" y="1465198"/>
            <a:ext cx="6564086" cy="5392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26881" r="69246" b="65864"/>
          <a:stretch/>
        </p:blipFill>
        <p:spPr>
          <a:xfrm>
            <a:off x="0" y="0"/>
            <a:ext cx="1966686" cy="950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745" y="121289"/>
            <a:ext cx="7405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Các bạn nhỏ dưới đây đã làm gì để thể hiện sự chăm sóc, giúp đỡ em nhỏ?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105" y="988144"/>
            <a:ext cx="740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Vì sao cần chăm sóc, giúp đỡ em nhỏ?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8350" y="1901166"/>
            <a:ext cx="2975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cần làm gì để chăm sóc, giúp đỡ em nhỏ?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  <a:endParaRPr lang="en-US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a-Nha-Thuong-Nhau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820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16751" r="16144" b="56564"/>
          <a:stretch/>
        </p:blipFill>
        <p:spPr>
          <a:xfrm>
            <a:off x="0" y="1948466"/>
            <a:ext cx="9144000" cy="4909534"/>
          </a:xfrm>
        </p:spPr>
      </p:pic>
      <p:sp>
        <p:nvSpPr>
          <p:cNvPr id="5" name="TextBox 4"/>
          <p:cNvSpPr txBox="1"/>
          <p:nvPr/>
        </p:nvSpPr>
        <p:spPr>
          <a:xfrm>
            <a:off x="3460173" y="543089"/>
            <a:ext cx="5055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nào nên làm? </a:t>
            </a:r>
          </a:p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nào không nên làm? </a:t>
            </a:r>
          </a:p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4947" r="68399" b="87280"/>
          <a:stretch/>
        </p:blipFill>
        <p:spPr>
          <a:xfrm>
            <a:off x="0" y="543089"/>
            <a:ext cx="3009901" cy="143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8" t="48773" r="18025" b="26210"/>
          <a:stretch/>
        </p:blipFill>
        <p:spPr>
          <a:xfrm>
            <a:off x="0" y="1690689"/>
            <a:ext cx="5036458" cy="484275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49421" r="69467" b="44675"/>
          <a:stretch/>
        </p:blipFill>
        <p:spPr>
          <a:xfrm>
            <a:off x="0" y="-1"/>
            <a:ext cx="2952750" cy="1143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0173" y="543089"/>
            <a:ext cx="5055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là anh/ chị của em bé đang khóc, em sẽ làm gì?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8822" y="4905539"/>
            <a:ext cx="5055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thể hiện sự chăm sóc, giúp đỡ em nhỏ bằng những việc làm phù hợp.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79126" r="14949" b="5864"/>
          <a:stretch/>
        </p:blipFill>
        <p:spPr>
          <a:xfrm>
            <a:off x="0" y="1176338"/>
            <a:ext cx="8817752" cy="2557461"/>
          </a:xfrm>
        </p:spPr>
      </p:pic>
    </p:spTree>
    <p:extLst>
      <p:ext uri="{BB962C8B-B14F-4D97-AF65-F5344CB8AC3E}">
        <p14:creationId xmlns:p14="http://schemas.microsoft.com/office/powerpoint/2010/main" val="37293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Khởi động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hủ đề 3:  Quan tâm, chăm sóc người thân trong gia đình  Bài 9 CHĂM SÓC, GIÚP ĐỠ EM NHỎ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103</Words>
  <Application>Microsoft Office PowerPoint</Application>
  <PresentationFormat>On-screen Show (4:3)</PresentationFormat>
  <Paragraphs>11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Khởi động</vt:lpstr>
      <vt:lpstr>Chủ đề 3:  Quan tâm, chăm sóc người thân trong gia đình  Bài 9 CHĂM SÓC, GIÚP ĐỠ EM NHỎ</vt:lpstr>
      <vt:lpstr>PowerPoint Presentation</vt:lpstr>
      <vt:lpstr>THƯ GIÃN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2020-08-19T04:12:54Z</dcterms:created>
  <dcterms:modified xsi:type="dcterms:W3CDTF">2020-08-26T15:14:08Z</dcterms:modified>
</cp:coreProperties>
</file>