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65" r:id="rId7"/>
    <p:sldId id="268" r:id="rId8"/>
    <p:sldId id="269" r:id="rId9"/>
    <p:sldId id="271" r:id="rId10"/>
    <p:sldId id="267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Mai, Nam,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khỏe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đĩa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).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chứa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A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9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B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7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+ 7 = 16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16 </a:t>
            </a:r>
            <a:r>
              <a:rPr lang="en-US" sz="2800" dirty="0" err="1" smtClean="0"/>
              <a:t>cốc</a:t>
            </a:r>
            <a:endParaRPr lang="en-US" sz="2800" dirty="0" smtClean="0"/>
          </a:p>
          <a:p>
            <a:pPr>
              <a:lnSpc>
                <a:spcPts val="38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– 7 = 2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Dùng</a:t>
              </a:r>
              <a:r>
                <a:rPr lang="en-US" sz="2800" dirty="0" smtClean="0"/>
                <a:t> ca 1 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3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5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80849" y="799519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Định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hướng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80849" y="799519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Hẹn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gặp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 con!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4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414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1lít, chai 1lít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cốc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gạo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nặng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hơn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muối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ki</a:t>
            </a:r>
            <a:r>
              <a:rPr lang="en-US" sz="2800" dirty="0" smtClean="0">
                <a:solidFill>
                  <a:srgbClr val="B40C60"/>
                </a:solidFill>
              </a:rPr>
              <a:t>-</a:t>
            </a:r>
            <a:r>
              <a:rPr lang="en-US" sz="2800" dirty="0" err="1" smtClean="0">
                <a:solidFill>
                  <a:srgbClr val="B40C60"/>
                </a:solidFill>
              </a:rPr>
              <a:t>lô</a:t>
            </a:r>
            <a:r>
              <a:rPr lang="en-US" sz="2800" dirty="0" smtClean="0">
                <a:solidFill>
                  <a:srgbClr val="B40C60"/>
                </a:solidFill>
              </a:rPr>
              <a:t>-gam </a:t>
            </a:r>
            <a:r>
              <a:rPr lang="en-US" sz="2800" dirty="0" err="1" smtClean="0">
                <a:solidFill>
                  <a:srgbClr val="B40C60"/>
                </a:solidFill>
              </a:rPr>
              <a:t>là</a:t>
            </a:r>
            <a:r>
              <a:rPr lang="en-US" sz="2800" dirty="0" smtClean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smtClean="0">
                <a:solidFill>
                  <a:srgbClr val="B40C60"/>
                </a:solidFill>
              </a:rPr>
              <a:t>                      </a:t>
            </a:r>
            <a:r>
              <a:rPr lang="en-US" sz="2800" dirty="0" err="1" smtClean="0">
                <a:solidFill>
                  <a:srgbClr val="B40C60"/>
                </a:solidFill>
              </a:rPr>
              <a:t>Đáp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7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407</Words>
  <Application>Microsoft Office PowerPoint</Application>
  <PresentationFormat>Custom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47</cp:revision>
  <dcterms:created xsi:type="dcterms:W3CDTF">2021-06-02T01:34:28Z</dcterms:created>
  <dcterms:modified xsi:type="dcterms:W3CDTF">2021-11-04T14:44:45Z</dcterms:modified>
</cp:coreProperties>
</file>