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dia/audio1.wav" ContentType="audio/x-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315" r:id="rId2"/>
    <p:sldId id="323" r:id="rId3"/>
    <p:sldId id="305" r:id="rId4"/>
    <p:sldId id="338" r:id="rId5"/>
    <p:sldId id="324" r:id="rId6"/>
    <p:sldId id="339" r:id="rId7"/>
    <p:sldId id="325" r:id="rId8"/>
    <p:sldId id="332" r:id="rId9"/>
    <p:sldId id="345" r:id="rId10"/>
    <p:sldId id="347" r:id="rId11"/>
    <p:sldId id="302" r:id="rId12"/>
    <p:sldId id="326" r:id="rId13"/>
    <p:sldId id="327" r:id="rId14"/>
    <p:sldId id="328" r:id="rId15"/>
    <p:sldId id="348" r:id="rId16"/>
    <p:sldId id="349" r:id="rId17"/>
    <p:sldId id="340" r:id="rId18"/>
    <p:sldId id="343" r:id="rId19"/>
    <p:sldId id="341" r:id="rId20"/>
    <p:sldId id="344" r:id="rId21"/>
    <p:sldId id="329" r:id="rId22"/>
    <p:sldId id="308" r:id="rId23"/>
    <p:sldId id="330" r:id="rId24"/>
    <p:sldId id="285" r:id="rId25"/>
  </p:sldIdLst>
  <p:sldSz cx="9144000" cy="6858000" type="screen4x3"/>
  <p:notesSz cx="6858000" cy="9144000"/>
  <p:custDataLst>
    <p:tags r:id="rId27"/>
  </p:custDataLst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.VnTime" panose="020B7200000000000000" pitchFamily="34" charset="0"/>
        <a:ea typeface="+mn-ea"/>
        <a:cs typeface="Arial" panose="020B0604020202020204" pitchFamily="34" charset="0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.VnTime" panose="020B7200000000000000" pitchFamily="34" charset="0"/>
        <a:ea typeface="+mn-ea"/>
        <a:cs typeface="Arial" panose="020B0604020202020204" pitchFamily="34" charset="0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.VnTime" panose="020B7200000000000000" pitchFamily="34" charset="0"/>
        <a:ea typeface="+mn-ea"/>
        <a:cs typeface="Arial" panose="020B0604020202020204" pitchFamily="34" charset="0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.VnTime" panose="020B7200000000000000" pitchFamily="34" charset="0"/>
        <a:ea typeface="+mn-ea"/>
        <a:cs typeface="Arial" panose="020B0604020202020204" pitchFamily="34" charset="0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.VnTime" panose="020B7200000000000000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.VnTime" panose="020B7200000000000000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.VnTime" panose="020B7200000000000000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.VnTime" panose="020B7200000000000000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.VnTime" panose="020B7200000000000000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FF"/>
    <a:srgbClr val="F69326"/>
    <a:srgbClr val="F58427"/>
    <a:srgbClr val="F0802C"/>
    <a:srgbClr val="E37639"/>
    <a:srgbClr val="D57025"/>
    <a:srgbClr val="ECCBB2"/>
    <a:srgbClr val="D60093"/>
    <a:srgbClr val="DFDF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456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A21815-4633-4EB0-BAA7-92F78E4E6F5E}" type="datetimeFigureOut">
              <a:rPr lang="en-US" smtClean="0"/>
              <a:t>23/11/2020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F5A564-CED8-4BB6-B63F-9114D29FB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628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F5A564-CED8-4BB6-B63F-9114D29FB00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040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F5A564-CED8-4BB6-B63F-9114D29FB00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040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F5A564-CED8-4BB6-B63F-9114D29FB00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040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83A22F5-655C-4068-AB38-48A44B4F2E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D57D30A1-A0EE-4D5A-B11C-D81991D67C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E31FD94-4B17-4FE2-9C2D-5F207908D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98D97DD-93E5-4685-952E-64979EEF3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FAB761B-C1A4-43DA-90F3-D5A7995F7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39659B-898F-42AE-B089-E6AED4477E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8706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6735B7D-8ED2-472B-9AFE-1988FB5D4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F2580FF4-EE5F-411B-840E-55C054F69A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C2D2B3E-D148-45AD-9A71-52EBEF741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2B319B6-4AB4-426D-A28F-B19CAF780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F6BB9FC-CEA7-4631-B860-5C26C6603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E9D272-FB5E-41BA-9165-1A97540D4F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8651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6AF09A03-D99B-4128-9C96-1A40847262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7FEEFAFA-A673-44D3-849C-873415AA47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9CA4771-CFD4-4F20-864F-A1CBD1DFF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9951681-5D7D-49D4-8BE6-3A440FAFB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9ED321D-D278-4544-B2EF-49A6A666D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1E9EF4-C754-443C-8485-429BE0018F2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47449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="" xmlns:a16="http://schemas.microsoft.com/office/drawing/2014/main" id="{ED883A4A-C391-44D6-BC3D-54C5EE4B99D7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8267D664-ADC1-4D4B-97A2-345161EDDD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3DDA4B0F-B385-4416-96DB-1914A365F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065FCD6A-BEE7-4533-B514-B7F238AA5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0C6A6F2-D0EE-4641-AC5C-D9109CED9F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9994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4661050-49B4-4F19-9D14-C8635CED6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BA3A7D7-15F0-4F85-B4C2-FC0E85837C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33E50C9-1149-4720-9A28-9F7DE4403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E882350-1724-4720-8D0F-8A9CB1300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6C88155-37BC-49F0-B2F8-DBCAACFE8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32EAEF-3958-44F9-9CBD-D9AC1C69DD7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1981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3501BAE-0F72-4019-958A-4548305D1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859EEE4-B694-4148-AEE2-9C40C184D0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181535F-E980-4ACC-BB85-E2953CB1E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A99F315-0142-4A31-B9CF-BA20D63C7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93E05CF-840F-4101-828E-3AE8799CF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8D2984-A244-4152-A8DB-2E3B0068E31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1499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B706C39-0D82-4BE6-BC45-AA98F1F1F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5123A37-F4D2-42DC-BB5D-1DE809C467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D1409847-69FE-429E-9008-0DD8AF8F04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CAEFD93-A1FB-465A-81ED-6A759EBA1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D099765-725A-4CAB-AD52-2DA8C7831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92B9B29-3EC1-468C-9DF3-46DA4DDF3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D41D6E-1D31-42B1-9CF4-3C49167E61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307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B10F779-ACA4-4BB0-BBD1-68775FB653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EC81594-602F-470F-9B04-0446E2C98E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BA83A26D-DA9C-410A-A3B9-14EB448DC3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B910301F-1394-47D7-97BE-170BE54AF3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F8545EE3-8C82-4136-A5A2-D949D415F4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F9463713-5A9D-4920-8927-4637D8EC1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030162E6-3B39-41C5-A7C7-0AD815589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CB9293FE-509F-40F5-A8C7-068D7280B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451A73-1812-481A-B5D7-306F06ADDA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3531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FAFD567-BB7C-4D56-AD74-950D6AA27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E8C4EC60-1482-4AE6-870F-4046932A5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174FFA3A-7695-4D42-AFFC-0149DD960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262ECCC4-AC17-4A95-8770-E0AA21867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0E6E03-E977-4285-8D24-C81BE5C310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4247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31BFB6F4-B3E1-4E9F-B401-54C72452D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A37C5C60-025B-44EA-919F-30E85C4DF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6FF6636-2255-4A88-9632-E61EC6CA3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623FA9-5650-4CDC-8375-149B5C4BBB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5695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3F7CC61-090C-4FE7-B977-800940627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ACA57AF-7D2A-4D99-AAB8-2D34C29852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F4D53D92-A7A0-4F07-97C3-61418E13C2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B9BB307-1A3F-4ECB-B876-F314D2B19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0B686B3-9C39-4016-98F1-47AD318BC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0AC2AD6C-8565-4D16-8D86-07A721A23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583F20-E11A-4F50-9D45-E25966DFC63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967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72E4529-625F-4726-8602-0BC125BC9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6D50EB95-A5E2-429B-962E-08B7AD56B3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0F9AAE96-3219-421F-B6FC-A8A07A91E1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22B379F-294B-47B1-8863-827D93F125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1C4D797-0FAC-4255-A53E-51619E401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9FF53E7-EE84-45DC-AE5E-ECAF4BE2F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AC9F33-4156-4B5D-A3CA-27FDA15EF2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7637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="" xmlns:a16="http://schemas.microsoft.com/office/drawing/2014/main" id="{630398CE-C672-4328-84F6-34DC52C6D6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="" xmlns:a16="http://schemas.microsoft.com/office/drawing/2014/main" id="{B4302786-2B14-40BC-90A9-D6C3763883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="" xmlns:a16="http://schemas.microsoft.com/office/drawing/2014/main" id="{1E97C498-7B29-425D-BF87-5475E2B8DD7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="" xmlns:a16="http://schemas.microsoft.com/office/drawing/2014/main" id="{BCEE5A9F-E778-4CD0-B4FD-E8CDC34D660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="" xmlns:a16="http://schemas.microsoft.com/office/drawing/2014/main" id="{B2D340FB-774C-4C59-8CDE-6354ECDF650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EAD6C3C9-FCB0-4657-A993-CD606846AF5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b="0" i="0" u="none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5.pn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6" Type="http://schemas.openxmlformats.org/officeDocument/2006/relationships/image" Target="../media/image17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video" Target="../media/media4.mp4"/><Relationship Id="rId1" Type="http://schemas.microsoft.com/office/2007/relationships/media" Target="../media/media4.mp4"/><Relationship Id="rId6" Type="http://schemas.openxmlformats.org/officeDocument/2006/relationships/image" Target="../media/image18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flower&#10;&#10;Description automatically generated">
            <a:extLst>
              <a:ext uri="{FF2B5EF4-FFF2-40B4-BE49-F238E27FC236}">
                <a16:creationId xmlns="" xmlns:a16="http://schemas.microsoft.com/office/drawing/2014/main" id="{0B075CFA-AC5F-4E1D-A4DC-8898DF80F1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Untitled Project">
            <a:hlinkClick r:id="" action="ppaction://media"/>
            <a:extLst>
              <a:ext uri="{FF2B5EF4-FFF2-40B4-BE49-F238E27FC236}">
                <a16:creationId xmlns="" xmlns:a16="http://schemas.microsoft.com/office/drawing/2014/main" id="{894610CA-2A89-4128-A0A5-F582A4DCFF9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9600" y="5943600"/>
            <a:ext cx="609600" cy="609600"/>
          </a:xfrm>
          <a:prstGeom prst="rect">
            <a:avLst/>
          </a:prstGeom>
        </p:spPr>
      </p:pic>
      <p:sp>
        <p:nvSpPr>
          <p:cNvPr id="8" name="WordArt 11"/>
          <p:cNvSpPr>
            <a:spLocks noChangeArrowheads="1" noChangeShapeType="1" noTextEdit="1"/>
          </p:cNvSpPr>
          <p:nvPr/>
        </p:nvSpPr>
        <p:spPr bwMode="auto">
          <a:xfrm>
            <a:off x="1416298" y="4863035"/>
            <a:ext cx="62484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BÀI 54: </a:t>
            </a:r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o</a:t>
            </a:r>
            <a:r>
              <a:rPr lang="en-US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p - </a:t>
            </a:r>
            <a:r>
              <a:rPr lang="en-US" sz="3600" b="1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ôp</a:t>
            </a:r>
            <a:r>
              <a:rPr lang="en-US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 - </a:t>
            </a:r>
            <a:r>
              <a:rPr lang="en-US" sz="3600" b="1" kern="10" dirty="0" err="1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ơ</a:t>
            </a:r>
            <a:r>
              <a:rPr lang="en-US" sz="3600" b="1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p</a:t>
            </a:r>
            <a:endParaRPr lang="en-US" sz="3600" b="1" kern="10" dirty="0">
              <a:ln w="9525">
                <a:noFill/>
                <a:round/>
                <a:headEnd/>
                <a:tailEnd/>
              </a:ln>
              <a:solidFill>
                <a:srgbClr val="0000FF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9" name="WordArt 15"/>
          <p:cNvSpPr>
            <a:spLocks noChangeArrowheads="1" noChangeShapeType="1" noTextEdit="1"/>
          </p:cNvSpPr>
          <p:nvPr/>
        </p:nvSpPr>
        <p:spPr bwMode="auto">
          <a:xfrm>
            <a:off x="1656484" y="3810000"/>
            <a:ext cx="5867400" cy="600681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MÔN TIẾNG VIỆT – LỚP 1</a:t>
            </a:r>
          </a:p>
        </p:txBody>
      </p:sp>
      <p:sp>
        <p:nvSpPr>
          <p:cNvPr id="10" name="WordArt 9"/>
          <p:cNvSpPr>
            <a:spLocks noChangeArrowheads="1" noChangeShapeType="1" noTextEdit="1"/>
          </p:cNvSpPr>
          <p:nvPr/>
        </p:nvSpPr>
        <p:spPr bwMode="auto">
          <a:xfrm>
            <a:off x="984957" y="1914525"/>
            <a:ext cx="7010400" cy="676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PHÒNG GD &amp; ĐT QUẬN LONG BIÊN</a:t>
            </a:r>
            <a:endParaRPr lang="en-US" sz="3600" b="1" kern="10" dirty="0">
              <a:ln w="9525">
                <a:noFill/>
                <a:round/>
                <a:headEnd/>
                <a:tailEnd/>
              </a:ln>
              <a:solidFill>
                <a:srgbClr val="0000FF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1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6667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rue Blue Society | Marcos para word, Clases de etiqueta, Agendas">
            <a:extLst>
              <a:ext uri="{FF2B5EF4-FFF2-40B4-BE49-F238E27FC236}">
                <a16:creationId xmlns="" xmlns:a16="http://schemas.microsoft.com/office/drawing/2014/main" id="{1110BFEE-DB32-4950-B19F-C53D124174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5506" y="-76200"/>
            <a:ext cx="9887411" cy="716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90800" y="5410200"/>
            <a:ext cx="373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UTM Avo" pitchFamily="18" charset="0"/>
                <a:cs typeface="Arial-SGK-TV" pitchFamily="2" charset="0"/>
              </a:rPr>
              <a:t>t</a:t>
            </a:r>
            <a:r>
              <a:rPr lang="en-US" sz="5400" dirty="0" err="1" smtClean="0">
                <a:latin typeface="UTM Avo" pitchFamily="18" charset="0"/>
                <a:cs typeface="Arial-SGK-TV" pitchFamily="2" charset="0"/>
              </a:rPr>
              <a:t>ia</a:t>
            </a:r>
            <a:r>
              <a:rPr lang="en-US" sz="5400" dirty="0" smtClean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5400" dirty="0" err="1" smtClean="0">
                <a:latin typeface="UTM Avo" pitchFamily="18" charset="0"/>
                <a:cs typeface="Arial-SGK-TV" pitchFamily="2" charset="0"/>
              </a:rPr>
              <a:t>chớp</a:t>
            </a:r>
            <a:endParaRPr lang="en-US" sz="5400" dirty="0">
              <a:latin typeface="UTM Avo" pitchFamily="18" charset="0"/>
              <a:cs typeface="Arial-SGK-TV" pitchFamily="2" charset="0"/>
            </a:endParaRPr>
          </a:p>
        </p:txBody>
      </p:sp>
      <p:pic>
        <p:nvPicPr>
          <p:cNvPr id="4098" name="Picture 2" descr="Những kỷ lục về tia chớp khiến bạn ngạc nhiê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80" y="533400"/>
            <a:ext cx="825812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9308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True Blue Society | Marcos para word, Clases de etiqueta, Agendas">
            <a:extLst>
              <a:ext uri="{FF2B5EF4-FFF2-40B4-BE49-F238E27FC236}">
                <a16:creationId xmlns="" xmlns:a16="http://schemas.microsoft.com/office/drawing/2014/main" id="{EEE4DB45-62FE-420A-A068-3CDE04454D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5506" y="-76200"/>
            <a:ext cx="9887411" cy="716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00013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4" t="5026" r="6924" b="5026"/>
          <a:stretch>
            <a:fillRect/>
          </a:stretch>
        </p:blipFill>
        <p:spPr bwMode="auto">
          <a:xfrm>
            <a:off x="152400" y="266700"/>
            <a:ext cx="87630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WordArt 5"/>
          <p:cNvSpPr>
            <a:spLocks noChangeArrowheads="1" noChangeShapeType="1" noTextEdit="1"/>
          </p:cNvSpPr>
          <p:nvPr/>
        </p:nvSpPr>
        <p:spPr bwMode="auto">
          <a:xfrm>
            <a:off x="2286000" y="2573020"/>
            <a:ext cx="4724400" cy="163576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Giải</a:t>
            </a:r>
            <a:r>
              <a:rPr lang="en-US" sz="3600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lao</a:t>
            </a:r>
            <a:endParaRPr lang="en-US" sz="3600" kern="10" dirty="0"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True Blue Society | Marcos para word, Clases de etiqueta, Agendas">
            <a:extLst>
              <a:ext uri="{FF2B5EF4-FFF2-40B4-BE49-F238E27FC236}">
                <a16:creationId xmlns="" xmlns:a16="http://schemas.microsoft.com/office/drawing/2014/main" id="{3A021D00-FCEE-4727-B5C7-653DB27788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5506" y="-76200"/>
            <a:ext cx="9887411" cy="716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">
            <a:extLst>
              <a:ext uri="{FF2B5EF4-FFF2-40B4-BE49-F238E27FC236}">
                <a16:creationId xmlns="" xmlns:a16="http://schemas.microsoft.com/office/drawing/2014/main" id="{4B46DF8A-1CAE-41AB-AF0D-9BE955DFAE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12" y="762000"/>
            <a:ext cx="8852483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utoShape 10">
            <a:extLst>
              <a:ext uri="{FF2B5EF4-FFF2-40B4-BE49-F238E27FC236}">
                <a16:creationId xmlns="" xmlns:a16="http://schemas.microsoft.com/office/drawing/2014/main" id="{45B27D8A-34FE-448F-A4AD-7A2AE8BEB4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1701" y="2384823"/>
            <a:ext cx="4812506" cy="1729978"/>
          </a:xfrm>
          <a:prstGeom prst="horizontalScroll">
            <a:avLst>
              <a:gd name="adj" fmla="val 12500"/>
            </a:avLst>
          </a:prstGeom>
          <a:solidFill>
            <a:srgbClr val="D7E927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2700">
              <a:solidFill>
                <a:schemeClr val="folHlink"/>
              </a:solidFill>
            </a:endParaRPr>
          </a:p>
        </p:txBody>
      </p:sp>
      <p:sp>
        <p:nvSpPr>
          <p:cNvPr id="12" name="Text Box 11">
            <a:extLst>
              <a:ext uri="{FF2B5EF4-FFF2-40B4-BE49-F238E27FC236}">
                <a16:creationId xmlns=""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1701" y="2686050"/>
            <a:ext cx="468629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 b="1" dirty="0" err="1">
                <a:solidFill>
                  <a:srgbClr val="009900"/>
                </a:solidFill>
                <a:latin typeface="Arial-SGK-TV" pitchFamily="2" charset="0"/>
                <a:cs typeface="Arial-SGK-TV" pitchFamily="2" charset="0"/>
              </a:rPr>
              <a:t>Viết</a:t>
            </a:r>
            <a:r>
              <a:rPr lang="en-US" altLang="en-US" sz="5400" b="1" dirty="0">
                <a:solidFill>
                  <a:srgbClr val="0099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en-US" sz="5400" b="1" dirty="0" err="1">
                <a:solidFill>
                  <a:srgbClr val="009900"/>
                </a:solidFill>
                <a:latin typeface="Arial-SGK-TV" pitchFamily="2" charset="0"/>
                <a:cs typeface="Arial-SGK-TV" pitchFamily="2" charset="0"/>
              </a:rPr>
              <a:t>bảng</a:t>
            </a:r>
            <a:r>
              <a:rPr lang="vi-VN" altLang="en-US" sz="5400" b="1" dirty="0">
                <a:solidFill>
                  <a:srgbClr val="009900"/>
                </a:solidFill>
                <a:latin typeface="Arial-SGK-TV" pitchFamily="2" charset="0"/>
                <a:cs typeface="Arial-SGK-TV" pitchFamily="2" charset="0"/>
              </a:rPr>
              <a:t> con</a:t>
            </a:r>
            <a:endParaRPr lang="en-US" altLang="en-US" sz="5400" b="1" dirty="0">
              <a:solidFill>
                <a:srgbClr val="0099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526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673" y="239163"/>
            <a:ext cx="8223927" cy="631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True Blue Society | Marcos para word, Clases de etiqueta, Agendas">
            <a:extLst>
              <a:ext uri="{FF2B5EF4-FFF2-40B4-BE49-F238E27FC236}">
                <a16:creationId xmlns="" xmlns:a16="http://schemas.microsoft.com/office/drawing/2014/main" id="{58FC1689-450C-4F25-9403-A0ED251C6F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8611" y="-76200"/>
            <a:ext cx="9887411" cy="716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16326" y="101930"/>
            <a:ext cx="1393372" cy="507670"/>
            <a:chOff x="16326" y="45765"/>
            <a:chExt cx="1393372" cy="507670"/>
          </a:xfrm>
        </p:grpSpPr>
        <p:sp>
          <p:nvSpPr>
            <p:cNvPr id="10" name="Flowchart: Terminator 9"/>
            <p:cNvSpPr/>
            <p:nvPr/>
          </p:nvSpPr>
          <p:spPr>
            <a:xfrm>
              <a:off x="266698" y="45765"/>
              <a:ext cx="1143000" cy="507670"/>
            </a:xfrm>
            <a:prstGeom prst="flowChartTerminator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Viết</a:t>
              </a:r>
              <a:endPara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6326" y="45765"/>
              <a:ext cx="533400" cy="50767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b="1" dirty="0" smtClean="0">
                  <a:solidFill>
                    <a:schemeClr val="tx1"/>
                  </a:solidFill>
                </a:rPr>
                <a:t>3</a:t>
              </a:r>
              <a:endParaRPr lang="en-US" sz="2600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7589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676400" y="609600"/>
            <a:ext cx="5483426" cy="1221838"/>
            <a:chOff x="1907974" y="378362"/>
            <a:chExt cx="5483426" cy="1221838"/>
          </a:xfrm>
        </p:grpSpPr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7974" y="385977"/>
              <a:ext cx="1458548" cy="1214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6522" y="378362"/>
              <a:ext cx="4024878" cy="1221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" name="Picture 2" descr="True Blue Society | Marcos para word, Clases de etiqueta, Agendas">
            <a:extLst>
              <a:ext uri="{FF2B5EF4-FFF2-40B4-BE49-F238E27FC236}">
                <a16:creationId xmlns="" xmlns:a16="http://schemas.microsoft.com/office/drawing/2014/main" id="{58FC1689-450C-4F25-9403-A0ED251C6F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-76489"/>
            <a:ext cx="9887411" cy="716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p sửa 2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600200" y="2362200"/>
            <a:ext cx="5715000" cy="3657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39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True Blue Society | Marcos para word, Clases de etiqueta, Agendas">
            <a:extLst>
              <a:ext uri="{FF2B5EF4-FFF2-40B4-BE49-F238E27FC236}">
                <a16:creationId xmlns="" xmlns:a16="http://schemas.microsoft.com/office/drawing/2014/main" id="{58FC1689-450C-4F25-9403-A0ED251C6F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76489"/>
            <a:ext cx="9887411" cy="716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Vần ôp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 rot="10800000" flipH="1" flipV="1">
            <a:off x="1600200" y="1371600"/>
            <a:ext cx="5715000" cy="3828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386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3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rue Blue Society | Marcos para word, Clases de etiqueta, Agendas">
            <a:extLst>
              <a:ext uri="{FF2B5EF4-FFF2-40B4-BE49-F238E27FC236}">
                <a16:creationId xmlns="" xmlns:a16="http://schemas.microsoft.com/office/drawing/2014/main" id="{58FC1689-450C-4F25-9403-A0ED251C6F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76489"/>
            <a:ext cx="9887411" cy="716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Vần ơp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 rot="10800000" flipH="1" flipV="1">
            <a:off x="1066800" y="1143001"/>
            <a:ext cx="6808418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277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True Blue Society | Marcos para word, Clases de etiqueta, Agendas">
            <a:extLst>
              <a:ext uri="{FF2B5EF4-FFF2-40B4-BE49-F238E27FC236}">
                <a16:creationId xmlns="" xmlns:a16="http://schemas.microsoft.com/office/drawing/2014/main" id="{58FC1689-450C-4F25-9403-A0ED251C6F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76489"/>
            <a:ext cx="9887411" cy="716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295400"/>
            <a:ext cx="6454440" cy="4232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6377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rue Blue Society | Marcos para word, Clases de etiqueta, Agendas">
            <a:extLst>
              <a:ext uri="{FF2B5EF4-FFF2-40B4-BE49-F238E27FC236}">
                <a16:creationId xmlns="" xmlns:a16="http://schemas.microsoft.com/office/drawing/2014/main" id="{89C5D7E2-99B5-4CA5-ADC4-B747DA7928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1706" y="-152545"/>
            <a:ext cx="9887411" cy="716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WordArt 7" descr="Picture1"/>
          <p:cNvSpPr>
            <a:spLocks noChangeArrowheads="1" noChangeShapeType="1" noTextEdit="1"/>
          </p:cNvSpPr>
          <p:nvPr/>
        </p:nvSpPr>
        <p:spPr bwMode="auto">
          <a:xfrm>
            <a:off x="1793875" y="533400"/>
            <a:ext cx="5749925" cy="1211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744"/>
              </a:avLst>
            </a:prstTxWarp>
          </a:bodyPr>
          <a:lstStyle/>
          <a:p>
            <a:pPr algn="ctr"/>
            <a:r>
              <a:rPr lang="en-US" sz="3600" kern="10" dirty="0" err="1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990000"/>
                  </a:outerShdw>
                </a:effectLst>
                <a:latin typeface=".VnCooperH" panose="020B7200000000000000" pitchFamily="34" charset="0"/>
              </a:rPr>
              <a:t>LuyÖn</a:t>
            </a:r>
            <a:r>
              <a:rPr lang="en-US" sz="3600" kern="10" dirty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990000"/>
                  </a:outerShdw>
                </a:effectLst>
                <a:latin typeface=".VnCooperH" panose="020B7200000000000000" pitchFamily="34" charset="0"/>
              </a:rPr>
              <a:t> </a:t>
            </a:r>
            <a:r>
              <a:rPr lang="en-US" sz="3600" kern="10" dirty="0" err="1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990000"/>
                  </a:outerShdw>
                </a:effectLst>
                <a:latin typeface=".VnCooperH" panose="020B7200000000000000" pitchFamily="34" charset="0"/>
              </a:rPr>
              <a:t>viÕt</a:t>
            </a:r>
            <a:r>
              <a:rPr lang="en-US" sz="3600" kern="10" dirty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990000"/>
                  </a:outerShdw>
                </a:effectLst>
                <a:latin typeface=".VnCooperH" panose="020B7200000000000000" pitchFamily="34" charset="0"/>
              </a:rPr>
              <a:t> </a:t>
            </a:r>
            <a:r>
              <a:rPr lang="en-US" sz="3600" kern="10" dirty="0" err="1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990000"/>
                  </a:outerShdw>
                </a:effectLst>
                <a:latin typeface=".VnCooperH" panose="020B7200000000000000" pitchFamily="34" charset="0"/>
              </a:rPr>
              <a:t>vë</a:t>
            </a:r>
            <a:endParaRPr lang="en-US" sz="3600" kern="10" dirty="0">
              <a:ln w="19050">
                <a:solidFill>
                  <a:srgbClr val="0000FF"/>
                </a:solidFill>
                <a:round/>
                <a:headEnd/>
                <a:tailEnd/>
              </a:ln>
              <a:blipFill dpi="0" rotWithShape="1">
                <a:blip r:embed="rId4"/>
                <a:srcRect/>
                <a:stretch>
                  <a:fillRect/>
                </a:stretch>
              </a:blipFill>
              <a:effectLst>
                <a:outerShdw dist="35921" dir="2700000" algn="ctr" rotWithShape="0">
                  <a:srgbClr val="990000"/>
                </a:outerShdw>
              </a:effectLst>
              <a:latin typeface=".VnCooperH" panose="020B7200000000000000" pitchFamily="34" charset="0"/>
            </a:endParaRPr>
          </a:p>
        </p:txBody>
      </p:sp>
      <p:pic>
        <p:nvPicPr>
          <p:cNvPr id="6" name="Picture 2" descr="tu the ngo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81"/>
          <a:stretch>
            <a:fillRect/>
          </a:stretch>
        </p:blipFill>
        <p:spPr bwMode="auto">
          <a:xfrm>
            <a:off x="2438400" y="1981200"/>
            <a:ext cx="4227512" cy="428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5009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rue Blue Society | Marcos para word, Clases de etiqueta, Agendas">
            <a:extLst>
              <a:ext uri="{FF2B5EF4-FFF2-40B4-BE49-F238E27FC236}">
                <a16:creationId xmlns="" xmlns:a16="http://schemas.microsoft.com/office/drawing/2014/main" id="{89C5D7E2-99B5-4CA5-ADC4-B747DA7928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1706" y="-152545"/>
            <a:ext cx="9887411" cy="716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27422"/>
            <a:ext cx="8534400" cy="6246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6560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flower&#10;&#10;Description automatically generated">
            <a:extLst>
              <a:ext uri="{FF2B5EF4-FFF2-40B4-BE49-F238E27FC236}">
                <a16:creationId xmlns="" xmlns:a16="http://schemas.microsoft.com/office/drawing/2014/main" id="{1EAD55B5-855F-41A2-97AC-1C170BC9DE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086" y="857"/>
            <a:ext cx="9142857" cy="6857143"/>
          </a:xfrm>
          <a:prstGeom prst="rect">
            <a:avLst/>
          </a:prstGeom>
        </p:spPr>
      </p:pic>
      <p:sp>
        <p:nvSpPr>
          <p:cNvPr id="6" name="Cloud 5">
            <a:extLst>
              <a:ext uri="{FF2B5EF4-FFF2-40B4-BE49-F238E27FC236}">
                <a16:creationId xmlns="" xmlns:a16="http://schemas.microsoft.com/office/drawing/2014/main" id="{D00BFAF8-D241-460E-AB38-E55476290C87}"/>
              </a:ext>
            </a:extLst>
          </p:cNvPr>
          <p:cNvSpPr/>
          <p:nvPr/>
        </p:nvSpPr>
        <p:spPr bwMode="auto">
          <a:xfrm>
            <a:off x="1981200" y="1295400"/>
            <a:ext cx="5181600" cy="1447800"/>
          </a:xfrm>
          <a:prstGeom prst="cloud">
            <a:avLst/>
          </a:prstGeom>
          <a:solidFill>
            <a:srgbClr val="DFDFF5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.VnTime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AB2AAFB5-0FA7-405B-8121-8C86E0AC4FF2}"/>
              </a:ext>
            </a:extLst>
          </p:cNvPr>
          <p:cNvSpPr/>
          <p:nvPr/>
        </p:nvSpPr>
        <p:spPr>
          <a:xfrm>
            <a:off x="2597041" y="1437354"/>
            <a:ext cx="379783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Arial-SGK-TV" pitchFamily="2" charset="0"/>
                <a:ea typeface="Tahoma" panose="020B0604030504040204" pitchFamily="34" charset="0"/>
                <a:cs typeface="Arial-SGK-TV" pitchFamily="2" charset="0"/>
              </a:rPr>
              <a:t>Ôn</a:t>
            </a:r>
            <a:r>
              <a:rPr lang="en-US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Arial-SGK-TV" pitchFamily="2" charset="0"/>
                <a:ea typeface="Tahoma" panose="020B0604030504040204" pitchFamily="34" charset="0"/>
                <a:cs typeface="Arial-SGK-TV" pitchFamily="2" charset="0"/>
              </a:rPr>
              <a:t> </a:t>
            </a:r>
            <a:r>
              <a:rPr lang="en-US" sz="6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Arial-SGK-TV" pitchFamily="2" charset="0"/>
                <a:ea typeface="Tahoma" panose="020B0604030504040204" pitchFamily="34" charset="0"/>
                <a:cs typeface="Arial-SGK-TV" pitchFamily="2" charset="0"/>
              </a:rPr>
              <a:t>bài</a:t>
            </a:r>
            <a:r>
              <a:rPr lang="en-US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Arial-SGK-TV" pitchFamily="2" charset="0"/>
                <a:ea typeface="Tahoma" panose="020B0604030504040204" pitchFamily="34" charset="0"/>
                <a:cs typeface="Arial-SGK-TV" pitchFamily="2" charset="0"/>
              </a:rPr>
              <a:t> </a:t>
            </a:r>
            <a:r>
              <a:rPr lang="en-US" sz="6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Arial-SGK-TV" pitchFamily="2" charset="0"/>
                <a:ea typeface="Tahoma" panose="020B0604030504040204" pitchFamily="34" charset="0"/>
                <a:cs typeface="Arial-SGK-TV" pitchFamily="2" charset="0"/>
              </a:rPr>
              <a:t>cũ</a:t>
            </a:r>
            <a:endParaRPr lang="en-US" sz="6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  <a:latin typeface="Arial-SGK-TV" pitchFamily="2" charset="0"/>
              <a:ea typeface="Tahoma" panose="020B0604030504040204" pitchFamily="34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772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True Blue Society | Marcos para word, Clases de etiqueta, Agendas">
            <a:extLst>
              <a:ext uri="{FF2B5EF4-FFF2-40B4-BE49-F238E27FC236}">
                <a16:creationId xmlns="" xmlns:a16="http://schemas.microsoft.com/office/drawing/2014/main" id="{EEE4DB45-62FE-420A-A068-3CDE04454D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5506" y="-76200"/>
            <a:ext cx="9887411" cy="716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00013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4" t="5026" r="6924" b="5026"/>
          <a:stretch>
            <a:fillRect/>
          </a:stretch>
        </p:blipFill>
        <p:spPr bwMode="auto">
          <a:xfrm>
            <a:off x="152400" y="266700"/>
            <a:ext cx="87630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WordArt 5"/>
          <p:cNvSpPr>
            <a:spLocks noChangeArrowheads="1" noChangeShapeType="1" noTextEdit="1"/>
          </p:cNvSpPr>
          <p:nvPr/>
        </p:nvSpPr>
        <p:spPr bwMode="auto">
          <a:xfrm>
            <a:off x="2286000" y="2573020"/>
            <a:ext cx="4724400" cy="163576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Giải</a:t>
            </a:r>
            <a:r>
              <a:rPr lang="en-US" sz="3600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lao</a:t>
            </a:r>
            <a:endParaRPr lang="en-US" sz="3600" kern="10" dirty="0"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8725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rue Blue Society | Marcos para word, Clases de etiqueta, Agendas">
            <a:extLst>
              <a:ext uri="{FF2B5EF4-FFF2-40B4-BE49-F238E27FC236}">
                <a16:creationId xmlns="" xmlns:a16="http://schemas.microsoft.com/office/drawing/2014/main" id="{89C5D7E2-99B5-4CA5-ADC4-B747DA7928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1706" y="-152545"/>
            <a:ext cx="9887411" cy="716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3581400"/>
            <a:ext cx="8868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 smtClean="0">
                <a:latin typeface="UTM Avo" pitchFamily="18" charset="0"/>
              </a:rPr>
              <a:t>	</a:t>
            </a:r>
            <a:endParaRPr lang="en-US" sz="3600" dirty="0">
              <a:latin typeface="UTM Avo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9104" y="3883978"/>
            <a:ext cx="864009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 smtClean="0">
                <a:latin typeface="UTM Avo" pitchFamily="18" charset="0"/>
                <a:cs typeface="Arial-SGK-TV" pitchFamily="2" charset="0"/>
              </a:rPr>
              <a:t>	</a:t>
            </a:r>
            <a:r>
              <a:rPr lang="en-US" sz="3200" dirty="0" err="1" smtClean="0">
                <a:latin typeface="UTM Avo" pitchFamily="18" charset="0"/>
                <a:cs typeface="Arial-SGK-TV" pitchFamily="2" charset="0"/>
              </a:rPr>
              <a:t>Khi</a:t>
            </a:r>
            <a:r>
              <a:rPr lang="en-US" sz="3200" dirty="0" smtClean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UTM Avo" pitchFamily="18" charset="0"/>
                <a:cs typeface="Arial-SGK-TV" pitchFamily="2" charset="0"/>
              </a:rPr>
              <a:t>ngủ</a:t>
            </a:r>
            <a:r>
              <a:rPr lang="en-US" sz="3200" dirty="0" smtClean="0">
                <a:latin typeface="UTM Avo" pitchFamily="18" charset="0"/>
                <a:cs typeface="Arial-SGK-TV" pitchFamily="2" charset="0"/>
              </a:rPr>
              <a:t>, </a:t>
            </a:r>
            <a:r>
              <a:rPr lang="en-US" sz="3200" dirty="0" err="1" smtClean="0">
                <a:latin typeface="UTM Avo" pitchFamily="18" charset="0"/>
                <a:cs typeface="Arial-SGK-TV" pitchFamily="2" charset="0"/>
              </a:rPr>
              <a:t>tôi</a:t>
            </a:r>
            <a:r>
              <a:rPr lang="en-US" sz="3200" dirty="0" smtClean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UTM Avo" pitchFamily="18" charset="0"/>
                <a:cs typeface="Arial-SGK-TV" pitchFamily="2" charset="0"/>
              </a:rPr>
              <a:t>nằm</a:t>
            </a:r>
            <a:r>
              <a:rPr lang="en-US" sz="3200" dirty="0" smtClean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UTM Avo" pitchFamily="18" charset="0"/>
                <a:cs typeface="Arial-SGK-TV" pitchFamily="2" charset="0"/>
              </a:rPr>
              <a:t>im</a:t>
            </a:r>
            <a:r>
              <a:rPr lang="en-US" sz="3200" dirty="0" smtClean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UTM Avo" pitchFamily="18" charset="0"/>
                <a:cs typeface="Arial-SGK-TV" pitchFamily="2" charset="0"/>
              </a:rPr>
              <a:t>lìm</a:t>
            </a:r>
            <a:r>
              <a:rPr lang="en-US" sz="3200" dirty="0" smtClean="0">
                <a:latin typeface="UTM Avo" pitchFamily="18" charset="0"/>
                <a:cs typeface="Arial-SGK-TV" pitchFamily="2" charset="0"/>
              </a:rPr>
              <a:t>, </a:t>
            </a:r>
            <a:r>
              <a:rPr lang="en-US" sz="3200" dirty="0" err="1" smtClean="0">
                <a:latin typeface="UTM Avo" pitchFamily="18" charset="0"/>
                <a:cs typeface="Arial-SGK-TV" pitchFamily="2" charset="0"/>
              </a:rPr>
              <a:t>mặt</a:t>
            </a:r>
            <a:r>
              <a:rPr lang="en-US" sz="3200" dirty="0" smtClean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UTM Avo" pitchFamily="18" charset="0"/>
                <a:cs typeface="Arial-SGK-TV" pitchFamily="2" charset="0"/>
              </a:rPr>
              <a:t>đen</a:t>
            </a:r>
            <a:r>
              <a:rPr lang="en-US" sz="3200" dirty="0" smtClean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UTM Avo" pitchFamily="18" charset="0"/>
                <a:cs typeface="Arial-SGK-TV" pitchFamily="2" charset="0"/>
              </a:rPr>
              <a:t>sẫm</a:t>
            </a:r>
            <a:r>
              <a:rPr lang="en-US" sz="3200" dirty="0" smtClean="0">
                <a:latin typeface="UTM Avo" pitchFamily="18" charset="0"/>
                <a:cs typeface="Arial-SGK-TV" pitchFamily="2" charset="0"/>
              </a:rPr>
              <a:t>. 	</a:t>
            </a:r>
            <a:r>
              <a:rPr lang="en-US" sz="3200" dirty="0" err="1" smtClean="0">
                <a:latin typeface="UTM Avo" pitchFamily="18" charset="0"/>
                <a:cs typeface="Arial-SGK-TV" pitchFamily="2" charset="0"/>
              </a:rPr>
              <a:t>Mưa</a:t>
            </a:r>
            <a:r>
              <a:rPr lang="en-US" sz="3200" dirty="0" smtClean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UTM Avo" pitchFamily="18" charset="0"/>
                <a:cs typeface="Arial-SGK-TV" pitchFamily="2" charset="0"/>
              </a:rPr>
              <a:t>rào</a:t>
            </a:r>
            <a:r>
              <a:rPr lang="en-US" sz="3200" dirty="0" smtClean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UTM Avo" pitchFamily="18" charset="0"/>
                <a:cs typeface="Arial-SGK-TV" pitchFamily="2" charset="0"/>
              </a:rPr>
              <a:t>lộp</a:t>
            </a:r>
            <a:r>
              <a:rPr lang="en-US" sz="3200" dirty="0" smtClean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UTM Avo" pitchFamily="18" charset="0"/>
                <a:cs typeface="Arial-SGK-TV" pitchFamily="2" charset="0"/>
              </a:rPr>
              <a:t>độp</a:t>
            </a:r>
            <a:r>
              <a:rPr lang="en-US" sz="3200" dirty="0" smtClean="0">
                <a:latin typeface="UTM Avo" pitchFamily="18" charset="0"/>
                <a:cs typeface="Arial-SGK-TV" pitchFamily="2" charset="0"/>
              </a:rPr>
              <a:t>. </a:t>
            </a:r>
            <a:r>
              <a:rPr lang="en-US" sz="3200" dirty="0" err="1" smtClean="0">
                <a:latin typeface="UTM Avo" pitchFamily="18" charset="0"/>
                <a:cs typeface="Arial-SGK-TV" pitchFamily="2" charset="0"/>
              </a:rPr>
              <a:t>Họ</a:t>
            </a:r>
            <a:r>
              <a:rPr lang="en-US" sz="3200" dirty="0" smtClean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UTM Avo" pitchFamily="18" charset="0"/>
                <a:cs typeface="Arial-SGK-TV" pitchFamily="2" charset="0"/>
              </a:rPr>
              <a:t>nhà</a:t>
            </a:r>
            <a:r>
              <a:rPr lang="en-US" sz="3200" dirty="0" smtClean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UTM Avo" pitchFamily="18" charset="0"/>
                <a:cs typeface="Arial-SGK-TV" pitchFamily="2" charset="0"/>
              </a:rPr>
              <a:t>nhái</a:t>
            </a:r>
            <a:r>
              <a:rPr lang="en-US" sz="3200" dirty="0" smtClean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UTM Avo" pitchFamily="18" charset="0"/>
                <a:cs typeface="Arial-SGK-TV" pitchFamily="2" charset="0"/>
              </a:rPr>
              <a:t>tụ</a:t>
            </a:r>
            <a:r>
              <a:rPr lang="en-US" sz="3200" dirty="0" smtClean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UTM Avo" pitchFamily="18" charset="0"/>
                <a:cs typeface="Arial-SGK-TV" pitchFamily="2" charset="0"/>
              </a:rPr>
              <a:t>họp</a:t>
            </a:r>
            <a:r>
              <a:rPr lang="en-US" sz="3200" dirty="0" smtClean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UTM Avo" pitchFamily="18" charset="0"/>
                <a:cs typeface="Arial-SGK-TV" pitchFamily="2" charset="0"/>
              </a:rPr>
              <a:t>thi</a:t>
            </a:r>
            <a:r>
              <a:rPr lang="en-US" sz="3200" dirty="0" smtClean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UTM Avo" pitchFamily="18" charset="0"/>
                <a:cs typeface="Arial-SGK-TV" pitchFamily="2" charset="0"/>
              </a:rPr>
              <a:t>hát</a:t>
            </a:r>
            <a:r>
              <a:rPr lang="en-US" sz="3200" dirty="0" smtClean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UTM Avo" pitchFamily="18" charset="0"/>
                <a:cs typeface="Arial-SGK-TV" pitchFamily="2" charset="0"/>
              </a:rPr>
              <a:t>đón</a:t>
            </a:r>
            <a:r>
              <a:rPr lang="en-US" sz="3200" dirty="0" smtClean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UTM Avo" pitchFamily="18" charset="0"/>
                <a:cs typeface="Arial-SGK-TV" pitchFamily="2" charset="0"/>
              </a:rPr>
              <a:t>cơn</a:t>
            </a:r>
            <a:r>
              <a:rPr lang="en-US" sz="3200" dirty="0" smtClean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UTM Avo" pitchFamily="18" charset="0"/>
                <a:cs typeface="Arial-SGK-TV" pitchFamily="2" charset="0"/>
              </a:rPr>
              <a:t>mưa</a:t>
            </a:r>
            <a:r>
              <a:rPr lang="en-US" sz="3200" dirty="0" smtClean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UTM Avo" pitchFamily="18" charset="0"/>
                <a:cs typeface="Arial-SGK-TV" pitchFamily="2" charset="0"/>
              </a:rPr>
              <a:t>đầu</a:t>
            </a:r>
            <a:r>
              <a:rPr lang="en-US" sz="3200" dirty="0" smtClean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UTM Avo" pitchFamily="18" charset="0"/>
                <a:cs typeface="Arial-SGK-TV" pitchFamily="2" charset="0"/>
              </a:rPr>
              <a:t>mùa</a:t>
            </a:r>
            <a:r>
              <a:rPr lang="en-US" sz="3200" dirty="0" smtClean="0">
                <a:latin typeface="UTM Avo" pitchFamily="18" charset="0"/>
                <a:cs typeface="Arial-SGK-TV" pitchFamily="2" charset="0"/>
              </a:rPr>
              <a:t>. </a:t>
            </a:r>
            <a:r>
              <a:rPr lang="en-US" sz="3200" dirty="0" err="1" smtClean="0">
                <a:latin typeface="UTM Avo" pitchFamily="18" charset="0"/>
                <a:cs typeface="Arial-SGK-TV" pitchFamily="2" charset="0"/>
              </a:rPr>
              <a:t>Mặt</a:t>
            </a:r>
            <a:r>
              <a:rPr lang="en-US" sz="3200" dirty="0" smtClean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UTM Avo" pitchFamily="18" charset="0"/>
                <a:cs typeface="Arial-SGK-TV" pitchFamily="2" charset="0"/>
              </a:rPr>
              <a:t>ao</a:t>
            </a:r>
            <a:r>
              <a:rPr lang="en-US" sz="3200" dirty="0" smtClean="0">
                <a:latin typeface="UTM Avo" pitchFamily="18" charset="0"/>
                <a:cs typeface="Arial-SGK-TV" pitchFamily="2" charset="0"/>
              </a:rPr>
              <a:t> ran </a:t>
            </a:r>
            <a:r>
              <a:rPr lang="en-US" sz="3200" dirty="0" err="1" smtClean="0">
                <a:latin typeface="UTM Avo" pitchFamily="18" charset="0"/>
                <a:cs typeface="Arial-SGK-TV" pitchFamily="2" charset="0"/>
              </a:rPr>
              <a:t>ran</a:t>
            </a:r>
            <a:r>
              <a:rPr lang="en-US" sz="3200" dirty="0" smtClean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UTM Avo" pitchFamily="18" charset="0"/>
                <a:cs typeface="Arial-SGK-TV" pitchFamily="2" charset="0"/>
              </a:rPr>
              <a:t>bài</a:t>
            </a:r>
            <a:r>
              <a:rPr lang="en-US" sz="3200" dirty="0" smtClean="0">
                <a:latin typeface="UTM Avo" pitchFamily="18" charset="0"/>
                <a:cs typeface="Arial-SGK-TV" pitchFamily="2" charset="0"/>
              </a:rPr>
              <a:t> ca ì </a:t>
            </a:r>
            <a:r>
              <a:rPr lang="en-US" sz="3200" dirty="0" err="1" smtClean="0">
                <a:latin typeface="UTM Avo" pitchFamily="18" charset="0"/>
                <a:cs typeface="Arial-SGK-TV" pitchFamily="2" charset="0"/>
              </a:rPr>
              <a:t>ọp</a:t>
            </a:r>
            <a:r>
              <a:rPr lang="en-US" sz="3200" dirty="0" smtClean="0">
                <a:latin typeface="UTM Avo" pitchFamily="18" charset="0"/>
                <a:cs typeface="Arial-SGK-TV" pitchFamily="2" charset="0"/>
              </a:rPr>
              <a:t>, ì </a:t>
            </a:r>
            <a:r>
              <a:rPr lang="en-US" sz="3200" dirty="0" err="1" smtClean="0">
                <a:latin typeface="UTM Avo" pitchFamily="18" charset="0"/>
                <a:cs typeface="Arial-SGK-TV" pitchFamily="2" charset="0"/>
              </a:rPr>
              <a:t>ọp</a:t>
            </a:r>
            <a:r>
              <a:rPr lang="en-US" sz="3200" dirty="0" smtClean="0">
                <a:latin typeface="UTM Avo" pitchFamily="18" charset="0"/>
                <a:cs typeface="Arial-SGK-TV" pitchFamily="2" charset="0"/>
              </a:rPr>
              <a:t>. </a:t>
            </a:r>
            <a:r>
              <a:rPr lang="en-US" sz="3200" dirty="0" err="1" smtClean="0">
                <a:latin typeface="UTM Avo" pitchFamily="18" charset="0"/>
                <a:cs typeface="Arial-SGK-TV" pitchFamily="2" charset="0"/>
              </a:rPr>
              <a:t>Đàn</a:t>
            </a:r>
            <a:r>
              <a:rPr lang="en-US" sz="3200" dirty="0" smtClean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UTM Avo" pitchFamily="18" charset="0"/>
                <a:cs typeface="Arial-SGK-TV" pitchFamily="2" charset="0"/>
              </a:rPr>
              <a:t>cá</a:t>
            </a:r>
            <a:r>
              <a:rPr lang="en-US" sz="3200" dirty="0" smtClean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UTM Avo" pitchFamily="18" charset="0"/>
                <a:cs typeface="Arial-SGK-TV" pitchFamily="2" charset="0"/>
              </a:rPr>
              <a:t>cờ</a:t>
            </a:r>
            <a:r>
              <a:rPr lang="en-US" sz="3200" dirty="0" smtClean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UTM Avo" pitchFamily="18" charset="0"/>
                <a:cs typeface="Arial-SGK-TV" pitchFamily="2" charset="0"/>
              </a:rPr>
              <a:t>lóp</a:t>
            </a:r>
            <a:r>
              <a:rPr lang="en-US" sz="3200" dirty="0" smtClean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UTM Avo" pitchFamily="18" charset="0"/>
                <a:cs typeface="Arial-SGK-TV" pitchFamily="2" charset="0"/>
              </a:rPr>
              <a:t>ngóp</a:t>
            </a:r>
            <a:r>
              <a:rPr lang="en-US" sz="3200" dirty="0" smtClean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UTM Avo" pitchFamily="18" charset="0"/>
                <a:cs typeface="Arial-SGK-TV" pitchFamily="2" charset="0"/>
              </a:rPr>
              <a:t>bơi</a:t>
            </a:r>
            <a:r>
              <a:rPr lang="en-US" sz="3200" dirty="0" smtClean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UTM Avo" pitchFamily="18" charset="0"/>
                <a:cs typeface="Arial-SGK-TV" pitchFamily="2" charset="0"/>
              </a:rPr>
              <a:t>đến</a:t>
            </a:r>
            <a:r>
              <a:rPr lang="en-US" sz="3200" dirty="0" smtClean="0">
                <a:latin typeface="UTM Avo" pitchFamily="18" charset="0"/>
                <a:cs typeface="Arial-SGK-TV" pitchFamily="2" charset="0"/>
              </a:rPr>
              <a:t>, </a:t>
            </a:r>
            <a:r>
              <a:rPr lang="en-US" sz="3200" dirty="0" err="1" smtClean="0">
                <a:latin typeface="UTM Avo" pitchFamily="18" charset="0"/>
                <a:cs typeface="Arial-SGK-TV" pitchFamily="2" charset="0"/>
              </a:rPr>
              <a:t>lâu</a:t>
            </a:r>
            <a:r>
              <a:rPr lang="en-US" sz="3200" dirty="0" smtClean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UTM Avo" pitchFamily="18" charset="0"/>
                <a:cs typeface="Arial-SGK-TV" pitchFamily="2" charset="0"/>
              </a:rPr>
              <a:t>lâu</a:t>
            </a:r>
            <a:r>
              <a:rPr lang="en-US" sz="3200" dirty="0" smtClean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UTM Avo" pitchFamily="18" charset="0"/>
                <a:cs typeface="Arial-SGK-TV" pitchFamily="2" charset="0"/>
              </a:rPr>
              <a:t>lại</a:t>
            </a:r>
            <a:r>
              <a:rPr lang="en-US" sz="3200" dirty="0" smtClean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UTM Avo" pitchFamily="18" charset="0"/>
                <a:cs typeface="Arial-SGK-TV" pitchFamily="2" charset="0"/>
              </a:rPr>
              <a:t>ngoi</a:t>
            </a:r>
            <a:r>
              <a:rPr lang="en-US" sz="3200" dirty="0" smtClean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UTM Avo" pitchFamily="18" charset="0"/>
                <a:cs typeface="Arial-SGK-TV" pitchFamily="2" charset="0"/>
              </a:rPr>
              <a:t>lên</a:t>
            </a:r>
            <a:r>
              <a:rPr lang="en-US" sz="3200" dirty="0" smtClean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UTM Avo" pitchFamily="18" charset="0"/>
                <a:cs typeface="Arial-SGK-TV" pitchFamily="2" charset="0"/>
              </a:rPr>
              <a:t>đớp</a:t>
            </a:r>
            <a:r>
              <a:rPr lang="en-US" sz="3200" dirty="0" smtClean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UTM Avo" pitchFamily="18" charset="0"/>
                <a:cs typeface="Arial-SGK-TV" pitchFamily="2" charset="0"/>
              </a:rPr>
              <a:t>mưa</a:t>
            </a:r>
            <a:r>
              <a:rPr lang="en-US" sz="3200" dirty="0" smtClean="0">
                <a:latin typeface="UTM Avo" pitchFamily="18" charset="0"/>
                <a:cs typeface="Arial-SGK-TV" pitchFamily="2" charset="0"/>
              </a:rPr>
              <a:t>.</a:t>
            </a:r>
            <a:endParaRPr lang="en-US" sz="3200" dirty="0">
              <a:latin typeface="UTM Avo" pitchFamily="18" charset="0"/>
              <a:cs typeface="Arial-SGK-TV" pitchFamily="2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52" y="304801"/>
            <a:ext cx="8716296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573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True Blue Society | Marcos para word, Clases de etiqueta, Agendas">
            <a:extLst>
              <a:ext uri="{FF2B5EF4-FFF2-40B4-BE49-F238E27FC236}">
                <a16:creationId xmlns="" xmlns:a16="http://schemas.microsoft.com/office/drawing/2014/main" id="{916128FA-FB78-46A0-BEF1-59C4461082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6432" y="-178192"/>
            <a:ext cx="9887411" cy="716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48312" y="616228"/>
            <a:ext cx="83058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4400" dirty="0" smtClean="0">
                <a:latin typeface="UTM Avo" pitchFamily="18" charset="0"/>
                <a:cs typeface="Arial-SGK-TV" pitchFamily="2" charset="0"/>
              </a:rPr>
              <a:t>	</a:t>
            </a:r>
            <a:r>
              <a:rPr lang="en-US" sz="4400" dirty="0" err="1" smtClean="0">
                <a:latin typeface="UTM Avo" pitchFamily="18" charset="0"/>
                <a:cs typeface="Arial-SGK-TV" pitchFamily="2" charset="0"/>
              </a:rPr>
              <a:t>Mưa</a:t>
            </a:r>
            <a:r>
              <a:rPr lang="en-US" sz="4400" dirty="0" smtClean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4400" dirty="0" err="1">
                <a:latin typeface="UTM Avo" pitchFamily="18" charset="0"/>
                <a:cs typeface="Arial-SGK-TV" pitchFamily="2" charset="0"/>
              </a:rPr>
              <a:t>rào</a:t>
            </a:r>
            <a:r>
              <a:rPr lang="en-US" sz="4400" dirty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4400" dirty="0" err="1">
                <a:latin typeface="UTM Avo" pitchFamily="18" charset="0"/>
                <a:cs typeface="Arial-SGK-TV" pitchFamily="2" charset="0"/>
              </a:rPr>
              <a:t>lộp</a:t>
            </a:r>
            <a:r>
              <a:rPr lang="en-US" sz="4400" dirty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4400" dirty="0" err="1">
                <a:latin typeface="UTM Avo" pitchFamily="18" charset="0"/>
                <a:cs typeface="Arial-SGK-TV" pitchFamily="2" charset="0"/>
              </a:rPr>
              <a:t>độp</a:t>
            </a:r>
            <a:r>
              <a:rPr lang="en-US" sz="4400" dirty="0">
                <a:latin typeface="UTM Avo" pitchFamily="18" charset="0"/>
                <a:cs typeface="Arial-SGK-TV" pitchFamily="2" charset="0"/>
              </a:rPr>
              <a:t>. </a:t>
            </a:r>
            <a:r>
              <a:rPr lang="en-US" sz="4400" dirty="0" err="1">
                <a:latin typeface="UTM Avo" pitchFamily="18" charset="0"/>
                <a:cs typeface="Arial-SGK-TV" pitchFamily="2" charset="0"/>
              </a:rPr>
              <a:t>Họ</a:t>
            </a:r>
            <a:r>
              <a:rPr lang="en-US" sz="4400" dirty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4400" dirty="0" err="1">
                <a:latin typeface="UTM Avo" pitchFamily="18" charset="0"/>
                <a:cs typeface="Arial-SGK-TV" pitchFamily="2" charset="0"/>
              </a:rPr>
              <a:t>nhà</a:t>
            </a:r>
            <a:r>
              <a:rPr lang="en-US" sz="4400" dirty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4400" dirty="0" err="1">
                <a:latin typeface="UTM Avo" pitchFamily="18" charset="0"/>
                <a:cs typeface="Arial-SGK-TV" pitchFamily="2" charset="0"/>
              </a:rPr>
              <a:t>nhái</a:t>
            </a:r>
            <a:r>
              <a:rPr lang="en-US" sz="4400" dirty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4400" dirty="0" err="1">
                <a:latin typeface="UTM Avo" pitchFamily="18" charset="0"/>
                <a:cs typeface="Arial-SGK-TV" pitchFamily="2" charset="0"/>
              </a:rPr>
              <a:t>tụ</a:t>
            </a:r>
            <a:r>
              <a:rPr lang="en-US" sz="4400" dirty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4400" dirty="0" err="1">
                <a:latin typeface="UTM Avo" pitchFamily="18" charset="0"/>
                <a:cs typeface="Arial-SGK-TV" pitchFamily="2" charset="0"/>
              </a:rPr>
              <a:t>họp</a:t>
            </a:r>
            <a:r>
              <a:rPr lang="en-US" sz="4400" dirty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4400" dirty="0" err="1">
                <a:latin typeface="UTM Avo" pitchFamily="18" charset="0"/>
                <a:cs typeface="Arial-SGK-TV" pitchFamily="2" charset="0"/>
              </a:rPr>
              <a:t>thi</a:t>
            </a:r>
            <a:r>
              <a:rPr lang="en-US" sz="4400" dirty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4400" dirty="0" err="1">
                <a:latin typeface="UTM Avo" pitchFamily="18" charset="0"/>
                <a:cs typeface="Arial-SGK-TV" pitchFamily="2" charset="0"/>
              </a:rPr>
              <a:t>hát</a:t>
            </a:r>
            <a:r>
              <a:rPr lang="en-US" sz="4400" dirty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4400" dirty="0" err="1">
                <a:latin typeface="UTM Avo" pitchFamily="18" charset="0"/>
                <a:cs typeface="Arial-SGK-TV" pitchFamily="2" charset="0"/>
              </a:rPr>
              <a:t>đón</a:t>
            </a:r>
            <a:r>
              <a:rPr lang="en-US" sz="4400" dirty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4400" dirty="0" err="1">
                <a:latin typeface="UTM Avo" pitchFamily="18" charset="0"/>
                <a:cs typeface="Arial-SGK-TV" pitchFamily="2" charset="0"/>
              </a:rPr>
              <a:t>cơn</a:t>
            </a:r>
            <a:r>
              <a:rPr lang="en-US" sz="4400" dirty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4400" dirty="0" err="1">
                <a:latin typeface="UTM Avo" pitchFamily="18" charset="0"/>
                <a:cs typeface="Arial-SGK-TV" pitchFamily="2" charset="0"/>
              </a:rPr>
              <a:t>mưa</a:t>
            </a:r>
            <a:r>
              <a:rPr lang="en-US" sz="4400" dirty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4400" dirty="0" err="1">
                <a:latin typeface="UTM Avo" pitchFamily="18" charset="0"/>
                <a:cs typeface="Arial-SGK-TV" pitchFamily="2" charset="0"/>
              </a:rPr>
              <a:t>đầu</a:t>
            </a:r>
            <a:r>
              <a:rPr lang="en-US" sz="4400" dirty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4400" dirty="0" err="1">
                <a:latin typeface="UTM Avo" pitchFamily="18" charset="0"/>
                <a:cs typeface="Arial-SGK-TV" pitchFamily="2" charset="0"/>
              </a:rPr>
              <a:t>mùa</a:t>
            </a:r>
            <a:r>
              <a:rPr lang="en-US" sz="4400" dirty="0">
                <a:latin typeface="UTM Avo" pitchFamily="18" charset="0"/>
                <a:cs typeface="Arial-SGK-TV" pitchFamily="2" charset="0"/>
              </a:rPr>
              <a:t>. </a:t>
            </a:r>
            <a:r>
              <a:rPr lang="en-US" sz="4400" dirty="0" err="1">
                <a:latin typeface="UTM Avo" pitchFamily="18" charset="0"/>
                <a:cs typeface="Arial-SGK-TV" pitchFamily="2" charset="0"/>
              </a:rPr>
              <a:t>Mặt</a:t>
            </a:r>
            <a:r>
              <a:rPr lang="en-US" sz="4400" dirty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4400" dirty="0" err="1">
                <a:latin typeface="UTM Avo" pitchFamily="18" charset="0"/>
                <a:cs typeface="Arial-SGK-TV" pitchFamily="2" charset="0"/>
              </a:rPr>
              <a:t>ao</a:t>
            </a:r>
            <a:r>
              <a:rPr lang="en-US" sz="4400" dirty="0">
                <a:latin typeface="UTM Avo" pitchFamily="18" charset="0"/>
                <a:cs typeface="Arial-SGK-TV" pitchFamily="2" charset="0"/>
              </a:rPr>
              <a:t> ran </a:t>
            </a:r>
            <a:r>
              <a:rPr lang="en-US" sz="4400" dirty="0" err="1">
                <a:latin typeface="UTM Avo" pitchFamily="18" charset="0"/>
                <a:cs typeface="Arial-SGK-TV" pitchFamily="2" charset="0"/>
              </a:rPr>
              <a:t>ran</a:t>
            </a:r>
            <a:r>
              <a:rPr lang="en-US" sz="4400" dirty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4400" dirty="0" err="1">
                <a:latin typeface="UTM Avo" pitchFamily="18" charset="0"/>
                <a:cs typeface="Arial-SGK-TV" pitchFamily="2" charset="0"/>
              </a:rPr>
              <a:t>bài</a:t>
            </a:r>
            <a:r>
              <a:rPr lang="en-US" sz="4400" dirty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4400" dirty="0" err="1">
                <a:latin typeface="UTM Avo" pitchFamily="18" charset="0"/>
                <a:cs typeface="Arial-SGK-TV" pitchFamily="2" charset="0"/>
              </a:rPr>
              <a:t>ca</a:t>
            </a:r>
            <a:r>
              <a:rPr lang="en-US" sz="4400" dirty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4400" dirty="0" smtClean="0">
                <a:latin typeface="UTM Avo" pitchFamily="18" charset="0"/>
                <a:cs typeface="Arial-SGK-TV" pitchFamily="2" charset="0"/>
              </a:rPr>
              <a:t>ì </a:t>
            </a:r>
            <a:r>
              <a:rPr lang="en-US" sz="4400" dirty="0" err="1">
                <a:latin typeface="UTM Avo" pitchFamily="18" charset="0"/>
                <a:cs typeface="Arial-SGK-TV" pitchFamily="2" charset="0"/>
              </a:rPr>
              <a:t>ọp</a:t>
            </a:r>
            <a:r>
              <a:rPr lang="en-US" sz="4400" dirty="0">
                <a:latin typeface="UTM Avo" pitchFamily="18" charset="0"/>
                <a:cs typeface="Arial-SGK-TV" pitchFamily="2" charset="0"/>
              </a:rPr>
              <a:t>, ì </a:t>
            </a:r>
            <a:r>
              <a:rPr lang="en-US" sz="4400" dirty="0" err="1">
                <a:latin typeface="UTM Avo" pitchFamily="18" charset="0"/>
                <a:cs typeface="Arial-SGK-TV" pitchFamily="2" charset="0"/>
              </a:rPr>
              <a:t>ọp</a:t>
            </a:r>
            <a:r>
              <a:rPr lang="en-US" sz="4400" dirty="0">
                <a:latin typeface="UTM Avo" pitchFamily="18" charset="0"/>
                <a:cs typeface="Arial-SGK-TV" pitchFamily="2" charset="0"/>
              </a:rPr>
              <a:t>. </a:t>
            </a:r>
            <a:r>
              <a:rPr lang="en-US" sz="4400" dirty="0" err="1" smtClean="0">
                <a:latin typeface="UTM Avo" pitchFamily="18" charset="0"/>
                <a:cs typeface="Arial-SGK-TV" pitchFamily="2" charset="0"/>
              </a:rPr>
              <a:t>Đàn</a:t>
            </a:r>
            <a:r>
              <a:rPr lang="en-US" sz="4400" dirty="0" smtClean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4400" dirty="0" err="1">
                <a:latin typeface="UTM Avo" pitchFamily="18" charset="0"/>
                <a:cs typeface="Arial-SGK-TV" pitchFamily="2" charset="0"/>
              </a:rPr>
              <a:t>cá</a:t>
            </a:r>
            <a:r>
              <a:rPr lang="en-US" sz="4400" dirty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4400" dirty="0" err="1">
                <a:latin typeface="UTM Avo" pitchFamily="18" charset="0"/>
                <a:cs typeface="Arial-SGK-TV" pitchFamily="2" charset="0"/>
              </a:rPr>
              <a:t>cờ</a:t>
            </a:r>
            <a:r>
              <a:rPr lang="en-US" sz="4400" dirty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4400" dirty="0" err="1" smtClean="0">
                <a:latin typeface="UTM Avo" pitchFamily="18" charset="0"/>
                <a:cs typeface="Arial-SGK-TV" pitchFamily="2" charset="0"/>
              </a:rPr>
              <a:t>lóp</a:t>
            </a:r>
            <a:r>
              <a:rPr lang="en-US" sz="4400" dirty="0" smtClean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4400" dirty="0" err="1">
                <a:latin typeface="UTM Avo" pitchFamily="18" charset="0"/>
                <a:cs typeface="Arial-SGK-TV" pitchFamily="2" charset="0"/>
              </a:rPr>
              <a:t>ngóp</a:t>
            </a:r>
            <a:r>
              <a:rPr lang="en-US" sz="4400" dirty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4400" dirty="0" err="1">
                <a:latin typeface="UTM Avo" pitchFamily="18" charset="0"/>
                <a:cs typeface="Arial-SGK-TV" pitchFamily="2" charset="0"/>
              </a:rPr>
              <a:t>bơi</a:t>
            </a:r>
            <a:r>
              <a:rPr lang="en-US" sz="4400" dirty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4400" dirty="0" err="1">
                <a:latin typeface="UTM Avo" pitchFamily="18" charset="0"/>
                <a:cs typeface="Arial-SGK-TV" pitchFamily="2" charset="0"/>
              </a:rPr>
              <a:t>đến</a:t>
            </a:r>
            <a:r>
              <a:rPr lang="en-US" sz="4400" dirty="0">
                <a:latin typeface="UTM Avo" pitchFamily="18" charset="0"/>
                <a:cs typeface="Arial-SGK-TV" pitchFamily="2" charset="0"/>
              </a:rPr>
              <a:t>, </a:t>
            </a:r>
            <a:r>
              <a:rPr lang="en-US" sz="4400" dirty="0" err="1">
                <a:latin typeface="UTM Avo" pitchFamily="18" charset="0"/>
                <a:cs typeface="Arial-SGK-TV" pitchFamily="2" charset="0"/>
              </a:rPr>
              <a:t>lâu</a:t>
            </a:r>
            <a:r>
              <a:rPr lang="en-US" sz="4400" dirty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4400" dirty="0" err="1">
                <a:latin typeface="UTM Avo" pitchFamily="18" charset="0"/>
                <a:cs typeface="Arial-SGK-TV" pitchFamily="2" charset="0"/>
              </a:rPr>
              <a:t>lâu</a:t>
            </a:r>
            <a:r>
              <a:rPr lang="en-US" sz="4400" dirty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4400" dirty="0" err="1">
                <a:latin typeface="UTM Avo" pitchFamily="18" charset="0"/>
                <a:cs typeface="Arial-SGK-TV" pitchFamily="2" charset="0"/>
              </a:rPr>
              <a:t>lại</a:t>
            </a:r>
            <a:r>
              <a:rPr lang="en-US" sz="4400" dirty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4400" dirty="0" err="1">
                <a:latin typeface="UTM Avo" pitchFamily="18" charset="0"/>
                <a:cs typeface="Arial-SGK-TV" pitchFamily="2" charset="0"/>
              </a:rPr>
              <a:t>ngoi</a:t>
            </a:r>
            <a:r>
              <a:rPr lang="en-US" sz="4400" dirty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4400" dirty="0" err="1">
                <a:latin typeface="UTM Avo" pitchFamily="18" charset="0"/>
                <a:cs typeface="Arial-SGK-TV" pitchFamily="2" charset="0"/>
              </a:rPr>
              <a:t>lên</a:t>
            </a:r>
            <a:r>
              <a:rPr lang="en-US" sz="4400" dirty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4400" dirty="0" err="1">
                <a:latin typeface="UTM Avo" pitchFamily="18" charset="0"/>
                <a:cs typeface="Arial-SGK-TV" pitchFamily="2" charset="0"/>
              </a:rPr>
              <a:t>đớp</a:t>
            </a:r>
            <a:r>
              <a:rPr lang="en-US" sz="4400" dirty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4400" dirty="0" err="1">
                <a:latin typeface="UTM Avo" pitchFamily="18" charset="0"/>
                <a:cs typeface="Arial-SGK-TV" pitchFamily="2" charset="0"/>
              </a:rPr>
              <a:t>mưa</a:t>
            </a:r>
            <a:r>
              <a:rPr lang="en-US" sz="4400" dirty="0">
                <a:latin typeface="UTM Avo" pitchFamily="18" charset="0"/>
                <a:cs typeface="Arial-SGK-TV" pitchFamily="2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3909526" y="632383"/>
            <a:ext cx="105028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latin typeface="UTM Avo" pitchFamily="18" charset="0"/>
                <a:cs typeface="Arial-SGK-TV" pitchFamily="2" charset="0"/>
              </a:rPr>
              <a:t>lộp</a:t>
            </a:r>
            <a:endParaRPr lang="en-US" sz="4400" dirty="0">
              <a:solidFill>
                <a:srgbClr val="FF0000"/>
              </a:solidFill>
              <a:latin typeface="UTM Avo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926496" y="622852"/>
            <a:ext cx="132440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latin typeface="UTM Avo" pitchFamily="18" charset="0"/>
                <a:cs typeface="Arial-SGK-TV" pitchFamily="2" charset="0"/>
              </a:rPr>
              <a:t>độp</a:t>
            </a:r>
            <a:endParaRPr lang="en-US" sz="4400" dirty="0">
              <a:solidFill>
                <a:srgbClr val="FF0000"/>
              </a:solidFill>
              <a:latin typeface="UTM Avo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90258" y="2630990"/>
            <a:ext cx="93807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latin typeface="UTM Avo" pitchFamily="18" charset="0"/>
                <a:cs typeface="Arial-SGK-TV" pitchFamily="2" charset="0"/>
              </a:rPr>
              <a:t>ọp</a:t>
            </a:r>
            <a:endParaRPr lang="en-US" sz="4400" dirty="0">
              <a:solidFill>
                <a:srgbClr val="FF0000"/>
              </a:solidFill>
              <a:latin typeface="UTM Avo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06454" y="3313044"/>
            <a:ext cx="105028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latin typeface="UTM Avo" pitchFamily="18" charset="0"/>
                <a:cs typeface="Arial-SGK-TV" pitchFamily="2" charset="0"/>
              </a:rPr>
              <a:t>lóp</a:t>
            </a:r>
            <a:endParaRPr lang="en-US" sz="4400" dirty="0">
              <a:solidFill>
                <a:srgbClr val="FF0000"/>
              </a:solidFill>
              <a:latin typeface="UTM Avo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443490" y="3313261"/>
            <a:ext cx="166263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latin typeface="UTM Avo" pitchFamily="18" charset="0"/>
                <a:cs typeface="Arial-SGK-TV" pitchFamily="2" charset="0"/>
              </a:rPr>
              <a:t>ngóp</a:t>
            </a:r>
            <a:endParaRPr lang="en-US" sz="4400" dirty="0">
              <a:solidFill>
                <a:srgbClr val="FF0000"/>
              </a:solidFill>
              <a:latin typeface="UTM Avo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617982" y="3970613"/>
            <a:ext cx="132440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latin typeface="UTM Avo" pitchFamily="18" charset="0"/>
                <a:cs typeface="Arial-SGK-TV" pitchFamily="2" charset="0"/>
              </a:rPr>
              <a:t>đớp</a:t>
            </a:r>
            <a:endParaRPr lang="en-US" sz="4400" dirty="0">
              <a:solidFill>
                <a:srgbClr val="FF0000"/>
              </a:solidFill>
              <a:latin typeface="UTM Avo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106406" y="2627460"/>
            <a:ext cx="93807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latin typeface="UTM Avo" pitchFamily="18" charset="0"/>
                <a:cs typeface="Arial-SGK-TV" pitchFamily="2" charset="0"/>
              </a:rPr>
              <a:t>ọp</a:t>
            </a:r>
            <a:endParaRPr lang="en-US" sz="4400" dirty="0">
              <a:solidFill>
                <a:srgbClr val="FF0000"/>
              </a:solidFill>
              <a:latin typeface="UTM Avo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551618" y="1286463"/>
            <a:ext cx="128272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latin typeface="UTM Avo" pitchFamily="18" charset="0"/>
                <a:cs typeface="Arial-SGK-TV" pitchFamily="2" charset="0"/>
              </a:rPr>
              <a:t>họp</a:t>
            </a:r>
            <a:endParaRPr lang="en-US" sz="4400" dirty="0">
              <a:solidFill>
                <a:srgbClr val="FF0000"/>
              </a:solidFill>
              <a:latin typeface="UTM Avo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0" grpId="0"/>
      <p:bldP spid="12" grpId="0"/>
      <p:bldP spid="13" grpId="0"/>
      <p:bldP spid="25" grpId="0"/>
      <p:bldP spid="1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 descr="True Blue Society | Marcos para word, Clases de etiqueta, Agendas">
            <a:extLst>
              <a:ext uri="{FF2B5EF4-FFF2-40B4-BE49-F238E27FC236}">
                <a16:creationId xmlns="" xmlns:a16="http://schemas.microsoft.com/office/drawing/2014/main" id="{58422C0A-9810-4237-8AC3-40715CAAA8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5506" y="-76200"/>
            <a:ext cx="9887411" cy="716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47588"/>
            <a:ext cx="7315200" cy="5804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7308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" name="Picture 2" descr="True Blue Society | Marcos para word, Clases de etiqueta, Agendas">
            <a:extLst>
              <a:ext uri="{FF2B5EF4-FFF2-40B4-BE49-F238E27FC236}">
                <a16:creationId xmlns="" xmlns:a16="http://schemas.microsoft.com/office/drawing/2014/main" id="{D542CE17-B617-4C7F-8D9C-2A3B2C05CD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5506" y="-76200"/>
            <a:ext cx="9887411" cy="716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FLOWERS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344488" y="3200400"/>
            <a:ext cx="89154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4400" b="1" dirty="0" err="1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altLang="en-US" sz="4400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altLang="en-US" sz="4400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altLang="en-US" sz="4400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altLang="en-US" sz="4400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4400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altLang="en-US" sz="4400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altLang="en-US" sz="4400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endParaRPr lang="en-US" altLang="en-US" sz="4400" b="1" dirty="0">
              <a:solidFill>
                <a:srgbClr val="CCFF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37" name="Picture 13" descr="Green School Board | กรอบ, การออกแบบปก, ป้ายไม้">
            <a:extLst>
              <a:ext uri="{FF2B5EF4-FFF2-40B4-BE49-F238E27FC236}">
                <a16:creationId xmlns="" xmlns:a16="http://schemas.microsoft.com/office/drawing/2014/main" id="{1A07635D-3C2C-4E9F-AE22-A18E849CA9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74" y="-6316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66800" y="831574"/>
            <a:ext cx="2209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solidFill>
                  <a:srgbClr val="FFFF00"/>
                </a:solidFill>
                <a:latin typeface="UTM Avo" pitchFamily="18" charset="0"/>
                <a:cs typeface="Arial-SGK-TV" pitchFamily="2" charset="0"/>
              </a:rPr>
              <a:t>ap</a:t>
            </a:r>
            <a:endParaRPr lang="en-US" sz="6000" b="1" dirty="0">
              <a:solidFill>
                <a:srgbClr val="FFFF00"/>
              </a:solidFill>
              <a:latin typeface="UTM Avo" pitchFamily="18" charset="0"/>
              <a:cs typeface="Arial-SGK-TV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81600" y="831574"/>
            <a:ext cx="2209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FF00"/>
                </a:solidFill>
                <a:latin typeface="UTM Avo" pitchFamily="18" charset="0"/>
                <a:cs typeface="Arial-SGK-TV" pitchFamily="2" charset="0"/>
              </a:rPr>
              <a:t>   </a:t>
            </a:r>
            <a:r>
              <a:rPr lang="en-US" sz="6000" b="1" dirty="0" err="1" smtClean="0">
                <a:solidFill>
                  <a:srgbClr val="FFFF00"/>
                </a:solidFill>
                <a:latin typeface="UTM Avo" pitchFamily="18" charset="0"/>
                <a:cs typeface="Arial-SGK-TV" pitchFamily="2" charset="0"/>
              </a:rPr>
              <a:t>ăp</a:t>
            </a:r>
            <a:endParaRPr lang="en-US" sz="6000" b="1" dirty="0">
              <a:solidFill>
                <a:srgbClr val="FFFF00"/>
              </a:solidFill>
              <a:latin typeface="UTM Avo" pitchFamily="18" charset="0"/>
              <a:cs typeface="Arial-SGK-TV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81600" y="2965174"/>
            <a:ext cx="39550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5400" b="1" dirty="0" err="1">
                <a:solidFill>
                  <a:srgbClr val="FFC000"/>
                </a:solidFill>
                <a:latin typeface="UTM Avo" pitchFamily="18" charset="0"/>
                <a:cs typeface="Arial-SGK-TV" pitchFamily="2" charset="0"/>
              </a:rPr>
              <a:t>m</a:t>
            </a:r>
            <a:r>
              <a:rPr lang="en-US" sz="5400" b="1" dirty="0" err="1" smtClean="0">
                <a:solidFill>
                  <a:srgbClr val="FFC000"/>
                </a:solidFill>
                <a:latin typeface="UTM Avo" pitchFamily="18" charset="0"/>
                <a:cs typeface="Arial-SGK-TV" pitchFamily="2" charset="0"/>
              </a:rPr>
              <a:t>ập</a:t>
            </a:r>
            <a:r>
              <a:rPr lang="en-US" sz="5400" b="1" dirty="0" smtClean="0">
                <a:solidFill>
                  <a:srgbClr val="FFC000"/>
                </a:solidFill>
                <a:latin typeface="UTM Avo" pitchFamily="18" charset="0"/>
                <a:cs typeface="Arial-SGK-TV" pitchFamily="2" charset="0"/>
              </a:rPr>
              <a:t> </a:t>
            </a:r>
            <a:r>
              <a:rPr lang="en-US" sz="5400" b="1" dirty="0" err="1" smtClean="0">
                <a:solidFill>
                  <a:srgbClr val="FFC000"/>
                </a:solidFill>
                <a:latin typeface="UTM Avo" pitchFamily="18" charset="0"/>
                <a:cs typeface="Arial-SGK-TV" pitchFamily="2" charset="0"/>
              </a:rPr>
              <a:t>mạp</a:t>
            </a:r>
            <a:endParaRPr lang="en-US" sz="5400" b="1" dirty="0">
              <a:solidFill>
                <a:srgbClr val="FFC000"/>
              </a:solidFill>
              <a:latin typeface="UTM Avo" pitchFamily="18" charset="0"/>
              <a:cs typeface="Arial-SGK-TV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38200" y="2888974"/>
            <a:ext cx="37264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5400" b="1" dirty="0" err="1">
                <a:solidFill>
                  <a:schemeClr val="bg1"/>
                </a:solidFill>
                <a:latin typeface="UTM Avo" pitchFamily="18" charset="0"/>
                <a:cs typeface="Arial-SGK-TV" pitchFamily="2" charset="0"/>
              </a:rPr>
              <a:t>b</a:t>
            </a:r>
            <a:r>
              <a:rPr lang="en-US" sz="5400" b="1" dirty="0" err="1" smtClean="0">
                <a:solidFill>
                  <a:schemeClr val="bg1"/>
                </a:solidFill>
                <a:latin typeface="UTM Avo" pitchFamily="18" charset="0"/>
                <a:cs typeface="Arial-SGK-TV" pitchFamily="2" charset="0"/>
              </a:rPr>
              <a:t>éo</a:t>
            </a:r>
            <a:r>
              <a:rPr lang="en-US" sz="5400" b="1" dirty="0" smtClean="0">
                <a:solidFill>
                  <a:schemeClr val="bg1"/>
                </a:solidFill>
                <a:latin typeface="UTM Avo" pitchFamily="18" charset="0"/>
                <a:cs typeface="Arial-SGK-TV" pitchFamily="2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latin typeface="UTM Avo" pitchFamily="18" charset="0"/>
                <a:cs typeface="Arial-SGK-TV" pitchFamily="2" charset="0"/>
              </a:rPr>
              <a:t>mập</a:t>
            </a:r>
            <a:endParaRPr lang="en-US" sz="5400" b="1" dirty="0">
              <a:solidFill>
                <a:schemeClr val="bg1"/>
              </a:solidFill>
              <a:latin typeface="UTM Avo" pitchFamily="18" charset="0"/>
              <a:cs typeface="Arial-SGK-TV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81600" y="3803374"/>
            <a:ext cx="3505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5400" b="1" dirty="0" err="1" smtClean="0">
                <a:solidFill>
                  <a:srgbClr val="FFC000"/>
                </a:solidFill>
                <a:latin typeface="UTM Avo" pitchFamily="18" charset="0"/>
                <a:cs typeface="Arial-SGK-TV" pitchFamily="2" charset="0"/>
              </a:rPr>
              <a:t>tấp</a:t>
            </a:r>
            <a:r>
              <a:rPr lang="en-US" sz="5400" b="1" dirty="0" smtClean="0">
                <a:solidFill>
                  <a:srgbClr val="FFC000"/>
                </a:solidFill>
                <a:latin typeface="UTM Avo" pitchFamily="18" charset="0"/>
                <a:cs typeface="Arial-SGK-TV" pitchFamily="2" charset="0"/>
              </a:rPr>
              <a:t> </a:t>
            </a:r>
            <a:r>
              <a:rPr lang="en-US" sz="5400" b="1" dirty="0" err="1" smtClean="0">
                <a:solidFill>
                  <a:srgbClr val="FFC000"/>
                </a:solidFill>
                <a:latin typeface="UTM Avo" pitchFamily="18" charset="0"/>
                <a:cs typeface="Arial-SGK-TV" pitchFamily="2" charset="0"/>
              </a:rPr>
              <a:t>nập</a:t>
            </a:r>
            <a:endParaRPr lang="en-US" sz="5400" b="1" dirty="0">
              <a:solidFill>
                <a:srgbClr val="FFC000"/>
              </a:solidFill>
              <a:latin typeface="UTM Avo" pitchFamily="18" charset="0"/>
              <a:cs typeface="Arial-SGK-TV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38200" y="2050774"/>
            <a:ext cx="31229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5400" b="1" dirty="0" err="1">
                <a:solidFill>
                  <a:schemeClr val="bg1"/>
                </a:solidFill>
                <a:latin typeface="UTM Avo" pitchFamily="18" charset="0"/>
                <a:cs typeface="Arial-SGK-TV" pitchFamily="2" charset="0"/>
              </a:rPr>
              <a:t>r</a:t>
            </a:r>
            <a:r>
              <a:rPr lang="en-US" sz="5400" b="1" dirty="0" err="1" smtClean="0">
                <a:solidFill>
                  <a:schemeClr val="bg1"/>
                </a:solidFill>
                <a:latin typeface="UTM Avo" pitchFamily="18" charset="0"/>
                <a:cs typeface="Arial-SGK-TV" pitchFamily="2" charset="0"/>
              </a:rPr>
              <a:t>ạp</a:t>
            </a:r>
            <a:r>
              <a:rPr lang="en-US" sz="5400" b="1" dirty="0" smtClean="0">
                <a:solidFill>
                  <a:schemeClr val="bg1"/>
                </a:solidFill>
                <a:latin typeface="UTM Avo" pitchFamily="18" charset="0"/>
                <a:cs typeface="Arial-SGK-TV" pitchFamily="2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latin typeface="UTM Avo" pitchFamily="18" charset="0"/>
                <a:cs typeface="Arial-SGK-TV" pitchFamily="2" charset="0"/>
              </a:rPr>
              <a:t>hát</a:t>
            </a:r>
            <a:endParaRPr lang="en-US" sz="5400" b="1" dirty="0">
              <a:solidFill>
                <a:schemeClr val="bg1"/>
              </a:solidFill>
              <a:latin typeface="UTM Avo" pitchFamily="18" charset="0"/>
              <a:cs typeface="Arial-SGK-TV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181600" y="2050774"/>
            <a:ext cx="32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5400" b="1" dirty="0" err="1">
                <a:solidFill>
                  <a:srgbClr val="FFC000"/>
                </a:solidFill>
                <a:latin typeface="UTM Avo" pitchFamily="18" charset="0"/>
                <a:cs typeface="Arial-SGK-TV" pitchFamily="2" charset="0"/>
              </a:rPr>
              <a:t>g</a:t>
            </a:r>
            <a:r>
              <a:rPr lang="en-US" sz="5400" b="1" dirty="0" err="1" smtClean="0">
                <a:solidFill>
                  <a:srgbClr val="FFC000"/>
                </a:solidFill>
                <a:latin typeface="UTM Avo" pitchFamily="18" charset="0"/>
                <a:cs typeface="Arial-SGK-TV" pitchFamily="2" charset="0"/>
              </a:rPr>
              <a:t>ặp</a:t>
            </a:r>
            <a:r>
              <a:rPr lang="en-US" sz="5400" b="1" dirty="0" smtClean="0">
                <a:solidFill>
                  <a:srgbClr val="FFC000"/>
                </a:solidFill>
                <a:latin typeface="UTM Avo" pitchFamily="18" charset="0"/>
                <a:cs typeface="Arial-SGK-TV" pitchFamily="2" charset="0"/>
              </a:rPr>
              <a:t> </a:t>
            </a:r>
            <a:r>
              <a:rPr lang="en-US" sz="5400" b="1" dirty="0" err="1" smtClean="0">
                <a:solidFill>
                  <a:srgbClr val="FFC000"/>
                </a:solidFill>
                <a:latin typeface="UTM Avo" pitchFamily="18" charset="0"/>
                <a:cs typeface="Arial-SGK-TV" pitchFamily="2" charset="0"/>
              </a:rPr>
              <a:t>gỡ</a:t>
            </a:r>
            <a:endParaRPr lang="en-US" sz="5400" b="1" dirty="0">
              <a:solidFill>
                <a:srgbClr val="FFC000"/>
              </a:solidFill>
              <a:latin typeface="UTM Avo" pitchFamily="18" charset="0"/>
              <a:cs typeface="Arial-SGK-TV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14400" y="3803374"/>
            <a:ext cx="30860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5400" b="1" dirty="0" err="1" smtClean="0">
                <a:solidFill>
                  <a:schemeClr val="bg1"/>
                </a:solidFill>
                <a:latin typeface="UTM Avo" pitchFamily="18" charset="0"/>
                <a:cs typeface="Arial-SGK-TV" pitchFamily="2" charset="0"/>
              </a:rPr>
              <a:t>cải</a:t>
            </a:r>
            <a:r>
              <a:rPr lang="en-US" sz="5400" b="1" dirty="0" smtClean="0">
                <a:solidFill>
                  <a:schemeClr val="bg1"/>
                </a:solidFill>
                <a:latin typeface="UTM Avo" pitchFamily="18" charset="0"/>
                <a:cs typeface="Arial-SGK-TV" pitchFamily="2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latin typeface="UTM Avo" pitchFamily="18" charset="0"/>
                <a:cs typeface="Arial-SGK-TV" pitchFamily="2" charset="0"/>
              </a:rPr>
              <a:t>bắp</a:t>
            </a:r>
            <a:endParaRPr lang="en-US" sz="5400" b="1" dirty="0">
              <a:solidFill>
                <a:schemeClr val="bg1"/>
              </a:solidFill>
              <a:latin typeface="UTM Avo" pitchFamily="18" charset="0"/>
              <a:cs typeface="Arial-SGK-TV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38200" y="4701221"/>
            <a:ext cx="411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5400" b="1" dirty="0" err="1">
                <a:solidFill>
                  <a:schemeClr val="bg1"/>
                </a:solidFill>
                <a:latin typeface="UTM Avo" pitchFamily="18" charset="0"/>
                <a:cs typeface="Arial-SGK-TV" pitchFamily="2" charset="0"/>
              </a:rPr>
              <a:t>m</a:t>
            </a:r>
            <a:r>
              <a:rPr lang="en-US" sz="5400" b="1" dirty="0" err="1" smtClean="0">
                <a:solidFill>
                  <a:schemeClr val="bg1"/>
                </a:solidFill>
                <a:latin typeface="UTM Avo" pitchFamily="18" charset="0"/>
                <a:cs typeface="Arial-SGK-TV" pitchFamily="2" charset="0"/>
              </a:rPr>
              <a:t>úa</a:t>
            </a:r>
            <a:r>
              <a:rPr lang="en-US" sz="5400" b="1" dirty="0" smtClean="0">
                <a:solidFill>
                  <a:schemeClr val="bg1"/>
                </a:solidFill>
                <a:latin typeface="UTM Avo" pitchFamily="18" charset="0"/>
                <a:cs typeface="Arial-SGK-TV" pitchFamily="2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latin typeface="UTM Avo" pitchFamily="18" charset="0"/>
                <a:cs typeface="Arial-SGK-TV" pitchFamily="2" charset="0"/>
              </a:rPr>
              <a:t>sạp</a:t>
            </a:r>
            <a:endParaRPr lang="en-US" sz="5400" b="1" dirty="0">
              <a:solidFill>
                <a:schemeClr val="bg1"/>
              </a:solidFill>
              <a:latin typeface="UTM Avo" pitchFamily="18" charset="0"/>
              <a:cs typeface="Arial-SGK-TV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953000" y="4641574"/>
            <a:ext cx="3429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C000"/>
                </a:solidFill>
                <a:latin typeface="UTM Avo" pitchFamily="18" charset="0"/>
                <a:cs typeface="Arial-SGK-TV" pitchFamily="2" charset="0"/>
              </a:rPr>
              <a:t>k</a:t>
            </a:r>
            <a:r>
              <a:rPr lang="en-US" sz="5400" b="1" dirty="0" err="1" smtClean="0">
                <a:solidFill>
                  <a:srgbClr val="FFC000"/>
                </a:solidFill>
                <a:latin typeface="UTM Avo" pitchFamily="18" charset="0"/>
                <a:cs typeface="Arial-SGK-TV" pitchFamily="2" charset="0"/>
              </a:rPr>
              <a:t>hắp</a:t>
            </a:r>
            <a:r>
              <a:rPr lang="en-US" sz="5400" b="1" dirty="0" smtClean="0">
                <a:solidFill>
                  <a:srgbClr val="FFC000"/>
                </a:solidFill>
                <a:latin typeface="UTM Avo" pitchFamily="18" charset="0"/>
                <a:cs typeface="Arial-SGK-TV" pitchFamily="2" charset="0"/>
              </a:rPr>
              <a:t> </a:t>
            </a:r>
            <a:r>
              <a:rPr lang="en-US" sz="5400" b="1" dirty="0" err="1" smtClean="0">
                <a:solidFill>
                  <a:srgbClr val="FFC000"/>
                </a:solidFill>
                <a:latin typeface="UTM Avo" pitchFamily="18" charset="0"/>
                <a:cs typeface="Arial-SGK-TV" pitchFamily="2" charset="0"/>
              </a:rPr>
              <a:t>nơi</a:t>
            </a:r>
            <a:endParaRPr lang="en-US" sz="5400" b="1" dirty="0">
              <a:solidFill>
                <a:srgbClr val="FFC000"/>
              </a:solidFill>
              <a:latin typeface="UTM Avo" pitchFamily="18" charset="0"/>
              <a:cs typeface="Arial-SGK-TV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48000" y="831573"/>
            <a:ext cx="2209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FF00"/>
                </a:solidFill>
                <a:latin typeface="UTM Avo" pitchFamily="18" charset="0"/>
                <a:cs typeface="Arial-SGK-TV" pitchFamily="2" charset="0"/>
              </a:rPr>
              <a:t>   </a:t>
            </a:r>
            <a:r>
              <a:rPr lang="en-US" sz="6000" b="1" dirty="0" err="1" smtClean="0">
                <a:solidFill>
                  <a:srgbClr val="FFFF00"/>
                </a:solidFill>
                <a:latin typeface="UTM Avo" pitchFamily="18" charset="0"/>
                <a:cs typeface="Arial-SGK-TV" pitchFamily="2" charset="0"/>
              </a:rPr>
              <a:t>âp</a:t>
            </a:r>
            <a:endParaRPr lang="en-US" sz="6000" b="1" dirty="0">
              <a:solidFill>
                <a:srgbClr val="FFFF00"/>
              </a:solidFill>
              <a:latin typeface="UTM Avo" pitchFamily="18" charset="0"/>
              <a:cs typeface="Arial-SGK-TV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14" grpId="0"/>
      <p:bldP spid="15" grpId="0"/>
      <p:bldP spid="16" grpId="0"/>
      <p:bldP spid="17" grpId="0"/>
      <p:bldP spid="19" grpId="0"/>
      <p:bldP spid="21" grpId="0"/>
      <p:bldP spid="22" grpId="0"/>
      <p:bldP spid="23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37" name="Picture 13" descr="Green School Board | กรอบ, การออกแบบปก, ป้ายไม้">
            <a:extLst>
              <a:ext uri="{FF2B5EF4-FFF2-40B4-BE49-F238E27FC236}">
                <a16:creationId xmlns="" xmlns:a16="http://schemas.microsoft.com/office/drawing/2014/main" id="{1A07635D-3C2C-4E9F-AE22-A18E849CA9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74" y="-5653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1839" y="1091148"/>
            <a:ext cx="843116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dirty="0" smtClean="0">
                <a:solidFill>
                  <a:schemeClr val="bg1"/>
                </a:solidFill>
                <a:latin typeface="UTM Avo" pitchFamily="18" charset="0"/>
                <a:cs typeface="Arial-SGK-TV" pitchFamily="2" charset="0"/>
              </a:rPr>
              <a:t>	</a:t>
            </a:r>
            <a:r>
              <a:rPr lang="en-US" sz="4000" dirty="0" err="1" smtClean="0">
                <a:solidFill>
                  <a:schemeClr val="bg1"/>
                </a:solidFill>
                <a:latin typeface="UTM Avo" pitchFamily="18" charset="0"/>
                <a:cs typeface="Arial-SGK-TV" pitchFamily="2" charset="0"/>
              </a:rPr>
              <a:t>Khi</a:t>
            </a:r>
            <a:r>
              <a:rPr lang="en-US" sz="4000" dirty="0" smtClean="0">
                <a:solidFill>
                  <a:schemeClr val="bg1"/>
                </a:solidFill>
                <a:latin typeface="UTM Avo" pitchFamily="18" charset="0"/>
                <a:cs typeface="Arial-SGK-TV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UTM Avo" pitchFamily="18" charset="0"/>
                <a:cs typeface="Arial-SGK-TV" pitchFamily="2" charset="0"/>
              </a:rPr>
              <a:t>ngủ</a:t>
            </a:r>
            <a:r>
              <a:rPr lang="en-US" sz="4000" dirty="0" smtClean="0">
                <a:solidFill>
                  <a:schemeClr val="bg1"/>
                </a:solidFill>
                <a:latin typeface="UTM Avo" pitchFamily="18" charset="0"/>
                <a:cs typeface="Arial-SGK-TV" pitchFamily="2" charset="0"/>
              </a:rPr>
              <a:t>, </a:t>
            </a:r>
            <a:r>
              <a:rPr lang="en-US" sz="4000" dirty="0" err="1" smtClean="0">
                <a:solidFill>
                  <a:schemeClr val="bg1"/>
                </a:solidFill>
                <a:latin typeface="UTM Avo" pitchFamily="18" charset="0"/>
                <a:cs typeface="Arial-SGK-TV" pitchFamily="2" charset="0"/>
              </a:rPr>
              <a:t>tôi</a:t>
            </a:r>
            <a:r>
              <a:rPr lang="en-US" sz="4000" dirty="0" smtClean="0">
                <a:solidFill>
                  <a:schemeClr val="bg1"/>
                </a:solidFill>
                <a:latin typeface="UTM Avo" pitchFamily="18" charset="0"/>
                <a:cs typeface="Arial-SGK-TV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UTM Avo" pitchFamily="18" charset="0"/>
                <a:cs typeface="Arial-SGK-TV" pitchFamily="2" charset="0"/>
              </a:rPr>
              <a:t>nằm</a:t>
            </a:r>
            <a:r>
              <a:rPr lang="en-US" sz="4000" dirty="0" smtClean="0">
                <a:solidFill>
                  <a:schemeClr val="bg1"/>
                </a:solidFill>
                <a:latin typeface="UTM Avo" pitchFamily="18" charset="0"/>
                <a:cs typeface="Arial-SGK-TV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UTM Avo" pitchFamily="18" charset="0"/>
                <a:cs typeface="Arial-SGK-TV" pitchFamily="2" charset="0"/>
              </a:rPr>
              <a:t>im</a:t>
            </a:r>
            <a:r>
              <a:rPr lang="en-US" sz="4000" dirty="0" smtClean="0">
                <a:solidFill>
                  <a:schemeClr val="bg1"/>
                </a:solidFill>
                <a:latin typeface="UTM Avo" pitchFamily="18" charset="0"/>
                <a:cs typeface="Arial-SGK-TV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UTM Avo" pitchFamily="18" charset="0"/>
                <a:cs typeface="Arial-SGK-TV" pitchFamily="2" charset="0"/>
              </a:rPr>
              <a:t>lìm</a:t>
            </a:r>
            <a:r>
              <a:rPr lang="en-US" sz="4000" dirty="0" smtClean="0">
                <a:solidFill>
                  <a:schemeClr val="bg1"/>
                </a:solidFill>
                <a:latin typeface="UTM Avo" pitchFamily="18" charset="0"/>
                <a:cs typeface="Arial-SGK-TV" pitchFamily="2" charset="0"/>
              </a:rPr>
              <a:t>, </a:t>
            </a:r>
            <a:r>
              <a:rPr lang="en-US" sz="4000" dirty="0" err="1" smtClean="0">
                <a:solidFill>
                  <a:schemeClr val="bg1"/>
                </a:solidFill>
                <a:latin typeface="UTM Avo" pitchFamily="18" charset="0"/>
                <a:cs typeface="Arial-SGK-TV" pitchFamily="2" charset="0"/>
              </a:rPr>
              <a:t>mặt</a:t>
            </a:r>
            <a:r>
              <a:rPr lang="en-US" sz="4000" dirty="0" smtClean="0">
                <a:solidFill>
                  <a:schemeClr val="bg1"/>
                </a:solidFill>
                <a:latin typeface="UTM Avo" pitchFamily="18" charset="0"/>
                <a:cs typeface="Arial-SGK-TV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UTM Avo" pitchFamily="18" charset="0"/>
                <a:cs typeface="Arial-SGK-TV" pitchFamily="2" charset="0"/>
              </a:rPr>
              <a:t>đen</a:t>
            </a:r>
            <a:r>
              <a:rPr lang="en-US" sz="4000" dirty="0" smtClean="0">
                <a:solidFill>
                  <a:schemeClr val="bg1"/>
                </a:solidFill>
                <a:latin typeface="UTM Avo" pitchFamily="18" charset="0"/>
                <a:cs typeface="Arial-SGK-TV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UTM Avo" pitchFamily="18" charset="0"/>
                <a:cs typeface="Arial-SGK-TV" pitchFamily="2" charset="0"/>
              </a:rPr>
              <a:t>sẫm</a:t>
            </a:r>
            <a:r>
              <a:rPr lang="en-US" sz="4000" dirty="0" smtClean="0">
                <a:solidFill>
                  <a:schemeClr val="bg1"/>
                </a:solidFill>
                <a:latin typeface="UTM Avo" pitchFamily="18" charset="0"/>
                <a:cs typeface="Arial-SGK-TV" pitchFamily="2" charset="0"/>
              </a:rPr>
              <a:t>. </a:t>
            </a:r>
            <a:r>
              <a:rPr lang="en-US" sz="4000" dirty="0" err="1" smtClean="0">
                <a:solidFill>
                  <a:schemeClr val="bg1"/>
                </a:solidFill>
                <a:latin typeface="UTM Avo" pitchFamily="18" charset="0"/>
                <a:cs typeface="Arial-SGK-TV" pitchFamily="2" charset="0"/>
              </a:rPr>
              <a:t>Thức</a:t>
            </a:r>
            <a:r>
              <a:rPr lang="en-US" sz="4000" dirty="0" smtClean="0">
                <a:solidFill>
                  <a:schemeClr val="bg1"/>
                </a:solidFill>
                <a:latin typeface="UTM Avo" pitchFamily="18" charset="0"/>
                <a:cs typeface="Arial-SGK-TV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UTM Avo" pitchFamily="18" charset="0"/>
                <a:cs typeface="Arial-SGK-TV" pitchFamily="2" charset="0"/>
              </a:rPr>
              <a:t>dậy</a:t>
            </a:r>
            <a:r>
              <a:rPr lang="en-US" sz="4000" dirty="0" smtClean="0">
                <a:solidFill>
                  <a:schemeClr val="bg1"/>
                </a:solidFill>
                <a:latin typeface="UTM Avo" pitchFamily="18" charset="0"/>
                <a:cs typeface="Arial-SGK-TV" pitchFamily="2" charset="0"/>
              </a:rPr>
              <a:t>, </a:t>
            </a:r>
            <a:r>
              <a:rPr lang="en-US" sz="4000" dirty="0" err="1" smtClean="0">
                <a:solidFill>
                  <a:schemeClr val="bg1"/>
                </a:solidFill>
                <a:latin typeface="UTM Avo" pitchFamily="18" charset="0"/>
                <a:cs typeface="Arial-SGK-TV" pitchFamily="2" charset="0"/>
              </a:rPr>
              <a:t>tôi</a:t>
            </a:r>
            <a:r>
              <a:rPr lang="en-US" sz="4000" dirty="0" smtClean="0">
                <a:solidFill>
                  <a:schemeClr val="bg1"/>
                </a:solidFill>
                <a:latin typeface="UTM Avo" pitchFamily="18" charset="0"/>
                <a:cs typeface="Arial-SGK-TV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UTM Avo" pitchFamily="18" charset="0"/>
                <a:cs typeface="Arial-SGK-TV" pitchFamily="2" charset="0"/>
              </a:rPr>
              <a:t>có</a:t>
            </a:r>
            <a:r>
              <a:rPr lang="en-US" sz="4000" dirty="0" smtClean="0">
                <a:solidFill>
                  <a:schemeClr val="bg1"/>
                </a:solidFill>
                <a:latin typeface="UTM Avo" pitchFamily="18" charset="0"/>
                <a:cs typeface="Arial-SGK-TV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UTM Avo" pitchFamily="18" charset="0"/>
                <a:cs typeface="Arial-SGK-TV" pitchFamily="2" charset="0"/>
              </a:rPr>
              <a:t>thể</a:t>
            </a:r>
            <a:r>
              <a:rPr lang="en-US" sz="4000" dirty="0" smtClean="0">
                <a:solidFill>
                  <a:schemeClr val="bg1"/>
                </a:solidFill>
                <a:latin typeface="UTM Avo" pitchFamily="18" charset="0"/>
                <a:cs typeface="Arial-SGK-TV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UTM Avo" pitchFamily="18" charset="0"/>
                <a:cs typeface="Arial-SGK-TV" pitchFamily="2" charset="0"/>
              </a:rPr>
              <a:t>đưa</a:t>
            </a:r>
            <a:r>
              <a:rPr lang="en-US" sz="4000" dirty="0" smtClean="0">
                <a:solidFill>
                  <a:schemeClr val="bg1"/>
                </a:solidFill>
                <a:latin typeface="UTM Avo" pitchFamily="18" charset="0"/>
                <a:cs typeface="Arial-SGK-TV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UTM Avo" pitchFamily="18" charset="0"/>
                <a:cs typeface="Arial-SGK-TV" pitchFamily="2" charset="0"/>
              </a:rPr>
              <a:t>bạn</a:t>
            </a:r>
            <a:r>
              <a:rPr lang="en-US" sz="4000" dirty="0" smtClean="0">
                <a:solidFill>
                  <a:schemeClr val="bg1"/>
                </a:solidFill>
                <a:latin typeface="UTM Avo" pitchFamily="18" charset="0"/>
                <a:cs typeface="Arial-SGK-TV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UTM Avo" pitchFamily="18" charset="0"/>
                <a:cs typeface="Arial-SGK-TV" pitchFamily="2" charset="0"/>
              </a:rPr>
              <a:t>chu</a:t>
            </a:r>
            <a:r>
              <a:rPr lang="en-US" sz="4000" dirty="0" smtClean="0">
                <a:solidFill>
                  <a:schemeClr val="bg1"/>
                </a:solidFill>
                <a:latin typeface="UTM Avo" pitchFamily="18" charset="0"/>
                <a:cs typeface="Arial-SGK-TV" pitchFamily="2" charset="0"/>
              </a:rPr>
              <a:t> du </a:t>
            </a:r>
            <a:r>
              <a:rPr lang="en-US" sz="4000" dirty="0" err="1" smtClean="0">
                <a:solidFill>
                  <a:schemeClr val="bg1"/>
                </a:solidFill>
                <a:latin typeface="UTM Avo" pitchFamily="18" charset="0"/>
                <a:cs typeface="Arial-SGK-TV" pitchFamily="2" charset="0"/>
              </a:rPr>
              <a:t>khắp</a:t>
            </a:r>
            <a:r>
              <a:rPr lang="en-US" sz="4000" dirty="0" smtClean="0">
                <a:solidFill>
                  <a:schemeClr val="bg1"/>
                </a:solidFill>
                <a:latin typeface="UTM Avo" pitchFamily="18" charset="0"/>
                <a:cs typeface="Arial-SGK-TV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UTM Avo" pitchFamily="18" charset="0"/>
                <a:cs typeface="Arial-SGK-TV" pitchFamily="2" charset="0"/>
              </a:rPr>
              <a:t>nơi</a:t>
            </a:r>
            <a:r>
              <a:rPr lang="en-US" sz="4000" dirty="0" smtClean="0">
                <a:solidFill>
                  <a:schemeClr val="bg1"/>
                </a:solidFill>
                <a:latin typeface="UTM Avo" pitchFamily="18" charset="0"/>
                <a:cs typeface="Arial-SGK-TV" pitchFamily="2" charset="0"/>
              </a:rPr>
              <a:t>, </a:t>
            </a:r>
            <a:r>
              <a:rPr lang="en-US" sz="4000" dirty="0" err="1" smtClean="0">
                <a:solidFill>
                  <a:schemeClr val="bg1"/>
                </a:solidFill>
                <a:latin typeface="UTM Avo" pitchFamily="18" charset="0"/>
                <a:cs typeface="Arial-SGK-TV" pitchFamily="2" charset="0"/>
              </a:rPr>
              <a:t>khám</a:t>
            </a:r>
            <a:r>
              <a:rPr lang="en-US" sz="4000" dirty="0" smtClean="0">
                <a:solidFill>
                  <a:schemeClr val="bg1"/>
                </a:solidFill>
                <a:latin typeface="UTM Avo" pitchFamily="18" charset="0"/>
                <a:cs typeface="Arial-SGK-TV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UTM Avo" pitchFamily="18" charset="0"/>
                <a:cs typeface="Arial-SGK-TV" pitchFamily="2" charset="0"/>
              </a:rPr>
              <a:t>phá</a:t>
            </a:r>
            <a:r>
              <a:rPr lang="en-US" sz="4000" dirty="0" smtClean="0">
                <a:solidFill>
                  <a:schemeClr val="bg1"/>
                </a:solidFill>
                <a:latin typeface="UTM Avo" pitchFamily="18" charset="0"/>
                <a:cs typeface="Arial-SGK-TV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UTM Avo" pitchFamily="18" charset="0"/>
                <a:cs typeface="Arial-SGK-TV" pitchFamily="2" charset="0"/>
              </a:rPr>
              <a:t>thế</a:t>
            </a:r>
            <a:r>
              <a:rPr lang="en-US" sz="4000" dirty="0" smtClean="0">
                <a:solidFill>
                  <a:schemeClr val="bg1"/>
                </a:solidFill>
                <a:latin typeface="UTM Avo" pitchFamily="18" charset="0"/>
                <a:cs typeface="Arial-SGK-TV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UTM Avo" pitchFamily="18" charset="0"/>
                <a:cs typeface="Arial-SGK-TV" pitchFamily="2" charset="0"/>
              </a:rPr>
              <a:t>giới</a:t>
            </a:r>
            <a:r>
              <a:rPr lang="en-US" sz="4000" dirty="0" smtClean="0">
                <a:solidFill>
                  <a:schemeClr val="bg1"/>
                </a:solidFill>
                <a:latin typeface="UTM Avo" pitchFamily="18" charset="0"/>
                <a:cs typeface="Arial-SGK-TV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UTM Avo" pitchFamily="18" charset="0"/>
                <a:cs typeface="Arial-SGK-TV" pitchFamily="2" charset="0"/>
              </a:rPr>
              <a:t>hấp</a:t>
            </a:r>
            <a:r>
              <a:rPr lang="en-US" sz="4000" dirty="0" smtClean="0">
                <a:solidFill>
                  <a:schemeClr val="bg1"/>
                </a:solidFill>
                <a:latin typeface="UTM Avo" pitchFamily="18" charset="0"/>
                <a:cs typeface="Arial-SGK-TV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UTM Avo" pitchFamily="18" charset="0"/>
                <a:cs typeface="Arial-SGK-TV" pitchFamily="2" charset="0"/>
              </a:rPr>
              <a:t>dẫn</a:t>
            </a:r>
            <a:r>
              <a:rPr lang="en-US" sz="4000" dirty="0" smtClean="0">
                <a:solidFill>
                  <a:schemeClr val="bg1"/>
                </a:solidFill>
                <a:latin typeface="UTM Avo" pitchFamily="18" charset="0"/>
                <a:cs typeface="Arial-SGK-TV" pitchFamily="2" charset="0"/>
              </a:rPr>
              <a:t>, </a:t>
            </a:r>
            <a:r>
              <a:rPr lang="en-US" sz="4000" dirty="0" err="1" smtClean="0">
                <a:solidFill>
                  <a:schemeClr val="bg1"/>
                </a:solidFill>
                <a:latin typeface="UTM Avo" pitchFamily="18" charset="0"/>
                <a:cs typeface="Arial-SGK-TV" pitchFamily="2" charset="0"/>
              </a:rPr>
              <a:t>đầy</a:t>
            </a:r>
            <a:r>
              <a:rPr lang="en-US" sz="4000" dirty="0" smtClean="0">
                <a:solidFill>
                  <a:schemeClr val="bg1"/>
                </a:solidFill>
                <a:latin typeface="UTM Avo" pitchFamily="18" charset="0"/>
                <a:cs typeface="Arial-SGK-TV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UTM Avo" pitchFamily="18" charset="0"/>
                <a:cs typeface="Arial-SGK-TV" pitchFamily="2" charset="0"/>
              </a:rPr>
              <a:t>ắp</a:t>
            </a:r>
            <a:r>
              <a:rPr lang="en-US" sz="4000" dirty="0" smtClean="0">
                <a:solidFill>
                  <a:schemeClr val="bg1"/>
                </a:solidFill>
                <a:latin typeface="UTM Avo" pitchFamily="18" charset="0"/>
                <a:cs typeface="Arial-SGK-TV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UTM Avo" pitchFamily="18" charset="0"/>
                <a:cs typeface="Arial-SGK-TV" pitchFamily="2" charset="0"/>
              </a:rPr>
              <a:t>sắc</a:t>
            </a:r>
            <a:r>
              <a:rPr lang="en-US" sz="4000" dirty="0" smtClean="0">
                <a:solidFill>
                  <a:schemeClr val="bg1"/>
                </a:solidFill>
                <a:latin typeface="UTM Avo" pitchFamily="18" charset="0"/>
                <a:cs typeface="Arial-SGK-TV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UTM Avo" pitchFamily="18" charset="0"/>
                <a:cs typeface="Arial-SGK-TV" pitchFamily="2" charset="0"/>
              </a:rPr>
              <a:t>màu</a:t>
            </a:r>
            <a:r>
              <a:rPr lang="en-US" sz="4000" dirty="0" smtClean="0">
                <a:solidFill>
                  <a:schemeClr val="bg1"/>
                </a:solidFill>
                <a:latin typeface="UTM Avo" pitchFamily="18" charset="0"/>
                <a:cs typeface="Arial-SGK-TV" pitchFamily="2" charset="0"/>
              </a:rPr>
              <a:t>. </a:t>
            </a:r>
            <a:r>
              <a:rPr lang="en-US" sz="4000" dirty="0" err="1" smtClean="0">
                <a:solidFill>
                  <a:schemeClr val="bg1"/>
                </a:solidFill>
                <a:latin typeface="UTM Avo" pitchFamily="18" charset="0"/>
                <a:cs typeface="Arial-SGK-TV" pitchFamily="2" charset="0"/>
              </a:rPr>
              <a:t>Bạn</a:t>
            </a:r>
            <a:r>
              <a:rPr lang="en-US" sz="4000" dirty="0" smtClean="0">
                <a:solidFill>
                  <a:schemeClr val="bg1"/>
                </a:solidFill>
                <a:latin typeface="UTM Avo" pitchFamily="18" charset="0"/>
                <a:cs typeface="Arial-SGK-TV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UTM Avo" pitchFamily="18" charset="0"/>
                <a:cs typeface="Arial-SGK-TV" pitchFamily="2" charset="0"/>
              </a:rPr>
              <a:t>có</a:t>
            </a:r>
            <a:r>
              <a:rPr lang="en-US" sz="4000" dirty="0" smtClean="0">
                <a:solidFill>
                  <a:schemeClr val="bg1"/>
                </a:solidFill>
                <a:latin typeface="UTM Avo" pitchFamily="18" charset="0"/>
                <a:cs typeface="Arial-SGK-TV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UTM Avo" pitchFamily="18" charset="0"/>
                <a:cs typeface="Arial-SGK-TV" pitchFamily="2" charset="0"/>
              </a:rPr>
              <a:t>thể</a:t>
            </a:r>
            <a:r>
              <a:rPr lang="en-US" sz="4000" dirty="0" smtClean="0">
                <a:solidFill>
                  <a:schemeClr val="bg1"/>
                </a:solidFill>
                <a:latin typeface="UTM Avo" pitchFamily="18" charset="0"/>
                <a:cs typeface="Arial-SGK-TV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UTM Avo" pitchFamily="18" charset="0"/>
                <a:cs typeface="Arial-SGK-TV" pitchFamily="2" charset="0"/>
              </a:rPr>
              <a:t>xem</a:t>
            </a:r>
            <a:r>
              <a:rPr lang="en-US" sz="4000" dirty="0" smtClean="0">
                <a:solidFill>
                  <a:schemeClr val="bg1"/>
                </a:solidFill>
                <a:latin typeface="UTM Avo" pitchFamily="18" charset="0"/>
                <a:cs typeface="Arial-SGK-TV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UTM Avo" pitchFamily="18" charset="0"/>
                <a:cs typeface="Arial-SGK-TV" pitchFamily="2" charset="0"/>
              </a:rPr>
              <a:t>phim</a:t>
            </a:r>
            <a:r>
              <a:rPr lang="en-US" sz="4000" dirty="0" smtClean="0">
                <a:solidFill>
                  <a:schemeClr val="bg1"/>
                </a:solidFill>
                <a:latin typeface="UTM Avo" pitchFamily="18" charset="0"/>
                <a:cs typeface="Arial-SGK-TV" pitchFamily="2" charset="0"/>
              </a:rPr>
              <a:t>, </a:t>
            </a:r>
            <a:r>
              <a:rPr lang="en-US" sz="4000" dirty="0" err="1" smtClean="0">
                <a:solidFill>
                  <a:schemeClr val="bg1"/>
                </a:solidFill>
                <a:latin typeface="UTM Avo" pitchFamily="18" charset="0"/>
                <a:cs typeface="Arial-SGK-TV" pitchFamily="2" charset="0"/>
              </a:rPr>
              <a:t>nghe</a:t>
            </a:r>
            <a:r>
              <a:rPr lang="en-US" sz="4000" dirty="0" smtClean="0">
                <a:solidFill>
                  <a:schemeClr val="bg1"/>
                </a:solidFill>
                <a:latin typeface="UTM Avo" pitchFamily="18" charset="0"/>
                <a:cs typeface="Arial-SGK-TV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UTM Avo" pitchFamily="18" charset="0"/>
                <a:cs typeface="Arial-SGK-TV" pitchFamily="2" charset="0"/>
              </a:rPr>
              <a:t>nhạc</a:t>
            </a:r>
            <a:r>
              <a:rPr lang="en-US" sz="4000" dirty="0" smtClean="0">
                <a:solidFill>
                  <a:schemeClr val="bg1"/>
                </a:solidFill>
                <a:latin typeface="UTM Avo" pitchFamily="18" charset="0"/>
                <a:cs typeface="Arial-SGK-TV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UTM Avo" pitchFamily="18" charset="0"/>
                <a:cs typeface="Arial-SGK-TV" pitchFamily="2" charset="0"/>
              </a:rPr>
              <a:t>để</a:t>
            </a:r>
            <a:r>
              <a:rPr lang="en-US" sz="4000" dirty="0" smtClean="0">
                <a:solidFill>
                  <a:schemeClr val="bg1"/>
                </a:solidFill>
                <a:latin typeface="UTM Avo" pitchFamily="18" charset="0"/>
                <a:cs typeface="Arial-SGK-TV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UTM Avo" pitchFamily="18" charset="0"/>
                <a:cs typeface="Arial-SGK-TV" pitchFamily="2" charset="0"/>
              </a:rPr>
              <a:t>có</a:t>
            </a:r>
            <a:r>
              <a:rPr lang="en-US" sz="4000" dirty="0" smtClean="0">
                <a:solidFill>
                  <a:schemeClr val="bg1"/>
                </a:solidFill>
                <a:latin typeface="UTM Avo" pitchFamily="18" charset="0"/>
                <a:cs typeface="Arial-SGK-TV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UTM Avo" pitchFamily="18" charset="0"/>
                <a:cs typeface="Arial-SGK-TV" pitchFamily="2" charset="0"/>
              </a:rPr>
              <a:t>phút</a:t>
            </a:r>
            <a:r>
              <a:rPr lang="en-US" sz="4000" dirty="0" smtClean="0">
                <a:solidFill>
                  <a:schemeClr val="bg1"/>
                </a:solidFill>
                <a:latin typeface="UTM Avo" pitchFamily="18" charset="0"/>
                <a:cs typeface="Arial-SGK-TV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UTM Avo" pitchFamily="18" charset="0"/>
                <a:cs typeface="Arial-SGK-TV" pitchFamily="2" charset="0"/>
              </a:rPr>
              <a:t>giây</a:t>
            </a:r>
            <a:r>
              <a:rPr lang="en-US" sz="4000" dirty="0" smtClean="0">
                <a:solidFill>
                  <a:schemeClr val="bg1"/>
                </a:solidFill>
                <a:latin typeface="UTM Avo" pitchFamily="18" charset="0"/>
                <a:cs typeface="Arial-SGK-TV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UTM Avo" pitchFamily="18" charset="0"/>
                <a:cs typeface="Arial-SGK-TV" pitchFamily="2" charset="0"/>
              </a:rPr>
              <a:t>thư</a:t>
            </a:r>
            <a:r>
              <a:rPr lang="en-US" sz="4000" dirty="0" smtClean="0">
                <a:solidFill>
                  <a:schemeClr val="bg1"/>
                </a:solidFill>
                <a:latin typeface="UTM Avo" pitchFamily="18" charset="0"/>
                <a:cs typeface="Arial-SGK-TV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UTM Avo" pitchFamily="18" charset="0"/>
                <a:cs typeface="Arial-SGK-TV" pitchFamily="2" charset="0"/>
              </a:rPr>
              <a:t>giãn</a:t>
            </a:r>
            <a:r>
              <a:rPr lang="en-US" sz="4000" dirty="0" smtClean="0">
                <a:solidFill>
                  <a:schemeClr val="bg1"/>
                </a:solidFill>
                <a:latin typeface="UTM Avo" pitchFamily="18" charset="0"/>
                <a:cs typeface="Arial-SGK-TV" pitchFamily="2" charset="0"/>
              </a:rPr>
              <a:t>, </a:t>
            </a:r>
            <a:r>
              <a:rPr lang="en-US" sz="4000" dirty="0" err="1" smtClean="0">
                <a:solidFill>
                  <a:schemeClr val="bg1"/>
                </a:solidFill>
                <a:latin typeface="UTM Avo" pitchFamily="18" charset="0"/>
                <a:cs typeface="Arial-SGK-TV" pitchFamily="2" charset="0"/>
              </a:rPr>
              <a:t>ấm</a:t>
            </a:r>
            <a:r>
              <a:rPr lang="en-US" sz="4000" dirty="0" smtClean="0">
                <a:solidFill>
                  <a:schemeClr val="bg1"/>
                </a:solidFill>
                <a:latin typeface="UTM Avo" pitchFamily="18" charset="0"/>
                <a:cs typeface="Arial-SGK-TV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UTM Avo" pitchFamily="18" charset="0"/>
                <a:cs typeface="Arial-SGK-TV" pitchFamily="2" charset="0"/>
              </a:rPr>
              <a:t>áp</a:t>
            </a:r>
            <a:r>
              <a:rPr lang="en-US" sz="4000" dirty="0" smtClean="0">
                <a:solidFill>
                  <a:schemeClr val="bg1"/>
                </a:solidFill>
                <a:latin typeface="UTM Avo" pitchFamily="18" charset="0"/>
                <a:cs typeface="Arial-SGK-TV" pitchFamily="2" charset="0"/>
              </a:rPr>
              <a:t>. </a:t>
            </a:r>
            <a:r>
              <a:rPr lang="en-US" sz="4000" dirty="0" err="1" smtClean="0">
                <a:solidFill>
                  <a:schemeClr val="bg1"/>
                </a:solidFill>
                <a:latin typeface="UTM Avo" pitchFamily="18" charset="0"/>
                <a:cs typeface="Arial-SGK-TV" pitchFamily="2" charset="0"/>
              </a:rPr>
              <a:t>Tôi</a:t>
            </a:r>
            <a:r>
              <a:rPr lang="en-US" sz="4000" dirty="0" smtClean="0">
                <a:solidFill>
                  <a:schemeClr val="bg1"/>
                </a:solidFill>
                <a:latin typeface="UTM Avo" pitchFamily="18" charset="0"/>
                <a:cs typeface="Arial-SGK-TV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UTM Avo" pitchFamily="18" charset="0"/>
                <a:cs typeface="Arial-SGK-TV" pitchFamily="2" charset="0"/>
              </a:rPr>
              <a:t>là</a:t>
            </a:r>
            <a:r>
              <a:rPr lang="en-US" sz="4000" dirty="0" smtClean="0">
                <a:solidFill>
                  <a:schemeClr val="bg1"/>
                </a:solidFill>
                <a:latin typeface="UTM Avo" pitchFamily="18" charset="0"/>
                <a:cs typeface="Arial-SGK-TV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UTM Avo" pitchFamily="18" charset="0"/>
                <a:cs typeface="Arial-SGK-TV" pitchFamily="2" charset="0"/>
              </a:rPr>
              <a:t>ai</a:t>
            </a:r>
            <a:r>
              <a:rPr lang="en-US" sz="4000" dirty="0">
                <a:solidFill>
                  <a:schemeClr val="bg1"/>
                </a:solidFill>
                <a:latin typeface="UTM Avo" pitchFamily="18" charset="0"/>
                <a:cs typeface="Arial-SGK-TV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3641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True Blue Society | Marcos para word, Clases de etiqueta, Agendas">
            <a:extLst>
              <a:ext uri="{FF2B5EF4-FFF2-40B4-BE49-F238E27FC236}">
                <a16:creationId xmlns="" xmlns:a16="http://schemas.microsoft.com/office/drawing/2014/main" id="{E18CBC2E-17B3-4687-9444-7E34F06D39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5506" y="-76200"/>
            <a:ext cx="9887411" cy="7163089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8601" y="4724400"/>
            <a:ext cx="86867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dirty="0" smtClean="0">
                <a:latin typeface="UTM Avo" pitchFamily="18" charset="0"/>
              </a:rPr>
              <a:t>	</a:t>
            </a:r>
            <a:r>
              <a:rPr lang="en-US" sz="4000" dirty="0" err="1" smtClean="0">
                <a:latin typeface="UTM Avo" pitchFamily="18" charset="0"/>
                <a:cs typeface="Arial-SGK-TV" pitchFamily="2" charset="0"/>
              </a:rPr>
              <a:t>Mưa</a:t>
            </a:r>
            <a:r>
              <a:rPr lang="en-US" sz="4000" dirty="0" smtClean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UTM Avo" pitchFamily="18" charset="0"/>
                <a:cs typeface="Arial-SGK-TV" pitchFamily="2" charset="0"/>
              </a:rPr>
              <a:t>rào</a:t>
            </a:r>
            <a:r>
              <a:rPr lang="en-US" sz="4000" dirty="0" smtClean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UTM Avo" pitchFamily="18" charset="0"/>
                <a:cs typeface="Arial-SGK-TV" pitchFamily="2" charset="0"/>
              </a:rPr>
              <a:t>lộp</a:t>
            </a:r>
            <a:r>
              <a:rPr lang="en-US" sz="4000" dirty="0" smtClean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UTM Avo" pitchFamily="18" charset="0"/>
                <a:cs typeface="Arial-SGK-TV" pitchFamily="2" charset="0"/>
              </a:rPr>
              <a:t>độp</a:t>
            </a:r>
            <a:r>
              <a:rPr lang="en-US" sz="4000" dirty="0" smtClean="0">
                <a:latin typeface="UTM Avo" pitchFamily="18" charset="0"/>
                <a:cs typeface="Arial-SGK-TV" pitchFamily="2" charset="0"/>
              </a:rPr>
              <a:t>, </a:t>
            </a:r>
            <a:r>
              <a:rPr lang="en-US" sz="4000" dirty="0" err="1" smtClean="0">
                <a:latin typeface="UTM Avo" pitchFamily="18" charset="0"/>
                <a:cs typeface="Arial-SGK-TV" pitchFamily="2" charset="0"/>
              </a:rPr>
              <a:t>ếch</a:t>
            </a:r>
            <a:r>
              <a:rPr lang="en-US" sz="4000" dirty="0" smtClean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UTM Avo" pitchFamily="18" charset="0"/>
                <a:cs typeface="Arial-SGK-TV" pitchFamily="2" charset="0"/>
              </a:rPr>
              <a:t>nhái</a:t>
            </a:r>
            <a:r>
              <a:rPr lang="en-US" sz="4000" dirty="0" smtClean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UTM Avo" pitchFamily="18" charset="0"/>
                <a:cs typeface="Arial-SGK-TV" pitchFamily="2" charset="0"/>
              </a:rPr>
              <a:t>tụ</a:t>
            </a:r>
            <a:r>
              <a:rPr lang="en-US" sz="4000" dirty="0" smtClean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UTM Avo" pitchFamily="18" charset="0"/>
                <a:cs typeface="Arial-SGK-TV" pitchFamily="2" charset="0"/>
              </a:rPr>
              <a:t>họp</a:t>
            </a:r>
            <a:r>
              <a:rPr lang="en-US" sz="4000" dirty="0" smtClean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UTM Avo" pitchFamily="18" charset="0"/>
                <a:cs typeface="Arial-SGK-TV" pitchFamily="2" charset="0"/>
              </a:rPr>
              <a:t>thi</a:t>
            </a:r>
            <a:r>
              <a:rPr lang="en-US" sz="4000" dirty="0" smtClean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UTM Avo" pitchFamily="18" charset="0"/>
                <a:cs typeface="Arial-SGK-TV" pitchFamily="2" charset="0"/>
              </a:rPr>
              <a:t>hát</a:t>
            </a:r>
            <a:r>
              <a:rPr lang="en-US" sz="4000" dirty="0" smtClean="0">
                <a:latin typeface="UTM Avo" pitchFamily="18" charset="0"/>
                <a:cs typeface="Arial-SGK-TV" pitchFamily="2" charset="0"/>
              </a:rPr>
              <a:t>, </a:t>
            </a:r>
            <a:r>
              <a:rPr lang="en-US" sz="4000" dirty="0" err="1" smtClean="0">
                <a:latin typeface="UTM Avo" pitchFamily="18" charset="0"/>
                <a:cs typeface="Arial-SGK-TV" pitchFamily="2" charset="0"/>
              </a:rPr>
              <a:t>cá</a:t>
            </a:r>
            <a:r>
              <a:rPr lang="en-US" sz="4000" dirty="0" smtClean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UTM Avo" pitchFamily="18" charset="0"/>
                <a:cs typeface="Arial-SGK-TV" pitchFamily="2" charset="0"/>
              </a:rPr>
              <a:t>cờ</a:t>
            </a:r>
            <a:r>
              <a:rPr lang="en-US" sz="4000" dirty="0" smtClean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UTM Avo" pitchFamily="18" charset="0"/>
                <a:cs typeface="Arial-SGK-TV" pitchFamily="2" charset="0"/>
              </a:rPr>
              <a:t>há</a:t>
            </a:r>
            <a:r>
              <a:rPr lang="en-US" sz="4000" dirty="0" smtClean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UTM Avo" pitchFamily="18" charset="0"/>
                <a:cs typeface="Arial-SGK-TV" pitchFamily="2" charset="0"/>
              </a:rPr>
              <a:t>miệng</a:t>
            </a:r>
            <a:r>
              <a:rPr lang="en-US" sz="4000" dirty="0" smtClean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UTM Avo" pitchFamily="18" charset="0"/>
                <a:cs typeface="Arial-SGK-TV" pitchFamily="2" charset="0"/>
              </a:rPr>
              <a:t>đớp</a:t>
            </a:r>
            <a:r>
              <a:rPr lang="en-US" sz="4000" dirty="0" smtClean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UTM Avo" pitchFamily="18" charset="0"/>
                <a:cs typeface="Arial-SGK-TV" pitchFamily="2" charset="0"/>
              </a:rPr>
              <a:t>mưa</a:t>
            </a:r>
            <a:r>
              <a:rPr lang="en-US" sz="4000" dirty="0" smtClean="0">
                <a:latin typeface="UTM Avo" pitchFamily="18" charset="0"/>
                <a:cs typeface="Arial-SGK-TV" pitchFamily="2" charset="0"/>
              </a:rPr>
              <a:t>.</a:t>
            </a:r>
            <a:endParaRPr lang="en-US" sz="4000" dirty="0">
              <a:latin typeface="UTM Avo" pitchFamily="18" charset="0"/>
              <a:cs typeface="Arial-SGK-TV" pitchFamily="2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1447800" y="3733800"/>
            <a:ext cx="4114800" cy="98080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UTM Avo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28601" y="381000"/>
            <a:ext cx="8610599" cy="4038600"/>
            <a:chOff x="268139" y="381000"/>
            <a:chExt cx="8571061" cy="3124344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139" y="381000"/>
              <a:ext cx="8571061" cy="3124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ounded Rectangle 5"/>
            <p:cNvSpPr/>
            <p:nvPr/>
          </p:nvSpPr>
          <p:spPr bwMode="auto">
            <a:xfrm>
              <a:off x="1214849" y="2667000"/>
              <a:ext cx="5414551" cy="762000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UTM Avo" pitchFamily="18" charset="0"/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3399184" y="4725344"/>
            <a:ext cx="9733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UTM Avo" pitchFamily="18" charset="0"/>
                <a:cs typeface="Arial-SGK-TV" pitchFamily="2" charset="0"/>
              </a:rPr>
              <a:t>lộp</a:t>
            </a:r>
            <a:endParaRPr lang="en-US" sz="4000" dirty="0">
              <a:solidFill>
                <a:srgbClr val="FF0000"/>
              </a:solidFill>
              <a:latin typeface="UTM Avo" pitchFamily="18" charset="0"/>
              <a:cs typeface="Arial-SGK-TV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275226" y="4725344"/>
            <a:ext cx="122180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UTM Avo" pitchFamily="18" charset="0"/>
                <a:cs typeface="Arial-SGK-TV" pitchFamily="2" charset="0"/>
              </a:rPr>
              <a:t>độp</a:t>
            </a:r>
            <a:endParaRPr lang="en-US" sz="4000" dirty="0">
              <a:solidFill>
                <a:srgbClr val="FF0000"/>
              </a:solidFill>
              <a:latin typeface="UTM Avo" pitchFamily="18" charset="0"/>
              <a:cs typeface="Arial-SGK-TV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31916" y="5336463"/>
            <a:ext cx="118333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UTM Avo" pitchFamily="18" charset="0"/>
                <a:cs typeface="Arial-SGK-TV" pitchFamily="2" charset="0"/>
              </a:rPr>
              <a:t>họp</a:t>
            </a:r>
            <a:endParaRPr lang="en-US" sz="4000" dirty="0">
              <a:solidFill>
                <a:srgbClr val="FF0000"/>
              </a:solidFill>
              <a:latin typeface="UTM Avo" pitchFamily="18" charset="0"/>
              <a:cs typeface="Arial-SGK-TV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305260" y="5333657"/>
            <a:ext cx="122180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UTM Avo" pitchFamily="18" charset="0"/>
                <a:cs typeface="Arial-SGK-TV" pitchFamily="2" charset="0"/>
              </a:rPr>
              <a:t>đớp</a:t>
            </a:r>
            <a:endParaRPr lang="en-US" sz="4000" dirty="0">
              <a:solidFill>
                <a:srgbClr val="FF0000"/>
              </a:solidFill>
              <a:latin typeface="UTM Avo" pitchFamily="18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5580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5" grpId="0"/>
      <p:bldP spid="20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True Blue Society | Marcos para word, Clases de etiqueta, Agendas">
            <a:extLst>
              <a:ext uri="{FF2B5EF4-FFF2-40B4-BE49-F238E27FC236}">
                <a16:creationId xmlns="" xmlns:a16="http://schemas.microsoft.com/office/drawing/2014/main" id="{E18CBC2E-17B3-4687-9444-7E34F06D39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9566" y="-76200"/>
            <a:ext cx="9887411" cy="716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M0\Desktop\A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0"/>
            <a:ext cx="1762126" cy="705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43000" y="838200"/>
            <a:ext cx="198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UTM Avo" pitchFamily="18" charset="0"/>
                <a:cs typeface="Arial-SGK-TV" pitchFamily="2" charset="0"/>
              </a:rPr>
              <a:t>o</a:t>
            </a:r>
            <a:r>
              <a:rPr lang="en-US" sz="5400" dirty="0" smtClean="0">
                <a:latin typeface="UTM Avo" pitchFamily="18" charset="0"/>
                <a:cs typeface="Arial-SGK-TV" pitchFamily="2" charset="0"/>
              </a:rPr>
              <a:t>p</a:t>
            </a:r>
            <a:endParaRPr lang="en-US" sz="5400" dirty="0">
              <a:latin typeface="UTM Avo" pitchFamily="18" charset="0"/>
              <a:cs typeface="Arial-SGK-TV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71800" y="838200"/>
            <a:ext cx="198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UTM Avo" pitchFamily="18" charset="0"/>
                <a:cs typeface="Arial-SGK-TV" pitchFamily="2" charset="0"/>
              </a:rPr>
              <a:t>ôp</a:t>
            </a:r>
            <a:endParaRPr lang="en-US" sz="5400" dirty="0">
              <a:latin typeface="UTM Avo" pitchFamily="18" charset="0"/>
              <a:cs typeface="Arial-SGK-TV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05000" y="838200"/>
            <a:ext cx="8715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UTM Avo" pitchFamily="18" charset="0"/>
                <a:cs typeface="Arial-SGK-TV" pitchFamily="2" charset="0"/>
              </a:rPr>
              <a:t>p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749107" y="839756"/>
            <a:ext cx="8715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UTM Avo" pitchFamily="18" charset="0"/>
                <a:cs typeface="Arial-SGK-TV" pitchFamily="2" charset="0"/>
              </a:rPr>
              <a:t>p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346592" y="844580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0000FF"/>
                </a:solidFill>
                <a:latin typeface="UTM Avo" pitchFamily="18" charset="0"/>
                <a:cs typeface="Arial-SGK-TV" pitchFamily="2" charset="0"/>
              </a:rPr>
              <a:t>o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178541" y="845556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00B050"/>
                </a:solidFill>
                <a:latin typeface="UTM Avo" pitchFamily="18" charset="0"/>
                <a:cs typeface="Arial-SGK-TV" pitchFamily="2" charset="0"/>
              </a:rPr>
              <a:t>ô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4328652" y="1828800"/>
            <a:ext cx="1462548" cy="91440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5400" dirty="0">
                <a:latin typeface="UTM Avo" pitchFamily="18" charset="0"/>
                <a:cs typeface="Arial-SGK-TV" pitchFamily="2" charset="0"/>
              </a:rPr>
              <a:t>o</a:t>
            </a:r>
            <a:r>
              <a:rPr lang="en-US" sz="5400" dirty="0" smtClean="0">
                <a:latin typeface="UTM Avo" pitchFamily="18" charset="0"/>
                <a:cs typeface="Arial-SGK-TV" pitchFamily="2" charset="0"/>
              </a:rPr>
              <a:t>p</a:t>
            </a:r>
            <a:endParaRPr kumimoji="0" lang="en-US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UTM Avo" pitchFamily="18" charset="0"/>
              <a:cs typeface="Arial-SGK-TV" pitchFamily="2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2957052" y="1828801"/>
            <a:ext cx="1371600" cy="9144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5400" dirty="0">
                <a:latin typeface="UTM Avo" pitchFamily="18" charset="0"/>
                <a:cs typeface="Arial-SGK-TV" pitchFamily="2" charset="0"/>
              </a:rPr>
              <a:t>h</a:t>
            </a:r>
            <a:endParaRPr kumimoji="0" lang="en-US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UTM Avo" pitchFamily="18" charset="0"/>
              <a:cs typeface="Arial-SGK-TV" pitchFamily="2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2960893" y="2743201"/>
            <a:ext cx="2830307" cy="920545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5400" dirty="0" err="1">
                <a:latin typeface="UTM Avo" pitchFamily="18" charset="0"/>
                <a:cs typeface="Arial-SGK-TV" pitchFamily="2" charset="0"/>
              </a:rPr>
              <a:t>h</a:t>
            </a:r>
            <a:r>
              <a:rPr lang="en-US" sz="5400" dirty="0" err="1" smtClean="0">
                <a:latin typeface="UTM Avo" pitchFamily="18" charset="0"/>
                <a:cs typeface="Arial-SGK-TV" pitchFamily="2" charset="0"/>
              </a:rPr>
              <a:t>ọp</a:t>
            </a:r>
            <a:endParaRPr kumimoji="0" lang="en-US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UTM Avo" pitchFamily="18" charset="0"/>
              <a:cs typeface="Arial-SGK-TV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76400" y="3733800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UTM Avo" pitchFamily="18" charset="0"/>
                <a:cs typeface="Arial-SGK-TV" pitchFamily="2" charset="0"/>
              </a:rPr>
              <a:t>c</a:t>
            </a:r>
            <a:r>
              <a:rPr lang="en-US" sz="4800" dirty="0" err="1" smtClean="0">
                <a:latin typeface="UTM Avo" pitchFamily="18" charset="0"/>
                <a:cs typeface="Arial-SGK-TV" pitchFamily="2" charset="0"/>
              </a:rPr>
              <a:t>ọp</a:t>
            </a:r>
            <a:endParaRPr lang="en-US" sz="4800" dirty="0">
              <a:latin typeface="UTM Avo" pitchFamily="18" charset="0"/>
              <a:cs typeface="Arial-SGK-TV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600200" y="4495800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0000FF"/>
                </a:solidFill>
                <a:latin typeface="UTM Avo" pitchFamily="18" charset="0"/>
                <a:cs typeface="Arial-SGK-TV" pitchFamily="2" charset="0"/>
              </a:rPr>
              <a:t>h</a:t>
            </a:r>
            <a:r>
              <a:rPr lang="en-US" sz="4800" dirty="0" err="1" smtClean="0">
                <a:solidFill>
                  <a:srgbClr val="0000FF"/>
                </a:solidFill>
                <a:latin typeface="UTM Avo" pitchFamily="18" charset="0"/>
                <a:cs typeface="Arial-SGK-TV" pitchFamily="2" charset="0"/>
              </a:rPr>
              <a:t>ộp</a:t>
            </a:r>
            <a:endParaRPr lang="en-US" sz="4800" dirty="0">
              <a:solidFill>
                <a:srgbClr val="0000FF"/>
              </a:solidFill>
              <a:latin typeface="UTM Avo" pitchFamily="18" charset="0"/>
              <a:cs typeface="Arial-SGK-TV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534698" y="4495800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0000FF"/>
                </a:solidFill>
                <a:latin typeface="UTM Avo" pitchFamily="18" charset="0"/>
                <a:cs typeface="Arial-SGK-TV" pitchFamily="2" charset="0"/>
              </a:rPr>
              <a:t>t</a:t>
            </a:r>
            <a:r>
              <a:rPr lang="en-US" sz="4800" dirty="0" err="1" smtClean="0">
                <a:solidFill>
                  <a:srgbClr val="0000FF"/>
                </a:solidFill>
                <a:latin typeface="UTM Avo" pitchFamily="18" charset="0"/>
                <a:cs typeface="Arial-SGK-TV" pitchFamily="2" charset="0"/>
              </a:rPr>
              <a:t>ốp</a:t>
            </a:r>
            <a:endParaRPr lang="en-US" sz="4800" dirty="0">
              <a:solidFill>
                <a:srgbClr val="0000FF"/>
              </a:solidFill>
              <a:latin typeface="UTM Avo" pitchFamily="18" charset="0"/>
              <a:cs typeface="Arial-SGK-TV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505200" y="3733800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UTM Avo" pitchFamily="18" charset="0"/>
                <a:cs typeface="Arial-SGK-TV" pitchFamily="2" charset="0"/>
              </a:rPr>
              <a:t>góp</a:t>
            </a:r>
            <a:endParaRPr lang="en-US" sz="4800" dirty="0">
              <a:latin typeface="UTM Avo" pitchFamily="18" charset="0"/>
              <a:cs typeface="Arial-SGK-TV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410200" y="3733800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UTM Avo" pitchFamily="18" charset="0"/>
                <a:cs typeface="Arial-SGK-TV" pitchFamily="2" charset="0"/>
              </a:rPr>
              <a:t>h</a:t>
            </a:r>
            <a:r>
              <a:rPr lang="en-US" sz="4800" dirty="0" err="1" smtClean="0">
                <a:latin typeface="UTM Avo" pitchFamily="18" charset="0"/>
                <a:cs typeface="Arial-SGK-TV" pitchFamily="2" charset="0"/>
              </a:rPr>
              <a:t>ọp</a:t>
            </a:r>
            <a:endParaRPr lang="en-US" sz="4800" dirty="0">
              <a:latin typeface="UTM Avo" pitchFamily="18" charset="0"/>
              <a:cs typeface="Arial-SGK-TV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328779" y="4501401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0000FF"/>
                </a:solidFill>
                <a:latin typeface="UTM Avo" pitchFamily="18" charset="0"/>
                <a:cs typeface="Arial-SGK-TV" pitchFamily="2" charset="0"/>
              </a:rPr>
              <a:t>x</a:t>
            </a:r>
            <a:r>
              <a:rPr lang="en-US" sz="4800" dirty="0" err="1" smtClean="0">
                <a:solidFill>
                  <a:srgbClr val="0000FF"/>
                </a:solidFill>
                <a:latin typeface="UTM Avo" pitchFamily="18" charset="0"/>
                <a:cs typeface="Arial-SGK-TV" pitchFamily="2" charset="0"/>
              </a:rPr>
              <a:t>ốp</a:t>
            </a:r>
            <a:endParaRPr lang="en-US" sz="4800" dirty="0">
              <a:solidFill>
                <a:srgbClr val="0000FF"/>
              </a:solidFill>
              <a:latin typeface="UTM Avo" pitchFamily="18" charset="0"/>
              <a:cs typeface="Arial-SGK-TV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471652" y="841965"/>
            <a:ext cx="198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UTM Avo" pitchFamily="18" charset="0"/>
                <a:cs typeface="Arial-SGK-TV" pitchFamily="2" charset="0"/>
              </a:rPr>
              <a:t>ơ</a:t>
            </a:r>
            <a:r>
              <a:rPr lang="en-US" sz="5400" dirty="0" err="1" smtClean="0">
                <a:latin typeface="UTM Avo" pitchFamily="18" charset="0"/>
                <a:cs typeface="Arial-SGK-TV" pitchFamily="2" charset="0"/>
              </a:rPr>
              <a:t>p</a:t>
            </a:r>
            <a:endParaRPr lang="en-US" sz="5400" dirty="0">
              <a:latin typeface="UTM Avo" pitchFamily="18" charset="0"/>
              <a:cs typeface="Arial-SGK-TV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241591" y="847595"/>
            <a:ext cx="8715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UTM Avo" pitchFamily="18" charset="0"/>
                <a:cs typeface="Arial-SGK-TV" pitchFamily="2" charset="0"/>
              </a:rPr>
              <a:t>p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673748" y="843096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0000FF"/>
                </a:solidFill>
                <a:latin typeface="UTM Avo" pitchFamily="18" charset="0"/>
                <a:cs typeface="Arial-SGK-TV" pitchFamily="2" charset="0"/>
              </a:rPr>
              <a:t>ơ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600200" y="5183202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FF0000"/>
                </a:solidFill>
                <a:latin typeface="UTM Avo" pitchFamily="18" charset="0"/>
                <a:cs typeface="Arial-SGK-TV" pitchFamily="2" charset="0"/>
              </a:rPr>
              <a:t>h</a:t>
            </a:r>
            <a:r>
              <a:rPr lang="en-US" sz="4800" dirty="0" err="1" smtClean="0">
                <a:solidFill>
                  <a:srgbClr val="FF0000"/>
                </a:solidFill>
                <a:latin typeface="UTM Avo" pitchFamily="18" charset="0"/>
                <a:cs typeface="Arial-SGK-TV" pitchFamily="2" charset="0"/>
              </a:rPr>
              <a:t>ợp</a:t>
            </a:r>
            <a:endParaRPr lang="en-US" sz="4800" dirty="0">
              <a:solidFill>
                <a:srgbClr val="FF0000"/>
              </a:solidFill>
              <a:latin typeface="UTM Avo" pitchFamily="18" charset="0"/>
              <a:cs typeface="Arial-SGK-TV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534698" y="5183202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FF0000"/>
                </a:solidFill>
                <a:latin typeface="UTM Avo" pitchFamily="18" charset="0"/>
                <a:cs typeface="Arial-SGK-TV" pitchFamily="2" charset="0"/>
              </a:rPr>
              <a:t>l</a:t>
            </a:r>
            <a:r>
              <a:rPr lang="en-US" sz="4800" dirty="0" err="1" smtClean="0">
                <a:solidFill>
                  <a:srgbClr val="FF0000"/>
                </a:solidFill>
                <a:latin typeface="UTM Avo" pitchFamily="18" charset="0"/>
                <a:cs typeface="Arial-SGK-TV" pitchFamily="2" charset="0"/>
              </a:rPr>
              <a:t>ớp</a:t>
            </a:r>
            <a:endParaRPr lang="en-US" sz="4800" dirty="0">
              <a:solidFill>
                <a:srgbClr val="FF0000"/>
              </a:solidFill>
              <a:latin typeface="UTM Avo" pitchFamily="18" charset="0"/>
              <a:cs typeface="Arial-SGK-TV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328779" y="5188803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FF0000"/>
                </a:solidFill>
                <a:latin typeface="UTM Avo" pitchFamily="18" charset="0"/>
                <a:cs typeface="Arial-SGK-TV" pitchFamily="2" charset="0"/>
              </a:rPr>
              <a:t>l</a:t>
            </a:r>
            <a:r>
              <a:rPr lang="en-US" sz="4800" dirty="0" err="1" smtClean="0">
                <a:solidFill>
                  <a:srgbClr val="FF0000"/>
                </a:solidFill>
                <a:latin typeface="UTM Avo" pitchFamily="18" charset="0"/>
                <a:cs typeface="Arial-SGK-TV" pitchFamily="2" charset="0"/>
              </a:rPr>
              <a:t>ợp</a:t>
            </a:r>
            <a:endParaRPr lang="en-US" sz="4800" dirty="0">
              <a:solidFill>
                <a:srgbClr val="FF0000"/>
              </a:solidFill>
              <a:latin typeface="UTM Avo" pitchFamily="18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0273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2" grpId="0"/>
      <p:bldP spid="17" grpId="0"/>
      <p:bldP spid="19" grpId="0"/>
      <p:bldP spid="20" grpId="0"/>
      <p:bldP spid="5" grpId="0" animBg="1"/>
      <p:bldP spid="6" grpId="0" animBg="1"/>
      <p:bldP spid="7" grpId="0" animBg="1"/>
      <p:bldP spid="8" grpId="0"/>
      <p:bldP spid="25" grpId="0"/>
      <p:bldP spid="27" grpId="0"/>
      <p:bldP spid="28" grpId="0"/>
      <p:bldP spid="29" grpId="0"/>
      <p:bldP spid="30" grpId="0"/>
      <p:bldP spid="21" grpId="0"/>
      <p:bldP spid="22" grpId="0"/>
      <p:bldP spid="26" grpId="0"/>
      <p:bldP spid="31" grpId="0"/>
      <p:bldP spid="32" grpId="0"/>
      <p:bldP spid="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True Blue Society | Marcos para word, Clases de etiqueta, Agendas">
            <a:extLst>
              <a:ext uri="{FF2B5EF4-FFF2-40B4-BE49-F238E27FC236}">
                <a16:creationId xmlns="" xmlns:a16="http://schemas.microsoft.com/office/drawing/2014/main" id="{471701A7-BD4B-43C7-B02A-CE67784096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5506" y="-76200"/>
            <a:ext cx="9887411" cy="716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38200" y="1819870"/>
            <a:ext cx="3390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UTM Avo" pitchFamily="18" charset="0"/>
                <a:cs typeface="Arial-SGK-TV" pitchFamily="2" charset="0"/>
              </a:rPr>
              <a:t>c</a:t>
            </a:r>
            <a:r>
              <a:rPr lang="en-US" sz="5400" dirty="0" smtClean="0">
                <a:latin typeface="UTM Avo" pitchFamily="18" charset="0"/>
                <a:cs typeface="Arial-SGK-TV" pitchFamily="2" charset="0"/>
              </a:rPr>
              <a:t>on </a:t>
            </a:r>
            <a:r>
              <a:rPr lang="en-US" sz="5400" dirty="0" err="1" smtClean="0">
                <a:latin typeface="UTM Avo" pitchFamily="18" charset="0"/>
                <a:cs typeface="Arial-SGK-TV" pitchFamily="2" charset="0"/>
              </a:rPr>
              <a:t>cọp</a:t>
            </a:r>
            <a:endParaRPr lang="en-US" sz="5400" dirty="0">
              <a:latin typeface="UTM Avo" pitchFamily="18" charset="0"/>
              <a:cs typeface="Arial-SGK-TV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53000" y="1828800"/>
            <a:ext cx="312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UTM Avo" pitchFamily="18" charset="0"/>
                <a:cs typeface="Arial-SGK-TV" pitchFamily="2" charset="0"/>
              </a:rPr>
              <a:t>l</a:t>
            </a:r>
            <a:r>
              <a:rPr lang="en-US" sz="5400" dirty="0" err="1" smtClean="0">
                <a:latin typeface="UTM Avo" pitchFamily="18" charset="0"/>
                <a:cs typeface="Arial-SGK-TV" pitchFamily="2" charset="0"/>
              </a:rPr>
              <a:t>ốp</a:t>
            </a:r>
            <a:r>
              <a:rPr lang="en-US" sz="5400" dirty="0" smtClean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5400" dirty="0" err="1" smtClean="0">
                <a:latin typeface="UTM Avo" pitchFamily="18" charset="0"/>
                <a:cs typeface="Arial-SGK-TV" pitchFamily="2" charset="0"/>
              </a:rPr>
              <a:t>xe</a:t>
            </a:r>
            <a:endParaRPr lang="en-US" sz="5400" dirty="0">
              <a:latin typeface="UTM Avo" pitchFamily="18" charset="0"/>
              <a:cs typeface="Arial-SGK-TV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95600" y="3657600"/>
            <a:ext cx="3505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UTM Avo" pitchFamily="18" charset="0"/>
                <a:cs typeface="Arial-SGK-TV" pitchFamily="2" charset="0"/>
              </a:rPr>
              <a:t>t</a:t>
            </a:r>
            <a:r>
              <a:rPr lang="en-US" sz="5400" dirty="0" err="1" smtClean="0">
                <a:latin typeface="UTM Avo" pitchFamily="18" charset="0"/>
                <a:cs typeface="Arial-SGK-TV" pitchFamily="2" charset="0"/>
              </a:rPr>
              <a:t>ia</a:t>
            </a:r>
            <a:r>
              <a:rPr lang="en-US" sz="5400" dirty="0" smtClean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5400" dirty="0" err="1" smtClean="0">
                <a:latin typeface="UTM Avo" pitchFamily="18" charset="0"/>
                <a:cs typeface="Arial-SGK-TV" pitchFamily="2" charset="0"/>
              </a:rPr>
              <a:t>chớp</a:t>
            </a:r>
            <a:endParaRPr lang="en-US" sz="5400" dirty="0">
              <a:latin typeface="UTM Avo" pitchFamily="18" charset="0"/>
              <a:cs typeface="Arial-SGK-TV" pitchFamily="2" charset="0"/>
            </a:endParaRPr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10591800" y="4119265"/>
            <a:ext cx="914400" cy="914400"/>
          </a:xfrm>
          <a:prstGeom prst="lin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8" name="Straight Connector 17"/>
          <p:cNvCxnSpPr/>
          <p:nvPr/>
        </p:nvCxnSpPr>
        <p:spPr bwMode="auto">
          <a:xfrm>
            <a:off x="4914900" y="4618842"/>
            <a:ext cx="1143000" cy="4465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0" name="Straight Connector 19"/>
          <p:cNvCxnSpPr/>
          <p:nvPr/>
        </p:nvCxnSpPr>
        <p:spPr bwMode="auto">
          <a:xfrm>
            <a:off x="7162800" y="4576465"/>
            <a:ext cx="914400" cy="914400"/>
          </a:xfrm>
          <a:prstGeom prst="lin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3" name="Straight Connector 22"/>
          <p:cNvCxnSpPr/>
          <p:nvPr/>
        </p:nvCxnSpPr>
        <p:spPr bwMode="auto">
          <a:xfrm>
            <a:off x="2895600" y="2752130"/>
            <a:ext cx="1143000" cy="4465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7" name="Straight Connector 16"/>
          <p:cNvCxnSpPr/>
          <p:nvPr/>
        </p:nvCxnSpPr>
        <p:spPr bwMode="auto">
          <a:xfrm>
            <a:off x="5486400" y="2699406"/>
            <a:ext cx="1143000" cy="4465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2" name="Rectangle 1"/>
          <p:cNvSpPr/>
          <p:nvPr/>
        </p:nvSpPr>
        <p:spPr>
          <a:xfrm>
            <a:off x="2952193" y="1819808"/>
            <a:ext cx="11095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  <a:latin typeface="UTM Avo" pitchFamily="18" charset="0"/>
                <a:cs typeface="Arial-SGK-TV" pitchFamily="2" charset="0"/>
              </a:rPr>
              <a:t>op</a:t>
            </a:r>
            <a:endParaRPr lang="en-US" sz="5400" dirty="0">
              <a:solidFill>
                <a:srgbClr val="FF0000"/>
              </a:solidFill>
              <a:latin typeface="UTM Avo" pitchFamily="18" charset="0"/>
              <a:cs typeface="Arial-SGK-TV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569055" y="1817536"/>
            <a:ext cx="11095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 err="1" smtClean="0">
                <a:solidFill>
                  <a:srgbClr val="FF0000"/>
                </a:solidFill>
                <a:latin typeface="UTM Avo" pitchFamily="18" charset="0"/>
                <a:cs typeface="Arial-SGK-TV" pitchFamily="2" charset="0"/>
              </a:rPr>
              <a:t>ôp</a:t>
            </a:r>
            <a:endParaRPr lang="en-US" sz="5400" dirty="0">
              <a:solidFill>
                <a:srgbClr val="FF0000"/>
              </a:solidFill>
              <a:latin typeface="UTM Avo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958692" y="3672840"/>
            <a:ext cx="18473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5400" dirty="0">
              <a:solidFill>
                <a:srgbClr val="FF0000"/>
              </a:solidFill>
              <a:latin typeface="UTM Avo" pitchFamily="18" charset="0"/>
              <a:cs typeface="Arial-SGK-TV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50855" y="3659588"/>
            <a:ext cx="11095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 err="1" smtClean="0">
                <a:solidFill>
                  <a:srgbClr val="FF0000"/>
                </a:solidFill>
                <a:latin typeface="UTM Avo" pitchFamily="18" charset="0"/>
                <a:cs typeface="Arial-SGK-TV" pitchFamily="2" charset="0"/>
              </a:rPr>
              <a:t>ơp</a:t>
            </a:r>
            <a:endParaRPr lang="en-US" sz="5400" dirty="0">
              <a:solidFill>
                <a:srgbClr val="FF0000"/>
              </a:solidFill>
              <a:latin typeface="UTM Avo" pitchFamily="18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5129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2" grpId="0"/>
      <p:bldP spid="3" grpId="0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True Blue Society | Marcos para word, Clases de etiqueta, Agendas">
            <a:extLst>
              <a:ext uri="{FF2B5EF4-FFF2-40B4-BE49-F238E27FC236}">
                <a16:creationId xmlns="" xmlns:a16="http://schemas.microsoft.com/office/drawing/2014/main" id="{1110BFEE-DB32-4950-B19F-C53D124174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5506" y="-76200"/>
            <a:ext cx="9887411" cy="716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689860" y="5638800"/>
            <a:ext cx="373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UTM Avo" pitchFamily="18" charset="0"/>
                <a:cs typeface="Arial-SGK-TV" pitchFamily="2" charset="0"/>
              </a:rPr>
              <a:t>c</a:t>
            </a:r>
            <a:r>
              <a:rPr lang="en-US" sz="5400" dirty="0" smtClean="0">
                <a:latin typeface="UTM Avo" pitchFamily="18" charset="0"/>
                <a:cs typeface="Arial-SGK-TV" pitchFamily="2" charset="0"/>
              </a:rPr>
              <a:t>on </a:t>
            </a:r>
            <a:r>
              <a:rPr lang="en-US" sz="5400" dirty="0" err="1" smtClean="0">
                <a:latin typeface="UTM Avo" pitchFamily="18" charset="0"/>
                <a:cs typeface="Arial-SGK-TV" pitchFamily="2" charset="0"/>
              </a:rPr>
              <a:t>cọp</a:t>
            </a:r>
            <a:endParaRPr lang="en-US" sz="5400" dirty="0">
              <a:latin typeface="UTM Avo" pitchFamily="18" charset="0"/>
              <a:cs typeface="Arial-SGK-TV" pitchFamily="2" charset="0"/>
            </a:endParaRPr>
          </a:p>
        </p:txBody>
      </p:sp>
      <p:pic>
        <p:nvPicPr>
          <p:cNvPr id="2050" name="Picture 2" descr="Chiêm bao thấy con hổ là điềm báo lành hay dữ - | Hổ bengal, Con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" y="381000"/>
            <a:ext cx="853440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2333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rue Blue Society | Marcos para word, Clases de etiqueta, Agendas">
            <a:extLst>
              <a:ext uri="{FF2B5EF4-FFF2-40B4-BE49-F238E27FC236}">
                <a16:creationId xmlns="" xmlns:a16="http://schemas.microsoft.com/office/drawing/2014/main" id="{1110BFEE-DB32-4950-B19F-C53D124174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5506" y="-76200"/>
            <a:ext cx="9887411" cy="716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Lốp xe máy Honda Dream II loại dùng ruột hãng Dunlop | Tiki.v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238" y="457200"/>
            <a:ext cx="5840361" cy="4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90800" y="5410200"/>
            <a:ext cx="373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UTM Avo" pitchFamily="18" charset="0"/>
                <a:cs typeface="Arial-SGK-TV" pitchFamily="2" charset="0"/>
              </a:rPr>
              <a:t>l</a:t>
            </a:r>
            <a:r>
              <a:rPr lang="en-US" sz="5400" dirty="0" err="1" smtClean="0">
                <a:latin typeface="UTM Avo" pitchFamily="18" charset="0"/>
                <a:cs typeface="Arial-SGK-TV" pitchFamily="2" charset="0"/>
              </a:rPr>
              <a:t>ốp</a:t>
            </a:r>
            <a:r>
              <a:rPr lang="en-US" sz="5400" dirty="0" smtClean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5400" dirty="0" err="1" smtClean="0">
                <a:latin typeface="UTM Avo" pitchFamily="18" charset="0"/>
                <a:cs typeface="Arial-SGK-TV" pitchFamily="2" charset="0"/>
              </a:rPr>
              <a:t>xe</a:t>
            </a:r>
            <a:endParaRPr lang="en-US" sz="5400" dirty="0">
              <a:latin typeface="UTM Avo" pitchFamily="18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4488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0.0&quot;&gt;&lt;object type=&quot;1&quot; unique_id=&quot;10001&quot;&gt;&lt;object type=&quot;2&quot; unique_id=&quot;10383&quot;&gt;&lt;object type=&quot;3&quot; unique_id=&quot;10384&quot;&gt;&lt;property id=&quot;20148&quot; value=&quot;5&quot;/&gt;&lt;property id=&quot;20300&quot; value=&quot;Slide 1&quot;/&gt;&lt;property id=&quot;20307&quot; value=&quot;315&quot;/&gt;&lt;/object&gt;&lt;object type=&quot;3&quot; unique_id=&quot;10385&quot;&gt;&lt;property id=&quot;20148&quot; value=&quot;5&quot;/&gt;&lt;property id=&quot;20300&quot; value=&quot;Slide 2&quot;/&gt;&lt;property id=&quot;20307&quot; value=&quot;323&quot;/&gt;&lt;/object&gt;&lt;object type=&quot;3&quot; unique_id=&quot;10386&quot;&gt;&lt;property id=&quot;20148&quot; value=&quot;5&quot;/&gt;&lt;property id=&quot;20300&quot; value=&quot;Slide 3&quot;/&gt;&lt;property id=&quot;20307&quot; value=&quot;305&quot;/&gt;&lt;/object&gt;&lt;object type=&quot;3&quot; unique_id=&quot;10387&quot;&gt;&lt;property id=&quot;20148&quot; value=&quot;5&quot;/&gt;&lt;property id=&quot;20300&quot; value=&quot;Slide 4&quot;/&gt;&lt;property id=&quot;20307&quot; value=&quot;338&quot;/&gt;&lt;/object&gt;&lt;object type=&quot;3&quot; unique_id=&quot;10388&quot;&gt;&lt;property id=&quot;20148&quot; value=&quot;5&quot;/&gt;&lt;property id=&quot;20300&quot; value=&quot;Slide 5&quot;/&gt;&lt;property id=&quot;20307&quot; value=&quot;324&quot;/&gt;&lt;/object&gt;&lt;object type=&quot;3&quot; unique_id=&quot;10389&quot;&gt;&lt;property id=&quot;20148&quot; value=&quot;5&quot;/&gt;&lt;property id=&quot;20300&quot; value=&quot;Slide 6&quot;/&gt;&lt;property id=&quot;20307&quot; value=&quot;339&quot;/&gt;&lt;/object&gt;&lt;object type=&quot;3&quot; unique_id=&quot;10390&quot;&gt;&lt;property id=&quot;20148&quot; value=&quot;5&quot;/&gt;&lt;property id=&quot;20300&quot; value=&quot;Slide 7&quot;/&gt;&lt;property id=&quot;20307&quot; value=&quot;325&quot;/&gt;&lt;/object&gt;&lt;object type=&quot;3&quot; unique_id=&quot;10391&quot;&gt;&lt;property id=&quot;20148&quot; value=&quot;5&quot;/&gt;&lt;property id=&quot;20300&quot; value=&quot;Slide 8&quot;/&gt;&lt;property id=&quot;20307&quot; value=&quot;332&quot;/&gt;&lt;/object&gt;&lt;object type=&quot;3&quot; unique_id=&quot;10392&quot;&gt;&lt;property id=&quot;20148&quot; value=&quot;5&quot;/&gt;&lt;property id=&quot;20300&quot; value=&quot;Slide 9&quot;/&gt;&lt;property id=&quot;20307&quot; value=&quot;345&quot;/&gt;&lt;/object&gt;&lt;object type=&quot;3&quot; unique_id=&quot;10393&quot;&gt;&lt;property id=&quot;20148&quot; value=&quot;5&quot;/&gt;&lt;property id=&quot;20300&quot; value=&quot;Slide 10&quot;/&gt;&lt;property id=&quot;20307&quot; value=&quot;347&quot;/&gt;&lt;/object&gt;&lt;object type=&quot;3&quot; unique_id=&quot;10394&quot;&gt;&lt;property id=&quot;20148&quot; value=&quot;5&quot;/&gt;&lt;property id=&quot;20300&quot; value=&quot;Slide 11&quot;/&gt;&lt;property id=&quot;20307&quot; value=&quot;302&quot;/&gt;&lt;/object&gt;&lt;object type=&quot;3&quot; unique_id=&quot;10395&quot;&gt;&lt;property id=&quot;20148&quot; value=&quot;5&quot;/&gt;&lt;property id=&quot;20300&quot; value=&quot;Slide 12&quot;/&gt;&lt;property id=&quot;20307&quot; value=&quot;326&quot;/&gt;&lt;/object&gt;&lt;object type=&quot;3&quot; unique_id=&quot;10396&quot;&gt;&lt;property id=&quot;20148&quot; value=&quot;5&quot;/&gt;&lt;property id=&quot;20300&quot; value=&quot;Slide 13&quot;/&gt;&lt;property id=&quot;20307&quot; value=&quot;327&quot;/&gt;&lt;/object&gt;&lt;object type=&quot;3&quot; unique_id=&quot;10397&quot;&gt;&lt;property id=&quot;20148&quot; value=&quot;5&quot;/&gt;&lt;property id=&quot;20300&quot; value=&quot;Slide 14&quot;/&gt;&lt;property id=&quot;20307&quot; value=&quot;328&quot;/&gt;&lt;/object&gt;&lt;object type=&quot;3&quot; unique_id=&quot;10398&quot;&gt;&lt;property id=&quot;20148&quot; value=&quot;5&quot;/&gt;&lt;property id=&quot;20300&quot; value=&quot;Slide 15&quot;/&gt;&lt;property id=&quot;20307&quot; value=&quot;348&quot;/&gt;&lt;/object&gt;&lt;object type=&quot;3&quot; unique_id=&quot;10399&quot;&gt;&lt;property id=&quot;20148&quot; value=&quot;5&quot;/&gt;&lt;property id=&quot;20300&quot; value=&quot;Slide 16&quot;/&gt;&lt;property id=&quot;20307&quot; value=&quot;349&quot;/&gt;&lt;/object&gt;&lt;object type=&quot;3&quot; unique_id=&quot;10400&quot;&gt;&lt;property id=&quot;20148&quot; value=&quot;5&quot;/&gt;&lt;property id=&quot;20300&quot; value=&quot;Slide 17&quot;/&gt;&lt;property id=&quot;20307&quot; value=&quot;340&quot;/&gt;&lt;/object&gt;&lt;object type=&quot;3&quot; unique_id=&quot;10401&quot;&gt;&lt;property id=&quot;20148&quot; value=&quot;5&quot;/&gt;&lt;property id=&quot;20300&quot; value=&quot;Slide 18&quot;/&gt;&lt;property id=&quot;20307&quot; value=&quot;343&quot;/&gt;&lt;/object&gt;&lt;object type=&quot;3&quot; unique_id=&quot;10402&quot;&gt;&lt;property id=&quot;20148&quot; value=&quot;5&quot;/&gt;&lt;property id=&quot;20300&quot; value=&quot;Slide 19&quot;/&gt;&lt;property id=&quot;20307&quot; value=&quot;341&quot;/&gt;&lt;/object&gt;&lt;object type=&quot;3&quot; unique_id=&quot;10403&quot;&gt;&lt;property id=&quot;20148&quot; value=&quot;5&quot;/&gt;&lt;property id=&quot;20300&quot; value=&quot;Slide 20&quot;/&gt;&lt;property id=&quot;20307&quot; value=&quot;344&quot;/&gt;&lt;/object&gt;&lt;object type=&quot;3&quot; unique_id=&quot;10404&quot;&gt;&lt;property id=&quot;20148&quot; value=&quot;5&quot;/&gt;&lt;property id=&quot;20300&quot; value=&quot;Slide 21&quot;/&gt;&lt;property id=&quot;20307&quot; value=&quot;329&quot;/&gt;&lt;/object&gt;&lt;object type=&quot;3&quot; unique_id=&quot;10405&quot;&gt;&lt;property id=&quot;20148&quot; value=&quot;5&quot;/&gt;&lt;property id=&quot;20300&quot; value=&quot;Slide 22&quot;/&gt;&lt;property id=&quot;20307&quot; value=&quot;308&quot;/&gt;&lt;/object&gt;&lt;object type=&quot;3&quot; unique_id=&quot;10406&quot;&gt;&lt;property id=&quot;20148&quot; value=&quot;5&quot;/&gt;&lt;property id=&quot;20300&quot; value=&quot;Slide 23&quot;/&gt;&lt;property id=&quot;20307&quot; value=&quot;330&quot;/&gt;&lt;/object&gt;&lt;object type=&quot;3&quot; unique_id=&quot;10407&quot;&gt;&lt;property id=&quot;20148&quot; value=&quot;5&quot;/&gt;&lt;property id=&quot;20300&quot; value=&quot;Slide 24&quot;/&gt;&lt;property id=&quot;20307&quot; value=&quot;285&quot;/&gt;&lt;/object&gt;&lt;/object&gt;&lt;object type=&quot;8&quot; unique_id=&quot;10433&quot;&gt;&lt;/object&gt;&lt;/object&gt;&lt;/database&gt;"/>
  <p:tag name="MMPROD_NEXTUNIQUEID" val="10012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anose="020B7200000000000000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anose="020B7200000000000000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2959</TotalTime>
  <Words>116</Words>
  <Application>Microsoft Office PowerPoint</Application>
  <PresentationFormat>On-screen Show (4:3)</PresentationFormat>
  <Paragraphs>72</Paragraphs>
  <Slides>24</Slides>
  <Notes>3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Mrs CHUONG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Mrs CHUONG</dc:creator>
  <cp:lastModifiedBy>MTC</cp:lastModifiedBy>
  <cp:revision>266</cp:revision>
  <dcterms:created xsi:type="dcterms:W3CDTF">2009-12-15T16:04:04Z</dcterms:created>
  <dcterms:modified xsi:type="dcterms:W3CDTF">2020-11-23T08:30:04Z</dcterms:modified>
</cp:coreProperties>
</file>