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5" r:id="rId2"/>
    <p:sldId id="323" r:id="rId3"/>
    <p:sldId id="305" r:id="rId4"/>
    <p:sldId id="338" r:id="rId5"/>
    <p:sldId id="324" r:id="rId6"/>
    <p:sldId id="339" r:id="rId7"/>
    <p:sldId id="325" r:id="rId8"/>
    <p:sldId id="332" r:id="rId9"/>
    <p:sldId id="346" r:id="rId10"/>
    <p:sldId id="302" r:id="rId11"/>
    <p:sldId id="326" r:id="rId12"/>
    <p:sldId id="327" r:id="rId13"/>
    <p:sldId id="350" r:id="rId14"/>
    <p:sldId id="348" r:id="rId15"/>
    <p:sldId id="351" r:id="rId16"/>
    <p:sldId id="340" r:id="rId17"/>
    <p:sldId id="343" r:id="rId18"/>
    <p:sldId id="341" r:id="rId19"/>
    <p:sldId id="344" r:id="rId20"/>
    <p:sldId id="329" r:id="rId21"/>
    <p:sldId id="308" r:id="rId22"/>
    <p:sldId id="330" r:id="rId23"/>
    <p:sldId id="285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Time" panose="020B7200000000000000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69326"/>
    <a:srgbClr val="F58427"/>
    <a:srgbClr val="F0802C"/>
    <a:srgbClr val="E37639"/>
    <a:srgbClr val="D57025"/>
    <a:srgbClr val="ECCBB2"/>
    <a:srgbClr val="D60093"/>
    <a:srgbClr val="DF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5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21815-4633-4EB0-BAA7-92F78E4E6F5E}" type="datetimeFigureOut">
              <a:rPr lang="en-US" smtClean="0"/>
              <a:t>23/11/2020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564-CED8-4BB6-B63F-9114D29FB0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2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564-CED8-4BB6-B63F-9114D29FB00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3A22F5-655C-4068-AB38-48A44B4F2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57D30A1-A0EE-4D5A-B11C-D81991D67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31FD94-4B17-4FE2-9C2D-5F207908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8D97DD-93E5-4685-952E-64979EEF3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AB761B-C1A4-43DA-90F3-D5A7995F7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9659B-898F-42AE-B089-E6AED4477E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870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735B7D-8ED2-472B-9AFE-1988FB5D4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2580FF4-EE5F-411B-840E-55C054F69A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2D2B3E-D148-45AD-9A71-52EBEF7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319B6-4AB4-426D-A28F-B19CAF780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6BB9FC-CEA7-4631-B860-5C26C6603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E9D272-FB5E-41BA-9165-1A97540D4F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651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AF09A03-D99B-4128-9C96-1A4084726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EEFAFA-A673-44D3-849C-873415AA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CA4771-CFD4-4F20-864F-A1CBD1DFF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951681-5D7D-49D4-8BE6-3A440FAF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ED321D-D278-4544-B2EF-49A6A666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9EF4-C754-443C-8485-429BE0018F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744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ED883A4A-C391-44D6-BC3D-54C5EE4B99D7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67D664-ADC1-4D4B-97A2-345161ED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DDA4B0F-B385-4416-96DB-1914A365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65FCD6A-BEE7-4533-B514-B7F238AA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C6A6F2-D0EE-4641-AC5C-D9109CED9F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94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661050-49B4-4F19-9D14-C8635CED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A3A7D7-15F0-4F85-B4C2-FC0E8583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3E50C9-1149-4720-9A28-9F7DE440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882350-1724-4720-8D0F-8A9CB130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C88155-37BC-49F0-B2F8-DBCAACFE8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2EAEF-3958-44F9-9CBD-D9AC1C69DD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981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501BAE-0F72-4019-958A-4548305D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59EEE4-B694-4148-AEE2-9C40C184D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81535F-E980-4ACC-BB85-E2953CB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99F315-0142-4A31-B9CF-BA20D63C7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3E05CF-840F-4101-828E-3AE8799CF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2984-A244-4152-A8DB-2E3B0068E3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499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06C39-0D82-4BE6-BC45-AA98F1F1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123A37-F4D2-42DC-BB5D-1DE809C46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1409847-69FE-429E-9008-0DD8AF8F0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CAEFD93-A1FB-465A-81ED-6A759EB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099765-725A-4CAB-AD52-2DA8C783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2B9B29-3EC1-468C-9DF3-46DA4DDF3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41D6E-1D31-42B1-9CF4-3C49167E61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7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0F779-ACA4-4BB0-BBD1-68775FB65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C81594-602F-470F-9B04-0446E2C98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A83A26D-DA9C-410A-A3B9-14EB448DC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10301F-1394-47D7-97BE-170BE54AF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8545EE3-8C82-4136-A5A2-D949D415F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9463713-5A9D-4920-8927-4637D8EC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30162E6-3B39-41C5-A7C7-0AD81558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9293FE-509F-40F5-A8C7-068D728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51A73-1812-481A-B5D7-306F06ADDA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53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AFD567-BB7C-4D56-AD74-950D6AA2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8C4EC60-1482-4AE6-870F-4046932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74FFA3A-7695-4D42-AFFC-0149DD960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2ECCC4-AC17-4A95-8770-E0AA2186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E6E03-E977-4285-8D24-C81BE5C310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24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1BFB6F4-B3E1-4E9F-B401-54C72452D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37C5C60-025B-44EA-919F-30E85C4DF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6FF6636-2255-4A88-9632-E61EC6CA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23FA9-5650-4CDC-8375-149B5C4BB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6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F7CC61-090C-4FE7-B977-80094062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CA57AF-7D2A-4D99-AAB8-2D34C2985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4D53D92-A7A0-4F07-97C3-61418E13C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B9BB307-1A3F-4ECB-B876-F314D2B19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B686B3-9C39-4016-98F1-47AD318BC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C2AD6C-8565-4D16-8D86-07A721A23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83F20-E11A-4F50-9D45-E25966DFC6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6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2E4529-625F-4726-8602-0BC125BC9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D50EB95-A5E2-429B-962E-08B7AD56B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9AAE96-3219-421F-B6FC-A8A07A91E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22B379F-294B-47B1-8863-827D93F12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C4D797-0FAC-4255-A53E-51619E40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FF53E7-EE84-45DC-AE5E-ECAF4BE2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AC9F33-4156-4B5D-A3CA-27FDA15E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63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630398CE-C672-4328-84F6-34DC52C6D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B4302786-2B14-40BC-90A9-D6C376388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1E97C498-7B29-425D-BF87-5475E2B8DD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BCEE5A9F-E778-4CD0-B4FD-E8CDC34D6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2D340FB-774C-4C59-8CDE-6354ECDF65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AD6C3C9-FCB0-4657-A993-CD606846AF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6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0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0B075CFA-AC5F-4E1D-A4DC-8898DF80F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Untitled Project">
            <a:hlinkClick r:id="" action="ppaction://media"/>
            <a:extLst>
              <a:ext uri="{FF2B5EF4-FFF2-40B4-BE49-F238E27FC236}">
                <a16:creationId xmlns:a16="http://schemas.microsoft.com/office/drawing/2014/main" xmlns="" id="{894610CA-2A89-4128-A0A5-F582A4DCF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" y="5943600"/>
            <a:ext cx="609600" cy="609600"/>
          </a:xfrm>
          <a:prstGeom prst="rect">
            <a:avLst/>
          </a:prstGeom>
        </p:spPr>
      </p:pic>
      <p:sp>
        <p:nvSpPr>
          <p:cNvPr id="8" name="WordArt 11"/>
          <p:cNvSpPr>
            <a:spLocks noChangeArrowheads="1" noChangeShapeType="1" noTextEdit="1"/>
          </p:cNvSpPr>
          <p:nvPr/>
        </p:nvSpPr>
        <p:spPr bwMode="auto">
          <a:xfrm>
            <a:off x="1416298" y="4863035"/>
            <a:ext cx="6248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BÀI 53: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ap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ăp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âp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WordArt 15"/>
          <p:cNvSpPr>
            <a:spLocks noChangeArrowheads="1" noChangeShapeType="1" noTextEdit="1"/>
          </p:cNvSpPr>
          <p:nvPr/>
        </p:nvSpPr>
        <p:spPr bwMode="auto">
          <a:xfrm>
            <a:off x="1656484" y="3810000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TIẾNG VIỆT – LỚP 1</a:t>
            </a:r>
          </a:p>
        </p:txBody>
      </p:sp>
      <p:sp>
        <p:nvSpPr>
          <p:cNvPr id="10" name="WordArt 9"/>
          <p:cNvSpPr>
            <a:spLocks noChangeArrowheads="1" noChangeShapeType="1" noTextEdit="1"/>
          </p:cNvSpPr>
          <p:nvPr/>
        </p:nvSpPr>
        <p:spPr bwMode="auto">
          <a:xfrm>
            <a:off x="984957" y="1914525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3A021D00-FCEE-4727-B5C7-653DB2778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12" y="762000"/>
            <a:ext cx="885248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10">
            <a:extLst>
              <a:ext uri="{FF2B5EF4-FFF2-40B4-BE49-F238E27FC236}">
                <a16:creationId xmlns:a16="http://schemas.microsoft.com/office/drawing/2014/main" xmlns="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701" y="2686050"/>
            <a:ext cx="46862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Arial-SGK-TV" pitchFamily="2" charset="0"/>
                <a:cs typeface="Arial-SGK-TV" pitchFamily="2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6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6320"/>
            <a:ext cx="8763000" cy="613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489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326" y="101930"/>
            <a:ext cx="1393372" cy="507670"/>
            <a:chOff x="16326" y="45765"/>
            <a:chExt cx="1393372" cy="507670"/>
          </a:xfrm>
        </p:grpSpPr>
        <p:sp>
          <p:nvSpPr>
            <p:cNvPr id="10" name="Flowchart: Terminator 9"/>
            <p:cNvSpPr/>
            <p:nvPr/>
          </p:nvSpPr>
          <p:spPr>
            <a:xfrm>
              <a:off x="266698" y="45765"/>
              <a:ext cx="1143000" cy="507670"/>
            </a:xfrm>
            <a:prstGeom prst="flowChartTerminator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326" y="45765"/>
              <a:ext cx="533400" cy="50767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 smtClean="0">
                  <a:solidFill>
                    <a:schemeClr val="tx1"/>
                  </a:solidFill>
                </a:rPr>
                <a:t>3</a:t>
              </a:r>
              <a:endParaRPr lang="en-US" sz="2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589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489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95705" y="533400"/>
            <a:ext cx="4964755" cy="1200520"/>
            <a:chOff x="1895705" y="533400"/>
            <a:chExt cx="4964755" cy="1200520"/>
          </a:xfrm>
        </p:grpSpPr>
        <p:pic>
          <p:nvPicPr>
            <p:cNvPr id="1027" name="Picture 3" descr="C:\Users\M0\Desktop\ap 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705" y="533400"/>
              <a:ext cx="1473959" cy="1185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M0\Desktop\ăp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9664" y="548148"/>
              <a:ext cx="2056339" cy="1185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M0\Desktop\âp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263" y="536299"/>
              <a:ext cx="1508197" cy="1173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Vần a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848508" y="1828800"/>
            <a:ext cx="3098649" cy="37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5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24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ần ăp tiếng t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1752599" y="1066800"/>
            <a:ext cx="6064250" cy="43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0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524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ần âp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 rot="10800000" flipH="1" flipV="1">
            <a:off x="1930689" y="728664"/>
            <a:ext cx="5765511" cy="40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FC1689-450C-4F25-9403-A0ED251C6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76489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M0\Desktop\c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72" y="914400"/>
            <a:ext cx="642316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37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533400"/>
            <a:ext cx="5749925" cy="1211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LuyÖn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viÕt</a:t>
            </a:r>
            <a:r>
              <a:rPr lang="en-US" sz="3600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vë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6" name="Picture 2" descr="tu the ng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438400" y="1981200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7065"/>
            <a:ext cx="8763000" cy="6165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5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EE4DB45-62FE-420A-A068-3CDE04454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0001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4" t="5026" r="6924" b="5026"/>
          <a:stretch>
            <a:fillRect/>
          </a:stretch>
        </p:blipFill>
        <p:spPr bwMode="auto">
          <a:xfrm>
            <a:off x="152400" y="266700"/>
            <a:ext cx="8763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WordArt 5"/>
          <p:cNvSpPr>
            <a:spLocks noChangeArrowheads="1" noChangeShapeType="1" noTextEdit="1"/>
          </p:cNvSpPr>
          <p:nvPr/>
        </p:nvSpPr>
        <p:spPr bwMode="auto">
          <a:xfrm>
            <a:off x="2286000" y="2573020"/>
            <a:ext cx="4724400" cy="163576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Giải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lao</a:t>
            </a:r>
            <a:endParaRPr lang="en-US" sz="36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flower&#10;&#10;Description automatically generated">
            <a:extLst>
              <a:ext uri="{FF2B5EF4-FFF2-40B4-BE49-F238E27FC236}">
                <a16:creationId xmlns:a16="http://schemas.microsoft.com/office/drawing/2014/main" xmlns="" id="{1EAD55B5-855F-41A2-97AC-1C170BC9D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86" y="857"/>
            <a:ext cx="9142857" cy="6857143"/>
          </a:xfrm>
          <a:prstGeom prst="rect">
            <a:avLst/>
          </a:prstGeom>
        </p:spPr>
      </p:pic>
      <p:sp>
        <p:nvSpPr>
          <p:cNvPr id="6" name="Cloud 5">
            <a:extLst>
              <a:ext uri="{FF2B5EF4-FFF2-40B4-BE49-F238E27FC236}">
                <a16:creationId xmlns:a16="http://schemas.microsoft.com/office/drawing/2014/main" xmlns="" id="{D00BFAF8-D241-460E-AB38-E55476290C87}"/>
              </a:ext>
            </a:extLst>
          </p:cNvPr>
          <p:cNvSpPr/>
          <p:nvPr/>
        </p:nvSpPr>
        <p:spPr bwMode="auto">
          <a:xfrm>
            <a:off x="1981200" y="1295400"/>
            <a:ext cx="5181600" cy="1447800"/>
          </a:xfrm>
          <a:prstGeom prst="cloud">
            <a:avLst/>
          </a:prstGeom>
          <a:solidFill>
            <a:srgbClr val="DFDFF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B2AAFB5-0FA7-405B-8121-8C86E0AC4FF2}"/>
              </a:ext>
            </a:extLst>
          </p:cNvPr>
          <p:cNvSpPr/>
          <p:nvPr/>
        </p:nvSpPr>
        <p:spPr>
          <a:xfrm>
            <a:off x="2597041" y="1437354"/>
            <a:ext cx="379783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Ôn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bài</a:t>
            </a:r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 </a:t>
            </a:r>
            <a:r>
              <a:rPr 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-SGK-TV" pitchFamily="2" charset="0"/>
                <a:ea typeface="Tahoma" panose="020B0604030504040204" pitchFamily="34" charset="0"/>
                <a:cs typeface="Arial-SGK-TV" pitchFamily="2" charset="0"/>
              </a:rPr>
              <a:t>cũ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Arial-SGK-TV" pitchFamily="2" charset="0"/>
              <a:ea typeface="Tahoma" panose="020B0604030504040204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89C5D7E2-99B5-4CA5-ADC4-B747DA792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706" y="-152545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581400"/>
            <a:ext cx="8868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smtClean="0">
                <a:latin typeface="UTM Avo" pitchFamily="18" charset="0"/>
              </a:rPr>
              <a:t>	</a:t>
            </a:r>
            <a:endParaRPr lang="en-US" sz="3600" dirty="0">
              <a:latin typeface="UTM Avo" pitchFamily="18" charset="0"/>
            </a:endParaRPr>
          </a:p>
        </p:txBody>
      </p:sp>
      <p:pic>
        <p:nvPicPr>
          <p:cNvPr id="2050" name="Picture 2" descr="C:\Users\M0\Desktop\B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0182"/>
            <a:ext cx="8716296" cy="3484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886200"/>
            <a:ext cx="86400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	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Khi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ngủ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tôi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nằm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im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lìm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mặt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đen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sẫm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Thức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dậy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tôi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có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thể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đưa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bạn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chu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du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khắp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nơi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khám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phá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thế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giới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hấp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dẫn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đầy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ắp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sắc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màu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Bạn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có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thể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xem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phim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nghe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nhạc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để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có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phút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giây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thư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giãn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ấm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áp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Tôi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là</a:t>
            </a:r>
            <a:r>
              <a:rPr lang="en-US" sz="28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UTM Avo" pitchFamily="18" charset="0"/>
                <a:cs typeface="Arial-SGK-TV" pitchFamily="2" charset="0"/>
              </a:rPr>
              <a:t>ai</a:t>
            </a:r>
            <a:r>
              <a:rPr lang="en-US" sz="2800" dirty="0">
                <a:latin typeface="UTM Avo" pitchFamily="18" charset="0"/>
                <a:cs typeface="Arial-SGK-TV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657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916128FA-FB78-46A0-BEF1-59C446108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32" y="-113072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7225" y="1078322"/>
            <a:ext cx="86400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	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Khi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ngủ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tôi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nằm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im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lìm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mặt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đen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sẫm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Thức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dậy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tôi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có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thể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đưa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bạn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chu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du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khắp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nơi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khám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phá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thế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giới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hấp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dẫn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đầy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ắp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sắc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màu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Bạn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có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thể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xem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phim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nghe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nhạc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để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có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phút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giây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thư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giãn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ấm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áp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Tôi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là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ai</a:t>
            </a:r>
            <a:r>
              <a:rPr lang="en-US" sz="4000" dirty="0">
                <a:latin typeface="UTM Avo" pitchFamily="18" charset="0"/>
                <a:cs typeface="Arial-SGK-TV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2800" y="2313610"/>
            <a:ext cx="1454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khắp</a:t>
            </a:r>
            <a:endParaRPr lang="en-US" sz="4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7527" y="2912853"/>
            <a:ext cx="1196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hấp</a:t>
            </a:r>
            <a:endParaRPr lang="en-US" sz="4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40896" y="2909807"/>
            <a:ext cx="88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ắp</a:t>
            </a:r>
            <a:endParaRPr lang="en-US" sz="4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4754540"/>
            <a:ext cx="88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áp</a:t>
            </a:r>
            <a:endParaRPr lang="en-US" sz="4000" dirty="0">
              <a:solidFill>
                <a:srgbClr val="FF0000"/>
              </a:solidFill>
              <a:latin typeface="UTM Avo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1374055" y="2373261"/>
            <a:ext cx="190500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7086600" y="3609180"/>
            <a:ext cx="301575" cy="609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58422C0A-9810-4237-8AC3-40715CAA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0\Desktop\B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391400" cy="556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3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D542CE17-B617-4C7F-8D9C-2A3B2C05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LOW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4488" y="3200400"/>
            <a:ext cx="8915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400" b="1" dirty="0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CCFF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altLang="en-US" sz="4400" b="1" dirty="0">
              <a:solidFill>
                <a:srgbClr val="CC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:a16="http://schemas.microsoft.com/office/drawing/2014/main" xmlns="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ut</a:t>
            </a:r>
            <a:endParaRPr lang="en-US" sz="6000" b="1" dirty="0">
              <a:solidFill>
                <a:schemeClr val="bg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838200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  <a:latin typeface="UTM Avo" pitchFamily="18" charset="0"/>
                <a:cs typeface="Arial-SGK-TV" pitchFamily="2" charset="0"/>
              </a:rPr>
              <a:t>   </a:t>
            </a:r>
            <a:r>
              <a:rPr lang="en-US" sz="6000" b="1" dirty="0" err="1" smtClean="0">
                <a:solidFill>
                  <a:srgbClr val="FFFF00"/>
                </a:solidFill>
                <a:latin typeface="UTM Avo" pitchFamily="18" charset="0"/>
                <a:cs typeface="Arial-SGK-TV" pitchFamily="2" charset="0"/>
              </a:rPr>
              <a:t>ưt</a:t>
            </a:r>
            <a:endParaRPr lang="en-US" sz="6000" b="1" dirty="0">
              <a:solidFill>
                <a:srgbClr val="FFFF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29718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s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út</a:t>
            </a:r>
            <a:r>
              <a:rPr lang="en-US" sz="5400" b="1" dirty="0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bóng</a:t>
            </a:r>
            <a:endParaRPr lang="en-US" sz="5400" b="1" dirty="0">
              <a:solidFill>
                <a:srgbClr val="FFC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" y="2895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k</a:t>
            </a:r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ẹo</a:t>
            </a:r>
            <a:r>
              <a:rPr lang="en-US" sz="5400" b="1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mút</a:t>
            </a:r>
            <a:endParaRPr lang="en-US" sz="5400" b="1" dirty="0">
              <a:solidFill>
                <a:schemeClr val="bg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05400" y="38100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b="1" dirty="0" err="1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c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him</a:t>
            </a:r>
            <a:r>
              <a:rPr lang="en-US" sz="5400" b="1" dirty="0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cút</a:t>
            </a:r>
            <a:endParaRPr lang="en-US" sz="5400" b="1" dirty="0">
              <a:solidFill>
                <a:srgbClr val="FFC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1828" y="2057400"/>
            <a:ext cx="3122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đứt</a:t>
            </a:r>
            <a:r>
              <a:rPr lang="en-US" sz="5400" b="1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dây</a:t>
            </a:r>
            <a:endParaRPr lang="en-US" sz="5400" b="1" dirty="0">
              <a:solidFill>
                <a:schemeClr val="bg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20574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b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ứt</a:t>
            </a:r>
            <a:r>
              <a:rPr lang="en-US" sz="5400" b="1" dirty="0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phá</a:t>
            </a:r>
            <a:endParaRPr lang="en-US" sz="5400" b="1" dirty="0">
              <a:solidFill>
                <a:srgbClr val="FFC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8699" y="3810000"/>
            <a:ext cx="3086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c</a:t>
            </a:r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ao</a:t>
            </a:r>
            <a:r>
              <a:rPr lang="en-US" sz="5400" b="1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vút</a:t>
            </a:r>
            <a:endParaRPr lang="en-US" sz="5400" b="1" dirty="0">
              <a:solidFill>
                <a:schemeClr val="bg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4707847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v</a:t>
            </a:r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ứt</a:t>
            </a:r>
            <a:r>
              <a:rPr lang="en-US" sz="5400" b="1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bỏ</a:t>
            </a:r>
            <a:endParaRPr lang="en-US" sz="5400" b="1" dirty="0">
              <a:solidFill>
                <a:schemeClr val="bg1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53000" y="46482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c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hấm</a:t>
            </a:r>
            <a:r>
              <a:rPr lang="en-US" sz="5400" b="1" dirty="0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b="1" dirty="0" err="1" smtClean="0">
                <a:solidFill>
                  <a:srgbClr val="FFC000"/>
                </a:solidFill>
                <a:latin typeface="UTM Avo" pitchFamily="18" charset="0"/>
                <a:cs typeface="Arial-SGK-TV" pitchFamily="2" charset="0"/>
              </a:rPr>
              <a:t>dứt</a:t>
            </a:r>
            <a:endParaRPr lang="en-US" sz="5400" b="1" dirty="0">
              <a:solidFill>
                <a:srgbClr val="FFC000"/>
              </a:solidFill>
              <a:latin typeface="UTM Avo" pitchFamily="18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7" name="Picture 13" descr="Green School Board | กรอบ, การออกแบบปก, ป้ายไม้">
            <a:extLst>
              <a:ext uri="{FF2B5EF4-FFF2-40B4-BE49-F238E27FC236}">
                <a16:creationId xmlns:a16="http://schemas.microsoft.com/office/drawing/2014/main" xmlns="" id="{1A07635D-3C2C-4E9F-AE22-A18E849CA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-56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76200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	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Trận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đấu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thật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gay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cấn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Lúc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đầu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đội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bạn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chơi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rất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hay,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đội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nhà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bị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dẫn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1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bàn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Bất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ngờ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cầu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thủ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số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7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sút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xa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tỉ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số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là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một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đều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Phút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chót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,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số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7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lại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bứt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phá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Khán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giả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hò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reo,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nhảy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múa</a:t>
            </a:r>
            <a:r>
              <a:rPr lang="en-US" sz="4400" dirty="0" smtClean="0">
                <a:solidFill>
                  <a:schemeClr val="bg1"/>
                </a:solidFill>
                <a:latin typeface="UTM Avo" pitchFamily="18" charset="0"/>
                <a:cs typeface="Arial-SGK-TV" pitchFamily="2" charset="0"/>
              </a:rPr>
              <a:t>.</a:t>
            </a:r>
            <a:endParaRPr lang="en-US" sz="4400" dirty="0">
              <a:solidFill>
                <a:schemeClr val="bg1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1" y="4724400"/>
            <a:ext cx="8686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smtClean="0">
                <a:latin typeface="UTM Avo" pitchFamily="18" charset="0"/>
              </a:rPr>
              <a:t>	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Mẹ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đạp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xe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đưa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Hà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đến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lớp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.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Khắp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phố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tấp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4000" dirty="0" err="1" smtClean="0">
                <a:latin typeface="UTM Avo" pitchFamily="18" charset="0"/>
                <a:cs typeface="Arial-SGK-TV" pitchFamily="2" charset="0"/>
              </a:rPr>
              <a:t>nập</a:t>
            </a:r>
            <a:r>
              <a:rPr lang="en-US" sz="4000" dirty="0" smtClean="0">
                <a:latin typeface="UTM Avo" pitchFamily="18" charset="0"/>
                <a:cs typeface="Arial-SGK-TV" pitchFamily="2" charset="0"/>
              </a:rPr>
              <a:t>. </a:t>
            </a:r>
            <a:endParaRPr lang="en-US" sz="4000" dirty="0">
              <a:latin typeface="UTM Avo" pitchFamily="18" charset="0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8001000" y="4787444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1447800" y="3733800"/>
            <a:ext cx="4114800" cy="9808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UTM Avo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5029200" y="5450623"/>
            <a:ext cx="152400" cy="59037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grpSp>
        <p:nvGrpSpPr>
          <p:cNvPr id="12" name="Group 11"/>
          <p:cNvGrpSpPr/>
          <p:nvPr/>
        </p:nvGrpSpPr>
        <p:grpSpPr>
          <a:xfrm>
            <a:off x="228600" y="398385"/>
            <a:ext cx="8686800" cy="3945015"/>
            <a:chOff x="228601" y="381000"/>
            <a:chExt cx="8686800" cy="3945015"/>
          </a:xfrm>
        </p:grpSpPr>
        <p:pic>
          <p:nvPicPr>
            <p:cNvPr id="1026" name="Picture 2" descr="C:\Users\M0\Desktop\Captur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381000"/>
              <a:ext cx="8686800" cy="3945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 bwMode="auto">
            <a:xfrm>
              <a:off x="2706330" y="435114"/>
              <a:ext cx="3731341" cy="1012686"/>
            </a:xfrm>
            <a:prstGeom prst="ellipse">
              <a:avLst/>
            </a:prstGeom>
            <a:solidFill>
              <a:srgbClr val="F6932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UTM Avo" pitchFamily="18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33400" y="381000"/>
              <a:ext cx="1447800" cy="990601"/>
            </a:xfrm>
            <a:prstGeom prst="ellipse">
              <a:avLst/>
            </a:prstGeom>
            <a:solidFill>
              <a:srgbClr val="F69326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UTM Avo" pitchFamily="18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1752601" y="3505344"/>
              <a:ext cx="3880460" cy="74933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UTM Avo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091663" y="4729842"/>
            <a:ext cx="12346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đạp</a:t>
            </a:r>
            <a:endParaRPr lang="en-US" sz="4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402" y="5333110"/>
            <a:ext cx="14991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Khắp</a:t>
            </a:r>
            <a:endParaRPr lang="en-US" sz="4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97945" y="5344964"/>
            <a:ext cx="1056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tấp</a:t>
            </a:r>
            <a:endParaRPr lang="en-US" sz="40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05472" y="5331712"/>
            <a:ext cx="1196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nập</a:t>
            </a:r>
            <a:endParaRPr lang="en-US" sz="4000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8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E18CBC2E-17B3-4687-9444-7E34F06D3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291837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0\Desktop\A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1762126" cy="70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ap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57052" y="83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ăp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1504" y="838200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33800" y="839756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346592" y="8382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5392" y="8440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UTM Avo" pitchFamily="18" charset="0"/>
                <a:cs typeface="Arial-SGK-TV" pitchFamily="2" charset="0"/>
              </a:rPr>
              <a:t>ă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4328652" y="1828800"/>
            <a:ext cx="1462548" cy="914401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ap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57052" y="1828801"/>
            <a:ext cx="13716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latin typeface="UTM Avo" pitchFamily="18" charset="0"/>
                <a:cs typeface="Arial-SGK-TV" pitchFamily="2" charset="0"/>
              </a:rPr>
              <a:t>đ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960893" y="2743201"/>
            <a:ext cx="2830307" cy="92054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đạp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3733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r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ạp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00200" y="4495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b</a:t>
            </a:r>
            <a:r>
              <a:rPr lang="en-US" sz="4800" dirty="0" err="1" smtClean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ắp</a:t>
            </a:r>
            <a:endParaRPr lang="en-US" sz="4800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34698" y="4495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cặp</a:t>
            </a:r>
            <a:endParaRPr lang="en-US" sz="4800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05200" y="37338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UTM Avo" pitchFamily="18" charset="0"/>
                <a:cs typeface="Arial-SGK-TV" pitchFamily="2" charset="0"/>
              </a:rPr>
              <a:t>s</a:t>
            </a:r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ạp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410200" y="3733800"/>
            <a:ext cx="2042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UTM Avo" pitchFamily="18" charset="0"/>
                <a:cs typeface="Arial-SGK-TV" pitchFamily="2" charset="0"/>
              </a:rPr>
              <a:t>tháp</a:t>
            </a:r>
            <a:endParaRPr lang="en-US" sz="48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63981" y="4501401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g</a:t>
            </a:r>
            <a:r>
              <a:rPr lang="en-US" sz="4800" dirty="0" err="1" smtClean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ặp</a:t>
            </a:r>
            <a:endParaRPr lang="en-US" sz="4800" dirty="0">
              <a:solidFill>
                <a:srgbClr val="0000FF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71652" y="841965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âp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56200" y="834343"/>
            <a:ext cx="8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88496" y="8440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00FF"/>
                </a:solidFill>
                <a:latin typeface="UTM Avo" pitchFamily="18" charset="0"/>
                <a:cs typeface="Arial-SGK-TV" pitchFamily="2" charset="0"/>
              </a:rPr>
              <a:t>â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00200" y="5183202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đ</a:t>
            </a:r>
            <a:r>
              <a:rPr lang="en-US" sz="4800" dirty="0" err="1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ập</a:t>
            </a:r>
            <a:endParaRPr lang="en-US" sz="48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34698" y="5183202"/>
            <a:ext cx="1936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m</a:t>
            </a:r>
            <a:r>
              <a:rPr lang="en-US" sz="4800" dirty="0" err="1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ập</a:t>
            </a:r>
            <a:endParaRPr lang="en-US" sz="48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69526" y="5188803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nấp</a:t>
            </a:r>
            <a:endParaRPr lang="en-US" sz="48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27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7" grpId="0"/>
      <p:bldP spid="19" grpId="0"/>
      <p:bldP spid="20" grpId="0"/>
      <p:bldP spid="5" grpId="0" animBg="1"/>
      <p:bldP spid="6" grpId="0" animBg="1"/>
      <p:bldP spid="7" grpId="0" animBg="1"/>
      <p:bldP spid="8" grpId="0"/>
      <p:bldP spid="25" grpId="0"/>
      <p:bldP spid="27" grpId="0"/>
      <p:bldP spid="28" grpId="0"/>
      <p:bldP spid="29" grpId="0"/>
      <p:bldP spid="30" grpId="0"/>
      <p:bldP spid="21" grpId="0"/>
      <p:bldP spid="22" grpId="0"/>
      <p:bldP spid="26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471701A7-BD4B-43C7-B02A-CE6778409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18198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x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e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đạp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18288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ặp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 da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00" y="3657600"/>
            <a:ext cx="3619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á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mập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91800" y="41192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4953000" y="4580930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7162800" y="4576465"/>
            <a:ext cx="914400" cy="914400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2057400" y="2738735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5486400" y="2699406"/>
            <a:ext cx="1143000" cy="446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2322444" y="1826812"/>
            <a:ext cx="11288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a</a:t>
            </a:r>
            <a:r>
              <a:rPr lang="en-US" sz="5400" dirty="0" err="1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p</a:t>
            </a:r>
            <a:endParaRPr lang="en-US" sz="54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31613" y="1830788"/>
            <a:ext cx="11288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ăp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4746" y="3657600"/>
            <a:ext cx="11288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UTM Avo" pitchFamily="18" charset="0"/>
                <a:cs typeface="Arial-SGK-TV" pitchFamily="2" charset="0"/>
              </a:rPr>
              <a:t>âp</a:t>
            </a:r>
            <a:endParaRPr lang="en-US" sz="5400" dirty="0">
              <a:solidFill>
                <a:srgbClr val="FF0000"/>
              </a:solidFill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55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ặp da nam khóa số sang trọng VOP10 | Vionst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199"/>
            <a:ext cx="6191250" cy="449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5105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ặp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 da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3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True Blue Society | Marcos para word, Clases de etiqueta, Agendas">
            <a:extLst>
              <a:ext uri="{FF2B5EF4-FFF2-40B4-BE49-F238E27FC236}">
                <a16:creationId xmlns:a16="http://schemas.microsoft.com/office/drawing/2014/main" xmlns="" id="{1110BFEE-DB32-4950-B19F-C53D12417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306" y="-76200"/>
            <a:ext cx="9887411" cy="716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80" y="2463745"/>
            <a:ext cx="4049739" cy="195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Bí mật của cá voi sát thủ cái - KhoaHoc.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485" y="4495801"/>
            <a:ext cx="403253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043679"/>
            <a:ext cx="2702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á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voi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8693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á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mập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79" y="334991"/>
            <a:ext cx="4049739" cy="20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0" y="5062836"/>
            <a:ext cx="2702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Avo" pitchFamily="18" charset="0"/>
                <a:cs typeface="Arial-SGK-TV" pitchFamily="2" charset="0"/>
              </a:rPr>
              <a:t>c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á</a:t>
            </a:r>
            <a:r>
              <a:rPr lang="en-US" sz="5400" dirty="0" smtClean="0">
                <a:latin typeface="UTM Avo" pitchFamily="18" charset="0"/>
                <a:cs typeface="Arial-SGK-TV" pitchFamily="2" charset="0"/>
              </a:rPr>
              <a:t> </a:t>
            </a:r>
            <a:r>
              <a:rPr lang="en-US" sz="5400" dirty="0" err="1" smtClean="0">
                <a:latin typeface="UTM Avo" pitchFamily="18" charset="0"/>
                <a:cs typeface="Arial-SGK-TV" pitchFamily="2" charset="0"/>
              </a:rPr>
              <a:t>heo</a:t>
            </a:r>
            <a:endParaRPr lang="en-US" sz="5400" dirty="0">
              <a:latin typeface="UTM Avo" pitchFamily="18" charset="0"/>
              <a:cs typeface="Arial-SGK-TV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2438400" y="1519679"/>
            <a:ext cx="2478879" cy="41004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>
            <a:off x="4572000" y="1219200"/>
            <a:ext cx="6477000" cy="129395"/>
          </a:xfrm>
          <a:prstGeom prst="lin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>
            <a:endCxn id="7172" idx="1"/>
          </p:cNvCxnSpPr>
          <p:nvPr/>
        </p:nvCxnSpPr>
        <p:spPr bwMode="auto">
          <a:xfrm>
            <a:off x="2265186" y="3581401"/>
            <a:ext cx="2669299" cy="19431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endCxn id="7170" idx="1"/>
          </p:cNvCxnSpPr>
          <p:nvPr/>
        </p:nvCxnSpPr>
        <p:spPr bwMode="auto">
          <a:xfrm>
            <a:off x="2657001" y="1519679"/>
            <a:ext cx="2260279" cy="19219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356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259&quot;&gt;&lt;object type=&quot;3&quot; unique_id=&quot;10260&quot;&gt;&lt;property id=&quot;20148&quot; value=&quot;5&quot;/&gt;&lt;property id=&quot;20300&quot; value=&quot;Slide 1&quot;/&gt;&lt;property id=&quot;20307&quot; value=&quot;315&quot;/&gt;&lt;/object&gt;&lt;object type=&quot;3&quot; unique_id=&quot;10261&quot;&gt;&lt;property id=&quot;20148&quot; value=&quot;5&quot;/&gt;&lt;property id=&quot;20300&quot; value=&quot;Slide 2&quot;/&gt;&lt;property id=&quot;20307&quot; value=&quot;323&quot;/&gt;&lt;/object&gt;&lt;object type=&quot;3&quot; unique_id=&quot;10262&quot;&gt;&lt;property id=&quot;20148&quot; value=&quot;5&quot;/&gt;&lt;property id=&quot;20300&quot; value=&quot;Slide 3&quot;/&gt;&lt;property id=&quot;20307&quot; value=&quot;305&quot;/&gt;&lt;/object&gt;&lt;object type=&quot;3&quot; unique_id=&quot;10263&quot;&gt;&lt;property id=&quot;20148&quot; value=&quot;5&quot;/&gt;&lt;property id=&quot;20300&quot; value=&quot;Slide 4&quot;/&gt;&lt;property id=&quot;20307&quot; value=&quot;338&quot;/&gt;&lt;/object&gt;&lt;object type=&quot;3&quot; unique_id=&quot;10264&quot;&gt;&lt;property id=&quot;20148&quot; value=&quot;5&quot;/&gt;&lt;property id=&quot;20300&quot; value=&quot;Slide 5&quot;/&gt;&lt;property id=&quot;20307&quot; value=&quot;324&quot;/&gt;&lt;/object&gt;&lt;object type=&quot;3&quot; unique_id=&quot;10265&quot;&gt;&lt;property id=&quot;20148&quot; value=&quot;5&quot;/&gt;&lt;property id=&quot;20300&quot; value=&quot;Slide 6&quot;/&gt;&lt;property id=&quot;20307&quot; value=&quot;339&quot;/&gt;&lt;/object&gt;&lt;object type=&quot;3&quot; unique_id=&quot;10266&quot;&gt;&lt;property id=&quot;20148&quot; value=&quot;5&quot;/&gt;&lt;property id=&quot;20300&quot; value=&quot;Slide 7&quot;/&gt;&lt;property id=&quot;20307&quot; value=&quot;325&quot;/&gt;&lt;/object&gt;&lt;object type=&quot;3&quot; unique_id=&quot;10267&quot;&gt;&lt;property id=&quot;20148&quot; value=&quot;5&quot;/&gt;&lt;property id=&quot;20300&quot; value=&quot;Slide 8&quot;/&gt;&lt;property id=&quot;20307&quot; value=&quot;332&quot;/&gt;&lt;/object&gt;&lt;object type=&quot;3&quot; unique_id=&quot;10268&quot;&gt;&lt;property id=&quot;20148&quot; value=&quot;5&quot;/&gt;&lt;property id=&quot;20300&quot; value=&quot;Slide 9&quot;/&gt;&lt;property id=&quot;20307&quot; value=&quot;346&quot;/&gt;&lt;/object&gt;&lt;object type=&quot;3&quot; unique_id=&quot;10269&quot;&gt;&lt;property id=&quot;20148&quot; value=&quot;5&quot;/&gt;&lt;property id=&quot;20300&quot; value=&quot;Slide 10&quot;/&gt;&lt;property id=&quot;20307&quot; value=&quot;302&quot;/&gt;&lt;/object&gt;&lt;object type=&quot;3&quot; unique_id=&quot;10270&quot;&gt;&lt;property id=&quot;20148&quot; value=&quot;5&quot;/&gt;&lt;property id=&quot;20300&quot; value=&quot;Slide 11&quot;/&gt;&lt;property id=&quot;20307&quot; value=&quot;326&quot;/&gt;&lt;/object&gt;&lt;object type=&quot;3&quot; unique_id=&quot;10271&quot;&gt;&lt;property id=&quot;20148&quot; value=&quot;5&quot;/&gt;&lt;property id=&quot;20300&quot; value=&quot;Slide 12&quot;/&gt;&lt;property id=&quot;20307&quot; value=&quot;327&quot;/&gt;&lt;/object&gt;&lt;object type=&quot;3&quot; unique_id=&quot;10272&quot;&gt;&lt;property id=&quot;20148&quot; value=&quot;5&quot;/&gt;&lt;property id=&quot;20300&quot; value=&quot;Slide 13&quot;/&gt;&lt;property id=&quot;20307&quot; value=&quot;350&quot;/&gt;&lt;/object&gt;&lt;object type=&quot;3&quot; unique_id=&quot;10273&quot;&gt;&lt;property id=&quot;20148&quot; value=&quot;5&quot;/&gt;&lt;property id=&quot;20300&quot; value=&quot;Slide 14&quot;/&gt;&lt;property id=&quot;20307&quot; value=&quot;348&quot;/&gt;&lt;/object&gt;&lt;object type=&quot;3&quot; unique_id=&quot;10274&quot;&gt;&lt;property id=&quot;20148&quot; value=&quot;5&quot;/&gt;&lt;property id=&quot;20300&quot; value=&quot;Slide 15&quot;/&gt;&lt;property id=&quot;20307&quot; value=&quot;351&quot;/&gt;&lt;/object&gt;&lt;object type=&quot;3&quot; unique_id=&quot;10275&quot;&gt;&lt;property id=&quot;20148&quot; value=&quot;5&quot;/&gt;&lt;property id=&quot;20300&quot; value=&quot;Slide 16&quot;/&gt;&lt;property id=&quot;20307&quot; value=&quot;340&quot;/&gt;&lt;/object&gt;&lt;object type=&quot;3&quot; unique_id=&quot;10276&quot;&gt;&lt;property id=&quot;20148&quot; value=&quot;5&quot;/&gt;&lt;property id=&quot;20300&quot; value=&quot;Slide 17&quot;/&gt;&lt;property id=&quot;20307&quot; value=&quot;343&quot;/&gt;&lt;/object&gt;&lt;object type=&quot;3&quot; unique_id=&quot;10277&quot;&gt;&lt;property id=&quot;20148&quot; value=&quot;5&quot;/&gt;&lt;property id=&quot;20300&quot; value=&quot;Slide 18&quot;/&gt;&lt;property id=&quot;20307&quot; value=&quot;341&quot;/&gt;&lt;/object&gt;&lt;object type=&quot;3&quot; unique_id=&quot;10278&quot;&gt;&lt;property id=&quot;20148&quot; value=&quot;5&quot;/&gt;&lt;property id=&quot;20300&quot; value=&quot;Slide 19&quot;/&gt;&lt;property id=&quot;20307&quot; value=&quot;344&quot;/&gt;&lt;/object&gt;&lt;object type=&quot;3&quot; unique_id=&quot;10279&quot;&gt;&lt;property id=&quot;20148&quot; value=&quot;5&quot;/&gt;&lt;property id=&quot;20300&quot; value=&quot;Slide 20&quot;/&gt;&lt;property id=&quot;20307&quot; value=&quot;329&quot;/&gt;&lt;/object&gt;&lt;object type=&quot;3&quot; unique_id=&quot;10280&quot;&gt;&lt;property id=&quot;20148&quot; value=&quot;5&quot;/&gt;&lt;property id=&quot;20300&quot; value=&quot;Slide 21&quot;/&gt;&lt;property id=&quot;20307&quot; value=&quot;308&quot;/&gt;&lt;/object&gt;&lt;object type=&quot;3&quot; unique_id=&quot;10281&quot;&gt;&lt;property id=&quot;20148&quot; value=&quot;5&quot;/&gt;&lt;property id=&quot;20300&quot; value=&quot;Slide 22&quot;/&gt;&lt;property id=&quot;20307&quot; value=&quot;330&quot;/&gt;&lt;/object&gt;&lt;object type=&quot;3&quot; unique_id=&quot;10282&quot;&gt;&lt;property id=&quot;20148&quot; value=&quot;5&quot;/&gt;&lt;property id=&quot;20300&quot; value=&quot;Slide 23&quot;/&gt;&lt;property id=&quot;20307&quot; value=&quot;285&quot;/&gt;&lt;/object&gt;&lt;/object&gt;&lt;object type=&quot;8&quot; unique_id=&quot;10307&quot;&gt;&lt;/object&gt;&lt;/object&gt;&lt;/database&gt;"/>
  <p:tag name="MMPROD_NEXTUNIQUEID" val="10011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anose="020B7200000000000000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112</Words>
  <Application>Microsoft Office PowerPoint</Application>
  <PresentationFormat>On-screen Show (4:3)</PresentationFormat>
  <Paragraphs>68</Paragraphs>
  <Slides>23</Slides>
  <Notes>3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Mrs CHUONG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CHUONG</dc:creator>
  <cp:lastModifiedBy>MTC</cp:lastModifiedBy>
  <cp:revision>243</cp:revision>
  <dcterms:created xsi:type="dcterms:W3CDTF">2009-12-15T16:04:04Z</dcterms:created>
  <dcterms:modified xsi:type="dcterms:W3CDTF">2020-11-23T08:24:57Z</dcterms:modified>
</cp:coreProperties>
</file>