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5" r:id="rId2"/>
    <p:sldId id="323" r:id="rId3"/>
    <p:sldId id="305" r:id="rId4"/>
    <p:sldId id="338" r:id="rId5"/>
    <p:sldId id="324" r:id="rId6"/>
    <p:sldId id="339" r:id="rId7"/>
    <p:sldId id="325" r:id="rId8"/>
    <p:sldId id="332" r:id="rId9"/>
    <p:sldId id="345" r:id="rId10"/>
    <p:sldId id="302" r:id="rId11"/>
    <p:sldId id="326" r:id="rId12"/>
    <p:sldId id="327" r:id="rId13"/>
    <p:sldId id="328" r:id="rId14"/>
    <p:sldId id="346" r:id="rId15"/>
    <p:sldId id="340" r:id="rId16"/>
    <p:sldId id="343" r:id="rId17"/>
    <p:sldId id="341" r:id="rId18"/>
    <p:sldId id="344" r:id="rId19"/>
    <p:sldId id="329" r:id="rId20"/>
    <p:sldId id="308" r:id="rId21"/>
    <p:sldId id="330" r:id="rId22"/>
    <p:sldId id="285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:a16="http://schemas.microsoft.com/office/drawing/2014/main" xmlns="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itchFamily="18" charset="0"/>
                <a:cs typeface="Times New Roman"/>
              </a:rPr>
              <a:t>BÀI 52: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itchFamily="18" charset="0"/>
                <a:cs typeface="Times New Roman"/>
              </a:rPr>
              <a:t>ut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itchFamily="18" charset="0"/>
                <a:cs typeface="Times New Roman"/>
              </a:rPr>
              <a:t>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itchFamily="18" charset="0"/>
                <a:cs typeface="Times New Roman"/>
              </a:rPr>
              <a:t>ưt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UTM Avo" pitchFamily="18" charset="0"/>
              <a:cs typeface="Times New Roman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itchFamily="18" charset="0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itchFamily="18" charset="0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UTM Avo" pitchFamily="18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xmlns="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2686050"/>
            <a:ext cx="46862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1" y="355765"/>
            <a:ext cx="8708719" cy="619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326" y="101930"/>
            <a:ext cx="1393372" cy="507670"/>
            <a:chOff x="16326" y="45765"/>
            <a:chExt cx="1393372" cy="507670"/>
          </a:xfrm>
        </p:grpSpPr>
        <p:sp>
          <p:nvSpPr>
            <p:cNvPr id="10" name="Flowchart: Terminator 9"/>
            <p:cNvSpPr/>
            <p:nvPr/>
          </p:nvSpPr>
          <p:spPr>
            <a:xfrm>
              <a:off x="266698" y="45765"/>
              <a:ext cx="1143000" cy="50767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326" y="45765"/>
              <a:ext cx="533400" cy="507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chemeClr val="tx1"/>
                  </a:solidFill>
                </a:rPr>
                <a:t>3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8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0" y="609600"/>
            <a:ext cx="4379505" cy="1299210"/>
            <a:chOff x="2030820" y="1371600"/>
            <a:chExt cx="4379505" cy="1299210"/>
          </a:xfrm>
        </p:grpSpPr>
        <p:pic>
          <p:nvPicPr>
            <p:cNvPr id="5" name="Picture 3" descr="C:\Users\M0\Desktop\ư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371600"/>
              <a:ext cx="2219325" cy="1299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M0\Desktop\u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820" y="1371600"/>
              <a:ext cx="2160180" cy="1299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7" y="-76201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u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33600" y="2337967"/>
            <a:ext cx="5105400" cy="330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908" y="-10876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ư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57797" y="914400"/>
            <a:ext cx="6096000" cy="432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4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4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M0\Desktop\mứ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330982" cy="406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533400"/>
            <a:ext cx="5749925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viÕt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vë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0\Desktop\Bú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3" y="685800"/>
            <a:ext cx="876300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81400"/>
            <a:ext cx="88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UTM Avo" pitchFamily="18" charset="0"/>
              </a:rPr>
              <a:t>	</a:t>
            </a:r>
            <a:endParaRPr lang="en-US" sz="3600" dirty="0">
              <a:latin typeface="UTM Avo" pitchFamily="18" charset="0"/>
            </a:endParaRPr>
          </a:p>
        </p:txBody>
      </p:sp>
      <p:pic>
        <p:nvPicPr>
          <p:cNvPr id="1027" name="Picture 3" descr="C:\Users\M0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" y="304800"/>
            <a:ext cx="871629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8862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	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Trận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đấu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thật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gay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cấn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Lúc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đầu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đội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bạn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chơi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rất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hay,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đội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nhà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bị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dẫn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1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bàn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Bất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ngờ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cầu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thủ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số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7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sút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xa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tỉ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số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là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một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đều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Phút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chót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số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7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lại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bứt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phá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Khán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giarhof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reo,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nhảy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múa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.</a:t>
            </a:r>
            <a:endParaRPr lang="en-US" sz="3200" dirty="0"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6" y="857"/>
            <a:ext cx="9142857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2AAFB5-0FA7-405B-8121-8C86E0AC4FF2}"/>
              </a:ext>
            </a:extLst>
          </p:cNvPr>
          <p:cNvSpPr/>
          <p:nvPr/>
        </p:nvSpPr>
        <p:spPr>
          <a:xfrm>
            <a:off x="2597041" y="143735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916128FA-FB78-46A0-BEF1-59C44610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5991" y="1126436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	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Trận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đấu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thật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gay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cấn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Lúc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đầu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đội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bạn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chơi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rất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hay,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đội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nhà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bị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dẫn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1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bàn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Bất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ngờ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cầu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thủ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số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7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sút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xa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tỉ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số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là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một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đều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Phút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chót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số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7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lại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bứt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phá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Khán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giả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hò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reo,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nhảy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múa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.</a:t>
            </a:r>
            <a:endParaRPr lang="en-US" sz="4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991" y="3795251"/>
            <a:ext cx="1396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Phút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9080" y="3795251"/>
            <a:ext cx="11031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bứt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6716" y="3116985"/>
            <a:ext cx="938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sút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422C0A-9810-4237-8AC3-40715CAA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0\Desktop\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xmlns="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et</a:t>
            </a:r>
            <a:endParaRPr lang="en-US" sz="6000" b="1" dirty="0">
              <a:solidFill>
                <a:srgbClr val="FFFF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9726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êt</a:t>
            </a:r>
            <a:endParaRPr lang="en-US" sz="6000" b="1" dirty="0">
              <a:solidFill>
                <a:srgbClr val="FFFF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2971800"/>
            <a:ext cx="270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k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ét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sắt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895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m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ệt</a:t>
            </a:r>
            <a:r>
              <a:rPr lang="en-US" sz="5400" b="1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mỏi</a:t>
            </a:r>
            <a:endParaRPr lang="en-US" sz="54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3810000"/>
            <a:ext cx="3068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c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on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vịt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1828" y="2057400"/>
            <a:ext cx="312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t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hịt</a:t>
            </a:r>
            <a:r>
              <a:rPr lang="en-US" sz="5400" b="1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bò</a:t>
            </a:r>
            <a:endParaRPr lang="en-US" sz="54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2057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k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ết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bạn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i</a:t>
            </a:r>
            <a:r>
              <a:rPr lang="en-US" sz="6000" b="1" dirty="0" smtClean="0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t</a:t>
            </a:r>
            <a:endParaRPr lang="en-US" sz="6000" b="1" dirty="0">
              <a:solidFill>
                <a:srgbClr val="FFFF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8699" y="3810000"/>
            <a:ext cx="308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h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ò</a:t>
            </a:r>
            <a:r>
              <a:rPr lang="en-US" sz="5400" b="1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hét</a:t>
            </a:r>
            <a:endParaRPr lang="en-US" sz="54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4707847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d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ệt</a:t>
            </a:r>
            <a:r>
              <a:rPr lang="en-US" sz="5400" b="1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vải</a:t>
            </a:r>
            <a:endParaRPr lang="en-US" sz="54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4648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m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ùi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khét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xmlns="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16526" y="609600"/>
            <a:ext cx="7696200" cy="5638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400" dirty="0">
                <a:latin typeface="UTM Avo" pitchFamily="18" charset="0"/>
              </a:rPr>
              <a:t>	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Tết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đến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thật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gần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Cái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rét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vẫn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đậm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Mấy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cây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đào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đã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chi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chít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lộc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non.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Vài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nụ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tròn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đỏ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thắm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vừa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hé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nở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Rồi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trời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ấm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dần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đàn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én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nhỏ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lại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ríu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rít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bay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về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náo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nức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đón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chào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năm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mới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4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496" y="4724400"/>
            <a:ext cx="8352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latin typeface="UTM Avo" pitchFamily="18" charset="0"/>
              </a:rPr>
              <a:t>	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Cầu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thủ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số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7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thu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hút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khán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giả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bằng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một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cú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sút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dứt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điểm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.</a:t>
            </a:r>
            <a:endParaRPr lang="en-US" sz="4000" dirty="0">
              <a:latin typeface="UTM Avo" pitchFamily="18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427722" y="4753497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" name="Picture 2" descr="C:\Users\M0\Desktop\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2152"/>
            <a:ext cx="8763000" cy="43624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 bwMode="auto">
          <a:xfrm>
            <a:off x="1447800" y="3733800"/>
            <a:ext cx="4114800" cy="980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TM Avo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8686800" y="4795746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5486133" y="4724400"/>
            <a:ext cx="982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hút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523" y="5349400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sút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1628" y="5352774"/>
            <a:ext cx="1021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dứt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</a:rPr>
              <a:t>u</a:t>
            </a:r>
            <a:r>
              <a:rPr lang="en-US" sz="5400" dirty="0" err="1" smtClean="0">
                <a:latin typeface="UTM Avo" pitchFamily="18" charset="0"/>
              </a:rPr>
              <a:t>t</a:t>
            </a:r>
            <a:endParaRPr lang="en-US" sz="5400" dirty="0">
              <a:latin typeface="UTM Avo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</a:rPr>
              <a:t>ư</a:t>
            </a:r>
            <a:r>
              <a:rPr lang="en-US" sz="5400" dirty="0" err="1" smtClean="0">
                <a:latin typeface="UTM Avo" pitchFamily="18" charset="0"/>
              </a:rPr>
              <a:t>t</a:t>
            </a:r>
            <a:endParaRPr lang="en-US" sz="5400" dirty="0">
              <a:latin typeface="UTM Av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8504" y="84532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</a:rPr>
              <a:t>t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4948" y="83975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</a:rPr>
              <a:t>t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838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67748" y="84532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UTM Avo" pitchFamily="18" charset="0"/>
                <a:cs typeface="Arial-SGK-TV" pitchFamily="2" charset="0"/>
              </a:rPr>
              <a:t>ư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28652" y="1981200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latin typeface="UTM Avo" pitchFamily="18" charset="0"/>
                <a:cs typeface="Arial-SGK-TV" pitchFamily="2" charset="0"/>
              </a:rPr>
              <a:t>u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M Avo" pitchFamily="18" charset="0"/>
                <a:cs typeface="Arial-SGK-TV" pitchFamily="2" charset="0"/>
              </a:rPr>
              <a:t>t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57052" y="19812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latin typeface="UTM Avo" pitchFamily="18" charset="0"/>
                <a:cs typeface="Arial-SGK-TV" pitchFamily="2" charset="0"/>
              </a:rPr>
              <a:t>s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60893" y="2895601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sú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M Avo" pitchFamily="18" charset="0"/>
                <a:cs typeface="Arial-SGK-TV" pitchFamily="2" charset="0"/>
              </a:rPr>
              <a:t>t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bụt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6485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sụt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6485" y="51110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sứt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6302" y="5105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dứt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0800" y="5105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mứt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h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ụt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lụt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4881" y="51110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nứt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7" grpId="0"/>
      <p:bldP spid="19" grpId="0"/>
      <p:bldP spid="20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471701A7-BD4B-43C7-B02A-CE67784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8198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b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út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chì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828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m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ứt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dừa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657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nứt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nẻ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6609" y="1821876"/>
            <a:ext cx="11651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ut</a:t>
            </a:r>
            <a:endParaRPr lang="en-US" sz="54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0644" y="1824785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ư</a:t>
            </a:r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3209003" y="455491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052051" y="273873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258699" y="3652476"/>
            <a:ext cx="133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ư</a:t>
            </a:r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265912" y="2699406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7" y="438150"/>
            <a:ext cx="85344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5706070"/>
            <a:ext cx="31242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m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ứt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dừa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4" y="381000"/>
            <a:ext cx="88011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5486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n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ứt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nẻ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140&quot;&gt;&lt;object type=&quot;3&quot; unique_id=&quot;10141&quot;&gt;&lt;property id=&quot;20148&quot; value=&quot;5&quot;/&gt;&lt;property id=&quot;20300&quot; value=&quot;Slide 1&quot;/&gt;&lt;property id=&quot;20307&quot; value=&quot;315&quot;/&gt;&lt;/object&gt;&lt;object type=&quot;3&quot; unique_id=&quot;10142&quot;&gt;&lt;property id=&quot;20148&quot; value=&quot;5&quot;/&gt;&lt;property id=&quot;20300&quot; value=&quot;Slide 2&quot;/&gt;&lt;property id=&quot;20307&quot; value=&quot;323&quot;/&gt;&lt;/object&gt;&lt;object type=&quot;3&quot; unique_id=&quot;10143&quot;&gt;&lt;property id=&quot;20148&quot; value=&quot;5&quot;/&gt;&lt;property id=&quot;20300&quot; value=&quot;Slide 3&quot;/&gt;&lt;property id=&quot;20307&quot; value=&quot;305&quot;/&gt;&lt;/object&gt;&lt;object type=&quot;3&quot; unique_id=&quot;10144&quot;&gt;&lt;property id=&quot;20148&quot; value=&quot;5&quot;/&gt;&lt;property id=&quot;20300&quot; value=&quot;Slide 4&quot;/&gt;&lt;property id=&quot;20307&quot; value=&quot;338&quot;/&gt;&lt;/object&gt;&lt;object type=&quot;3&quot; unique_id=&quot;10145&quot;&gt;&lt;property id=&quot;20148&quot; value=&quot;5&quot;/&gt;&lt;property id=&quot;20300&quot; value=&quot;Slide 5&quot;/&gt;&lt;property id=&quot;20307&quot; value=&quot;324&quot;/&gt;&lt;/object&gt;&lt;object type=&quot;3&quot; unique_id=&quot;10146&quot;&gt;&lt;property id=&quot;20148&quot; value=&quot;5&quot;/&gt;&lt;property id=&quot;20300&quot; value=&quot;Slide 6&quot;/&gt;&lt;property id=&quot;20307&quot; value=&quot;339&quot;/&gt;&lt;/object&gt;&lt;object type=&quot;3&quot; unique_id=&quot;10147&quot;&gt;&lt;property id=&quot;20148&quot; value=&quot;5&quot;/&gt;&lt;property id=&quot;20300&quot; value=&quot;Slide 7&quot;/&gt;&lt;property id=&quot;20307&quot; value=&quot;325&quot;/&gt;&lt;/object&gt;&lt;object type=&quot;3&quot; unique_id=&quot;10148&quot;&gt;&lt;property id=&quot;20148&quot; value=&quot;5&quot;/&gt;&lt;property id=&quot;20300&quot; value=&quot;Slide 8&quot;/&gt;&lt;property id=&quot;20307&quot; value=&quot;332&quot;/&gt;&lt;/object&gt;&lt;object type=&quot;3&quot; unique_id=&quot;10149&quot;&gt;&lt;property id=&quot;20148&quot; value=&quot;5&quot;/&gt;&lt;property id=&quot;20300&quot; value=&quot;Slide 9&quot;/&gt;&lt;property id=&quot;20307&quot; value=&quot;345&quot;/&gt;&lt;/object&gt;&lt;object type=&quot;3&quot; unique_id=&quot;10150&quot;&gt;&lt;property id=&quot;20148&quot; value=&quot;5&quot;/&gt;&lt;property id=&quot;20300&quot; value=&quot;Slide 10&quot;/&gt;&lt;property id=&quot;20307&quot; value=&quot;302&quot;/&gt;&lt;/object&gt;&lt;object type=&quot;3&quot; unique_id=&quot;10151&quot;&gt;&lt;property id=&quot;20148&quot; value=&quot;5&quot;/&gt;&lt;property id=&quot;20300&quot; value=&quot;Slide 11&quot;/&gt;&lt;property id=&quot;20307&quot; value=&quot;326&quot;/&gt;&lt;/object&gt;&lt;object type=&quot;3&quot; unique_id=&quot;10152&quot;&gt;&lt;property id=&quot;20148&quot; value=&quot;5&quot;/&gt;&lt;property id=&quot;20300&quot; value=&quot;Slide 12&quot;/&gt;&lt;property id=&quot;20307&quot; value=&quot;327&quot;/&gt;&lt;/object&gt;&lt;object type=&quot;3&quot; unique_id=&quot;10153&quot;&gt;&lt;property id=&quot;20148&quot; value=&quot;5&quot;/&gt;&lt;property id=&quot;20300&quot; value=&quot;Slide 13&quot;/&gt;&lt;property id=&quot;20307&quot; value=&quot;328&quot;/&gt;&lt;/object&gt;&lt;object type=&quot;3&quot; unique_id=&quot;10154&quot;&gt;&lt;property id=&quot;20148&quot; value=&quot;5&quot;/&gt;&lt;property id=&quot;20300&quot; value=&quot;Slide 14&quot;/&gt;&lt;property id=&quot;20307&quot; value=&quot;346&quot;/&gt;&lt;/object&gt;&lt;object type=&quot;3&quot; unique_id=&quot;10155&quot;&gt;&lt;property id=&quot;20148&quot; value=&quot;5&quot;/&gt;&lt;property id=&quot;20300&quot; value=&quot;Slide 15&quot;/&gt;&lt;property id=&quot;20307&quot; value=&quot;340&quot;/&gt;&lt;/object&gt;&lt;object type=&quot;3&quot; unique_id=&quot;10156&quot;&gt;&lt;property id=&quot;20148&quot; value=&quot;5&quot;/&gt;&lt;property id=&quot;20300&quot; value=&quot;Slide 16&quot;/&gt;&lt;property id=&quot;20307&quot; value=&quot;343&quot;/&gt;&lt;/object&gt;&lt;object type=&quot;3&quot; unique_id=&quot;10157&quot;&gt;&lt;property id=&quot;20148&quot; value=&quot;5&quot;/&gt;&lt;property id=&quot;20300&quot; value=&quot;Slide 17&quot;/&gt;&lt;property id=&quot;20307&quot; value=&quot;341&quot;/&gt;&lt;/object&gt;&lt;object type=&quot;3&quot; unique_id=&quot;10158&quot;&gt;&lt;property id=&quot;20148&quot; value=&quot;5&quot;/&gt;&lt;property id=&quot;20300&quot; value=&quot;Slide 18&quot;/&gt;&lt;property id=&quot;20307&quot; value=&quot;344&quot;/&gt;&lt;/object&gt;&lt;object type=&quot;3&quot; unique_id=&quot;10159&quot;&gt;&lt;property id=&quot;20148&quot; value=&quot;5&quot;/&gt;&lt;property id=&quot;20300&quot; value=&quot;Slide 19&quot;/&gt;&lt;property id=&quot;20307&quot; value=&quot;329&quot;/&gt;&lt;/object&gt;&lt;object type=&quot;3&quot; unique_id=&quot;10160&quot;&gt;&lt;property id=&quot;20148&quot; value=&quot;5&quot;/&gt;&lt;property id=&quot;20300&quot; value=&quot;Slide 20&quot;/&gt;&lt;property id=&quot;20307&quot; value=&quot;308&quot;/&gt;&lt;/object&gt;&lt;object type=&quot;3&quot; unique_id=&quot;10161&quot;&gt;&lt;property id=&quot;20148&quot; value=&quot;5&quot;/&gt;&lt;property id=&quot;20300&quot; value=&quot;Slide 21&quot;/&gt;&lt;property id=&quot;20307&quot; value=&quot;330&quot;/&gt;&lt;/object&gt;&lt;object type=&quot;3&quot; unique_id=&quot;10162&quot;&gt;&lt;property id=&quot;20148&quot; value=&quot;5&quot;/&gt;&lt;property id=&quot;20300&quot; value=&quot;Slide 22&quot;/&gt;&lt;property id=&quot;20307&quot; value=&quot;285&quot;/&gt;&lt;/object&gt;&lt;/object&gt;&lt;object type=&quot;8&quot; unique_id=&quot;10186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100</Words>
  <Application>Microsoft Office PowerPoint</Application>
  <PresentationFormat>On-screen Show (4:3)</PresentationFormat>
  <Paragraphs>60</Paragraphs>
  <Slides>22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MTC</cp:lastModifiedBy>
  <cp:revision>222</cp:revision>
  <dcterms:created xsi:type="dcterms:W3CDTF">2009-12-15T16:04:04Z</dcterms:created>
  <dcterms:modified xsi:type="dcterms:W3CDTF">2020-11-23T08:18:36Z</dcterms:modified>
</cp:coreProperties>
</file>