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02" r:id="rId10"/>
    <p:sldId id="326" r:id="rId11"/>
    <p:sldId id="327" r:id="rId12"/>
    <p:sldId id="340" r:id="rId13"/>
    <p:sldId id="328" r:id="rId14"/>
    <p:sldId id="346" r:id="rId15"/>
    <p:sldId id="345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BÀI 51: et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 - it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itchFamily="18" charset="0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5" y="347646"/>
            <a:ext cx="8060874" cy="61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598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81237" y="533400"/>
            <a:ext cx="5557763" cy="1219200"/>
            <a:chOff x="1857065" y="999663"/>
            <a:chExt cx="5762935" cy="1448262"/>
          </a:xfrm>
        </p:grpSpPr>
        <p:pic>
          <p:nvPicPr>
            <p:cNvPr id="10" name="Picture 3" descr="C:\Users\M0\Desktop\C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999663"/>
              <a:ext cx="2295525" cy="144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M0\Desktop\C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9663"/>
              <a:ext cx="2152650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M0\Desktop\Captur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01" y="999663"/>
              <a:ext cx="1748299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 flipH="1" flipV="1">
            <a:off x="1981201" y="1981200"/>
            <a:ext cx="4978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828800" y="1368407"/>
            <a:ext cx="5003801" cy="4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895352"/>
            <a:ext cx="5714999" cy="4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6934200" cy="5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2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" y="762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UTM Avo" pitchFamily="18" charset="0"/>
              </a:rPr>
              <a:t>	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Tết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gần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Cái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vẫn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đậm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Mấy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đào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đã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chi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chít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lộc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non.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Vài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nụ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tròn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đỏ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thắm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vừa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hé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nở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trời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dần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én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ríu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rít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bay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về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náo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nức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chào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năm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-SGK-TV" pitchFamily="2" charset="0"/>
              </a:rPr>
              <a:t>mới</a:t>
            </a:r>
            <a:r>
              <a:rPr lang="en-US" sz="36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36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454374" y="1437354"/>
            <a:ext cx="40831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itchFamily="18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11067"/>
            <a:ext cx="8868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UTM Avo" pitchFamily="18" charset="0"/>
              </a:rPr>
              <a:t>	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Tết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gần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Cái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rét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vẫn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đậm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Mấy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cây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đào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đã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chi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chít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lộc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non.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Vài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nụ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tròn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đỏ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thắm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vừa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hé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nở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trời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dần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én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nhỏ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ríu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rít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bay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về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náo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nức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chào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năm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mới</a:t>
            </a:r>
            <a:r>
              <a:rPr lang="en-US" sz="48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7896" y="619883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Tết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0" y="619883"/>
            <a:ext cx="979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rét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4811" y="2057400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chít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208" y="3544956"/>
            <a:ext cx="7024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</a:rPr>
              <a:t>rít</a:t>
            </a:r>
            <a:endParaRPr lang="en-US" sz="4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42938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</a:t>
            </a:r>
            <a:endParaRPr lang="en-US" sz="16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36427" y="52494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977179" y="1524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lang="en-US" sz="16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234945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209071" y="327797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" y="685800"/>
            <a:ext cx="8829402" cy="58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6" y="337446"/>
            <a:ext cx="3309257" cy="12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ac</a:t>
            </a:r>
            <a:endParaRPr lang="en-US" sz="60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408973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q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uả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gấc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ạt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lạc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905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ấp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tấp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ât</a:t>
            </a:r>
            <a:endParaRPr lang="en-US" sz="60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</a:t>
            </a:r>
            <a:endParaRPr lang="en-US" sz="60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at</a:t>
            </a:r>
            <a:endParaRPr lang="en-US" sz="60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0" y="4038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chót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vót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3048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đôi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mắt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ãi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cát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UTM Avo" pitchFamily="18" charset="0"/>
              </a:rPr>
              <a:t>   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con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ăn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Chốc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chốc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tìm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thấy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mồi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“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tục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…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tục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…”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gọi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con.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con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chạy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chen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chúc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nhau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ăn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rúc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vào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bên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ủ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các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con.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" y="639096"/>
            <a:ext cx="8657303" cy="33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33400" y="46482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Đôi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vẹt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ríu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rít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mãi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không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hết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chuyện</a:t>
            </a:r>
            <a:r>
              <a:rPr lang="en-US" sz="4000" dirty="0" smtClean="0">
                <a:latin typeface="UTM Avo" pitchFamily="18" charset="0"/>
              </a:rPr>
              <a:t>.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26114"/>
            <a:ext cx="152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vẹt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rít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hết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971800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et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i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êt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2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611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7639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5008" y="8386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e</a:t>
            </a:r>
            <a:endParaRPr lang="en-US" sz="54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4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UTM Avo" pitchFamily="18" charset="0"/>
                <a:cs typeface="Arial-SGK-TV" pitchFamily="2" charset="0"/>
              </a:rPr>
              <a:t>ê</a:t>
            </a:r>
            <a:endParaRPr lang="en-US" sz="5400" dirty="0">
              <a:solidFill>
                <a:srgbClr val="00B05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420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UTM Avo" pitchFamily="18" charset="0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k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d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ệt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652" y="57127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mít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ết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1748" y="5715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ịt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1748" y="4953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tết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sét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ẹt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lít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339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vẹt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kết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mít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7277" y="181540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 et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83511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381500" y="45593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3316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43200" y="275844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838700" y="3681770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it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5" y="914400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2286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03439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9817" y="4284918"/>
            <a:ext cx="318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vẹt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6271" y="426488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kết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3271" y="4267200"/>
            <a:ext cx="308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mít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315&quot;/&gt;&lt;/object&gt;&lt;object type=&quot;3&quot; unique_id=&quot;10023&quot;&gt;&lt;property id=&quot;20148&quot; value=&quot;5&quot;/&gt;&lt;property id=&quot;20300&quot; value=&quot;Slide 2&quot;/&gt;&lt;property id=&quot;20307&quot; value=&quot;323&quot;/&gt;&lt;/object&gt;&lt;object type=&quot;3&quot; unique_id=&quot;10024&quot;&gt;&lt;property id=&quot;20148&quot; value=&quot;5&quot;/&gt;&lt;property id=&quot;20300&quot; value=&quot;Slide 3&quot;/&gt;&lt;property id=&quot;20307&quot; value=&quot;305&quot;/&gt;&lt;/object&gt;&lt;object type=&quot;3&quot; unique_id=&quot;10025&quot;&gt;&lt;property id=&quot;20148&quot; value=&quot;5&quot;/&gt;&lt;property id=&quot;20300&quot; value=&quot;Slide 4&quot;/&gt;&lt;property id=&quot;20307&quot; value=&quot;338&quot;/&gt;&lt;/object&gt;&lt;object type=&quot;3&quot; unique_id=&quot;10026&quot;&gt;&lt;property id=&quot;20148&quot; value=&quot;5&quot;/&gt;&lt;property id=&quot;20300&quot; value=&quot;Slide 5&quot;/&gt;&lt;property id=&quot;20307&quot; value=&quot;324&quot;/&gt;&lt;/object&gt;&lt;object type=&quot;3&quot; unique_id=&quot;10027&quot;&gt;&lt;property id=&quot;20148&quot; value=&quot;5&quot;/&gt;&lt;property id=&quot;20300&quot; value=&quot;Slide 6&quot;/&gt;&lt;property id=&quot;20307&quot; value=&quot;339&quot;/&gt;&lt;/object&gt;&lt;object type=&quot;3&quot; unique_id=&quot;10028&quot;&gt;&lt;property id=&quot;20148&quot; value=&quot;5&quot;/&gt;&lt;property id=&quot;20300&quot; value=&quot;Slide 7&quot;/&gt;&lt;property id=&quot;20307&quot; value=&quot;325&quot;/&gt;&lt;/object&gt;&lt;object type=&quot;3&quot; unique_id=&quot;10029&quot;&gt;&lt;property id=&quot;20148&quot; value=&quot;5&quot;/&gt;&lt;property id=&quot;20300&quot; value=&quot;Slide 8&quot;/&gt;&lt;property id=&quot;20307&quot; value=&quot;332&quot;/&gt;&lt;/object&gt;&lt;object type=&quot;3&quot; unique_id=&quot;10030&quot;&gt;&lt;property id=&quot;20148&quot; value=&quot;5&quot;/&gt;&lt;property id=&quot;20300&quot; value=&quot;Slide 9&quot;/&gt;&lt;property id=&quot;20307&quot; value=&quot;302&quot;/&gt;&lt;/object&gt;&lt;object type=&quot;3&quot; unique_id=&quot;10031&quot;&gt;&lt;property id=&quot;20148&quot; value=&quot;5&quot;/&gt;&lt;property id=&quot;20300&quot; value=&quot;Slide 10&quot;/&gt;&lt;property id=&quot;20307&quot; value=&quot;326&quot;/&gt;&lt;/object&gt;&lt;object type=&quot;3&quot; unique_id=&quot;10032&quot;&gt;&lt;property id=&quot;20148&quot; value=&quot;5&quot;/&gt;&lt;property id=&quot;20300&quot; value=&quot;Slide 11&quot;/&gt;&lt;property id=&quot;20307&quot; value=&quot;327&quot;/&gt;&lt;/object&gt;&lt;object type=&quot;3&quot; unique_id=&quot;10033&quot;&gt;&lt;property id=&quot;20148&quot; value=&quot;5&quot;/&gt;&lt;property id=&quot;20300&quot; value=&quot;Slide 12&quot;/&gt;&lt;property id=&quot;20307&quot; value=&quot;340&quot;/&gt;&lt;/object&gt;&lt;object type=&quot;3&quot; unique_id=&quot;10034&quot;&gt;&lt;property id=&quot;20148&quot; value=&quot;5&quot;/&gt;&lt;property id=&quot;20300&quot; value=&quot;Slide 13&quot;/&gt;&lt;property id=&quot;20307&quot; value=&quot;328&quot;/&gt;&lt;/object&gt;&lt;object type=&quot;3&quot; unique_id=&quot;10035&quot;&gt;&lt;property id=&quot;20148&quot; value=&quot;5&quot;/&gt;&lt;property id=&quot;20300&quot; value=&quot;Slide 14&quot;/&gt;&lt;property id=&quot;20307&quot; value=&quot;346&quot;/&gt;&lt;/object&gt;&lt;object type=&quot;3&quot; unique_id=&quot;10036&quot;&gt;&lt;property id=&quot;20148&quot; value=&quot;5&quot;/&gt;&lt;property id=&quot;20300&quot; value=&quot;Slide 15&quot;/&gt;&lt;property id=&quot;20307&quot; value=&quot;345&quot;/&gt;&lt;/object&gt;&lt;object type=&quot;3&quot; unique_id=&quot;10037&quot;&gt;&lt;property id=&quot;20148&quot; value=&quot;5&quot;/&gt;&lt;property id=&quot;20300&quot; value=&quot;Slide 16&quot;/&gt;&lt;property id=&quot;20307&quot; value=&quot;343&quot;/&gt;&lt;/object&gt;&lt;object type=&quot;3&quot; unique_id=&quot;10038&quot;&gt;&lt;property id=&quot;20148&quot; value=&quot;5&quot;/&gt;&lt;property id=&quot;20300&quot; value=&quot;Slide 17&quot;/&gt;&lt;property id=&quot;20307&quot; value=&quot;341&quot;/&gt;&lt;/object&gt;&lt;object type=&quot;3&quot; unique_id=&quot;10039&quot;&gt;&lt;property id=&quot;20148&quot; value=&quot;5&quot;/&gt;&lt;property id=&quot;20300&quot; value=&quot;Slide 18&quot;/&gt;&lt;property id=&quot;20307&quot; value=&quot;344&quot;/&gt;&lt;/object&gt;&lt;object type=&quot;3&quot; unique_id=&quot;10040&quot;&gt;&lt;property id=&quot;20148&quot; value=&quot;5&quot;/&gt;&lt;property id=&quot;20300&quot; value=&quot;Slide 19&quot;/&gt;&lt;property id=&quot;20307&quot; value=&quot;329&quot;/&gt;&lt;/object&gt;&lt;object type=&quot;3&quot; unique_id=&quot;10041&quot;&gt;&lt;property id=&quot;20148&quot; value=&quot;5&quot;/&gt;&lt;property id=&quot;20300&quot; value=&quot;Slide 20&quot;/&gt;&lt;property id=&quot;20307&quot; value=&quot;308&quot;/&gt;&lt;/object&gt;&lt;object type=&quot;3&quot; unique_id=&quot;10042&quot;&gt;&lt;property id=&quot;20148&quot; value=&quot;5&quot;/&gt;&lt;property id=&quot;20300&quot; value=&quot;Slide 21&quot;/&gt;&lt;property id=&quot;20307&quot; value=&quot;330&quot;/&gt;&lt;/object&gt;&lt;object type=&quot;3&quot; unique_id=&quot;10043&quot;&gt;&lt;property id=&quot;20148&quot; value=&quot;5&quot;/&gt;&lt;property id=&quot;20300&quot; value=&quot;Slide 22&quot;/&gt;&lt;property id=&quot;20307&quot; value=&quot;285&quot;/&gt;&lt;/object&gt;&lt;/object&gt;&lt;object type=&quot;8&quot; unique_id=&quot;1006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173</Words>
  <Application>Microsoft Office PowerPoint</Application>
  <PresentationFormat>On-screen Show (4:3)</PresentationFormat>
  <Paragraphs>70</Paragraphs>
  <Slides>22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MTC</cp:lastModifiedBy>
  <cp:revision>197</cp:revision>
  <dcterms:created xsi:type="dcterms:W3CDTF">2009-12-15T16:04:04Z</dcterms:created>
  <dcterms:modified xsi:type="dcterms:W3CDTF">2020-11-23T08:15:06Z</dcterms:modified>
</cp:coreProperties>
</file>