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77" r:id="rId4"/>
    <p:sldId id="278" r:id="rId5"/>
    <p:sldId id="279" r:id="rId6"/>
    <p:sldId id="267" r:id="rId7"/>
    <p:sldId id="280" r:id="rId8"/>
    <p:sldId id="275" r:id="rId9"/>
    <p:sldId id="281" r:id="rId10"/>
    <p:sldId id="282" r:id="rId11"/>
    <p:sldId id="283" r:id="rId12"/>
    <p:sldId id="284" r:id="rId13"/>
    <p:sldId id="285" r:id="rId14"/>
    <p:sldId id="287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1EB5D-9EC7-4DD8-98A3-4958C70DA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772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0" y="2057400"/>
            <a:ext cx="1981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50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7" t="80723" r="17043" b="7611"/>
          <a:stretch/>
        </p:blipFill>
        <p:spPr>
          <a:xfrm>
            <a:off x="1447800" y="5715000"/>
            <a:ext cx="6781800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76200"/>
            <a:ext cx="65870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Bµi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häc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Çu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tiªn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cña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thá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5" t="21795" r="15565" b="19271"/>
          <a:stretch/>
        </p:blipFill>
        <p:spPr>
          <a:xfrm>
            <a:off x="1143000" y="914400"/>
            <a:ext cx="689186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6400" y="76200"/>
            <a:ext cx="65870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Bµi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häc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Çu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tiªn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cña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thá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21528" r="53732" b="19272"/>
          <a:stretch/>
        </p:blipFill>
        <p:spPr>
          <a:xfrm>
            <a:off x="914400" y="771098"/>
            <a:ext cx="7543800" cy="4715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80374" r="56579" b="11959"/>
          <a:stretch/>
        </p:blipFill>
        <p:spPr>
          <a:xfrm>
            <a:off x="1828800" y="5486400"/>
            <a:ext cx="5943600" cy="7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6400" y="76200"/>
            <a:ext cx="65870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Bµi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häc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Çu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tiªn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cña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thá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7" t="79501" r="25750" b="9766"/>
          <a:stretch/>
        </p:blipFill>
        <p:spPr>
          <a:xfrm>
            <a:off x="1608083" y="5410200"/>
            <a:ext cx="5935717" cy="896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3" t="20400" r="15225" b="20400"/>
          <a:stretch/>
        </p:blipFill>
        <p:spPr>
          <a:xfrm>
            <a:off x="1066800" y="914400"/>
            <a:ext cx="719666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21795" r="53880" b="19271"/>
          <a:stretch/>
        </p:blipFill>
        <p:spPr>
          <a:xfrm>
            <a:off x="1219200" y="709827"/>
            <a:ext cx="3200400" cy="29480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76200"/>
            <a:ext cx="65870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Bµi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häc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Çu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tiªn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cña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thá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5" t="21795" r="15565" b="19271"/>
          <a:stretch/>
        </p:blipFill>
        <p:spPr>
          <a:xfrm>
            <a:off x="4958556" y="709828"/>
            <a:ext cx="3194843" cy="2948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21528" r="53732" b="19272"/>
          <a:stretch/>
        </p:blipFill>
        <p:spPr>
          <a:xfrm>
            <a:off x="1066800" y="3814549"/>
            <a:ext cx="3425588" cy="304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3" t="20400" r="15225" b="20400"/>
          <a:stretch/>
        </p:blipFill>
        <p:spPr>
          <a:xfrm>
            <a:off x="4833323" y="3814549"/>
            <a:ext cx="3425588" cy="30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Xuc-Xac-Xuc-Xe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819400" y="762000"/>
            <a:ext cx="3886200" cy="5486400"/>
            <a:chOff x="1524000" y="381000"/>
            <a:chExt cx="3886200" cy="5486400"/>
          </a:xfrm>
        </p:grpSpPr>
        <p:grpSp>
          <p:nvGrpSpPr>
            <p:cNvPr id="12" name="Group 11"/>
            <p:cNvGrpSpPr/>
            <p:nvPr/>
          </p:nvGrpSpPr>
          <p:grpSpPr>
            <a:xfrm>
              <a:off x="1524000" y="990600"/>
              <a:ext cx="1295400" cy="4876800"/>
              <a:chOff x="1524000" y="990600"/>
              <a:chExt cx="1295400" cy="48768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524000" y="9906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524000" y="16002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524000" y="22098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524000" y="28194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524000" y="34290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524000" y="40386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524000" y="46482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524000" y="52578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819400" y="990600"/>
              <a:ext cx="1295400" cy="4876800"/>
              <a:chOff x="1524000" y="990600"/>
              <a:chExt cx="1295400" cy="48768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524000" y="9906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4000" y="16002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524000" y="22098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524000" y="28194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24000" y="34290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24000" y="40386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524000" y="46482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524000" y="52578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9400" y="381000"/>
              <a:ext cx="1295400" cy="609600"/>
            </a:xfrm>
            <a:prstGeom prst="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114800" y="381000"/>
              <a:ext cx="1295400" cy="4267200"/>
              <a:chOff x="1524000" y="990600"/>
              <a:chExt cx="1295400" cy="4267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524000" y="9906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24000" y="16002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524000" y="22098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524000" y="28194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524000" y="34290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524000" y="40386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524000" y="4648200"/>
                <a:ext cx="1295400" cy="609600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4" name="Straight Connector 33"/>
          <p:cNvCxnSpPr/>
          <p:nvPr/>
        </p:nvCxnSpPr>
        <p:spPr>
          <a:xfrm>
            <a:off x="4114800" y="4419600"/>
            <a:ext cx="1295400" cy="60960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14800" y="4419600"/>
            <a:ext cx="1295400" cy="60960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00400" y="1371600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</a:rPr>
              <a:t>a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00400" y="1981200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</a:rPr>
              <a:t>¨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77937" y="2588020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</a:rPr>
              <a:t>©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89596" y="3200400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</a:rPr>
              <a:t>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93576" y="3810000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</a:rPr>
              <a:t>«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4447401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</a:rPr>
              <a:t>¬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8500" y="5029200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</a:rPr>
              <a:t>u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11204" y="5633745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</a:rPr>
              <a:t>ư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52950" y="783483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</a:rPr>
              <a:t>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48350" y="801680"/>
            <a:ext cx="41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.VnAvant" pitchFamily="34" charset="0"/>
              </a:rPr>
              <a:t>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43400" y="1371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</a:rPr>
              <a:t>ac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43400" y="19606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43400" y="25702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©c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43400" y="31798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43400" y="37894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«c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43400" y="50848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43400" y="5638800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ưc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38800" y="1371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at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38800" y="19606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¨t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38800" y="25702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©t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38800" y="31798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ot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638800" y="37894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38800" y="439900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¬t</a:t>
            </a:r>
            <a:endParaRPr lang="en-US" sz="3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218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228600" y="-62666"/>
            <a:ext cx="2452048" cy="2463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6727209" y="-172986"/>
            <a:ext cx="2452048" cy="2463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990600" y="1975173"/>
            <a:ext cx="2452048" cy="2463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1066800" y="4114800"/>
            <a:ext cx="2452048" cy="2463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3767919" y="4191000"/>
            <a:ext cx="2452048" cy="2463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3650777" y="1996895"/>
            <a:ext cx="2452048" cy="2463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2424753" y="-155926"/>
            <a:ext cx="2452048" cy="2463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6102825" y="1975173"/>
            <a:ext cx="2452048" cy="2463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6287070" y="4114800"/>
            <a:ext cx="2452048" cy="24631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1" r="20828" b="15783"/>
          <a:stretch/>
        </p:blipFill>
        <p:spPr>
          <a:xfrm>
            <a:off x="4648200" y="-155926"/>
            <a:ext cx="2452048" cy="24631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24580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itchFamily="34" charset="0"/>
              </a:rPr>
              <a:t>b</a:t>
            </a:r>
            <a:r>
              <a:rPr lang="en-US" sz="2800" dirty="0" err="1" smtClean="0">
                <a:latin typeface=".VnAvant" pitchFamily="34" charset="0"/>
              </a:rPr>
              <a:t>Ët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löa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00" y="838200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itchFamily="34" charset="0"/>
              </a:rPr>
              <a:t>c</a:t>
            </a:r>
            <a:r>
              <a:rPr lang="en-US" sz="2800" dirty="0" err="1" smtClean="0">
                <a:latin typeface=".VnAvant" pitchFamily="34" charset="0"/>
              </a:rPr>
              <a:t>ét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mèc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599" y="838200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itchFamily="34" charset="0"/>
              </a:rPr>
              <a:t>l</a:t>
            </a:r>
            <a:r>
              <a:rPr lang="en-US" sz="2800" dirty="0" err="1" smtClean="0">
                <a:latin typeface=".VnAvant" pitchFamily="34" charset="0"/>
              </a:rPr>
              <a:t>ä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mùc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6600" y="848380"/>
            <a:ext cx="201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itchFamily="34" charset="0"/>
              </a:rPr>
              <a:t>h</a:t>
            </a:r>
            <a:r>
              <a:rPr lang="en-US" sz="2800" dirty="0" smtClean="0">
                <a:latin typeface=".VnAvant" pitchFamily="34" charset="0"/>
              </a:rPr>
              <a:t>¹t </a:t>
            </a:r>
            <a:r>
              <a:rPr lang="en-US" sz="2800" dirty="0" err="1" smtClean="0">
                <a:latin typeface=".VnAvant" pitchFamily="34" charset="0"/>
              </a:rPr>
              <a:t>thãc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7800" y="2981980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.VnAvant" pitchFamily="34" charset="0"/>
              </a:rPr>
              <a:t>®«</a:t>
            </a:r>
            <a:r>
              <a:rPr lang="en-US" sz="2800" dirty="0">
                <a:latin typeface=".VnAvant" pitchFamily="34" charset="0"/>
              </a:rPr>
              <a:t>i</a:t>
            </a:r>
            <a:r>
              <a:rPr lang="en-US" sz="2800" dirty="0" smtClean="0">
                <a:latin typeface=".VnAvant" pitchFamily="34" charset="0"/>
              </a:rPr>
              <a:t> m¾t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2971800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itchFamily="34" charset="0"/>
              </a:rPr>
              <a:t>l</a:t>
            </a:r>
            <a:r>
              <a:rPr lang="en-US" sz="2800" dirty="0" err="1" smtClean="0">
                <a:latin typeface=".VnAvant" pitchFamily="34" charset="0"/>
              </a:rPr>
              <a:t>¸c</a:t>
            </a:r>
            <a:r>
              <a:rPr lang="en-US" sz="2800" dirty="0" smtClean="0">
                <a:latin typeface=".VnAvant" pitchFamily="34" charset="0"/>
              </a:rPr>
              <a:t> ®¸c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0800" y="2981980"/>
            <a:ext cx="2001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itchFamily="34" charset="0"/>
              </a:rPr>
              <a:t>q</a:t>
            </a:r>
            <a:r>
              <a:rPr lang="en-US" sz="2800" dirty="0" err="1" smtClean="0">
                <a:latin typeface=".VnAvant" pitchFamily="34" charset="0"/>
              </a:rPr>
              <a:t>u</a:t>
            </a:r>
            <a:r>
              <a:rPr lang="en-US" sz="2800" dirty="0" smtClean="0">
                <a:latin typeface=".VnAvant" pitchFamily="34" charset="0"/>
              </a:rPr>
              <a:t>¶ </a:t>
            </a:r>
            <a:r>
              <a:rPr lang="en-US" sz="2800" dirty="0" err="1" smtClean="0">
                <a:latin typeface=".VnAvant" pitchFamily="34" charset="0"/>
              </a:rPr>
              <a:t>gÊc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1800" y="5105400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itchFamily="34" charset="0"/>
              </a:rPr>
              <a:t>q</a:t>
            </a:r>
            <a:r>
              <a:rPr lang="en-US" sz="2800" dirty="0" err="1" smtClean="0">
                <a:latin typeface=".VnAvant" pitchFamily="34" charset="0"/>
              </a:rPr>
              <a:t>u</a:t>
            </a:r>
            <a:r>
              <a:rPr lang="en-US" sz="2800" dirty="0" smtClean="0">
                <a:latin typeface=".VnAvant" pitchFamily="34" charset="0"/>
              </a:rPr>
              <a:t>¶ </a:t>
            </a:r>
            <a:r>
              <a:rPr lang="en-US" sz="2800" dirty="0" err="1" smtClean="0">
                <a:latin typeface=".VnAvant" pitchFamily="34" charset="0"/>
              </a:rPr>
              <a:t>ít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8600" y="5191780"/>
            <a:ext cx="213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itchFamily="34" charset="0"/>
              </a:rPr>
              <a:t>q</a:t>
            </a:r>
            <a:r>
              <a:rPr lang="en-US" sz="2800" dirty="0" err="1" smtClean="0">
                <a:latin typeface=".VnAvant" pitchFamily="34" charset="0"/>
              </a:rPr>
              <a:t>u</a:t>
            </a:r>
            <a:r>
              <a:rPr lang="en-US" sz="2800" dirty="0" smtClean="0">
                <a:latin typeface=".VnAvant" pitchFamily="34" charset="0"/>
              </a:rPr>
              <a:t>¶ </a:t>
            </a:r>
            <a:r>
              <a:rPr lang="en-US" sz="2800" dirty="0" err="1" smtClean="0">
                <a:latin typeface=".VnAvant" pitchFamily="34" charset="0"/>
              </a:rPr>
              <a:t>nhãt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5105400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itchFamily="34" charset="0"/>
              </a:rPr>
              <a:t>x</a:t>
            </a:r>
            <a:r>
              <a:rPr lang="en-US" sz="2800" dirty="0" err="1" smtClean="0">
                <a:latin typeface=".VnAvant" pitchFamily="34" charset="0"/>
              </a:rPr>
              <a:t>óc</a:t>
            </a:r>
            <a:r>
              <a:rPr lang="en-US" sz="2800" dirty="0" smtClean="0">
                <a:latin typeface=".VnAvant" pitchFamily="34" charset="0"/>
              </a:rPr>
              <a:t> x¾c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5800" y="92458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50024" y="856369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54105" y="856369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708176" y="88648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100248" y="81028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882720" y="83820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216624" y="294388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38600" y="294388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876800" y="297180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39000" y="297180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543800" y="503938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953000" y="519178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524000" y="510540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286000" y="5105400"/>
            <a:ext cx="762000" cy="599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006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9212" y="1410831"/>
            <a:ext cx="77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.VnAvant" pitchFamily="34" charset="0"/>
              </a:rPr>
              <a:t>    Gµ </a:t>
            </a:r>
            <a:r>
              <a:rPr lang="en-US" sz="4000" dirty="0" err="1" smtClean="0">
                <a:latin typeface=".VnAvant" pitchFamily="34" charset="0"/>
              </a:rPr>
              <a:t>mÑ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dÉn</a:t>
            </a:r>
            <a:r>
              <a:rPr lang="en-US" sz="4000" dirty="0" smtClean="0">
                <a:latin typeface=".VnAvant" pitchFamily="34" charset="0"/>
              </a:rPr>
              <a:t> ®µn con ®i ¨n. </a:t>
            </a:r>
            <a:r>
              <a:rPr lang="en-US" sz="4000" dirty="0" err="1" smtClean="0">
                <a:latin typeface=".VnAvant" pitchFamily="34" charset="0"/>
              </a:rPr>
              <a:t>Chèc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chèc</a:t>
            </a:r>
            <a:r>
              <a:rPr lang="en-US" sz="4000" dirty="0" smtClean="0">
                <a:latin typeface=".VnAvant" pitchFamily="34" charset="0"/>
              </a:rPr>
              <a:t>, </a:t>
            </a:r>
            <a:r>
              <a:rPr lang="en-US" sz="4000" dirty="0" err="1" smtClean="0">
                <a:latin typeface=".VnAvant" pitchFamily="34" charset="0"/>
              </a:rPr>
              <a:t>t×m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thÊy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måi</a:t>
            </a:r>
            <a:r>
              <a:rPr lang="en-US" sz="4000" dirty="0" smtClean="0">
                <a:latin typeface=".VnAvant" pitchFamily="34" charset="0"/>
              </a:rPr>
              <a:t>, gµ </a:t>
            </a:r>
            <a:r>
              <a:rPr lang="en-US" sz="4000" dirty="0" err="1" smtClean="0">
                <a:latin typeface=".VnAvant" pitchFamily="34" charset="0"/>
              </a:rPr>
              <a:t>mÑ</a:t>
            </a:r>
            <a:r>
              <a:rPr lang="en-US" sz="4000" dirty="0" smtClean="0">
                <a:latin typeface=".VnAvant" pitchFamily="34" charset="0"/>
              </a:rPr>
              <a:t> “</a:t>
            </a:r>
            <a:r>
              <a:rPr lang="en-US" sz="4000" dirty="0" err="1" smtClean="0">
                <a:latin typeface=".VnAvant" pitchFamily="34" charset="0"/>
              </a:rPr>
              <a:t>tôc</a:t>
            </a:r>
            <a:r>
              <a:rPr lang="en-US" sz="4000" dirty="0" smtClean="0">
                <a:latin typeface=".VnAvant" pitchFamily="34" charset="0"/>
              </a:rPr>
              <a:t>… </a:t>
            </a:r>
            <a:r>
              <a:rPr lang="en-US" sz="4000" dirty="0" err="1" smtClean="0">
                <a:latin typeface=".VnAvant" pitchFamily="34" charset="0"/>
              </a:rPr>
              <a:t>tôc</a:t>
            </a:r>
            <a:r>
              <a:rPr lang="en-US" sz="4000" dirty="0" smtClean="0">
                <a:latin typeface=".VnAvant" pitchFamily="34" charset="0"/>
              </a:rPr>
              <a:t>…” </a:t>
            </a:r>
            <a:r>
              <a:rPr lang="en-US" sz="4000" dirty="0" err="1" smtClean="0">
                <a:latin typeface=".VnAvant" pitchFamily="34" charset="0"/>
              </a:rPr>
              <a:t>gäi</a:t>
            </a:r>
            <a:r>
              <a:rPr lang="en-US" sz="4000" dirty="0" smtClean="0">
                <a:latin typeface=".VnAvant" pitchFamily="34" charset="0"/>
              </a:rPr>
              <a:t> con. §µn gµ con ch¹y l¹i, </a:t>
            </a:r>
            <a:r>
              <a:rPr lang="en-US" sz="4000" dirty="0" err="1" smtClean="0">
                <a:latin typeface=".VnAvant" pitchFamily="34" charset="0"/>
              </a:rPr>
              <a:t>chen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chóc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nhau</a:t>
            </a:r>
            <a:r>
              <a:rPr lang="en-US" sz="4000" dirty="0" smtClean="0">
                <a:latin typeface=".VnAvant" pitchFamily="34" charset="0"/>
              </a:rPr>
              <a:t> ¨n </a:t>
            </a:r>
            <a:r>
              <a:rPr lang="en-US" sz="4000" dirty="0" err="1" smtClean="0">
                <a:latin typeface=".VnAvant" pitchFamily="34" charset="0"/>
              </a:rPr>
              <a:t>råi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róc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vµo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bªn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mÑ</a:t>
            </a:r>
            <a:r>
              <a:rPr lang="en-US" sz="4000" dirty="0" smtClean="0">
                <a:latin typeface=".VnAvant" pitchFamily="34" charset="0"/>
              </a:rPr>
              <a:t>. Gµ </a:t>
            </a:r>
            <a:r>
              <a:rPr lang="en-US" sz="4000" dirty="0" err="1" smtClean="0">
                <a:latin typeface=".VnAvant" pitchFamily="34" charset="0"/>
              </a:rPr>
              <a:t>mÑ</a:t>
            </a:r>
            <a:r>
              <a:rPr lang="en-US" sz="4000" dirty="0" smtClean="0">
                <a:latin typeface=".VnAvant" pitchFamily="34" charset="0"/>
              </a:rPr>
              <a:t> ñ </a:t>
            </a:r>
            <a:r>
              <a:rPr lang="en-US" sz="4000" dirty="0" err="1" smtClean="0">
                <a:latin typeface=".VnAvant" pitchFamily="34" charset="0"/>
              </a:rPr>
              <a:t>Êm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cho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c¸c</a:t>
            </a:r>
            <a:r>
              <a:rPr lang="en-US" sz="4000" dirty="0" smtClean="0">
                <a:latin typeface=".VnAvant" pitchFamily="34" charset="0"/>
              </a:rPr>
              <a:t> con.  </a:t>
            </a:r>
            <a:endParaRPr lang="en-US" sz="4000" dirty="0"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0" y="26670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71800" y="26670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57400" y="3352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05200" y="333915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10400" y="38862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86200" y="4495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86400" y="51054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5581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m-Ngon-Tay-Ngoan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 smtClean="0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sz="5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000" b="1" dirty="0" err="1" smtClean="0">
                <a:solidFill>
                  <a:srgbClr val="0000FF"/>
                </a:solidFill>
                <a:latin typeface=".VnAvant" pitchFamily="34" charset="0"/>
              </a:rPr>
              <a:t>vë</a:t>
            </a:r>
            <a:endParaRPr lang="en-US" sz="50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7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21795" r="53880" b="19271"/>
          <a:stretch/>
        </p:blipFill>
        <p:spPr>
          <a:xfrm>
            <a:off x="1219200" y="709827"/>
            <a:ext cx="3200400" cy="29480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76200"/>
            <a:ext cx="65870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Bµi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häc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Çu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tiªn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cña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thá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5" t="21795" r="15565" b="19271"/>
          <a:stretch/>
        </p:blipFill>
        <p:spPr>
          <a:xfrm>
            <a:off x="4958556" y="709828"/>
            <a:ext cx="3194843" cy="2948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21528" r="53732" b="19272"/>
          <a:stretch/>
        </p:blipFill>
        <p:spPr>
          <a:xfrm>
            <a:off x="1066800" y="3814549"/>
            <a:ext cx="3425588" cy="304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3" t="20400" r="15225" b="20400"/>
          <a:stretch/>
        </p:blipFill>
        <p:spPr>
          <a:xfrm>
            <a:off x="4833323" y="3814549"/>
            <a:ext cx="3425588" cy="30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21795" r="53880" b="19271"/>
          <a:stretch/>
        </p:blipFill>
        <p:spPr>
          <a:xfrm>
            <a:off x="990600" y="709827"/>
            <a:ext cx="7543800" cy="4928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76200"/>
            <a:ext cx="65870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Bµi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häc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®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Çu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tiªn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cña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thá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80730" r="54465" b="7764"/>
          <a:stretch/>
        </p:blipFill>
        <p:spPr>
          <a:xfrm>
            <a:off x="1981200" y="5638800"/>
            <a:ext cx="5715000" cy="10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172</Words>
  <Application>Microsoft Office PowerPoint</Application>
  <PresentationFormat>On-screen Show (4:3)</PresentationFormat>
  <Paragraphs>47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Arial-Rounded</vt:lpstr>
      <vt:lpstr>Ariston</vt:lpstr>
      <vt:lpstr>Quicksand Medium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54</cp:revision>
  <dcterms:created xsi:type="dcterms:W3CDTF">2020-08-23T18:12:36Z</dcterms:created>
  <dcterms:modified xsi:type="dcterms:W3CDTF">2020-08-26T15:38:18Z</dcterms:modified>
</cp:coreProperties>
</file>