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6" r:id="rId4"/>
    <p:sldId id="264" r:id="rId5"/>
    <p:sldId id="259" r:id="rId6"/>
    <p:sldId id="266" r:id="rId7"/>
    <p:sldId id="268" r:id="rId8"/>
    <p:sldId id="277" r:id="rId9"/>
    <p:sldId id="267" r:id="rId10"/>
    <p:sldId id="271" r:id="rId11"/>
    <p:sldId id="272" r:id="rId12"/>
    <p:sldId id="260" r:id="rId13"/>
    <p:sldId id="269" r:id="rId14"/>
    <p:sldId id="273" r:id="rId15"/>
    <p:sldId id="261" r:id="rId16"/>
    <p:sldId id="274" r:id="rId17"/>
    <p:sldId id="262" r:id="rId18"/>
    <p:sldId id="275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3886" y="2057400"/>
            <a:ext cx="5191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49: 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 ÔT ƠT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66800" y="3770055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0" dirty="0" smtClean="0">
                <a:solidFill>
                  <a:schemeClr val="bg1"/>
                </a:solidFill>
                <a:latin typeface="HP001 4H"/>
                <a:ea typeface="HP001 4H"/>
              </a:rPr>
              <a:t>Τ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  <a:ea typeface="HP001 4H"/>
              </a:rPr>
              <a:t>Ō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  <a:ea typeface="HP001 4H"/>
              </a:rPr>
              <a:t>Σ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ặt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trời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715463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b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ật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lửa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3" r="16418" b="15290"/>
          <a:stretch/>
        </p:blipFill>
        <p:spPr>
          <a:xfrm>
            <a:off x="609600" y="1828800"/>
            <a:ext cx="7642746" cy="23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op-Chung-Minh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4885" y="4432398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Sím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nay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thøc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dËy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, Nam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chît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thÊy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mét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chó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chim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s©u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Chim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hín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hë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chµo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Nam.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Nã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nh¶y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nhãt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mét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håi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råi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bay qua bay l¹i,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t×m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b¾t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s©u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bä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cho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sz="30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endParaRPr lang="en-US" sz="3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15000" y="4953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0800" y="5898374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91400" y="497005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76400" y="58674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1706" r="7762" b="7326"/>
          <a:stretch/>
        </p:blipFill>
        <p:spPr>
          <a:xfrm>
            <a:off x="728963" y="381000"/>
            <a:ext cx="7874758" cy="41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ThÕ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giíi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cña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em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11383" r="14567" b="6899"/>
          <a:stretch/>
        </p:blipFill>
        <p:spPr>
          <a:xfrm>
            <a:off x="990600" y="1447800"/>
            <a:ext cx="7162800" cy="4267200"/>
          </a:xfr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4982" y="4495800"/>
            <a:ext cx="7394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V­</a:t>
            </a:r>
            <a:r>
              <a:rPr lang="en-US" sz="3200" b="1" dirty="0" err="1" smtClean="0">
                <a:latin typeface=".VnAvant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ên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nh</a:t>
            </a:r>
            <a:r>
              <a:rPr lang="en-US" sz="3000" b="1" dirty="0" smtClean="0">
                <a:latin typeface=".VnAvant" pitchFamily="34" charset="0"/>
              </a:rPr>
              <a:t>µ bµ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ít</a:t>
            </a:r>
            <a:r>
              <a:rPr lang="en-US" sz="3000" b="1" dirty="0" smtClean="0">
                <a:latin typeface=".VnAvant" pitchFamily="34" charset="0"/>
              </a:rPr>
              <a:t>, </a:t>
            </a:r>
            <a:r>
              <a:rPr lang="en-US" sz="3000" b="1" dirty="0" err="1" smtClean="0">
                <a:latin typeface=".VnAvant" pitchFamily="34" charset="0"/>
              </a:rPr>
              <a:t>rau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ngãt</a:t>
            </a:r>
            <a:r>
              <a:rPr lang="en-US" sz="3000" b="1" dirty="0" smtClean="0">
                <a:latin typeface=".VnAvant" pitchFamily="34" charset="0"/>
              </a:rPr>
              <a:t> vµ cµ </a:t>
            </a:r>
            <a:r>
              <a:rPr lang="en-US" sz="3000" b="1" dirty="0" err="1" smtClean="0">
                <a:latin typeface=".VnAvant" pitchFamily="34" charset="0"/>
              </a:rPr>
              <a:t>rèt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2757" y="4541165"/>
            <a:ext cx="5469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¬t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5208" y="4537754"/>
            <a:ext cx="5469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3496" y="4545714"/>
            <a:ext cx="5469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9227" r="6120" b="22325"/>
          <a:stretch/>
        </p:blipFill>
        <p:spPr>
          <a:xfrm>
            <a:off x="716753" y="685800"/>
            <a:ext cx="76700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ng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ãt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ng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ngät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vãt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cét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èt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hít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ît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4096" y="3429001"/>
            <a:ext cx="302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nhãt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ít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6117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¸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lèt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>
            <a:stCxn id="7" idx="2"/>
          </p:cNvCxnSpPr>
          <p:nvPr/>
        </p:nvCxnSpPr>
        <p:spPr>
          <a:xfrm flipV="1">
            <a:off x="1838448" y="4259997"/>
            <a:ext cx="120955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30756" y="4231023"/>
            <a:ext cx="92699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778105" y="4231021"/>
            <a:ext cx="58337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44624" r="70149" b="28033"/>
          <a:stretch/>
        </p:blipFill>
        <p:spPr>
          <a:xfrm>
            <a:off x="642544" y="2023281"/>
            <a:ext cx="2405456" cy="14057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7" t="44359" r="36847" b="28298"/>
          <a:stretch/>
        </p:blipFill>
        <p:spPr>
          <a:xfrm>
            <a:off x="3309544" y="2014182"/>
            <a:ext cx="2405456" cy="1405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5" t="43562" r="2088" b="29095"/>
          <a:stretch/>
        </p:blipFill>
        <p:spPr>
          <a:xfrm>
            <a:off x="6172200" y="1942531"/>
            <a:ext cx="2405456" cy="14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ng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ãt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ng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114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ngät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114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vãt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cét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1286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èt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1220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hít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ît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896" y="4822686"/>
            <a:ext cx="3028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3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3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800" dirty="0" err="1" smtClean="0">
                <a:solidFill>
                  <a:srgbClr val="0000FF"/>
                </a:solidFill>
                <a:latin typeface=".VnAvant" pitchFamily="34" charset="0"/>
              </a:rPr>
              <a:t>nhãt</a:t>
            </a:r>
            <a:endParaRPr lang="en-US" sz="3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4822685"/>
            <a:ext cx="289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3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3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800" dirty="0" err="1" smtClean="0">
                <a:solidFill>
                  <a:srgbClr val="0000FF"/>
                </a:solidFill>
                <a:latin typeface=".VnAvant" pitchFamily="34" charset="0"/>
              </a:rPr>
              <a:t>ít</a:t>
            </a:r>
            <a:endParaRPr lang="en-US" sz="3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0917" y="4822687"/>
            <a:ext cx="2598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3800" dirty="0" smtClean="0">
                <a:solidFill>
                  <a:srgbClr val="0000FF"/>
                </a:solidFill>
                <a:latin typeface=".VnAvant" pitchFamily="34" charset="0"/>
              </a:rPr>
              <a:t>¸ </a:t>
            </a:r>
            <a:r>
              <a:rPr lang="en-US" sz="3800" dirty="0" err="1" smtClean="0">
                <a:solidFill>
                  <a:srgbClr val="0000FF"/>
                </a:solidFill>
                <a:latin typeface=".VnAvant" pitchFamily="34" charset="0"/>
              </a:rPr>
              <a:t>lèt</a:t>
            </a:r>
            <a:endParaRPr lang="en-US" sz="38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ia-Con-Buom-Vang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1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129</Words>
  <Application>Microsoft Office PowerPoint</Application>
  <PresentationFormat>On-screen Show (4:3)</PresentationFormat>
  <Paragraphs>47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Arial-Rounded</vt:lpstr>
      <vt:lpstr>Ariston</vt:lpstr>
      <vt:lpstr>Quicksand Medium</vt:lpstr>
      <vt:lpstr>.VnAvant</vt:lpstr>
      <vt:lpstr>Arial</vt:lpstr>
      <vt:lpstr>Calibri</vt:lpstr>
      <vt:lpstr>HP001 4 hàng</vt:lpstr>
      <vt:lpstr>HP001 4H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42</cp:revision>
  <dcterms:created xsi:type="dcterms:W3CDTF">2020-08-23T18:12:36Z</dcterms:created>
  <dcterms:modified xsi:type="dcterms:W3CDTF">2020-08-26T15:37:45Z</dcterms:modified>
</cp:coreProperties>
</file>