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6" r:id="rId4"/>
    <p:sldId id="264" r:id="rId5"/>
    <p:sldId id="259" r:id="rId6"/>
    <p:sldId id="266" r:id="rId7"/>
    <p:sldId id="268" r:id="rId8"/>
    <p:sldId id="276" r:id="rId9"/>
    <p:sldId id="267" r:id="rId10"/>
    <p:sldId id="271" r:id="rId11"/>
    <p:sldId id="272" r:id="rId12"/>
    <p:sldId id="260" r:id="rId13"/>
    <p:sldId id="269" r:id="rId14"/>
    <p:sldId id="273" r:id="rId15"/>
    <p:sldId id="261" r:id="rId16"/>
    <p:sldId id="274" r:id="rId17"/>
    <p:sldId id="262" r:id="rId18"/>
    <p:sldId id="275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1422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2428" y="2057400"/>
            <a:ext cx="483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48: AT ĂT ÂT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770055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at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ăt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ât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ặt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trời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715463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b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ật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lửa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31351" r="16269" b="23520"/>
          <a:stretch/>
        </p:blipFill>
        <p:spPr>
          <a:xfrm>
            <a:off x="685800" y="1905000"/>
            <a:ext cx="773486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4885" y="41910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HÌ ®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µ Nam ®i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nghØ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m¸t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ë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C¸t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Bµ. MÑ vµ Nam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bá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¸o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b¬i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bµn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kh¨n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ba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l«. Nam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rÊt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vui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khi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®i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ch¬i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víi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c¶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µ.</a:t>
            </a:r>
            <a:endParaRPr lang="en-US" sz="3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2332" y="6227058"/>
            <a:ext cx="51007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ư</a:t>
            </a:r>
            <a:endParaRPr lang="en-US" sz="35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715000" y="4953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86600" y="5459104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8000" y="4968922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6325" r="2176" b="7016"/>
          <a:stretch/>
        </p:blipFill>
        <p:spPr>
          <a:xfrm>
            <a:off x="255896" y="152400"/>
            <a:ext cx="8781215" cy="39410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905000" y="58674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9574" r="6091" b="5390"/>
          <a:stretch/>
        </p:blipFill>
        <p:spPr>
          <a:xfrm>
            <a:off x="1253320" y="1637731"/>
            <a:ext cx="6823880" cy="3848669"/>
          </a:xfr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4574780"/>
            <a:ext cx="72747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</a:rPr>
              <a:t>Nam b¾t </a:t>
            </a:r>
            <a:r>
              <a:rPr lang="en-US" sz="3000" b="1" dirty="0" err="1" smtClean="0">
                <a:latin typeface=".VnAvant" pitchFamily="34" charset="0"/>
              </a:rPr>
              <a:t>nhÞp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cho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tÊt</a:t>
            </a:r>
            <a:r>
              <a:rPr lang="en-US" sz="3000" b="1" dirty="0" smtClean="0">
                <a:latin typeface=".VnAvant" pitchFamily="34" charset="0"/>
              </a:rPr>
              <a:t> c¶ </a:t>
            </a:r>
            <a:r>
              <a:rPr lang="en-US" sz="3000" b="1" dirty="0" err="1" smtClean="0">
                <a:latin typeface=".VnAvant" pitchFamily="34" charset="0"/>
              </a:rPr>
              <a:t>c¸c</a:t>
            </a:r>
            <a:r>
              <a:rPr lang="en-US" sz="3000" b="1" dirty="0" smtClean="0">
                <a:latin typeface=".VnAvant" pitchFamily="34" charset="0"/>
              </a:rPr>
              <a:t> b¹n </a:t>
            </a:r>
            <a:r>
              <a:rPr lang="en-US" sz="3000" b="1" dirty="0" err="1" smtClean="0">
                <a:latin typeface=".VnAvant" pitchFamily="34" charset="0"/>
              </a:rPr>
              <a:t>h¸t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2547" y="4613954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5843" y="4599296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74939" y="4600306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245" r="8060" b="17701"/>
          <a:stretch/>
        </p:blipFill>
        <p:spPr>
          <a:xfrm>
            <a:off x="830380" y="689780"/>
            <a:ext cx="7551620" cy="35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¸t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l¹t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s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¾t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Ët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2696" y="3429001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b·i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c¸t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Ët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löa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9624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Æt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trêi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>
            <a:stCxn id="7" idx="2"/>
          </p:cNvCxnSpPr>
          <p:nvPr/>
        </p:nvCxnSpPr>
        <p:spPr>
          <a:xfrm flipV="1">
            <a:off x="1762248" y="4259997"/>
            <a:ext cx="101946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37044" y="428517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26572" r="72922" b="41918"/>
          <a:stretch/>
        </p:blipFill>
        <p:spPr>
          <a:xfrm>
            <a:off x="552697" y="1421452"/>
            <a:ext cx="2122264" cy="161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2" t="26572" r="36608" b="41918"/>
          <a:stretch/>
        </p:blipFill>
        <p:spPr>
          <a:xfrm>
            <a:off x="3369624" y="1447800"/>
            <a:ext cx="2122264" cy="1619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7" t="26307" r="1383" b="42183"/>
          <a:stretch/>
        </p:blipFill>
        <p:spPr>
          <a:xfrm>
            <a:off x="6096000" y="1504287"/>
            <a:ext cx="2122264" cy="16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¸t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114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114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l¹t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s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¾t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1286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1220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Ët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896" y="4822686"/>
            <a:ext cx="241910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 smtClean="0">
                <a:solidFill>
                  <a:srgbClr val="0000FF"/>
                </a:solidFill>
                <a:latin typeface=".VnAvant" pitchFamily="34" charset="0"/>
              </a:rPr>
              <a:t>b·i</a:t>
            </a:r>
            <a:r>
              <a:rPr lang="en-US" sz="37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0000FF"/>
                </a:solidFill>
                <a:latin typeface=".VnAvant" pitchFamily="34" charset="0"/>
              </a:rPr>
              <a:t>c¸t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822685"/>
            <a:ext cx="2895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3700" dirty="0" err="1" smtClean="0">
                <a:solidFill>
                  <a:srgbClr val="0000FF"/>
                </a:solidFill>
                <a:latin typeface=".VnAvant" pitchFamily="34" charset="0"/>
              </a:rPr>
              <a:t>Ët</a:t>
            </a:r>
            <a:r>
              <a:rPr lang="en-US" sz="37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0000FF"/>
                </a:solidFill>
                <a:latin typeface=".VnAvant" pitchFamily="34" charset="0"/>
              </a:rPr>
              <a:t>löa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5824" y="4822687"/>
            <a:ext cx="259848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700" dirty="0" err="1" smtClean="0">
                <a:solidFill>
                  <a:srgbClr val="0000FF"/>
                </a:solidFill>
                <a:latin typeface=".VnAvant" pitchFamily="34" charset="0"/>
              </a:rPr>
              <a:t>Æt</a:t>
            </a:r>
            <a:r>
              <a:rPr lang="en-US" sz="37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0000FF"/>
                </a:solidFill>
                <a:latin typeface=".VnAvant" pitchFamily="34" charset="0"/>
              </a:rPr>
              <a:t>trêi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u-Ech-Con-Be-Mai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129</Words>
  <Application>Microsoft Office PowerPoint</Application>
  <PresentationFormat>On-screen Show (4:3)</PresentationFormat>
  <Paragraphs>48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Arial-Rounded</vt:lpstr>
      <vt:lpstr>Ariston</vt:lpstr>
      <vt:lpstr>Quicksand Medium</vt:lpstr>
      <vt:lpstr>.VnAvant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32</cp:revision>
  <dcterms:created xsi:type="dcterms:W3CDTF">2020-08-23T18:12:36Z</dcterms:created>
  <dcterms:modified xsi:type="dcterms:W3CDTF">2020-08-26T15:37:06Z</dcterms:modified>
</cp:coreProperties>
</file>