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323" r:id="rId2"/>
    <p:sldId id="318" r:id="rId3"/>
    <p:sldId id="305" r:id="rId4"/>
    <p:sldId id="319" r:id="rId5"/>
    <p:sldId id="320" r:id="rId6"/>
    <p:sldId id="324" r:id="rId7"/>
    <p:sldId id="309" r:id="rId8"/>
    <p:sldId id="322" r:id="rId9"/>
    <p:sldId id="321" r:id="rId10"/>
    <p:sldId id="315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FF9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5C161-AB57-4B24-9837-8925A0BE8F5D}" type="datetimeFigureOut">
              <a:rPr lang="en-US" smtClean="0"/>
              <a:t>26/8/2020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DC7CB-22CF-46C1-8CC7-50B205A9A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80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26/8/2020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61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26/8/2020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115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26/8/2020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89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26/8/2020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76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26/8/2020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291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26/8/2020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35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26/8/2020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41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26/8/2020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270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26/8/2020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83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26/8/2020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01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26/8/2020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38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39C6D-705B-4CB3-A477-E559EA636457}" type="datetimeFigureOut">
              <a:rPr lang="en-US" smtClean="0"/>
              <a:t>26/8/2020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00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0000FF"/>
                </a:solidFill>
              </a:rPr>
              <a:t>KHỞI ĐỘNG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Nam-Ngon-Tay-Ngoan-Cao-Le-Ha-Tra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76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2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80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1283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 VIỆT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438400"/>
            <a:ext cx="9144000" cy="4525963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en-US" sz="4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45: </a:t>
            </a:r>
            <a:r>
              <a:rPr lang="en-US" sz="4800" b="1" smtClean="0">
                <a:solidFill>
                  <a:srgbClr val="0000FF"/>
                </a:solidFill>
                <a:latin typeface=".VnAvant" panose="020B7200000000000000" pitchFamily="34" charset="0"/>
                <a:cs typeface="Times New Roman" pitchFamily="18" charset="0"/>
              </a:rPr>
              <a:t>¤n tËp vµ kÓ chuyÖn</a:t>
            </a:r>
            <a:endParaRPr lang="en-US" sz="4800" b="1" dirty="0" smtClean="0">
              <a:solidFill>
                <a:srgbClr val="0000FF"/>
              </a:solidFill>
              <a:latin typeface=".VnAvant" panose="020B7200000000000000" pitchFamily="34" charset="0"/>
              <a:cs typeface="Times New Roman" pitchFamily="18" charset="0"/>
            </a:endParaRPr>
          </a:p>
          <a:p>
            <a:pPr marL="82296" indent="0" algn="ctr">
              <a:buNone/>
            </a:pPr>
            <a:r>
              <a:rPr lang="en-US" sz="3600" b="1" i="1" err="1" smtClean="0">
                <a:latin typeface=".VnTime" pitchFamily="34" charset="0"/>
                <a:cs typeface="Times New Roman" pitchFamily="18" charset="0"/>
              </a:rPr>
              <a:t>TiÕt</a:t>
            </a:r>
            <a:r>
              <a:rPr lang="en-US" sz="3600" b="1" i="1" smtClean="0">
                <a:latin typeface=".VnTime" pitchFamily="34" charset="0"/>
                <a:cs typeface="Times New Roman" pitchFamily="18" charset="0"/>
              </a:rPr>
              <a:t> 1 </a:t>
            </a:r>
            <a:endParaRPr lang="en-US" sz="3600" b="1" i="1" dirty="0">
              <a:latin typeface=".VnTime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60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0" t="25134" r="9043" b="69349"/>
          <a:stretch/>
        </p:blipFill>
        <p:spPr>
          <a:xfrm>
            <a:off x="285750" y="2743200"/>
            <a:ext cx="8839200" cy="914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0" t="17470" r="75134" b="76554"/>
          <a:stretch/>
        </p:blipFill>
        <p:spPr>
          <a:xfrm>
            <a:off x="0" y="381000"/>
            <a:ext cx="16764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98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" t="39996" r="1844" b="18166"/>
          <a:stretch/>
        </p:blipFill>
        <p:spPr>
          <a:xfrm>
            <a:off x="0" y="1413024"/>
            <a:ext cx="9144000" cy="54449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0" t="17470" r="75134" b="76554"/>
          <a:stretch/>
        </p:blipFill>
        <p:spPr>
          <a:xfrm>
            <a:off x="0" y="381000"/>
            <a:ext cx="16764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47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8" t="82755" r="6425" b="7130"/>
          <a:stretch/>
        </p:blipFill>
        <p:spPr>
          <a:xfrm>
            <a:off x="-14748" y="2362200"/>
            <a:ext cx="9158748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0" t="17470" r="75134" b="76554"/>
          <a:stretch/>
        </p:blipFill>
        <p:spPr>
          <a:xfrm>
            <a:off x="0" y="381000"/>
            <a:ext cx="16764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74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 GIÃN</a:t>
            </a:r>
            <a:endParaRPr lang="en-US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a-Nha-Thuong-Nhau-Be-Bao-A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7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9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1" t="9357" r="32237" b="85087"/>
          <a:stretch/>
        </p:blipFill>
        <p:spPr>
          <a:xfrm>
            <a:off x="260260" y="2118519"/>
            <a:ext cx="8623479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4" t="6482" r="78805" b="87730"/>
          <a:stretch/>
        </p:blipFill>
        <p:spPr>
          <a:xfrm>
            <a:off x="260260" y="861219"/>
            <a:ext cx="2514599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7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1283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 VIỆT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438400"/>
            <a:ext cx="9144000" cy="4525963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en-US" sz="4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45: </a:t>
            </a:r>
            <a:r>
              <a:rPr lang="en-US" sz="4800" b="1" smtClean="0">
                <a:solidFill>
                  <a:srgbClr val="0000FF"/>
                </a:solidFill>
                <a:latin typeface=".VnAvant" panose="020B7200000000000000" pitchFamily="34" charset="0"/>
                <a:cs typeface="Times New Roman" pitchFamily="18" charset="0"/>
              </a:rPr>
              <a:t>¤n tËp vµ kÓ chuyÖn</a:t>
            </a:r>
            <a:endParaRPr lang="en-US" sz="4800" b="1" dirty="0" smtClean="0">
              <a:solidFill>
                <a:srgbClr val="0000FF"/>
              </a:solidFill>
              <a:latin typeface=".VnAvant" panose="020B7200000000000000" pitchFamily="34" charset="0"/>
              <a:cs typeface="Times New Roman" pitchFamily="18" charset="0"/>
            </a:endParaRPr>
          </a:p>
          <a:p>
            <a:pPr marL="82296" indent="0" algn="ctr">
              <a:buNone/>
            </a:pPr>
            <a:r>
              <a:rPr lang="en-US" sz="3600" b="1" i="1" err="1" smtClean="0">
                <a:latin typeface=".VnTime" pitchFamily="34" charset="0"/>
                <a:cs typeface="Times New Roman" pitchFamily="18" charset="0"/>
              </a:rPr>
              <a:t>TiÕt</a:t>
            </a:r>
            <a:r>
              <a:rPr lang="en-US" sz="3600" b="1" i="1" smtClean="0">
                <a:latin typeface=".VnTime" pitchFamily="34" charset="0"/>
                <a:cs typeface="Times New Roman" pitchFamily="18" charset="0"/>
              </a:rPr>
              <a:t> 2 </a:t>
            </a:r>
            <a:endParaRPr lang="en-US" sz="3600" b="1" i="1" dirty="0">
              <a:latin typeface=".VnTime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07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5" t="17759" r="-2003" b="5133"/>
          <a:stretch/>
        </p:blipFill>
        <p:spPr>
          <a:xfrm>
            <a:off x="-9832" y="17206"/>
            <a:ext cx="9382432" cy="697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17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 - &amp;quot;TIẾNG VIỆT&amp;quot;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61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 - &amp;quot;TIẾNG VIỆT&amp;quot;&quot;/&gt;&lt;property id=&quot;20307&quot; value=&quot;264&quot;/&gt;&lt;/object&gt;&lt;object type=&quot;3&quot; unique_id=&quot;10011&quot;&gt;&lt;property id=&quot;20148&quot; value=&quot;5&quot;/&gt;&lt;property id=&quot;20300&quot; value=&quot;Slide 9 - &amp;quot;ViÕt vë&amp;quot;&quot;/&gt;&lt;property id=&quot;20307&quot; value=&quot;265&quot;/&gt;&lt;/object&gt;&lt;object type=&quot;3&quot; unique_id=&quot;10012&quot;&gt;&lt;property id=&quot;20148&quot; value=&quot;5&quot;/&gt;&lt;property id=&quot;20300&quot; value=&quot;Slide 10&quot;/&gt;&lt;property id=&quot;20307&quot; value=&quot;266&quot;/&gt;&lt;/object&gt;&lt;object type=&quot;3&quot; unique_id=&quot;10013&quot;&gt;&lt;property id=&quot;20148&quot; value=&quot;5&quot;/&gt;&lt;property id=&quot;20300&quot; value=&quot;Slide 11&quot;/&gt;&lt;property id=&quot;20307&quot; value=&quot;267&quot;/&gt;&lt;/object&gt;&lt;object type=&quot;3&quot; unique_id=&quot;10014&quot;&gt;&lt;property id=&quot;20148&quot; value=&quot;5&quot;/&gt;&lt;property id=&quot;20300&quot; value=&quot;Slide 12&quot;/&gt;&lt;property id=&quot;20307&quot; value=&quot;268&quot;/&gt;&lt;/object&gt;&lt;object type=&quot;3&quot; unique_id=&quot;10015&quot;&gt;&lt;property id=&quot;20148&quot; value=&quot;5&quot;/&gt;&lt;property id=&quot;20300&quot; value=&quot;Slide 13 - &amp;quot;TIẾNG VIỆT&amp;quot;&quot;/&gt;&lt;property id=&quot;20307&quot; value=&quot;269&quot;/&gt;&lt;/object&gt;&lt;object type=&quot;3&quot; unique_id=&quot;10016&quot;&gt;&lt;property id=&quot;20148&quot; value=&quot;5&quot;/&gt;&lt;property id=&quot;20300&quot; value=&quot;Slide 14&quot;/&gt;&lt;property id=&quot;20307&quot; value=&quot;270&quot;/&gt;&lt;/object&gt;&lt;object type=&quot;3&quot; unique_id=&quot;10017&quot;&gt;&lt;property id=&quot;20148&quot; value=&quot;5&quot;/&gt;&lt;property id=&quot;20300&quot; value=&quot;Slide 15&quot;/&gt;&lt;property id=&quot;20307&quot; value=&quot;271&quot;/&gt;&lt;/object&gt;&lt;object type=&quot;3&quot; unique_id=&quot;10018&quot;&gt;&lt;property id=&quot;20148&quot; value=&quot;5&quot;/&gt;&lt;property id=&quot;20300&quot; value=&quot;Slide 16&quot;/&gt;&lt;property id=&quot;20307&quot; value=&quot;272&quot;/&gt;&lt;/object&gt;&lt;object type=&quot;3&quot; unique_id=&quot;10019&quot;&gt;&lt;property id=&quot;20148&quot; value=&quot;5&quot;/&gt;&lt;property id=&quot;20300&quot; value=&quot;Slide 17&quot;/&gt;&lt;property id=&quot;20307&quot; value=&quot;273&quot;/&gt;&lt;/object&gt;&lt;object type=&quot;3&quot; unique_id=&quot;10020&quot;&gt;&lt;property id=&quot;20148&quot; value=&quot;5&quot;/&gt;&lt;property id=&quot;20300&quot; value=&quot;Slide 18&quot;/&gt;&lt;property id=&quot;20307&quot; value=&quot;274&quot;/&gt;&lt;/object&gt;&lt;object type=&quot;3&quot; unique_id=&quot;10021&quot;&gt;&lt;property id=&quot;20148&quot; value=&quot;5&quot;/&gt;&lt;property id=&quot;20300&quot; value=&quot;Slide 19 - &amp;quot;TIẾNG VIỆT&amp;quot;&quot;/&gt;&lt;property id=&quot;20307&quot; value=&quot;275&quot;/&gt;&lt;/object&gt;&lt;object type=&quot;3&quot; unique_id=&quot;10022&quot;&gt;&lt;property id=&quot;20148&quot; value=&quot;5&quot;/&gt;&lt;property id=&quot;20300&quot; value=&quot;Slide 20 - &amp;quot;ViÕt vë&amp;quot;&quot;/&gt;&lt;property id=&quot;20307&quot; value=&quot;276&quot;/&gt;&lt;/object&gt;&lt;object type=&quot;3&quot; unique_id=&quot;10023&quot;&gt;&lt;property id=&quot;20148&quot; value=&quot;5&quot;/&gt;&lt;property id=&quot;20300&quot; value=&quot;Slide 21&quot;/&gt;&lt;property id=&quot;20307&quot; value=&quot;277&quot;/&gt;&lt;/object&gt;&lt;object type=&quot;3&quot; unique_id=&quot;10024&quot;&gt;&lt;property id=&quot;20148&quot; value=&quot;5&quot;/&gt;&lt;property id=&quot;20300&quot; value=&quot;Slide 22&quot;/&gt;&lt;property id=&quot;20307&quot; value=&quot;278&quot;/&gt;&lt;/object&gt;&lt;object type=&quot;3&quot; unique_id=&quot;10025&quot;&gt;&lt;property id=&quot;20148&quot; value=&quot;5&quot;/&gt;&lt;property id=&quot;20300&quot; value=&quot;Slide 23&quot;/&gt;&lt;property id=&quot;20307&quot; value=&quot;279&quot;/&gt;&lt;/object&gt;&lt;object type=&quot;3&quot; unique_id=&quot;10026&quot;&gt;&lt;property id=&quot;20148&quot; value=&quot;5&quot;/&gt;&lt;property id=&quot;20300&quot; value=&quot;Slide 24 - &amp;quot;TIẾNG VIỆT&amp;quot;&quot;/&gt;&lt;property id=&quot;20307&quot; value=&quot;280&quot;/&gt;&lt;/object&gt;&lt;object type=&quot;3&quot; unique_id=&quot;10027&quot;&gt;&lt;property id=&quot;20148&quot; value=&quot;5&quot;/&gt;&lt;property id=&quot;20300&quot; value=&quot;Slide 25&quot;/&gt;&lt;property id=&quot;20307&quot; value=&quot;281&quot;/&gt;&lt;/object&gt;&lt;object type=&quot;3&quot; unique_id=&quot;10028&quot;&gt;&lt;property id=&quot;20148&quot; value=&quot;5&quot;/&gt;&lt;property id=&quot;20300&quot; value=&quot;Slide 26&quot;/&gt;&lt;property id=&quot;20307&quot; value=&quot;282&quot;/&gt;&lt;/object&gt;&lt;object type=&quot;3&quot; unique_id=&quot;10029&quot;&gt;&lt;property id=&quot;20148&quot; value=&quot;5&quot;/&gt;&lt;property id=&quot;20300&quot; value=&quot;Slide 27&quot;/&gt;&lt;property id=&quot;20307&quot; value=&quot;283&quot;/&gt;&lt;/object&gt;&lt;object type=&quot;3&quot; unique_id=&quot;10030&quot;&gt;&lt;property id=&quot;20148&quot; value=&quot;5&quot;/&gt;&lt;property id=&quot;20300&quot; value=&quot;Slide 28&quot;/&gt;&lt;property id=&quot;20307&quot; value=&quot;284&quot;/&gt;&lt;/object&gt;&lt;object type=&quot;3&quot; unique_id=&quot;10031&quot;&gt;&lt;property id=&quot;20148&quot; value=&quot;5&quot;/&gt;&lt;property id=&quot;20300&quot; value=&quot;Slide 29&quot;/&gt;&lt;property id=&quot;20307&quot; value=&quot;285&quot;/&gt;&lt;/object&gt;&lt;object type=&quot;3&quot; unique_id=&quot;10032&quot;&gt;&lt;property id=&quot;20148&quot; value=&quot;5&quot;/&gt;&lt;property id=&quot;20300&quot; value=&quot;Slide 30 - &amp;quot;TIẾNG VIỆT&amp;quot;&quot;/&gt;&lt;property id=&quot;20307&quot; value=&quot;286&quot;/&gt;&lt;/object&gt;&lt;object type=&quot;3&quot; unique_id=&quot;10033&quot;&gt;&lt;property id=&quot;20148&quot; value=&quot;5&quot;/&gt;&lt;property id=&quot;20300&quot; value=&quot;Slide 31 - &amp;quot;ViÕt vë&amp;quot;&quot;/&gt;&lt;property id=&quot;20307&quot; value=&quot;287&quot;/&gt;&lt;/object&gt;&lt;object type=&quot;3&quot; unique_id=&quot;10034&quot;&gt;&lt;property id=&quot;20148&quot; value=&quot;5&quot;/&gt;&lt;property id=&quot;20300&quot; value=&quot;Slide 32&quot;/&gt;&lt;property id=&quot;20307&quot; value=&quot;288&quot;/&gt;&lt;/object&gt;&lt;object type=&quot;3&quot; unique_id=&quot;10035&quot;&gt;&lt;property id=&quot;20148&quot; value=&quot;5&quot;/&gt;&lt;property id=&quot;20300&quot; value=&quot;Slide 33&quot;/&gt;&lt;property id=&quot;20307&quot; value=&quot;290&quot;/&gt;&lt;/object&gt;&lt;object type=&quot;3&quot; unique_id=&quot;10036&quot;&gt;&lt;property id=&quot;20148&quot; value=&quot;5&quot;/&gt;&lt;property id=&quot;20300&quot; value=&quot;Slide 34&quot;/&gt;&lt;property id=&quot;20307&quot; value=&quot;289&quot;/&gt;&lt;/object&gt;&lt;object type=&quot;3&quot; unique_id=&quot;10037&quot;&gt;&lt;property id=&quot;20148&quot; value=&quot;5&quot;/&gt;&lt;property id=&quot;20300&quot; value=&quot;Slide 35&quot;/&gt;&lt;property id=&quot;20307&quot; value=&quot;291&quot;/&gt;&lt;/object&gt;&lt;/object&gt;&lt;object type=&quot;8&quot; unique_id=&quot;1007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</TotalTime>
  <Words>30</Words>
  <Application>Microsoft Office PowerPoint</Application>
  <PresentationFormat>On-screen Show (4:3)</PresentationFormat>
  <Paragraphs>8</Paragraphs>
  <Slides>10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.VnAvant</vt:lpstr>
      <vt:lpstr>.VnTime</vt:lpstr>
      <vt:lpstr>Arial</vt:lpstr>
      <vt:lpstr>Calibri</vt:lpstr>
      <vt:lpstr>Times New Roman</vt:lpstr>
      <vt:lpstr>Office Theme</vt:lpstr>
      <vt:lpstr>KHỞI ĐỘNG</vt:lpstr>
      <vt:lpstr>TIẾNG VIỆT</vt:lpstr>
      <vt:lpstr>PowerPoint Presentation</vt:lpstr>
      <vt:lpstr>PowerPoint Presentation</vt:lpstr>
      <vt:lpstr>PowerPoint Presentation</vt:lpstr>
      <vt:lpstr>THƯ GIÃN</vt:lpstr>
      <vt:lpstr>PowerPoint Presentation</vt:lpstr>
      <vt:lpstr>TIẾNG VIỆT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SKY</dc:creator>
  <cp:lastModifiedBy>Administrator</cp:lastModifiedBy>
  <cp:revision>41</cp:revision>
  <dcterms:created xsi:type="dcterms:W3CDTF">2020-08-12T07:49:48Z</dcterms:created>
  <dcterms:modified xsi:type="dcterms:W3CDTF">2020-08-26T15:11:22Z</dcterms:modified>
</cp:coreProperties>
</file>