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318" r:id="rId2"/>
    <p:sldId id="292" r:id="rId3"/>
    <p:sldId id="294" r:id="rId4"/>
    <p:sldId id="295" r:id="rId5"/>
    <p:sldId id="296" r:id="rId6"/>
    <p:sldId id="297" r:id="rId7"/>
    <p:sldId id="319" r:id="rId8"/>
    <p:sldId id="298" r:id="rId9"/>
    <p:sldId id="316" r:id="rId10"/>
    <p:sldId id="300" r:id="rId11"/>
    <p:sldId id="320" r:id="rId12"/>
    <p:sldId id="301" r:id="rId13"/>
    <p:sldId id="317" r:id="rId14"/>
    <p:sldId id="303" r:id="rId15"/>
    <p:sldId id="304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3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KHỞI ĐỘNG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uc-Xac-Xuc-X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4167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vë</a:t>
            </a:r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a-Con-Buom-Vang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Bµ ®· nghØ h­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u. Ngµy ngµy, bµ ®i chî, nÊu ¨n vµ ch¨m lo cho con ch¸u. Mçi lÇn ®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 bÐ ®i d¹o, bµ hay kÓ vÒ ngµy x</a:t>
            </a:r>
            <a:r>
              <a:rPr lang="en-US" sz="57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­a. Lêi bµ dÞu ªm.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Bµ ®· nghØ h­</a:t>
            </a:r>
            <a:r>
              <a:rPr lang="en-US" sz="5200" b="1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. Ngµy ngµy, bµ ®i chî, nÊu ¨n vµ ch¨m lo cho con ch¸u. Mçi lÇn ®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 bÐ ®i d¹o, bµ hay kÓ vÒ ngµy x</a:t>
            </a:r>
            <a:r>
              <a:rPr lang="en-US" sz="57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>
                <a:solidFill>
                  <a:srgbClr val="0000FF"/>
                </a:solidFill>
                <a:latin typeface=".VnAvant" pitchFamily="34" charset="0"/>
              </a:rPr>
              <a:t>­a. Lêi bµ dÞu ªm.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4200" y="5879010"/>
            <a:ext cx="572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9778" r="7768" b="4074"/>
          <a:stretch/>
        </p:blipFill>
        <p:spPr>
          <a:xfrm>
            <a:off x="0" y="-19050"/>
            <a:ext cx="919515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44: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iu  </a:t>
            </a:r>
            <a:r>
              <a:rPr lang="en-US" sz="54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ư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u</a:t>
            </a:r>
            <a:endParaRPr lang="en-US" sz="4800" b="1" dirty="0" smtClean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smtClean="0">
                <a:latin typeface=".VnTime" pitchFamily="34" charset="0"/>
                <a:cs typeface="Times New Roman" pitchFamily="18" charset="0"/>
              </a:rPr>
              <a:t> 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6036" y="4383370"/>
            <a:ext cx="7471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Bµ ®· nghØ h</a:t>
            </a:r>
            <a:r>
              <a:rPr lang="en-US" sz="4400" smtClean="0">
                <a:latin typeface=".VnAvant" panose="020B7200000000000000" pitchFamily="34" charset="0"/>
              </a:rPr>
              <a:t>ư</a:t>
            </a:r>
            <a:r>
              <a:rPr lang="en-US" sz="3600" smtClean="0">
                <a:latin typeface=".VnAvant" panose="020B7200000000000000" pitchFamily="34" charset="0"/>
              </a:rPr>
              <a:t>u mµ lu«n bËn bÞu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6200" y="4383369"/>
            <a:ext cx="805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1170" y="4448424"/>
            <a:ext cx="558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67778"/>
          <a:stretch/>
        </p:blipFill>
        <p:spPr>
          <a:xfrm>
            <a:off x="-23570" y="914399"/>
            <a:ext cx="9167570" cy="3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3183" y="1652093"/>
            <a:ext cx="76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4903" y="2739164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</a:rPr>
              <a:t>h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0188" y="4120757"/>
            <a:ext cx="164621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h</a:t>
            </a:r>
            <a:r>
              <a:rPr lang="vi-VN" sz="60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2738" y="2685144"/>
            <a:ext cx="1098378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1652093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898" y="2448838"/>
            <a:ext cx="3773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dÞu      ®Þu      xÝu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312359"/>
            <a:ext cx="3467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iu   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iu        iu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123" y="2394223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h­</a:t>
            </a:r>
            <a:r>
              <a:rPr lang="vi-VN" sz="4400" b="1" smtClean="0">
                <a:latin typeface=".VnAvant" pitchFamily="34" charset="0"/>
              </a:rPr>
              <a:t>ư</a:t>
            </a:r>
            <a:r>
              <a:rPr lang="vi-VN" sz="3600" b="1" smtClean="0">
                <a:latin typeface=".VnAvant" pitchFamily="34" charset="0"/>
              </a:rPr>
              <a:t>u</a:t>
            </a:r>
            <a:r>
              <a:rPr lang="en-US" sz="3600" b="1">
                <a:latin typeface=".VnAvant" pitchFamily="34" charset="0"/>
              </a:rPr>
              <a:t> </a:t>
            </a:r>
            <a:r>
              <a:rPr lang="en-US" sz="3600" b="1" smtClean="0">
                <a:latin typeface=".VnAvant" pitchFamily="34" charset="0"/>
              </a:rPr>
              <a:t>    m</a:t>
            </a:r>
            <a:r>
              <a:rPr lang="vi-VN" sz="4400" b="1" smtClean="0">
                <a:latin typeface=".VnAvant" pitchFamily="34" charset="0"/>
              </a:rPr>
              <a:t>ư</a:t>
            </a:r>
            <a:r>
              <a:rPr lang="vi-VN" sz="3600" b="1" smtClean="0">
                <a:latin typeface=".VnAvant" pitchFamily="34" charset="0"/>
              </a:rPr>
              <a:t>u</a:t>
            </a:r>
            <a:r>
              <a:rPr lang="en-US" sz="3600" b="1" smtClean="0">
                <a:latin typeface=".VnAvant" pitchFamily="34" charset="0"/>
              </a:rPr>
              <a:t>      l</a:t>
            </a:r>
            <a:r>
              <a:rPr lang="vi-VN" sz="4000" b="1" smtClean="0">
                <a:latin typeface=".VnAvant" pitchFamily="34" charset="0"/>
              </a:rPr>
              <a:t>ư</a:t>
            </a:r>
            <a:r>
              <a:rPr lang="vi-VN" sz="3200" b="1" smtClean="0">
                <a:latin typeface=".VnAvant" pitchFamily="34" charset="0"/>
              </a:rPr>
              <a:t>u</a:t>
            </a:r>
            <a:endParaRPr lang="vi-VN" sz="36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5114" y="2386705"/>
            <a:ext cx="4126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</a:t>
            </a:r>
            <a:r>
              <a:rPr lang="vi-VN" sz="44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   </a:t>
            </a:r>
            <a:r>
              <a:rPr lang="vi-VN" sz="40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2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vi-VN" sz="36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build="allAtOnce"/>
      <p:bldP spid="6" grpId="0" build="allAtOnce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856" y="2426111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r×u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38930" y="2330861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7371" y="5450331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qu¶ lùu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37349" y="5369885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11661" y="2521359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®Þu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64118" y="2426110"/>
            <a:ext cx="111424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58895" r="69246" b="32357"/>
          <a:stretch/>
        </p:blipFill>
        <p:spPr>
          <a:xfrm>
            <a:off x="972130" y="456481"/>
            <a:ext cx="2133600" cy="177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58241" r="48838" b="33011"/>
          <a:stretch/>
        </p:blipFill>
        <p:spPr>
          <a:xfrm>
            <a:off x="6229525" y="559691"/>
            <a:ext cx="2133600" cy="177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4" t="58930" r="29065" b="32322"/>
          <a:stretch/>
        </p:blipFill>
        <p:spPr>
          <a:xfrm>
            <a:off x="972130" y="3519155"/>
            <a:ext cx="2133600" cy="177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4" t="58688" r="7695" b="32564"/>
          <a:stretch/>
        </p:blipFill>
        <p:spPr>
          <a:xfrm>
            <a:off x="6229525" y="3622365"/>
            <a:ext cx="2133600" cy="177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42141" y="553187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con cõu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57839" y="5481908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3889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74444" r="30005" b="5556"/>
          <a:stretch/>
        </p:blipFill>
        <p:spPr>
          <a:xfrm>
            <a:off x="25400" y="1066799"/>
            <a:ext cx="9118600" cy="41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44: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iu  </a:t>
            </a:r>
            <a:r>
              <a:rPr lang="en-US" sz="54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ư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u</a:t>
            </a:r>
            <a:endParaRPr lang="en-US" sz="4800" b="1" dirty="0" smtClean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161</Words>
  <Application>Microsoft Office PowerPoint</Application>
  <PresentationFormat>On-screen Show (4:3)</PresentationFormat>
  <Paragraphs>31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.VnTime</vt:lpstr>
      <vt:lpstr>Arial</vt:lpstr>
      <vt:lpstr>Calibri</vt:lpstr>
      <vt:lpstr>Times New Roman</vt:lpstr>
      <vt:lpstr>Office Theme</vt:lpstr>
      <vt:lpstr>KHỞI ĐỘNG</vt:lpstr>
      <vt:lpstr>TIẾNG VIỆT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TIẾNG VIỆT</vt:lpstr>
      <vt:lpstr>ViÕt vë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Administrator</cp:lastModifiedBy>
  <cp:revision>41</cp:revision>
  <dcterms:created xsi:type="dcterms:W3CDTF">2020-08-12T07:49:48Z</dcterms:created>
  <dcterms:modified xsi:type="dcterms:W3CDTF">2020-08-26T15:10:33Z</dcterms:modified>
</cp:coreProperties>
</file>