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6"/>
  </p:notesMasterIdLst>
  <p:sldIdLst>
    <p:sldId id="291" r:id="rId2"/>
    <p:sldId id="280" r:id="rId3"/>
    <p:sldId id="281" r:id="rId4"/>
    <p:sldId id="282" r:id="rId5"/>
    <p:sldId id="283" r:id="rId6"/>
    <p:sldId id="284" r:id="rId7"/>
    <p:sldId id="292" r:id="rId8"/>
    <p:sldId id="285" r:id="rId9"/>
    <p:sldId id="286" r:id="rId10"/>
    <p:sldId id="287" r:id="rId11"/>
    <p:sldId id="293" r:id="rId12"/>
    <p:sldId id="288" r:id="rId13"/>
    <p:sldId id="290" r:id="rId14"/>
    <p:sldId id="289" r:id="rId15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FF9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5C161-AB57-4B24-9837-8925A0BE8F5D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DC7CB-22CF-46C1-8CC7-50B205A9A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8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15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89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76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9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3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41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70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8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01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3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39C6D-705B-4CB3-A477-E559EA636457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11024-D906-444A-9189-63C41D4FC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0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</a:rPr>
              <a:t>KHỞI ĐỘNG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ia-Con-Buom-Vang-Cao-Le-Ha-Tr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  <a:latin typeface=".VnAvant" pitchFamily="34" charset="0"/>
              </a:rPr>
              <a:t>ViÕt</a:t>
            </a:r>
            <a:r>
              <a:rPr lang="en-US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.VnAvant" pitchFamily="34" charset="0"/>
              </a:rPr>
              <a:t>vë</a:t>
            </a:r>
            <a:endParaRPr lang="en-US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4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" t="73119" r="76756" b="21187"/>
          <a:stretch/>
        </p:blipFill>
        <p:spPr bwMode="auto">
          <a:xfrm>
            <a:off x="228600" y="228600"/>
            <a:ext cx="2249714" cy="111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03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GIÃN</a:t>
            </a:r>
            <a:endParaRPr lang="en-US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e-Yeu-Khong-Nao-Xuan-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7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1084" y="4508599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smtClean="0">
                <a:solidFill>
                  <a:srgbClr val="0000FF"/>
                </a:solidFill>
                <a:latin typeface=".VnAvant" pitchFamily="34" charset="0"/>
              </a:rPr>
              <a:t>    Nhµ d× T</a:t>
            </a:r>
            <a:r>
              <a:rPr lang="en-US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b="1" smtClean="0">
                <a:solidFill>
                  <a:srgbClr val="0000FF"/>
                </a:solidFill>
                <a:latin typeface=".VnAvant" pitchFamily="34" charset="0"/>
              </a:rPr>
              <a:t> ë quª cã c©y cau, giµn trÇu. Sau nhµ cã rau c¶i, rau dÒn vµ c¶ d­</a:t>
            </a:r>
            <a:r>
              <a:rPr lang="en-US" sz="5200" b="1" smtClean="0">
                <a:solidFill>
                  <a:srgbClr val="0000FF"/>
                </a:solidFill>
                <a:latin typeface=".VnAvant" pitchFamily="34" charset="0"/>
              </a:rPr>
              <a:t>ư</a:t>
            </a:r>
            <a:r>
              <a:rPr lang="en-US" b="1" smtClean="0">
                <a:solidFill>
                  <a:srgbClr val="0000FF"/>
                </a:solidFill>
                <a:latin typeface=".VnAvant" pitchFamily="34" charset="0"/>
              </a:rPr>
              <a:t>a hÊu. GÇn nhµ d× cã c©y cÇu tre nhá. Xa xa lµ d·y nói cao.­ </a:t>
            </a:r>
            <a:endParaRPr lang="en-US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66240" y="7010400"/>
            <a:ext cx="497252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©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56093" y="7466201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ao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9184" y="7916306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27174" y="8362937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67295" y="8362937"/>
            <a:ext cx="800219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eo</a:t>
            </a:r>
            <a:endParaRPr lang="en-US" sz="37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t="3334" r="9782" b="63333"/>
          <a:stretch/>
        </p:blipFill>
        <p:spPr>
          <a:xfrm>
            <a:off x="50736" y="-19051"/>
            <a:ext cx="9093264" cy="441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0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1084" y="4508599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   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µ d×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T</a:t>
            </a:r>
            <a:r>
              <a:rPr lang="en-US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 ë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qu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ª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c©y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c</a:t>
            </a:r>
            <a:r>
              <a:rPr lang="en-US" b="1" dirty="0" err="1" smtClean="0">
                <a:solidFill>
                  <a:srgbClr val="FF0000"/>
                </a:solidFill>
                <a:latin typeface=".VnAvant" pitchFamily="34" charset="0"/>
              </a:rPr>
              <a:t>au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giµn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tr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Ç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S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au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µ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r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au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c¶i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r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au</a:t>
            </a:r>
            <a:r>
              <a:rPr lang="en-US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dÒn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 vµ c¶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d­</a:t>
            </a:r>
            <a:r>
              <a:rPr lang="en-US" sz="5200" b="1" dirty="0" err="1" smtClean="0">
                <a:solidFill>
                  <a:srgbClr val="0000FF"/>
                </a:solidFill>
                <a:latin typeface=".VnAvant" pitchFamily="34" charset="0"/>
              </a:rPr>
              <a:t>ư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a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h</a:t>
            </a:r>
            <a:r>
              <a:rPr lang="en-US" b="1" dirty="0" err="1">
                <a:solidFill>
                  <a:srgbClr val="0000FF"/>
                </a:solidFill>
                <a:latin typeface=".VnAvant" pitchFamily="34" charset="0"/>
              </a:rPr>
              <a:t>Ê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GÇn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nh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µ d×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cã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c©y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cÇ</a:t>
            </a:r>
            <a:r>
              <a:rPr lang="en-US" b="1" dirty="0" err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tre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nhá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.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Xa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xa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 lµ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d·y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nói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.VnAvant" pitchFamily="34" charset="0"/>
              </a:rPr>
              <a:t>cao</a:t>
            </a:r>
            <a:r>
              <a:rPr lang="en-US" b="1" dirty="0" smtClean="0">
                <a:solidFill>
                  <a:srgbClr val="0000FF"/>
                </a:solidFill>
                <a:latin typeface=".VnAvant" pitchFamily="34" charset="0"/>
              </a:rPr>
              <a:t>.­ </a:t>
            </a:r>
            <a:endParaRPr lang="en-US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t="3334" r="9782" b="63333"/>
          <a:stretch/>
        </p:blipFill>
        <p:spPr>
          <a:xfrm>
            <a:off x="50736" y="-19051"/>
            <a:ext cx="9093264" cy="441681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35000" y="4894580"/>
            <a:ext cx="497252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 smtClean="0">
                <a:solidFill>
                  <a:srgbClr val="FF0000"/>
                </a:solidFill>
                <a:latin typeface=".VnAvant" pitchFamily="34" charset="0"/>
              </a:rPr>
              <a:t>©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85572" y="5397500"/>
            <a:ext cx="497252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 dirty="0" smtClean="0">
                <a:solidFill>
                  <a:srgbClr val="FF0000"/>
                </a:solidFill>
                <a:latin typeface=".VnAvant" pitchFamily="34" charset="0"/>
              </a:rPr>
              <a:t>©</a:t>
            </a:r>
            <a:endParaRPr lang="en-US" sz="37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71758" y="5397500"/>
            <a:ext cx="497252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00" b="1" dirty="0" smtClean="0">
                <a:solidFill>
                  <a:srgbClr val="FF0000"/>
                </a:solidFill>
                <a:latin typeface=".VnAvant" pitchFamily="34" charset="0"/>
              </a:rPr>
              <a:t>©</a:t>
            </a:r>
            <a:endParaRPr lang="en-US" sz="3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7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t="50462" r="6094" b="5689"/>
          <a:stretch/>
        </p:blipFill>
        <p:spPr>
          <a:xfrm>
            <a:off x="-177864" y="381000"/>
            <a:ext cx="9321864" cy="581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9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128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525963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4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43 : </a:t>
            </a:r>
            <a:r>
              <a:rPr lang="en-US" sz="48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itchFamily="18" charset="0"/>
              </a:rPr>
              <a:t>au - ©u - ªu</a:t>
            </a:r>
          </a:p>
          <a:p>
            <a:pPr marL="82296" indent="0" algn="ctr">
              <a:buNone/>
            </a:pPr>
            <a:r>
              <a:rPr lang="en-US" sz="3600" b="1" i="1" smtClean="0">
                <a:latin typeface=".VnTime" pitchFamily="34" charset="0"/>
                <a:cs typeface="Times New Roman" pitchFamily="18" charset="0"/>
              </a:rPr>
              <a:t>TiÕt </a:t>
            </a:r>
            <a:r>
              <a:rPr lang="en-US" sz="3600" b="1" i="1" dirty="0" smtClean="0">
                <a:latin typeface=".VnTime" pitchFamily="34" charset="0"/>
                <a:cs typeface="Times New Roman" pitchFamily="18" charset="0"/>
              </a:rPr>
              <a:t>1 </a:t>
            </a:r>
            <a:endParaRPr lang="en-US" sz="3600" b="1" i="1" dirty="0">
              <a:latin typeface=".VnTime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8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6036" y="4383370"/>
            <a:ext cx="7205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.VnAvant" panose="020B7200000000000000" pitchFamily="34" charset="0"/>
              </a:rPr>
              <a:t>§µn sÎ n©u kªu rÝu rÝt ë sau nhµ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2171" y="4402420"/>
            <a:ext cx="7809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.VnAvant" pitchFamily="34" charset="0"/>
              </a:rPr>
              <a:t>©</a:t>
            </a:r>
            <a:r>
              <a:rPr lang="en-US" sz="3600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38900" y="4382914"/>
            <a:ext cx="7809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.VnAvant" pitchFamily="34" charset="0"/>
              </a:rPr>
              <a:t>au</a:t>
            </a:r>
            <a:endParaRPr lang="en-US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90192" y="4382413"/>
            <a:ext cx="7649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.VnAvant" panose="020B7200000000000000" pitchFamily="34" charset="0"/>
              </a:rPr>
              <a:t>ªu</a:t>
            </a:r>
            <a:endParaRPr lang="en-US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66667"/>
          <a:stretch/>
        </p:blipFill>
        <p:spPr>
          <a:xfrm>
            <a:off x="0" y="685800"/>
            <a:ext cx="9144000" cy="320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6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KY\Downloads\file-hinh-anh-sgk-tieng-viet-bo-ket-noi-tri-thuc-voi-cuoc-song\1\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7" t="37191" r="76552" b="57076"/>
          <a:stretch/>
        </p:blipFill>
        <p:spPr bwMode="auto">
          <a:xfrm>
            <a:off x="381000" y="507672"/>
            <a:ext cx="2191296" cy="117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83183" y="1652093"/>
            <a:ext cx="1085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au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4903" y="2739164"/>
            <a:ext cx="54864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.VnAvant" pitchFamily="34" charset="0"/>
              </a:rPr>
              <a:t>s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40188" y="4120757"/>
            <a:ext cx="147501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latin typeface=".VnAvant" pitchFamily="34" charset="0"/>
              </a:rPr>
              <a:t>s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au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2738" y="2743200"/>
            <a:ext cx="1056700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au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2403" y="1652094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©u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09266" y="1652093"/>
            <a:ext cx="10438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5400" b="1" dirty="0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5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3898" y="2448838"/>
            <a:ext cx="2430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cau     tµu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13541" y="2477398"/>
            <a:ext cx="2606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bËu     gÊu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6867" y="2466960"/>
            <a:ext cx="2127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au</a:t>
            </a:r>
            <a:r>
              <a:rPr lang="en-US" sz="3600" b="1" smtClean="0">
                <a:latin typeface=".VnAvant" pitchFamily="34" charset="0"/>
              </a:rPr>
              <a:t>      </a:t>
            </a:r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au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4896" y="2324997"/>
            <a:ext cx="22990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©</a:t>
            </a:r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u  </a:t>
            </a:r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    ©u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9514" y="2445133"/>
            <a:ext cx="2820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khÒu      rªu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39726" y="2292732"/>
            <a:ext cx="22797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u  </a:t>
            </a:r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.VnAvant" pitchFamily="34" charset="0"/>
              </a:rPr>
              <a:t>    ªu</a:t>
            </a:r>
            <a:endParaRPr lang="en-US" sz="36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31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 build="allAtOnce"/>
      <p:bldP spid="8" grpId="0" build="allAtOnce"/>
      <p:bldP spid="9" grpId="0" build="allAtOnce"/>
      <p:bldP spid="6" grpId="0" build="allAtOnce"/>
      <p:bldP spid="10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0856" y="2426111"/>
            <a:ext cx="1616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rau cñ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44160" y="2337691"/>
            <a:ext cx="937917" cy="8368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66865" y="5491697"/>
            <a:ext cx="1939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chó tÔu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436843" y="5411251"/>
            <a:ext cx="969978" cy="7267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76047" y="2337691"/>
            <a:ext cx="2114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latin typeface=".VnAvant" pitchFamily="34" charset="0"/>
              </a:rPr>
              <a:t>con tr©u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376481" y="2242441"/>
            <a:ext cx="1114247" cy="8368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 t="58635" r="60834" b="31496"/>
          <a:stretch/>
        </p:blipFill>
        <p:spPr>
          <a:xfrm>
            <a:off x="630045" y="389164"/>
            <a:ext cx="2817770" cy="18423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58821" r="33858" b="31310"/>
          <a:stretch/>
        </p:blipFill>
        <p:spPr>
          <a:xfrm>
            <a:off x="5936337" y="389164"/>
            <a:ext cx="2817770" cy="18423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3" t="58777" r="8650" b="31354"/>
          <a:stretch/>
        </p:blipFill>
        <p:spPr>
          <a:xfrm>
            <a:off x="3118567" y="3352800"/>
            <a:ext cx="2817770" cy="184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4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/>
      <p:bldP spid="12" grpId="0" animBg="1"/>
      <p:bldP spid="13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GIÃN</a:t>
            </a:r>
            <a:endParaRPr lang="en-US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i-Ong-Nau-Va-Em-Be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1000" y="4737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2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76632" r="28334" b="5952"/>
          <a:stretch/>
        </p:blipFill>
        <p:spPr>
          <a:xfrm>
            <a:off x="0" y="1143000"/>
            <a:ext cx="9197550" cy="363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8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128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525963"/>
          </a:xfrm>
        </p:spPr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en-US" sz="48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43 </a:t>
            </a:r>
            <a:r>
              <a:rPr lang="en-US" sz="4800" b="1" smtClean="0">
                <a:solidFill>
                  <a:srgbClr val="0000FF"/>
                </a:solidFill>
                <a:latin typeface=".VnAvant" panose="020B7200000000000000" pitchFamily="34" charset="0"/>
                <a:cs typeface="Times New Roman" pitchFamily="18" charset="0"/>
              </a:rPr>
              <a:t>au  ©u  ªu</a:t>
            </a:r>
            <a:endParaRPr lang="en-US" sz="4800" b="1" dirty="0" smtClean="0">
              <a:solidFill>
                <a:srgbClr val="0000FF"/>
              </a:solidFill>
              <a:latin typeface=".VnAvant" panose="020B7200000000000000" pitchFamily="34" charset="0"/>
              <a:cs typeface="Times New Roman" pitchFamily="18" charset="0"/>
            </a:endParaRPr>
          </a:p>
          <a:p>
            <a:pPr marL="82296" indent="0" algn="ctr">
              <a:buNone/>
            </a:pPr>
            <a:r>
              <a:rPr lang="en-US" sz="3600" b="1" i="1" dirty="0" err="1" smtClean="0">
                <a:latin typeface=".VnTime" pitchFamily="34" charset="0"/>
                <a:cs typeface="Times New Roman" pitchFamily="18" charset="0"/>
              </a:rPr>
              <a:t>TiÕt</a:t>
            </a:r>
            <a:r>
              <a:rPr lang="en-US" sz="3600" b="1" i="1" dirty="0" smtClean="0">
                <a:latin typeface=".VnTime" pitchFamily="34" charset="0"/>
                <a:cs typeface="Times New Roman" pitchFamily="18" charset="0"/>
              </a:rPr>
              <a:t> 2 </a:t>
            </a:r>
            <a:endParaRPr lang="en-US" sz="3600" b="1" i="1" dirty="0">
              <a:latin typeface=".VnTime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74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 - &amp;quot;TIẾNG VIỆT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 - &amp;quot;TIẾNG VIỆT&amp;quot;&quot;/&gt;&lt;property id=&quot;20307&quot; value=&quot;264&quot;/&gt;&lt;/object&gt;&lt;object type=&quot;3&quot; unique_id=&quot;10011&quot;&gt;&lt;property id=&quot;20148&quot; value=&quot;5&quot;/&gt;&lt;property id=&quot;20300&quot; value=&quot;Slide 9 - &amp;quot;ViÕt vë&amp;quot;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268&quot;/&gt;&lt;/object&gt;&lt;object type=&quot;3&quot; unique_id=&quot;10015&quot;&gt;&lt;property id=&quot;20148&quot; value=&quot;5&quot;/&gt;&lt;property id=&quot;20300&quot; value=&quot;Slide 13 - &amp;quot;TIẾNG VIỆT&amp;quot;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70&quot;/&gt;&lt;/object&gt;&lt;object type=&quot;3&quot; unique_id=&quot;10017&quot;&gt;&lt;property id=&quot;20148&quot; value=&quot;5&quot;/&gt;&lt;property id=&quot;20300&quot; value=&quot;Slide 15&quot;/&gt;&lt;property id=&quot;20307&quot; value=&quot;271&quot;/&gt;&lt;/object&gt;&lt;object type=&quot;3&quot; unique_id=&quot;10018&quot;&gt;&lt;property id=&quot;20148&quot; value=&quot;5&quot;/&gt;&lt;property id=&quot;20300&quot; value=&quot;Slide 16&quot;/&gt;&lt;property id=&quot;20307&quot; value=&quot;272&quot;/&gt;&lt;/object&gt;&lt;object type=&quot;3&quot; unique_id=&quot;10019&quot;&gt;&lt;property id=&quot;20148&quot; value=&quot;5&quot;/&gt;&lt;property id=&quot;20300&quot; value=&quot;Slide 17&quot;/&gt;&lt;property id=&quot;20307&quot; value=&quot;273&quot;/&gt;&lt;/object&gt;&lt;object type=&quot;3&quot; unique_id=&quot;10020&quot;&gt;&lt;property id=&quot;20148&quot; value=&quot;5&quot;/&gt;&lt;property id=&quot;20300&quot; value=&quot;Slide 18&quot;/&gt;&lt;property id=&quot;20307&quot; value=&quot;274&quot;/&gt;&lt;/object&gt;&lt;object type=&quot;3&quot; unique_id=&quot;10021&quot;&gt;&lt;property id=&quot;20148&quot; value=&quot;5&quot;/&gt;&lt;property id=&quot;20300&quot; value=&quot;Slide 19 - &amp;quot;TIẾNG VIỆT&amp;quot;&quot;/&gt;&lt;property id=&quot;20307&quot; value=&quot;275&quot;/&gt;&lt;/object&gt;&lt;object type=&quot;3&quot; unique_id=&quot;10022&quot;&gt;&lt;property id=&quot;20148&quot; value=&quot;5&quot;/&gt;&lt;property id=&quot;20300&quot; value=&quot;Slide 20 - &amp;quot;ViÕt vë&amp;quot;&quot;/&gt;&lt;property id=&quot;20307&quot; value=&quot;276&quot;/&gt;&lt;/object&gt;&lt;object type=&quot;3&quot; unique_id=&quot;10023&quot;&gt;&lt;property id=&quot;20148&quot; value=&quot;5&quot;/&gt;&lt;property id=&quot;20300&quot; value=&quot;Slide 21&quot;/&gt;&lt;property id=&quot;20307&quot; value=&quot;277&quot;/&gt;&lt;/object&gt;&lt;object type=&quot;3&quot; unique_id=&quot;10024&quot;&gt;&lt;property id=&quot;20148&quot; value=&quot;5&quot;/&gt;&lt;property id=&quot;20300&quot; value=&quot;Slide 22&quot;/&gt;&lt;property id=&quot;20307&quot; value=&quot;278&quot;/&gt;&lt;/object&gt;&lt;object type=&quot;3&quot; unique_id=&quot;10025&quot;&gt;&lt;property id=&quot;20148&quot; value=&quot;5&quot;/&gt;&lt;property id=&quot;20300&quot; value=&quot;Slide 23&quot;/&gt;&lt;property id=&quot;20307&quot; value=&quot;279&quot;/&gt;&lt;/object&gt;&lt;object type=&quot;3&quot; unique_id=&quot;10026&quot;&gt;&lt;property id=&quot;20148&quot; value=&quot;5&quot;/&gt;&lt;property id=&quot;20300&quot; value=&quot;Slide 24 - &amp;quot;TIẾNG VIỆT&amp;quot;&quot;/&gt;&lt;property id=&quot;20307&quot; value=&quot;280&quot;/&gt;&lt;/object&gt;&lt;object type=&quot;3&quot; unique_id=&quot;10027&quot;&gt;&lt;property id=&quot;20148&quot; value=&quot;5&quot;/&gt;&lt;property id=&quot;20300&quot; value=&quot;Slide 25&quot;/&gt;&lt;property id=&quot;20307&quot; value=&quot;281&quot;/&gt;&lt;/object&gt;&lt;object type=&quot;3&quot; unique_id=&quot;10028&quot;&gt;&lt;property id=&quot;20148&quot; value=&quot;5&quot;/&gt;&lt;property id=&quot;20300&quot; value=&quot;Slide 26&quot;/&gt;&lt;property id=&quot;20307&quot; value=&quot;282&quot;/&gt;&lt;/object&gt;&lt;object type=&quot;3&quot; unique_id=&quot;10029&quot;&gt;&lt;property id=&quot;20148&quot; value=&quot;5&quot;/&gt;&lt;property id=&quot;20300&quot; value=&quot;Slide 27&quot;/&gt;&lt;property id=&quot;20307&quot; value=&quot;283&quot;/&gt;&lt;/object&gt;&lt;object type=&quot;3&quot; unique_id=&quot;10030&quot;&gt;&lt;property id=&quot;20148&quot; value=&quot;5&quot;/&gt;&lt;property id=&quot;20300&quot; value=&quot;Slide 28&quot;/&gt;&lt;property id=&quot;20307&quot; value=&quot;284&quot;/&gt;&lt;/object&gt;&lt;object type=&quot;3&quot; unique_id=&quot;10031&quot;&gt;&lt;property id=&quot;20148&quot; value=&quot;5&quot;/&gt;&lt;property id=&quot;20300&quot; value=&quot;Slide 29&quot;/&gt;&lt;property id=&quot;20307&quot; value=&quot;285&quot;/&gt;&lt;/object&gt;&lt;object type=&quot;3&quot; unique_id=&quot;10032&quot;&gt;&lt;property id=&quot;20148&quot; value=&quot;5&quot;/&gt;&lt;property id=&quot;20300&quot; value=&quot;Slide 30 - &amp;quot;TIẾNG VIỆT&amp;quot;&quot;/&gt;&lt;property id=&quot;20307&quot; value=&quot;286&quot;/&gt;&lt;/object&gt;&lt;object type=&quot;3&quot; unique_id=&quot;10033&quot;&gt;&lt;property id=&quot;20148&quot; value=&quot;5&quot;/&gt;&lt;property id=&quot;20300&quot; value=&quot;Slide 31 - &amp;quot;ViÕt vë&amp;quot;&quot;/&gt;&lt;property id=&quot;20307&quot; value=&quot;287&quot;/&gt;&lt;/object&gt;&lt;object type=&quot;3&quot; unique_id=&quot;10034&quot;&gt;&lt;property id=&quot;20148&quot; value=&quot;5&quot;/&gt;&lt;property id=&quot;20300&quot; value=&quot;Slide 32&quot;/&gt;&lt;property id=&quot;20307&quot; value=&quot;288&quot;/&gt;&lt;/object&gt;&lt;object type=&quot;3&quot; unique_id=&quot;10035&quot;&gt;&lt;property id=&quot;20148&quot; value=&quot;5&quot;/&gt;&lt;property id=&quot;20300&quot; value=&quot;Slide 33&quot;/&gt;&lt;property id=&quot;20307&quot; value=&quot;290&quot;/&gt;&lt;/object&gt;&lt;object type=&quot;3&quot; unique_id=&quot;10036&quot;&gt;&lt;property id=&quot;20148&quot; value=&quot;5&quot;/&gt;&lt;property id=&quot;20300&quot; value=&quot;Slide 34&quot;/&gt;&lt;property id=&quot;20307&quot; value=&quot;289&quot;/&gt;&lt;/object&gt;&lt;object type=&quot;3&quot; unique_id=&quot;10037&quot;&gt;&lt;property id=&quot;20148&quot; value=&quot;5&quot;/&gt;&lt;property id=&quot;20300&quot; value=&quot;Slide 35&quot;/&gt;&lt;property id=&quot;20307&quot; value=&quot;291&quot;/&gt;&lt;/object&gt;&lt;/object&gt;&lt;object type=&quot;8&quot; unique_id=&quot;1007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170</Words>
  <Application>Microsoft Office PowerPoint</Application>
  <PresentationFormat>On-screen Show (4:3)</PresentationFormat>
  <Paragraphs>39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.VnAvant</vt:lpstr>
      <vt:lpstr>.VnTime</vt:lpstr>
      <vt:lpstr>Arial</vt:lpstr>
      <vt:lpstr>Calibri</vt:lpstr>
      <vt:lpstr>Tahoma</vt:lpstr>
      <vt:lpstr>Times New Roman</vt:lpstr>
      <vt:lpstr>Office Theme</vt:lpstr>
      <vt:lpstr>KHỞI ĐỘNG</vt:lpstr>
      <vt:lpstr>TIẾNG VIỆT</vt:lpstr>
      <vt:lpstr>PowerPoint Presentation</vt:lpstr>
      <vt:lpstr>PowerPoint Presentation</vt:lpstr>
      <vt:lpstr>PowerPoint Presentation</vt:lpstr>
      <vt:lpstr>PowerPoint Presentation</vt:lpstr>
      <vt:lpstr>THƯ GIÃN</vt:lpstr>
      <vt:lpstr>PowerPoint Presentation</vt:lpstr>
      <vt:lpstr>TIẾNG VIỆT</vt:lpstr>
      <vt:lpstr>ViÕt vë</vt:lpstr>
      <vt:lpstr>THƯ GIÃN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Administrator</cp:lastModifiedBy>
  <cp:revision>41</cp:revision>
  <dcterms:created xsi:type="dcterms:W3CDTF">2020-08-12T07:49:48Z</dcterms:created>
  <dcterms:modified xsi:type="dcterms:W3CDTF">2020-08-26T15:09:23Z</dcterms:modified>
</cp:coreProperties>
</file>