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81" r:id="rId2"/>
    <p:sldId id="269" r:id="rId3"/>
    <p:sldId id="270" r:id="rId4"/>
    <p:sldId id="271" r:id="rId5"/>
    <p:sldId id="272" r:id="rId6"/>
    <p:sldId id="273" r:id="rId7"/>
    <p:sldId id="279" r:id="rId8"/>
    <p:sldId id="274" r:id="rId9"/>
    <p:sldId id="275" r:id="rId10"/>
    <p:sldId id="276" r:id="rId11"/>
    <p:sldId id="280" r:id="rId12"/>
    <p:sldId id="277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KHỞI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22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 Trªn c©y cao, ®µn chµo mµo bay ®i, bay l¹i. MÊy chó s¸o ®en vui ca vÐo von. Cßn chim ri vÉn ch¨m chØ. Chó tha r¬m kh« vÒ khÐo lÐo lµm tæ.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4914" y="447957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b="64444"/>
          <a:stretch/>
        </p:blipFill>
        <p:spPr>
          <a:xfrm>
            <a:off x="0" y="-431807"/>
            <a:ext cx="9143999" cy="48391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6856" y="448874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5334" y="447957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75187" y="4935372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78" y="538547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6268" y="5832108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6389" y="5832108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9457" r="-831" b="-220"/>
          <a:stretch/>
        </p:blipFill>
        <p:spPr>
          <a:xfrm>
            <a:off x="0" y="0"/>
            <a:ext cx="9220200" cy="69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32657" y="1085558"/>
            <a:ext cx="9089218" cy="3086684"/>
          </a:xfrm>
        </p:spPr>
      </p:pic>
      <p:sp>
        <p:nvSpPr>
          <p:cNvPr id="6" name="TextBox 5"/>
          <p:cNvSpPr txBox="1"/>
          <p:nvPr/>
        </p:nvSpPr>
        <p:spPr>
          <a:xfrm>
            <a:off x="1485790" y="4421470"/>
            <a:ext cx="7172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.VnAvant" pitchFamily="34" charset="0"/>
              </a:rPr>
              <a:t>Ao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thu</a:t>
            </a:r>
            <a:r>
              <a:rPr lang="en-US" sz="3600" dirty="0" smtClean="0">
                <a:latin typeface=".VnAvant" pitchFamily="34" charset="0"/>
              </a:rPr>
              <a:t> l¹nh </a:t>
            </a:r>
            <a:r>
              <a:rPr lang="en-US" sz="3600" dirty="0" err="1" smtClean="0">
                <a:latin typeface=".VnAvant" pitchFamily="34" charset="0"/>
              </a:rPr>
              <a:t>lÏo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nước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trong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veo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82161" y="442147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02434" y="4421470"/>
            <a:ext cx="787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4425097"/>
            <a:ext cx="787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5717" y="1683249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7102" y="2804555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l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2387" y="4186148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lÏo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4937" y="2808591"/>
            <a:ext cx="107273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8129" y="4191000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4937" y="1683250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901" y="1017972"/>
            <a:ext cx="286297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348" y="2448838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chµo    dao    s¸o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77" y="2466960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dÎo     ®Ïo      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913" y="2457899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smtClean="0">
                <a:latin typeface=".VnAvant" pitchFamily="34" charset="0"/>
              </a:rPr>
              <a:t>     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 smtClean="0">
                <a:latin typeface=".VnAvant" pitchFamily="34" charset="0"/>
              </a:rPr>
              <a:t>    </a:t>
            </a:r>
            <a:r>
              <a:rPr lang="en-US" sz="2000" b="1" smtClean="0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486" y="2465134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smtClean="0">
                <a:latin typeface=".VnAvant" pitchFamily="34" charset="0"/>
              </a:rPr>
              <a:t>  </a:t>
            </a:r>
            <a:r>
              <a:rPr lang="en-US" sz="1400" b="1" smtClean="0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 smtClean="0">
                <a:latin typeface=".VnAvant" pitchFamily="34" charset="0"/>
              </a:rPr>
              <a:t>    </a:t>
            </a:r>
            <a:r>
              <a:rPr lang="en-US" sz="1000" b="1" smtClean="0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  </a:t>
            </a:r>
            <a:r>
              <a:rPr lang="en-US" sz="2000" b="1" smtClean="0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090" y="2362200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ng«i 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38930" y="2242443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4006" y="5724214"/>
            <a:ext cx="1044047" cy="9051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qu¶ t¸o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6481" y="224244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6667" r="70811" b="33333"/>
          <a:stretch/>
        </p:blipFill>
        <p:spPr>
          <a:xfrm>
            <a:off x="995807" y="400053"/>
            <a:ext cx="1676400" cy="167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6307750" y="400053"/>
            <a:ext cx="1676400" cy="167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57006" r="29432" b="32994"/>
          <a:stretch/>
        </p:blipFill>
        <p:spPr>
          <a:xfrm>
            <a:off x="957609" y="3733800"/>
            <a:ext cx="167640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6144904" y="3722914"/>
            <a:ext cx="2463153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ao bÌo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76047" y="5764436"/>
            <a:ext cx="710553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69600" y="5774817"/>
            <a:ext cx="1044047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20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115</Words>
  <Application>Microsoft Office PowerPoint</Application>
  <PresentationFormat>On-screen Show (4:3)</PresentationFormat>
  <Paragraphs>36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.VnTime</vt:lpstr>
      <vt:lpstr>Arial</vt:lpstr>
      <vt:lpstr>Calibri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TIẾNG VIỆT</vt:lpstr>
      <vt:lpstr>ViÕt vë</vt:lpstr>
      <vt:lpstr>THƯ GIÃN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Administrator</cp:lastModifiedBy>
  <cp:revision>42</cp:revision>
  <dcterms:created xsi:type="dcterms:W3CDTF">2020-08-12T07:49:48Z</dcterms:created>
  <dcterms:modified xsi:type="dcterms:W3CDTF">2020-08-26T15:09:50Z</dcterms:modified>
</cp:coreProperties>
</file>