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4" r:id="rId10"/>
    <p:sldId id="265" r:id="rId11"/>
    <p:sldId id="270" r:id="rId12"/>
    <p:sldId id="266" r:id="rId13"/>
    <p:sldId id="267" r:id="rId14"/>
    <p:sldId id="268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F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C161-AB57-4B24-9837-8925A0BE8F5D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C7CB-22CF-46C1-8CC7-50B205A9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1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9C6D-705B-4CB3-A477-E559EA636457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-Ba-Di-Ban-Lon-Con-Be-Bao-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2400" y="476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3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8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  <a:latin typeface=".VnAvant" pitchFamily="34" charset="0"/>
              </a:rPr>
              <a:t>ViÕt</a:t>
            </a:r>
            <a:r>
              <a:rPr lang="en-US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.VnAvant" pitchFamily="34" charset="0"/>
              </a:rPr>
              <a:t>vë</a:t>
            </a:r>
            <a:endParaRPr lang="en-US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73119" r="76756" b="21187"/>
          <a:stretch/>
        </p:blipFill>
        <p:spPr bwMode="auto">
          <a:xfrm>
            <a:off x="228600" y="228600"/>
            <a:ext cx="2249714" cy="111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26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GIÃN</a:t>
            </a:r>
            <a:endParaRPr lang="en-US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i-Ong-Nau-Va-Em-Be-Various-Artis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91000" y="4737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6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KY\Downloads\file-hinh-anh-sgk-tieng-viet-bo-ket-noi-tri-thuc-voi-cuoc-song\1\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" t="2404" r="9625" b="64445"/>
          <a:stretch/>
        </p:blipFill>
        <p:spPr bwMode="auto">
          <a:xfrm>
            <a:off x="609600" y="0"/>
            <a:ext cx="8153400" cy="450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1084" y="4508599"/>
            <a:ext cx="8802915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  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Lan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göi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th­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 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cho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Hµ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kÓ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vÒ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qu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ª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Lan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. </a:t>
            </a:r>
            <a:r>
              <a:rPr lang="en-US" b="1" dirty="0">
                <a:solidFill>
                  <a:srgbClr val="0000FF"/>
                </a:solidFill>
                <a:latin typeface=".VnAvantH" pitchFamily="34" charset="0"/>
              </a:rPr>
              <a:t>ë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®ã,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µ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sµn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n»m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ven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®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åi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.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Mïa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nµy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chim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ca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rén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r·,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sim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në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ré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tÝm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c¶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nói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®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åi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.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Lan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mêi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Hµ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lªn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th¨m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qu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ª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Lan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32" b="29803"/>
          <a:stretch/>
        </p:blipFill>
        <p:spPr bwMode="auto">
          <a:xfrm>
            <a:off x="3124200" y="4481229"/>
            <a:ext cx="381000" cy="60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084" y="5817594"/>
            <a:ext cx="86914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b="1" dirty="0" err="1" smtClean="0">
                <a:solidFill>
                  <a:srgbClr val="FF0000"/>
                </a:solidFill>
                <a:latin typeface=".VnAvant" pitchFamily="34" charset="0"/>
              </a:rPr>
              <a:t>nói</a:t>
            </a:r>
            <a:endParaRPr lang="en-US" sz="37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6142" y="4486073"/>
            <a:ext cx="89639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dirty="0" err="1">
                <a:solidFill>
                  <a:srgbClr val="FF0000"/>
                </a:solidFill>
                <a:latin typeface=".VnAvant" pitchFamily="34" charset="0"/>
              </a:rPr>
              <a:t>göi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6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SKY\Downloads\file-hinh-anh-sgk-tieng-viet-bo-ket-noi-tri-thuc-voi-cuoc-song\1\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" t="48104" r="7606" b="6507"/>
          <a:stretch/>
        </p:blipFill>
        <p:spPr bwMode="auto">
          <a:xfrm>
            <a:off x="-32657" y="0"/>
            <a:ext cx="9176657" cy="67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0242" y="838200"/>
            <a:ext cx="3410857" cy="5715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00FF"/>
                </a:solidFill>
                <a:latin typeface=".VnAvant" pitchFamily="34" charset="0"/>
              </a:rPr>
              <a:t>Xin</a:t>
            </a:r>
            <a:r>
              <a:rPr lang="en-US" sz="36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.VnAvant" pitchFamily="34" charset="0"/>
              </a:rPr>
              <a:t>phÐp</a:t>
            </a:r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4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41 UI ƯI</a:t>
            </a:r>
          </a:p>
          <a:p>
            <a:pPr marL="82296" indent="0" algn="ctr">
              <a:buNone/>
            </a:pPr>
            <a:r>
              <a:rPr lang="en-US" sz="3600" b="1" i="1" dirty="0" err="1" smtClean="0">
                <a:latin typeface=".VnTime" pitchFamily="34" charset="0"/>
                <a:cs typeface="Times New Roman" pitchFamily="18" charset="0"/>
              </a:rPr>
              <a:t>TiÕt</a:t>
            </a:r>
            <a:r>
              <a:rPr lang="en-US" sz="3600" b="1" i="1" dirty="0" smtClean="0">
                <a:latin typeface=".VnTime" pitchFamily="34" charset="0"/>
                <a:cs typeface="Times New Roman" pitchFamily="18" charset="0"/>
              </a:rPr>
              <a:t> 1 </a:t>
            </a:r>
            <a:endParaRPr lang="en-US" sz="3600" b="1" i="1" dirty="0">
              <a:latin typeface=".VnTim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89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7419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0" b="65831"/>
          <a:stretch/>
        </p:blipFill>
        <p:spPr bwMode="auto">
          <a:xfrm>
            <a:off x="543581" y="1765300"/>
            <a:ext cx="8056839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3727" y="4800600"/>
            <a:ext cx="4971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.VnAvant" pitchFamily="34" charset="0"/>
              </a:rPr>
              <a:t>Bµ </a:t>
            </a:r>
            <a:r>
              <a:rPr lang="en-US" sz="3600" dirty="0" err="1" smtClean="0">
                <a:latin typeface=".VnAvant" pitchFamily="34" charset="0"/>
              </a:rPr>
              <a:t>göi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cho</a:t>
            </a:r>
            <a:r>
              <a:rPr lang="en-US" sz="3600" dirty="0" smtClean="0">
                <a:latin typeface=".VnAvant" pitchFamily="34" charset="0"/>
              </a:rPr>
              <a:t> Hµ </a:t>
            </a:r>
            <a:r>
              <a:rPr lang="en-US" sz="3600" dirty="0" err="1" smtClean="0">
                <a:latin typeface=".VnAvant" pitchFamily="34" charset="0"/>
              </a:rPr>
              <a:t>tói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kÑo</a:t>
            </a:r>
            <a:endParaRPr lang="en-US" sz="3600" dirty="0"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19" b="33265"/>
          <a:stretch/>
        </p:blipFill>
        <p:spPr bwMode="auto">
          <a:xfrm>
            <a:off x="3152775" y="4846746"/>
            <a:ext cx="5365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457825" y="4821812"/>
            <a:ext cx="558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4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37191" r="76552" b="57076"/>
          <a:stretch/>
        </p:blipFill>
        <p:spPr bwMode="auto">
          <a:xfrm>
            <a:off x="381000" y="507672"/>
            <a:ext cx="2191296" cy="117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5717" y="1683249"/>
            <a:ext cx="766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7102" y="2804555"/>
            <a:ext cx="54864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vant" pitchFamily="34" charset="0"/>
              </a:rPr>
              <a:t>t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2386" y="4186148"/>
            <a:ext cx="96651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.VnAvant" pitchFamily="34" charset="0"/>
              </a:rPr>
              <a:t>tói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7704" y="2804555"/>
            <a:ext cx="76655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1840" y="4179781"/>
            <a:ext cx="766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299822" y="2954852"/>
            <a:ext cx="173652" cy="836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81" b="25287"/>
          <a:stretch/>
        </p:blipFill>
        <p:spPr bwMode="auto">
          <a:xfrm>
            <a:off x="5127373" y="1597839"/>
            <a:ext cx="756643" cy="100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13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380341"/>
            <a:ext cx="3589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.VnAvant" pitchFamily="34" charset="0"/>
              </a:rPr>
              <a:t>bïi</a:t>
            </a:r>
            <a:r>
              <a:rPr lang="en-US" sz="3600" b="1" dirty="0" smtClean="0">
                <a:latin typeface=".VnAvant" pitchFamily="34" charset="0"/>
              </a:rPr>
              <a:t>     </a:t>
            </a:r>
            <a:r>
              <a:rPr lang="en-US" sz="3600" b="1" dirty="0" err="1" smtClean="0">
                <a:latin typeface=".VnAvant" pitchFamily="34" charset="0"/>
              </a:rPr>
              <a:t>mòi</a:t>
            </a:r>
            <a:r>
              <a:rPr lang="en-US" sz="3600" b="1" dirty="0" smtClean="0">
                <a:latin typeface=".VnAvant" pitchFamily="34" charset="0"/>
              </a:rPr>
              <a:t>     </a:t>
            </a:r>
            <a:r>
              <a:rPr lang="en-US" sz="3600" b="1" dirty="0" err="1" smtClean="0">
                <a:latin typeface=".VnAvant" pitchFamily="34" charset="0"/>
              </a:rPr>
              <a:t>sñi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5775" y="2361291"/>
            <a:ext cx="3958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.VnAvant" pitchFamily="34" charset="0"/>
              </a:rPr>
              <a:t>cöi</a:t>
            </a:r>
            <a:r>
              <a:rPr lang="en-US" sz="3600" b="1" dirty="0" smtClean="0">
                <a:latin typeface=".VnAvant" pitchFamily="34" charset="0"/>
              </a:rPr>
              <a:t>      </a:t>
            </a:r>
            <a:r>
              <a:rPr lang="en-US" sz="3600" b="1" dirty="0" err="1" smtClean="0">
                <a:latin typeface=".VnAvant" pitchFamily="34" charset="0"/>
              </a:rPr>
              <a:t>göi</a:t>
            </a:r>
            <a:r>
              <a:rPr lang="en-US" sz="3600" b="1" dirty="0" smtClean="0">
                <a:latin typeface=".VnAvant" pitchFamily="34" charset="0"/>
              </a:rPr>
              <a:t>     </a:t>
            </a:r>
            <a:r>
              <a:rPr lang="en-US" sz="3600" b="1" dirty="0" err="1" smtClean="0">
                <a:latin typeface=".VnAvant" pitchFamily="34" charset="0"/>
              </a:rPr>
              <a:t>ngöi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237466"/>
            <a:ext cx="3337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r>
              <a:rPr lang="en-US" sz="3600" b="1" dirty="0" smtClean="0">
                <a:latin typeface=".VnAvant" pitchFamily="34" charset="0"/>
              </a:rPr>
              <a:t>    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3600" b="1" dirty="0" smtClean="0">
                <a:latin typeface=".VnAvant" pitchFamily="34" charset="0"/>
              </a:rPr>
              <a:t>  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r>
              <a:rPr lang="en-US" sz="3600" b="1" dirty="0" smtClean="0">
                <a:latin typeface=".VnAvant" pitchFamily="34" charset="0"/>
              </a:rPr>
              <a:t>     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81" b="25287"/>
          <a:stretch/>
        </p:blipFill>
        <p:spPr bwMode="auto">
          <a:xfrm>
            <a:off x="4686300" y="2370816"/>
            <a:ext cx="464397" cy="6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81" b="25287"/>
          <a:stretch/>
        </p:blipFill>
        <p:spPr bwMode="auto">
          <a:xfrm>
            <a:off x="6143625" y="2371977"/>
            <a:ext cx="464397" cy="6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81" b="25287"/>
          <a:stretch/>
        </p:blipFill>
        <p:spPr bwMode="auto">
          <a:xfrm>
            <a:off x="7751413" y="2370816"/>
            <a:ext cx="464397" cy="6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1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090" y="2362200"/>
            <a:ext cx="187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.VnAvant" pitchFamily="34" charset="0"/>
              </a:rPr>
              <a:t>d·y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nói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6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9" t="57351" r="61665" b="33293"/>
          <a:stretch/>
        </p:blipFill>
        <p:spPr bwMode="auto">
          <a:xfrm>
            <a:off x="239016" y="465430"/>
            <a:ext cx="3189984" cy="170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91158" y="2171702"/>
            <a:ext cx="937917" cy="836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34364" y="5133909"/>
            <a:ext cx="159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b</a:t>
            </a:r>
            <a:r>
              <a:rPr lang="en-US" sz="3600" b="1" dirty="0" err="1" smtClean="0">
                <a:latin typeface=".VnAvant" pitchFamily="34" charset="0"/>
              </a:rPr>
              <a:t>ôi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cá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11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7" t="57455" r="33177" b="33189"/>
          <a:stretch/>
        </p:blipFill>
        <p:spPr bwMode="auto">
          <a:xfrm>
            <a:off x="2877290" y="3237139"/>
            <a:ext cx="3189984" cy="170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3534365" y="5030495"/>
            <a:ext cx="870188" cy="8225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34103" y="2341781"/>
            <a:ext cx="169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.VnAvant" pitchFamily="34" charset="0"/>
              </a:rPr>
              <a:t>göi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thö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14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1" t="57873" r="5733" b="32771"/>
          <a:stretch/>
        </p:blipFill>
        <p:spPr bwMode="auto">
          <a:xfrm>
            <a:off x="5524498" y="465430"/>
            <a:ext cx="3189984" cy="170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6376047" y="2222023"/>
            <a:ext cx="937917" cy="836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91509" y="2284631"/>
            <a:ext cx="286297" cy="2462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4141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/>
      <p:bldP spid="12" grpId="0" animBg="1"/>
      <p:bldP spid="13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GIÃN</a:t>
            </a:r>
            <a:endParaRPr lang="en-US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a-Nha-Thuong-Nhau-Be-Bao-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3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73119" r="3437" b="6237"/>
          <a:stretch/>
        </p:blipFill>
        <p:spPr bwMode="auto">
          <a:xfrm>
            <a:off x="0" y="990600"/>
            <a:ext cx="1229485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92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41 UI ƯI</a:t>
            </a:r>
          </a:p>
          <a:p>
            <a:pPr marL="82296" indent="0" algn="ctr">
              <a:buNone/>
            </a:pPr>
            <a:r>
              <a:rPr lang="en-US" sz="3600" b="1" i="1" dirty="0" err="1" smtClean="0">
                <a:latin typeface=".VnTime" pitchFamily="34" charset="0"/>
                <a:cs typeface="Times New Roman" pitchFamily="18" charset="0"/>
              </a:rPr>
              <a:t>TiÕt</a:t>
            </a:r>
            <a:r>
              <a:rPr lang="en-US" sz="3600" b="1" i="1" dirty="0" smtClean="0">
                <a:latin typeface=".VnTime" pitchFamily="34" charset="0"/>
                <a:cs typeface="Times New Roman" pitchFamily="18" charset="0"/>
              </a:rPr>
              <a:t> 2 </a:t>
            </a:r>
            <a:endParaRPr lang="en-US" sz="3600" b="1" i="1" dirty="0">
              <a:latin typeface=".VnTim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TIẾNG VIỆT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 - &amp;quot;TIẾNG VIỆT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ViÕt vë&amp;quot;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 - &amp;quot;TIẾNG VIỆT&amp;quot;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 - &amp;quot;TIẾNG VIỆT&amp;quot;&quot;/&gt;&lt;property id=&quot;20307&quot; value=&quot;275&quot;/&gt;&lt;/object&gt;&lt;object type=&quot;3&quot; unique_id=&quot;10022&quot;&gt;&lt;property id=&quot;20148&quot; value=&quot;5&quot;/&gt;&lt;property id=&quot;20300&quot; value=&quot;Slide 20 - &amp;quot;ViÕt vë&amp;quot;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&quot;/&gt;&lt;property id=&quot;20307&quot; value=&quot;279&quot;/&gt;&lt;/object&gt;&lt;object type=&quot;3&quot; unique_id=&quot;10026&quot;&gt;&lt;property id=&quot;20148&quot; value=&quot;5&quot;/&gt;&lt;property id=&quot;20300&quot; value=&quot;Slide 24 - &amp;quot;TIẾNG VIỆT&amp;quot;&quot;/&gt;&lt;property id=&quot;20307&quot; value=&quot;280&quot;/&gt;&lt;/object&gt;&lt;object type=&quot;3&quot; unique_id=&quot;10027&quot;&gt;&lt;property id=&quot;20148&quot; value=&quot;5&quot;/&gt;&lt;property id=&quot;20300&quot; value=&quot;Slide 25&quot;/&gt;&lt;property id=&quot;20307&quot; value=&quot;281&quot;/&gt;&lt;/object&gt;&lt;object type=&quot;3&quot; unique_id=&quot;10028&quot;&gt;&lt;property id=&quot;20148&quot; value=&quot;5&quot;/&gt;&lt;property id=&quot;20300&quot; value=&quot;Slide 26&quot;/&gt;&lt;property id=&quot;20307&quot; value=&quot;282&quot;/&gt;&lt;/object&gt;&lt;object type=&quot;3&quot; unique_id=&quot;10029&quot;&gt;&lt;property id=&quot;20148&quot; value=&quot;5&quot;/&gt;&lt;property id=&quot;20300&quot; value=&quot;Slide 27&quot;/&gt;&lt;property id=&quot;20307&quot; value=&quot;283&quot;/&gt;&lt;/object&gt;&lt;object type=&quot;3&quot; unique_id=&quot;10030&quot;&gt;&lt;property id=&quot;20148&quot; value=&quot;5&quot;/&gt;&lt;property id=&quot;20300&quot; value=&quot;Slide 28&quot;/&gt;&lt;property id=&quot;20307&quot; value=&quot;284&quot;/&gt;&lt;/object&gt;&lt;object type=&quot;3&quot; unique_id=&quot;10031&quot;&gt;&lt;property id=&quot;20148&quot; value=&quot;5&quot;/&gt;&lt;property id=&quot;20300&quot; value=&quot;Slide 29&quot;/&gt;&lt;property id=&quot;20307&quot; value=&quot;285&quot;/&gt;&lt;/object&gt;&lt;object type=&quot;3&quot; unique_id=&quot;10032&quot;&gt;&lt;property id=&quot;20148&quot; value=&quot;5&quot;/&gt;&lt;property id=&quot;20300&quot; value=&quot;Slide 30 - &amp;quot;TIẾNG VIỆT&amp;quot;&quot;/&gt;&lt;property id=&quot;20307&quot; value=&quot;286&quot;/&gt;&lt;/object&gt;&lt;object type=&quot;3&quot; unique_id=&quot;10033&quot;&gt;&lt;property id=&quot;20148&quot; value=&quot;5&quot;/&gt;&lt;property id=&quot;20300&quot; value=&quot;Slide 31 - &amp;quot;ViÕt vë&amp;quot;&quot;/&gt;&lt;property id=&quot;20307&quot; value=&quot;287&quot;/&gt;&lt;/object&gt;&lt;object type=&quot;3&quot; unique_id=&quot;10034&quot;&gt;&lt;property id=&quot;20148&quot; value=&quot;5&quot;/&gt;&lt;property id=&quot;20300&quot; value=&quot;Slide 32&quot;/&gt;&lt;property id=&quot;20307&quot; value=&quot;288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289&quot;/&gt;&lt;/object&gt;&lt;object type=&quot;3&quot; unique_id=&quot;10037&quot;&gt;&lt;property id=&quot;20148&quot; value=&quot;5&quot;/&gt;&lt;property id=&quot;20300&quot; value=&quot;Slide 35&quot;/&gt;&lt;property id=&quot;20307&quot; value=&quot;291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105</Words>
  <Application>Microsoft Office PowerPoint</Application>
  <PresentationFormat>On-screen Show (4:3)</PresentationFormat>
  <Paragraphs>27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.VnAvant</vt:lpstr>
      <vt:lpstr>.VnAvantH</vt:lpstr>
      <vt:lpstr>.VnTime</vt:lpstr>
      <vt:lpstr>Arial</vt:lpstr>
      <vt:lpstr>Calibri</vt:lpstr>
      <vt:lpstr>Times New Roman</vt:lpstr>
      <vt:lpstr>Office Theme</vt:lpstr>
      <vt:lpstr>KHỞI ĐỘNG</vt:lpstr>
      <vt:lpstr>TIẾNG VIỆT</vt:lpstr>
      <vt:lpstr>PowerPoint Presentation</vt:lpstr>
      <vt:lpstr>PowerPoint Presentation</vt:lpstr>
      <vt:lpstr>PowerPoint Presentation</vt:lpstr>
      <vt:lpstr>PowerPoint Presentation</vt:lpstr>
      <vt:lpstr>THƯ GIÃN</vt:lpstr>
      <vt:lpstr>PowerPoint Presentation</vt:lpstr>
      <vt:lpstr>TIẾNG VIỆT</vt:lpstr>
      <vt:lpstr>ViÕt vë</vt:lpstr>
      <vt:lpstr>THƯ GIÃN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Administrator</cp:lastModifiedBy>
  <cp:revision>42</cp:revision>
  <dcterms:created xsi:type="dcterms:W3CDTF">2020-08-12T07:49:48Z</dcterms:created>
  <dcterms:modified xsi:type="dcterms:W3CDTF">2020-08-26T15:09:34Z</dcterms:modified>
</cp:coreProperties>
</file>