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350" r:id="rId3"/>
    <p:sldId id="267" r:id="rId4"/>
    <p:sldId id="335" r:id="rId5"/>
    <p:sldId id="336" r:id="rId6"/>
    <p:sldId id="347" r:id="rId7"/>
    <p:sldId id="348" r:id="rId8"/>
    <p:sldId id="349" r:id="rId9"/>
    <p:sldId id="277" r:id="rId10"/>
    <p:sldId id="299" r:id="rId11"/>
    <p:sldId id="351" r:id="rId12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FE0B3"/>
    <a:srgbClr val="FFB9DC"/>
    <a:srgbClr val="FFFF66"/>
    <a:srgbClr val="C9FFC9"/>
    <a:srgbClr val="FFDECD"/>
    <a:srgbClr val="B9E781"/>
    <a:srgbClr val="33CC33"/>
    <a:srgbClr val="72D477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544" autoAdjust="0"/>
  </p:normalViewPr>
  <p:slideViewPr>
    <p:cSldViewPr>
      <p:cViewPr>
        <p:scale>
          <a:sx n="66" d="100"/>
          <a:sy n="66" d="100"/>
        </p:scale>
        <p:origin x="-870" y="-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D6BCC-6ED7-4880-9868-8121FD3D1E36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2FCF-448E-419E-82E4-12DAE3C8EF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830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Nếu</a:t>
            </a:r>
            <a:r>
              <a:rPr lang="en-US" baseline="0" smtClean="0"/>
              <a:t> bài hát dài quá, thầy cô có thể dừng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721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Trong hình</a:t>
            </a:r>
            <a:r>
              <a:rPr lang="en-US" baseline="0" smtClean="0"/>
              <a:t> có 4 con số tương ứng với 4 thử thách. Các bạn hãy chọn các con số để hoàn thành các thử thách nhé!</a:t>
            </a:r>
          </a:p>
          <a:p>
            <a:r>
              <a:rPr lang="en-US" baseline="0" smtClean="0"/>
              <a:t>Cách chơi: Click vào số để đi đến thử thách. Sau khi chơi xong, Click vào ngôi nhà ở góc để đi tới nội dung tiếp theo của bài học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354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số để quay về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4838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số để quay về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067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số để quay về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36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số để quay về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551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tổ chức cho HS đọc vai, kể cả dạy online hay ofline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7220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618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61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376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47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934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0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85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07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56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807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13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75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83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046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audio" Target="../media/audio1.wav"/><Relationship Id="rId21" Type="http://schemas.microsoft.com/office/2007/relationships/hdphoto" Target="../media/hdphoto4.wdp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slide" Target="slide5.xml"/><Relationship Id="rId15" Type="http://schemas.openxmlformats.org/officeDocument/2006/relationships/image" Target="../media/image10.png"/><Relationship Id="rId10" Type="http://schemas.openxmlformats.org/officeDocument/2006/relationships/slide" Target="slide8.xml"/><Relationship Id="rId19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7.png"/><Relationship Id="rId14" Type="http://schemas.openxmlformats.org/officeDocument/2006/relationships/slide" Target="slide9.xml"/><Relationship Id="rId22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0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23333" y="1428736"/>
            <a:ext cx="6411885" cy="15607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Định</a:t>
            </a:r>
            <a:r>
              <a:rPr lang="en-US" sz="6000" b="1" dirty="0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hướng</a:t>
            </a:r>
            <a:r>
              <a:rPr lang="en-US" sz="6000" b="1" dirty="0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 </a:t>
            </a:r>
            <a:endParaRPr lang="en-US" sz="6000" b="1" dirty="0" smtClean="0">
              <a:solidFill>
                <a:srgbClr val="002060"/>
              </a:solidFill>
              <a:latin typeface="HP001 4 hàng" pitchFamily="34" charset="-93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651895" y="1428736"/>
            <a:ext cx="6411885" cy="15607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Hẹn</a:t>
            </a:r>
            <a:r>
              <a:rPr lang="en-US" sz="4800" b="1" dirty="0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gặp</a:t>
            </a:r>
            <a:r>
              <a:rPr lang="en-US" sz="4800" b="1" dirty="0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4800" b="1" dirty="0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4800" b="1" dirty="0" smtClean="0">
                <a:solidFill>
                  <a:srgbClr val="002060"/>
                </a:solidFill>
                <a:latin typeface="HP001 4 hàng" pitchFamily="34" charset="-93"/>
                <a:ea typeface="Arial-Rounded" pitchFamily="34" charset="0"/>
                <a:cs typeface="Arial" pitchFamily="34" charset="0"/>
              </a:rPr>
              <a:t> con!</a:t>
            </a:r>
            <a:endParaRPr lang="en-US" sz="4800" b="1" dirty="0" smtClean="0">
              <a:solidFill>
                <a:srgbClr val="002060"/>
              </a:solidFill>
              <a:latin typeface="HP001 4 hàng" pitchFamily="34" charset="-93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ction Songs for kids - The Singing Walrus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30" cy="6858000"/>
          </a:xfrm>
        </p:spPr>
      </p:pic>
    </p:spTree>
    <p:extLst>
      <p:ext uri="{BB962C8B-B14F-4D97-AF65-F5344CB8AC3E}">
        <p14:creationId xmlns:p14="http://schemas.microsoft.com/office/powerpoint/2010/main" xmlns="" val="190317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64" t="84400" r="-1"/>
          <a:stretch/>
        </p:blipFill>
        <p:spPr>
          <a:xfrm flipV="1">
            <a:off x="-1" y="-46232"/>
            <a:ext cx="12229975" cy="32203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11" name="Oval 10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1941" y="475222"/>
            <a:ext cx="2563006" cy="1107780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latin typeface="Akronism" pitchFamily="2" charset="0"/>
                <a:ea typeface="Arabia" pitchFamily="2" charset="0"/>
                <a:cs typeface="Arabia" pitchFamily="2" charset="0"/>
              </a:rPr>
              <a:t>9</a:t>
            </a:r>
            <a:endParaRPr lang="en-US" sz="6400" b="1"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7625" y="719212"/>
            <a:ext cx="7924172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GIỮA HỌC KÌ 1</a:t>
            </a:r>
            <a:endParaRPr lang="en-US" sz="54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820" y="4038600"/>
            <a:ext cx="5399891" cy="101564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6000" b="1" smtClean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7, 8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8288" y="2842566"/>
            <a:ext cx="3657600" cy="37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0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25" b="27705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4" name="AutoShape 2" descr="4 four wathermelon cute Sticker by Lemon Tea 🍋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4 four wathermelon cute Sticker by Lemon Tea 🍋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4 four wathermelon cute Sticker by Lemon Tea 🍋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cute animals png - 28 Collection Of Cute Animal Numbers Clipart - Animal  Number 1 Clipart | #716472 - Vip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0368" y="1922879"/>
            <a:ext cx="905663" cy="140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ntertainment – DREAM CREATIV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45"/>
          <a:stretch/>
        </p:blipFill>
        <p:spPr bwMode="auto">
          <a:xfrm>
            <a:off x="6661628" y="613192"/>
            <a:ext cx="1191576" cy="134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4 Cute图标——免费下载，有PNG和矢量图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9319" y="2739863"/>
            <a:ext cx="2152650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uyển sinh | Kaisei Đà Nẵ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5233" y="2898382"/>
            <a:ext cx="871538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5902" b="39978" l="72500" r="98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30" t="2338" b="61724"/>
          <a:stretch/>
        </p:blipFill>
        <p:spPr>
          <a:xfrm>
            <a:off x="10671969" y="5243900"/>
            <a:ext cx="1524000" cy="161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5119" y="1861633"/>
            <a:ext cx="1066800" cy="10024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3988" b="89930" l="3516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0368" y="465138"/>
            <a:ext cx="1397867" cy="136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6714" b="91429" l="1429" r="96429">
                        <a14:foregroundMark x1="36571" y1="32429" x2="34000" y2="48714"/>
                        <a14:foregroundMark x1="62000" y1="44286" x2="69714" y2="5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7102" y="1716168"/>
            <a:ext cx="1147800" cy="11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7357" y="293496"/>
            <a:ext cx="801737" cy="7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22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cute animals png - 28 Collection Of Cute Animal Numbers Clipart - Animal  Number 1 Clipart | #716472 - Vip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1519" y="110343"/>
            <a:ext cx="905663" cy="140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78919" y="530173"/>
            <a:ext cx="9540599" cy="1353419"/>
            <a:chOff x="231033" y="915918"/>
            <a:chExt cx="8834624" cy="1353419"/>
          </a:xfrm>
        </p:grpSpPr>
        <p:grpSp>
          <p:nvGrpSpPr>
            <p:cNvPr id="9" name="Group 8"/>
            <p:cNvGrpSpPr/>
            <p:nvPr/>
          </p:nvGrpSpPr>
          <p:grpSpPr>
            <a:xfrm>
              <a:off x="231033" y="915918"/>
              <a:ext cx="885140" cy="731520"/>
              <a:chOff x="2961290" y="1727884"/>
              <a:chExt cx="1448369" cy="1188720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2961290" y="1937044"/>
                <a:ext cx="144836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11</a:t>
                </a:r>
                <a:endParaRPr lang="en" sz="4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78050" y="945898"/>
              <a:ext cx="80876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Nhìn tranh, nói tên câu chuyện và kể lại câu chuyện.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315" y="1857373"/>
            <a:ext cx="6076517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869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Entertainment – DREAM CREATIV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45"/>
          <a:stretch/>
        </p:blipFill>
        <p:spPr bwMode="auto">
          <a:xfrm>
            <a:off x="10912478" y="228600"/>
            <a:ext cx="1191576" cy="134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8919" y="530173"/>
            <a:ext cx="9540599" cy="1353419"/>
            <a:chOff x="231033" y="915918"/>
            <a:chExt cx="8834624" cy="1353419"/>
          </a:xfrm>
        </p:grpSpPr>
        <p:grpSp>
          <p:nvGrpSpPr>
            <p:cNvPr id="5" name="Group 4"/>
            <p:cNvGrpSpPr/>
            <p:nvPr/>
          </p:nvGrpSpPr>
          <p:grpSpPr>
            <a:xfrm>
              <a:off x="231033" y="915918"/>
              <a:ext cx="885140" cy="731520"/>
              <a:chOff x="2961290" y="1727884"/>
              <a:chExt cx="1448369" cy="1188720"/>
            </a:xfrm>
          </p:grpSpPr>
          <p:sp>
            <p:nvSpPr>
              <p:cNvPr id="7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8" name="Google Shape;423;p36"/>
              <p:cNvSpPr txBox="1">
                <a:spLocks/>
              </p:cNvSpPr>
              <p:nvPr/>
            </p:nvSpPr>
            <p:spPr>
              <a:xfrm>
                <a:off x="2961290" y="1937044"/>
                <a:ext cx="144836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11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78050" y="945898"/>
              <a:ext cx="80876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Nhìn tranh, nói tên câu chuyện và kể lại câu chuyện.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719" y="1883592"/>
            <a:ext cx="5867400" cy="481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62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Tuyển sinh | Kaisei Đà Nẵ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5358" y="69457"/>
            <a:ext cx="871538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5639" y="530173"/>
            <a:ext cx="9573879" cy="1353419"/>
            <a:chOff x="200216" y="915918"/>
            <a:chExt cx="8865441" cy="1353419"/>
          </a:xfrm>
        </p:grpSpPr>
        <p:grpSp>
          <p:nvGrpSpPr>
            <p:cNvPr id="5" name="Group 4"/>
            <p:cNvGrpSpPr/>
            <p:nvPr/>
          </p:nvGrpSpPr>
          <p:grpSpPr>
            <a:xfrm>
              <a:off x="200216" y="915918"/>
              <a:ext cx="973654" cy="731520"/>
              <a:chOff x="2910864" y="1727884"/>
              <a:chExt cx="1593206" cy="1188720"/>
            </a:xfrm>
          </p:grpSpPr>
          <p:sp>
            <p:nvSpPr>
              <p:cNvPr id="7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8" name="Google Shape;423;p36"/>
              <p:cNvSpPr txBox="1">
                <a:spLocks/>
              </p:cNvSpPr>
              <p:nvPr/>
            </p:nvSpPr>
            <p:spPr>
              <a:xfrm>
                <a:off x="2910864" y="1937044"/>
                <a:ext cx="1593206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11</a:t>
                </a:r>
                <a:endParaRPr lang="en" sz="48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78050" y="945898"/>
              <a:ext cx="80876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Nhìn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chuyện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lại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chuyện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1713" y="1893117"/>
            <a:ext cx="568099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9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4 Cute图标——免费下载，有PNG和矢量图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4520" y="0"/>
            <a:ext cx="1617318" cy="161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93433" y="530173"/>
            <a:ext cx="9526085" cy="1353419"/>
            <a:chOff x="244473" y="915918"/>
            <a:chExt cx="8821184" cy="1353419"/>
          </a:xfrm>
        </p:grpSpPr>
        <p:grpSp>
          <p:nvGrpSpPr>
            <p:cNvPr id="4" name="Group 3"/>
            <p:cNvGrpSpPr/>
            <p:nvPr/>
          </p:nvGrpSpPr>
          <p:grpSpPr>
            <a:xfrm>
              <a:off x="244473" y="915918"/>
              <a:ext cx="885140" cy="731520"/>
              <a:chOff x="2983282" y="1727884"/>
              <a:chExt cx="1448369" cy="1188720"/>
            </a:xfrm>
          </p:grpSpPr>
          <p:sp>
            <p:nvSpPr>
              <p:cNvPr id="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/>
              <p:cNvSpPr txBox="1">
                <a:spLocks/>
              </p:cNvSpPr>
              <p:nvPr/>
            </p:nvSpPr>
            <p:spPr>
              <a:xfrm>
                <a:off x="2983282" y="1937044"/>
                <a:ext cx="144836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11</a:t>
                </a:r>
                <a:endParaRPr lang="en" sz="4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978050" y="945898"/>
              <a:ext cx="80876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Nhìn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chuyện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lại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chuyện</a:t>
              </a:r>
              <a:r>
                <a:rPr lang="en-US" sz="4000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9313" y="1883592"/>
            <a:ext cx="5791200" cy="491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85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11126" y="841123"/>
            <a:ext cx="11635631" cy="1353419"/>
            <a:chOff x="143064" y="915918"/>
            <a:chExt cx="11635631" cy="1353419"/>
          </a:xfrm>
        </p:grpSpPr>
        <p:grpSp>
          <p:nvGrpSpPr>
            <p:cNvPr id="7" name="Group 6"/>
            <p:cNvGrpSpPr/>
            <p:nvPr/>
          </p:nvGrpSpPr>
          <p:grpSpPr>
            <a:xfrm>
              <a:off x="143064" y="915918"/>
              <a:ext cx="973653" cy="731520"/>
              <a:chOff x="2817348" y="1727884"/>
              <a:chExt cx="1593206" cy="1188720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2817348" y="1937044"/>
                <a:ext cx="1593206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400" smtClea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12</a:t>
                </a:r>
                <a:endParaRPr lang="en" sz="440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78050" y="945898"/>
              <a:ext cx="108006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Cùng bạn hỏi – đáp về những câu chuyện mà em vừa kể.</a:t>
              </a:r>
              <a:endPara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76274" y="2480608"/>
            <a:ext cx="10800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 </a:t>
            </a:r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Câu chuyện có mấy nhân vật?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Bạn thích nhân vật nào?</a:t>
            </a:r>
            <a:endParaRPr lang="en-US" sz="40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7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217</Words>
  <Application>Microsoft Office PowerPoint</Application>
  <PresentationFormat>Custom</PresentationFormat>
  <Paragraphs>35</Paragraphs>
  <Slides>11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ThaoPC</cp:lastModifiedBy>
  <cp:revision>259</cp:revision>
  <dcterms:created xsi:type="dcterms:W3CDTF">2020-09-01T15:19:38Z</dcterms:created>
  <dcterms:modified xsi:type="dcterms:W3CDTF">2021-11-04T09:04:48Z</dcterms:modified>
</cp:coreProperties>
</file>