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6" r:id="rId3"/>
  </p:sldMasterIdLst>
  <p:notesMasterIdLst>
    <p:notesMasterId r:id="rId11"/>
  </p:notesMasterIdLst>
  <p:sldIdLst>
    <p:sldId id="257" r:id="rId4"/>
    <p:sldId id="262" r:id="rId5"/>
    <p:sldId id="264" r:id="rId6"/>
    <p:sldId id="265" r:id="rId7"/>
    <p:sldId id="266" r:id="rId8"/>
    <p:sldId id="267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9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0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51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lang="en-US" altLang="zh-CN" sz="72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</a:rPr>
              <a:t>con</a:t>
            </a:r>
            <a:r>
              <a:rPr kumimoji="0" lang="en-US" altLang="zh-CN" sz="7200" b="1" i="0" u="none" strike="noStrike" kern="1200" cap="none" spc="0" normalizeH="0" baseline="0" noProof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đến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với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Toán</a:t>
            </a:r>
            <a:endParaRPr kumimoji="0" lang="en-US" altLang="zh-CN" sz="7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18: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0" y="118745"/>
            <a:ext cx="2247900" cy="9753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54175"/>
            <a:ext cx="11256134" cy="4098396"/>
          </a:xfrm>
          <a:prstGeom prst="rect">
            <a:avLst/>
          </a:prstGeom>
        </p:spPr>
      </p:pic>
      <p:sp>
        <p:nvSpPr>
          <p:cNvPr id="27" name="Text Box 26"/>
          <p:cNvSpPr txBox="1"/>
          <p:nvPr/>
        </p:nvSpPr>
        <p:spPr>
          <a:xfrm>
            <a:off x="3509645" y="2661451"/>
            <a:ext cx="164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60 kg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3509645" y="3484025"/>
            <a:ext cx="164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20 kg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755130" y="2687955"/>
            <a:ext cx="164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13 kg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6958330" y="3497277"/>
            <a:ext cx="164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5 kg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10970260" y="2687955"/>
            <a:ext cx="1628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56 kg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10970259" y="3560913"/>
            <a:ext cx="142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25 kg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3022600" y="4351904"/>
            <a:ext cx="164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3053080" y="5158989"/>
            <a:ext cx="164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6405656" y="4381500"/>
            <a:ext cx="164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6492240" y="5158989"/>
            <a:ext cx="164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10483215" y="4362479"/>
            <a:ext cx="164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68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10491167" y="5179468"/>
            <a:ext cx="164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45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30175"/>
            <a:ext cx="10088245" cy="164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890" y="2325370"/>
            <a:ext cx="7357110" cy="4532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" y="3117215"/>
            <a:ext cx="4772025" cy="154749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346450" y="3215640"/>
            <a:ext cx="487045" cy="5778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27730" y="4086860"/>
            <a:ext cx="487045" cy="5778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725" y="102870"/>
            <a:ext cx="9195435" cy="49327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336147" y="5236166"/>
            <a:ext cx="5974080" cy="16218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mua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lít</a:t>
            </a:r>
            <a:r>
              <a:rPr lang="en-US" sz="3200" dirty="0"/>
              <a:t> </a:t>
            </a:r>
            <a:r>
              <a:rPr lang="en-US" sz="3200" dirty="0" err="1"/>
              <a:t>xăng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25 + 3 = 28 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)</a:t>
            </a:r>
          </a:p>
          <a:p>
            <a:pPr algn="ctr"/>
            <a:r>
              <a:rPr lang="en-US" sz="3200" dirty="0" smtClean="0"/>
              <a:t>                              </a:t>
            </a:r>
            <a:r>
              <a:rPr lang="en-US" sz="3200" dirty="0" err="1" smtClean="0"/>
              <a:t>Đáp</a:t>
            </a:r>
            <a:r>
              <a:rPr lang="en-US" sz="3200" dirty="0" smtClean="0"/>
              <a:t> </a:t>
            </a:r>
            <a:r>
              <a:rPr lang="en-US" sz="3200" dirty="0" err="1"/>
              <a:t>số</a:t>
            </a:r>
            <a:r>
              <a:rPr lang="en-US" sz="3200" dirty="0"/>
              <a:t>: 28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xăng</a:t>
            </a:r>
            <a:endParaRPr lang="en-US" sz="3200" i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141843" y="450574"/>
            <a:ext cx="3975653" cy="132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47534" y="804904"/>
            <a:ext cx="2926831" cy="6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265169" y="495222"/>
            <a:ext cx="1336570" cy="8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37582" y="811530"/>
            <a:ext cx="3975653" cy="132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200" y="255270"/>
            <a:ext cx="9062720" cy="3735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15" y="4467225"/>
            <a:ext cx="10066655" cy="151384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5659120" y="2789555"/>
            <a:ext cx="304165" cy="20891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38800" y="2931160"/>
            <a:ext cx="3499485" cy="18967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214370" y="2809875"/>
            <a:ext cx="2302510" cy="26777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786630" y="3752850"/>
            <a:ext cx="730250" cy="17348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516880" y="3601085"/>
            <a:ext cx="1491615" cy="18865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80</Words>
  <Application>Microsoft Office PowerPoint</Application>
  <PresentationFormat>Custom</PresentationFormat>
  <Paragraphs>22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2_Office Theme</vt:lpstr>
      <vt:lpstr>3_Office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SKY</cp:lastModifiedBy>
  <cp:revision>10</cp:revision>
  <dcterms:created xsi:type="dcterms:W3CDTF">2021-05-14T03:45:18Z</dcterms:created>
  <dcterms:modified xsi:type="dcterms:W3CDTF">2022-11-21T06:13:44Z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