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2" r:id="rId3"/>
    <p:sldId id="273" r:id="rId4"/>
    <p:sldId id="267" r:id="rId5"/>
    <p:sldId id="264" r:id="rId6"/>
    <p:sldId id="274" r:id="rId7"/>
    <p:sldId id="269" r:id="rId8"/>
    <p:sldId id="270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>
        <p:scale>
          <a:sx n="50" d="100"/>
          <a:sy n="50" d="100"/>
        </p:scale>
        <p:origin x="-1232" y="-24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C638-147A-4993-961F-64D01857C39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87AE-AB37-47EF-B868-11125CF1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các  từ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chốt</a:t>
            </a:r>
            <a:r>
              <a:rPr lang="en-US" baseline="0" smtClean="0"/>
              <a:t> kiến thức về dấu câu:Câu nào kể lại sv thì ta dùng dấu chấm, câu hỏi dùng dấu hỏi, câu bộc lộ cảm xúc thì dùng dấu chấm than. </a:t>
            </a:r>
          </a:p>
          <a:p>
            <a:r>
              <a:rPr lang="en-US" baseline="0" smtClean="0"/>
              <a:t>Yêu cầu HS nêu thêm ví dụ.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2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9232955" y="-477641"/>
            <a:ext cx="4762988" cy="4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"/>
          <p:cNvSpPr/>
          <p:nvPr/>
        </p:nvSpPr>
        <p:spPr>
          <a:xfrm>
            <a:off x="-1291710" y="3414159"/>
            <a:ext cx="4762988" cy="4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ctrTitle"/>
          </p:nvPr>
        </p:nvSpPr>
        <p:spPr>
          <a:xfrm flipH="1">
            <a:off x="1021500" y="1524568"/>
            <a:ext cx="4241082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 flipH="1">
            <a:off x="2790712" y="2096567"/>
            <a:ext cx="247187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ctrTitle" idx="2"/>
          </p:nvPr>
        </p:nvSpPr>
        <p:spPr>
          <a:xfrm flipH="1">
            <a:off x="6924926" y="4530517"/>
            <a:ext cx="4241082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3"/>
          </p:nvPr>
        </p:nvSpPr>
        <p:spPr>
          <a:xfrm flipH="1">
            <a:off x="6924926" y="5102533"/>
            <a:ext cx="2583194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ctrTitle" idx="4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6758" y="9204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 rot="7641468">
            <a:off x="10945208" y="51809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"/>
          <p:cNvSpPr/>
          <p:nvPr/>
        </p:nvSpPr>
        <p:spPr>
          <a:xfrm>
            <a:off x="11505649" y="556061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5"/>
          <p:cNvSpPr/>
          <p:nvPr/>
        </p:nvSpPr>
        <p:spPr>
          <a:xfrm>
            <a:off x="10955197" y="59277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5"/>
          <p:cNvSpPr/>
          <p:nvPr/>
        </p:nvSpPr>
        <p:spPr>
          <a:xfrm>
            <a:off x="-253920" y="1427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5"/>
          <p:cNvSpPr/>
          <p:nvPr/>
        </p:nvSpPr>
        <p:spPr>
          <a:xfrm>
            <a:off x="-804372" y="1794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153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63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2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3EED-3624-4FC9-8F19-5B8570DD8B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3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09" tIns="60853" rIns="121709" bIns="60853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5489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0" y="2679872"/>
            <a:ext cx="9459222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rgbClr val="CCD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319" y="475221"/>
            <a:ext cx="2869596" cy="110779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 smtClean="0">
                <a:solidFill>
                  <a:schemeClr val="tx1"/>
                </a:solidFill>
                <a:latin typeface="Akronism" pitchFamily="2" charset="0"/>
                <a:ea typeface="Arabia" pitchFamily="2" charset="0"/>
                <a:cs typeface="Arabia" pitchFamily="2" charset="0"/>
              </a:rPr>
              <a:t>10</a:t>
            </a:r>
            <a:endParaRPr lang="en-US" sz="6400" b="1">
              <a:solidFill>
                <a:schemeClr val="tx1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3487" y="2413000"/>
            <a:ext cx="1861301" cy="18288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32988" y="2479701"/>
            <a:ext cx="1579625" cy="176458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5300" smtClean="0">
                <a:solidFill>
                  <a:srgbClr val="FFFFFF"/>
                </a:solidFill>
                <a:latin typeface="Akronism" pitchFamily="2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5300">
              <a:solidFill>
                <a:srgbClr val="FFFFFF"/>
              </a:solidFill>
              <a:latin typeface="Akronism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4948" y="2939169"/>
            <a:ext cx="7025647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4324839"/>
            <a:ext cx="18266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range Calf Png Icons - Outline Pictures Of Calf Clipart - Full Size  Clipart (#551965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41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4" y="4724400"/>
            <a:ext cx="2427967" cy="1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3644" y="723900"/>
            <a:ext cx="973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 ngày … tháng … năm 2021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Google Shape;1015;p32"/>
          <p:cNvSpPr txBox="1">
            <a:spLocks noGrp="1"/>
          </p:cNvSpPr>
          <p:nvPr>
            <p:ph type="ctrTitle" idx="4294967295"/>
          </p:nvPr>
        </p:nvSpPr>
        <p:spPr>
          <a:xfrm>
            <a:off x="1910556" y="1952625"/>
            <a:ext cx="8589963" cy="2308225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nhớ cậu</a:t>
            </a:r>
            <a:br>
              <a:rPr lang="e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</a:t>
            </a:r>
            <a:endParaRPr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8221" y="5865832"/>
            <a:ext cx="274012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84</a:t>
            </a:r>
            <a:endParaRPr lang="en-US" sz="4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4324839"/>
            <a:ext cx="18266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range Calf Png Icons - Outline Pictures Of Calf Clipart - Full Size  Clipart (#5519650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41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4" y="4724400"/>
            <a:ext cx="2427967" cy="1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7904" y="457200"/>
            <a:ext cx="12077699" cy="830997"/>
            <a:chOff x="280267" y="877842"/>
            <a:chExt cx="12077699" cy="830997"/>
          </a:xfrm>
        </p:grpSpPr>
        <p:grpSp>
          <p:nvGrpSpPr>
            <p:cNvPr id="9" name="Group 8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1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2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19073" y="877842"/>
              <a:ext cx="114388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chỉ tình cảm bạn bè.</a:t>
              </a:r>
            </a:p>
          </p:txBody>
        </p:sp>
      </p:grpSp>
      <p:sp>
        <p:nvSpPr>
          <p:cNvPr id="26" name="1.1"/>
          <p:cNvSpPr/>
          <p:nvPr/>
        </p:nvSpPr>
        <p:spPr>
          <a:xfrm>
            <a:off x="1520679" y="1828800"/>
            <a:ext cx="5021409" cy="703216"/>
          </a:xfrm>
          <a:prstGeom prst="roundRect">
            <a:avLst>
              <a:gd name="adj" fmla="val 36455"/>
            </a:avLst>
          </a:prstGeom>
          <a:noFill/>
          <a:ln w="28575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 </a:t>
            </a:r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 mến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1.2"/>
          <p:cNvSpPr/>
          <p:nvPr/>
        </p:nvSpPr>
        <p:spPr>
          <a:xfrm>
            <a:off x="2499519" y="3124200"/>
            <a:ext cx="4191000" cy="703216"/>
          </a:xfrm>
          <a:prstGeom prst="roundRect">
            <a:avLst>
              <a:gd name="adj" fmla="val 36455"/>
            </a:avLst>
          </a:prstGeom>
          <a:noFill/>
          <a:ln w="28575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êu thương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1.3"/>
          <p:cNvSpPr/>
          <p:nvPr/>
        </p:nvSpPr>
        <p:spPr>
          <a:xfrm>
            <a:off x="2499519" y="4343400"/>
            <a:ext cx="3349508" cy="703216"/>
          </a:xfrm>
          <a:prstGeom prst="roundRect">
            <a:avLst>
              <a:gd name="adj" fmla="val 36455"/>
            </a:avLst>
          </a:prstGeom>
          <a:noFill/>
          <a:ln w="28575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 mến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1.3"/>
          <p:cNvSpPr/>
          <p:nvPr/>
        </p:nvSpPr>
        <p:spPr>
          <a:xfrm>
            <a:off x="7221075" y="1828800"/>
            <a:ext cx="4346244" cy="703216"/>
          </a:xfrm>
          <a:prstGeom prst="roundRect">
            <a:avLst>
              <a:gd name="adj" fmla="val 36455"/>
            </a:avLst>
          </a:prstGeom>
          <a:noFill/>
          <a:ln w="28575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 nhớ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1.3"/>
          <p:cNvSpPr/>
          <p:nvPr/>
        </p:nvSpPr>
        <p:spPr>
          <a:xfrm>
            <a:off x="7236156" y="3143250"/>
            <a:ext cx="4346244" cy="703216"/>
          </a:xfrm>
          <a:prstGeom prst="roundRect">
            <a:avLst>
              <a:gd name="adj" fmla="val 36455"/>
            </a:avLst>
          </a:prstGeom>
          <a:noFill/>
          <a:ln w="28575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1.3"/>
          <p:cNvSpPr/>
          <p:nvPr/>
        </p:nvSpPr>
        <p:spPr>
          <a:xfrm>
            <a:off x="7251237" y="4457700"/>
            <a:ext cx="4346244" cy="703216"/>
          </a:xfrm>
          <a:prstGeom prst="roundRect">
            <a:avLst>
              <a:gd name="adj" fmla="val 36455"/>
            </a:avLst>
          </a:prstGeom>
          <a:noFill/>
          <a:ln w="28575"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mến…</a:t>
            </a:r>
            <a:endParaRPr lang="en-US" sz="48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9768" y="228600"/>
            <a:ext cx="11106151" cy="769465"/>
            <a:chOff x="280267" y="915918"/>
            <a:chExt cx="11106151" cy="769465"/>
          </a:xfrm>
        </p:grpSpPr>
        <p:grpSp>
          <p:nvGrpSpPr>
            <p:cNvPr id="18" name="Group 17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0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1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19074" y="915942"/>
              <a:ext cx="10467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từ trong ngoặc đơn thay cho ô vuông.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05045" y="1905000"/>
            <a:ext cx="106908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Cá nhỏ và nòng nọc là đôi bạn 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thiết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Hằng ngày, chúng cùng nhau bơi lội. Thế rồi nòng nọc trở thành ếch. Nó phải lên bờ để sinh sống. Nhưng nó vẫn 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cá nhỏ. Thỉnh thoảng, nó nhảy xuống ao 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 đùa 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 cá nhỏ.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3119" y="998065"/>
            <a:ext cx="10467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(nhớ, tươi vui, thân thiết, vui đùa)</a:t>
            </a:r>
          </a:p>
        </p:txBody>
      </p:sp>
      <p:pic>
        <p:nvPicPr>
          <p:cNvPr id="3078" name="Picture 6" descr="candy cartoon doodle hand drawn concept vector kawaii illustration 2036657  Vector Art at Vecteez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8636" r="7598" b="30062"/>
          <a:stretch/>
        </p:blipFill>
        <p:spPr bwMode="auto">
          <a:xfrm>
            <a:off x="9455476" y="1804305"/>
            <a:ext cx="2277106" cy="11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ndy stripes wrap cartoon flat icon 2621935 Vector Art at Vecteez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5" b="32909"/>
          <a:stretch/>
        </p:blipFill>
        <p:spPr bwMode="auto">
          <a:xfrm>
            <a:off x="5097094" y="5833722"/>
            <a:ext cx="1614595" cy="5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950">
            <a:off x="5680121" y="4676969"/>
            <a:ext cx="1146103" cy="9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0025" y="3558424"/>
            <a:ext cx="5087337" cy="927975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lúc chia tay sóc, kiến rất buồn?</a:t>
            </a:r>
            <a:endParaRPr lang="en-US" sz="32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0025" y="4857227"/>
            <a:ext cx="5087337" cy="927975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 ơi, tớ cũng nhớ cậu!</a:t>
            </a:r>
            <a:endParaRPr lang="en-US" sz="32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9783" y="2273392"/>
            <a:ext cx="5087337" cy="927975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hai bạn thường rủ nhau đi học.</a:t>
            </a:r>
            <a:endParaRPr lang="en-US" sz="32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663" y="2315572"/>
            <a:ext cx="3778513" cy="843614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điều chưa biết</a:t>
            </a:r>
            <a:endParaRPr lang="en-US" sz="32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663" y="3642785"/>
            <a:ext cx="3778513" cy="843614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lại sự việc</a:t>
            </a:r>
            <a:endParaRPr lang="en-US" sz="32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4632" y="4941588"/>
            <a:ext cx="3778513" cy="843614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Bộc lộ cảm xúc</a:t>
            </a:r>
            <a:endParaRPr lang="en-US" sz="32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319" y="1557400"/>
            <a:ext cx="95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8612" y="1557400"/>
            <a:ext cx="95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4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>
            <a:stCxn id="5" idx="3"/>
            <a:endCxn id="7" idx="1"/>
          </p:cNvCxnSpPr>
          <p:nvPr/>
        </p:nvCxnSpPr>
        <p:spPr>
          <a:xfrm>
            <a:off x="6007120" y="2737380"/>
            <a:ext cx="1613543" cy="1327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8" idx="1"/>
          </p:cNvCxnSpPr>
          <p:nvPr/>
        </p:nvCxnSpPr>
        <p:spPr>
          <a:xfrm>
            <a:off x="6007362" y="5321215"/>
            <a:ext cx="1617270" cy="42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  <a:endCxn id="6" idx="1"/>
          </p:cNvCxnSpPr>
          <p:nvPr/>
        </p:nvCxnSpPr>
        <p:spPr>
          <a:xfrm flipV="1">
            <a:off x="6007362" y="2737379"/>
            <a:ext cx="1613301" cy="12850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89768" y="325195"/>
            <a:ext cx="11106151" cy="1323463"/>
            <a:chOff x="280267" y="915918"/>
            <a:chExt cx="11106151" cy="1323463"/>
          </a:xfrm>
        </p:grpSpPr>
        <p:grpSp>
          <p:nvGrpSpPr>
            <p:cNvPr id="18" name="Group 17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0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1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19074" y="915942"/>
              <a:ext cx="10467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câu ở cột A phù hợp với ý ở cột B. Nói tên dấu câu đặt cuối mỗi câu.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7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7"/>
          <a:stretch/>
        </p:blipFill>
        <p:spPr>
          <a:xfrm>
            <a:off x="4633119" y="2514600"/>
            <a:ext cx="4648518" cy="4254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2928" y="1295401"/>
            <a:ext cx="7297104" cy="135421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8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070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119" y="2667000"/>
            <a:ext cx="9002872" cy="1261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960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9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dò</a:t>
            </a:r>
            <a:endParaRPr lang="en-US" sz="9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19" y="3733800"/>
            <a:ext cx="161607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190</Words>
  <Application>Microsoft Office PowerPoint</Application>
  <PresentationFormat>Custom</PresentationFormat>
  <Paragraphs>36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Tớ nhớ cậu Luyện tập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SKY</cp:lastModifiedBy>
  <cp:revision>50</cp:revision>
  <dcterms:created xsi:type="dcterms:W3CDTF">2021-09-20T06:18:01Z</dcterms:created>
  <dcterms:modified xsi:type="dcterms:W3CDTF">2022-11-21T06:10:42Z</dcterms:modified>
</cp:coreProperties>
</file>