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4"/>
  </p:notesMasterIdLst>
  <p:sldIdLst>
    <p:sldId id="313" r:id="rId2"/>
    <p:sldId id="256" r:id="rId3"/>
    <p:sldId id="314" r:id="rId4"/>
    <p:sldId id="257" r:id="rId5"/>
    <p:sldId id="258" r:id="rId6"/>
    <p:sldId id="315" r:id="rId7"/>
    <p:sldId id="316" r:id="rId8"/>
    <p:sldId id="317" r:id="rId9"/>
    <p:sldId id="318" r:id="rId10"/>
    <p:sldId id="319" r:id="rId11"/>
    <p:sldId id="325" r:id="rId12"/>
    <p:sldId id="320" r:id="rId13"/>
    <p:sldId id="321" r:id="rId14"/>
    <p:sldId id="326" r:id="rId15"/>
    <p:sldId id="327" r:id="rId16"/>
    <p:sldId id="328" r:id="rId17"/>
    <p:sldId id="329" r:id="rId18"/>
    <p:sldId id="322" r:id="rId19"/>
    <p:sldId id="330" r:id="rId20"/>
    <p:sldId id="323" r:id="rId21"/>
    <p:sldId id="324" r:id="rId22"/>
    <p:sldId id="291" r:id="rId23"/>
  </p:sldIdLst>
  <p:sldSz cx="12161838" cy="6858000"/>
  <p:notesSz cx="6858000" cy="9144000"/>
  <p:embeddedFontLst>
    <p:embeddedFont>
      <p:font typeface="HP001 4 hàng" charset="0"/>
      <p:regular r:id="rId25"/>
      <p:bold r:id="rId26"/>
    </p:embeddedFont>
    <p:embeddedFont>
      <p:font typeface="Calibri" pitchFamily="34" charset="0"/>
      <p:regular r:id="rId27"/>
      <p:bold r:id="rId28"/>
      <p:italic r:id="rId29"/>
      <p:boldItalic r:id="rId30"/>
    </p:embeddedFont>
    <p:embeddedFont>
      <p:font typeface="Arial Rounded MT Bold" pitchFamily="34" charset="0"/>
      <p:regular r:id="rId31"/>
    </p:embeddedFont>
    <p:embeddedFont>
      <p:font typeface="Gochi Hand" charset="0"/>
      <p:regular r:id="rId32"/>
    </p:embeddedFont>
    <p:embeddedFont>
      <p:font typeface="Signika" charset="0"/>
      <p:regular r:id="rId33"/>
      <p:bold r:id="rId34"/>
    </p:embeddedFont>
    <p:embeddedFont>
      <p:font typeface="Arial-Rounded" charset="0"/>
      <p:regular r:id="rId35"/>
    </p:embeddedFont>
    <p:embeddedFont>
      <p:font typeface="Ubuntu" charset="0"/>
      <p:regular r:id="rId36"/>
      <p:bold r:id="rId37"/>
      <p:italic r:id="rId38"/>
      <p:boldItalic r:id="rId39"/>
    </p:embeddedFont>
    <p:embeddedFont>
      <p:font typeface="Roboto"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451">
          <p15:clr>
            <a:srgbClr val="9AA0A6"/>
          </p15:clr>
        </p15:guide>
        <p15:guide id="2" pos="5301">
          <p15:clr>
            <a:srgbClr val="9AA0A6"/>
          </p15:clr>
        </p15:guide>
        <p15:guide id="3" orient="horz" pos="531">
          <p15:clr>
            <a:srgbClr val="9AA0A6"/>
          </p15:clr>
        </p15:guide>
        <p15:guide id="4" orient="horz" pos="2906">
          <p15:clr>
            <a:srgbClr val="9AA0A6"/>
          </p15:clr>
        </p15:guide>
        <p15:guide id="5" orient="horz" pos="528">
          <p15:clr>
            <a:srgbClr val="9AA0A6"/>
          </p15:clr>
        </p15:guide>
        <p15:guide id="6" pos="45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C5311AC-21AD-42FD-8157-4E5F124B227D}">
  <a:tblStyle styleId="{9C5311AC-21AD-42FD-8157-4E5F124B227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77" autoAdjust="0"/>
  </p:normalViewPr>
  <p:slideViewPr>
    <p:cSldViewPr snapToGrid="0">
      <p:cViewPr varScale="1">
        <p:scale>
          <a:sx n="59" d="100"/>
          <a:sy n="59" d="100"/>
        </p:scale>
        <p:origin x="-888" y="-68"/>
      </p:cViewPr>
      <p:guideLst>
        <p:guide orient="horz" pos="708"/>
        <p:guide orient="horz" pos="3875"/>
        <p:guide orient="horz" pos="704"/>
        <p:guide pos="600"/>
        <p:guide pos="705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059386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HS miền</a:t>
            </a:r>
            <a:r>
              <a:rPr lang="en-US" baseline="0" smtClean="0"/>
              <a:t> bắc nên làm a, HS miền Nam nên làm b.</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12</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13</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179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17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179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Nên</a:t>
            </a:r>
            <a:r>
              <a:rPr lang="en-US" baseline="0" smtClean="0"/>
              <a:t> cho HS đố nhau nhóm đôi. Gọi HS làm việc trước lớp.</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18</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20</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2"/>
        <p:cNvGrpSpPr/>
        <p:nvPr/>
      </p:nvGrpSpPr>
      <p:grpSpPr>
        <a:xfrm>
          <a:off x="0" y="0"/>
          <a:ext cx="0" cy="0"/>
          <a:chOff x="0" y="0"/>
          <a:chExt cx="0" cy="0"/>
        </a:xfrm>
      </p:grpSpPr>
      <p:sp>
        <p:nvSpPr>
          <p:cNvPr id="2663" name="Google Shape;2663;gabf9762155_0_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4" name="Google Shape;2664;gabf976215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abf9762155_0_257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aa346aee37_0_60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dẫn</a:t>
            </a:r>
            <a:r>
              <a:rPr lang="en-US" baseline="0" smtClean="0"/>
              <a:t> dắt: Bạn Na đang có những thắc mắc trước khi viết chính tả. Chúng mình hãy giúp Na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6</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dẫn</a:t>
            </a:r>
            <a:r>
              <a:rPr lang="en-US" baseline="0" smtClean="0"/>
              <a:t> dắt: Bạn Na đang có những thắc mắc trước khi viết chính tả. Chúng mình hãy giúp Na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7</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từ dễ lẫn: viết vào bảng con hoặc vở nháp</a:t>
            </a:r>
          </a:p>
          <a:p>
            <a:r>
              <a:rPr lang="en-US" baseline="0" smtClean="0"/>
              <a:t>Tuỳ tỉnh thành và vùng miền, GV linh động thay đổi từ dễ lẫn cho phù hợp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8</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GVHD</a:t>
            </a:r>
            <a:r>
              <a:rPr lang="en-US" baseline="0" smtClean="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9</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10</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nhắc</a:t>
            </a:r>
            <a:r>
              <a:rPr lang="en-US" baseline="0" smtClean="0"/>
              <a:t> lại quy tác chính tả, k đi với i e ê, c đi với chữ cái còn lại</a:t>
            </a:r>
          </a:p>
        </p:txBody>
      </p:sp>
    </p:spTree>
    <p:extLst>
      <p:ext uri="{BB962C8B-B14F-4D97-AF65-F5344CB8AC3E}">
        <p14:creationId xmlns:p14="http://schemas.microsoft.com/office/powerpoint/2010/main" val="2876639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571728">
            <a:off x="6499713" y="-1031456"/>
            <a:ext cx="3489943"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p:nvPr/>
        </p:nvSpPr>
        <p:spPr>
          <a:xfrm>
            <a:off x="7709446" y="2303537"/>
            <a:ext cx="3993949" cy="2144239"/>
          </a:xfrm>
          <a:custGeom>
            <a:avLst/>
            <a:gdLst/>
            <a:ahLst/>
            <a:cxnLst/>
            <a:rect l="l" t="t" r="r" b="b"/>
            <a:pathLst>
              <a:path w="75611" h="40493" extrusionOk="0">
                <a:moveTo>
                  <a:pt x="56636" y="0"/>
                </a:moveTo>
                <a:cubicBezTo>
                  <a:pt x="53130" y="0"/>
                  <a:pt x="49674" y="1375"/>
                  <a:pt x="47095" y="3991"/>
                </a:cubicBezTo>
                <a:cubicBezTo>
                  <a:pt x="45798" y="3427"/>
                  <a:pt x="44448" y="3161"/>
                  <a:pt x="43120" y="3161"/>
                </a:cubicBezTo>
                <a:cubicBezTo>
                  <a:pt x="39124" y="3161"/>
                  <a:pt x="35330" y="5575"/>
                  <a:pt x="33784" y="9552"/>
                </a:cubicBezTo>
                <a:cubicBezTo>
                  <a:pt x="33009" y="9173"/>
                  <a:pt x="32176" y="8988"/>
                  <a:pt x="31349" y="8988"/>
                </a:cubicBezTo>
                <a:cubicBezTo>
                  <a:pt x="29917" y="8988"/>
                  <a:pt x="28503" y="9542"/>
                  <a:pt x="27438" y="10599"/>
                </a:cubicBezTo>
                <a:cubicBezTo>
                  <a:pt x="25732" y="7406"/>
                  <a:pt x="22431" y="5510"/>
                  <a:pt x="18952" y="5510"/>
                </a:cubicBezTo>
                <a:cubicBezTo>
                  <a:pt x="18086" y="5510"/>
                  <a:pt x="17208" y="5628"/>
                  <a:pt x="16341" y="5873"/>
                </a:cubicBezTo>
                <a:cubicBezTo>
                  <a:pt x="11984" y="7099"/>
                  <a:pt x="9079" y="11195"/>
                  <a:pt x="9353" y="15707"/>
                </a:cubicBezTo>
                <a:cubicBezTo>
                  <a:pt x="9269" y="15695"/>
                  <a:pt x="9198" y="15671"/>
                  <a:pt x="9114" y="15659"/>
                </a:cubicBezTo>
                <a:lnTo>
                  <a:pt x="9114" y="15671"/>
                </a:lnTo>
                <a:cubicBezTo>
                  <a:pt x="8693" y="15601"/>
                  <a:pt x="8275" y="15567"/>
                  <a:pt x="7865" y="15567"/>
                </a:cubicBezTo>
                <a:cubicBezTo>
                  <a:pt x="3538" y="15567"/>
                  <a:pt x="1" y="19323"/>
                  <a:pt x="447" y="23803"/>
                </a:cubicBezTo>
                <a:cubicBezTo>
                  <a:pt x="850" y="27760"/>
                  <a:pt x="4188" y="30531"/>
                  <a:pt x="7882" y="30531"/>
                </a:cubicBezTo>
                <a:cubicBezTo>
                  <a:pt x="8769" y="30531"/>
                  <a:pt x="9675" y="30371"/>
                  <a:pt x="10567" y="30030"/>
                </a:cubicBezTo>
                <a:cubicBezTo>
                  <a:pt x="11317" y="33828"/>
                  <a:pt x="14079" y="36888"/>
                  <a:pt x="17782" y="38019"/>
                </a:cubicBezTo>
                <a:cubicBezTo>
                  <a:pt x="18781" y="38322"/>
                  <a:pt x="19803" y="38470"/>
                  <a:pt x="20818" y="38470"/>
                </a:cubicBezTo>
                <a:cubicBezTo>
                  <a:pt x="23551" y="38470"/>
                  <a:pt x="26223" y="37397"/>
                  <a:pt x="28212" y="35400"/>
                </a:cubicBezTo>
                <a:cubicBezTo>
                  <a:pt x="29131" y="35647"/>
                  <a:pt x="30067" y="35769"/>
                  <a:pt x="30999" y="35769"/>
                </a:cubicBezTo>
                <a:cubicBezTo>
                  <a:pt x="33205" y="35769"/>
                  <a:pt x="35380" y="35087"/>
                  <a:pt x="37213" y="33781"/>
                </a:cubicBezTo>
                <a:cubicBezTo>
                  <a:pt x="39004" y="37859"/>
                  <a:pt x="42944" y="40144"/>
                  <a:pt x="46978" y="40144"/>
                </a:cubicBezTo>
                <a:cubicBezTo>
                  <a:pt x="49327" y="40144"/>
                  <a:pt x="51708" y="39369"/>
                  <a:pt x="53715" y="37722"/>
                </a:cubicBezTo>
                <a:cubicBezTo>
                  <a:pt x="55691" y="39546"/>
                  <a:pt x="58234" y="40493"/>
                  <a:pt x="60806" y="40493"/>
                </a:cubicBezTo>
                <a:cubicBezTo>
                  <a:pt x="62481" y="40493"/>
                  <a:pt x="64167" y="40091"/>
                  <a:pt x="65717" y="39270"/>
                </a:cubicBezTo>
                <a:cubicBezTo>
                  <a:pt x="69646" y="37174"/>
                  <a:pt x="71813" y="32840"/>
                  <a:pt x="71134" y="28447"/>
                </a:cubicBezTo>
                <a:cubicBezTo>
                  <a:pt x="73908" y="27363"/>
                  <a:pt x="75611" y="24553"/>
                  <a:pt x="75301" y="21589"/>
                </a:cubicBezTo>
                <a:cubicBezTo>
                  <a:pt x="74992" y="18636"/>
                  <a:pt x="72729" y="16243"/>
                  <a:pt x="69801" y="15767"/>
                </a:cubicBezTo>
                <a:cubicBezTo>
                  <a:pt x="69812" y="15695"/>
                  <a:pt x="69824" y="15636"/>
                  <a:pt x="69836" y="15564"/>
                </a:cubicBezTo>
                <a:cubicBezTo>
                  <a:pt x="70789" y="9814"/>
                  <a:pt x="67896" y="4110"/>
                  <a:pt x="62704" y="1455"/>
                </a:cubicBezTo>
                <a:cubicBezTo>
                  <a:pt x="60777" y="476"/>
                  <a:pt x="58698" y="0"/>
                  <a:pt x="5663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 name="Google Shape;11;p2"/>
          <p:cNvSpPr/>
          <p:nvPr/>
        </p:nvSpPr>
        <p:spPr>
          <a:xfrm rot="-571728">
            <a:off x="2419000" y="412377"/>
            <a:ext cx="3489943"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124373" y="-79165"/>
            <a:ext cx="12473078" cy="7016336"/>
            <a:chOff x="-93512" y="-59374"/>
            <a:chExt cx="9378009" cy="5262252"/>
          </a:xfrm>
        </p:grpSpPr>
        <p:grpSp>
          <p:nvGrpSpPr>
            <p:cNvPr id="13" name="Google Shape;13;p2"/>
            <p:cNvGrpSpPr/>
            <p:nvPr/>
          </p:nvGrpSpPr>
          <p:grpSpPr>
            <a:xfrm>
              <a:off x="-93512" y="-59374"/>
              <a:ext cx="9331015" cy="5262252"/>
              <a:chOff x="-46525" y="7001"/>
              <a:chExt cx="9331015" cy="5262252"/>
            </a:xfrm>
          </p:grpSpPr>
          <p:sp>
            <p:nvSpPr>
              <p:cNvPr id="14" name="Google Shape;14;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56901"/>
                    </a:lnTo>
                    <a:cubicBezTo>
                      <a:pt x="271190" y="100184"/>
                      <a:pt x="231433" y="122889"/>
                      <a:pt x="190368" y="128117"/>
                    </a:cubicBezTo>
                    <a:cubicBezTo>
                      <a:pt x="184259" y="128908"/>
                      <a:pt x="178088" y="129303"/>
                      <a:pt x="171948" y="129303"/>
                    </a:cubicBezTo>
                    <a:cubicBezTo>
                      <a:pt x="171592" y="129308"/>
                      <a:pt x="171237" y="129311"/>
                      <a:pt x="170883" y="129311"/>
                    </a:cubicBezTo>
                    <a:cubicBezTo>
                      <a:pt x="169311" y="129311"/>
                      <a:pt x="167767" y="129261"/>
                      <a:pt x="166204" y="129212"/>
                    </a:cubicBezTo>
                    <a:cubicBezTo>
                      <a:pt x="165413" y="129181"/>
                      <a:pt x="164593" y="129151"/>
                      <a:pt x="163802" y="129090"/>
                    </a:cubicBezTo>
                    <a:cubicBezTo>
                      <a:pt x="152951" y="128573"/>
                      <a:pt x="142222" y="126719"/>
                      <a:pt x="131857" y="123588"/>
                    </a:cubicBezTo>
                    <a:cubicBezTo>
                      <a:pt x="121856" y="120518"/>
                      <a:pt x="112677" y="116263"/>
                      <a:pt x="104804" y="110853"/>
                    </a:cubicBezTo>
                    <a:lnTo>
                      <a:pt x="103984" y="110275"/>
                    </a:lnTo>
                    <a:cubicBezTo>
                      <a:pt x="92129" y="101947"/>
                      <a:pt x="83375" y="90944"/>
                      <a:pt x="79546" y="77570"/>
                    </a:cubicBezTo>
                    <a:cubicBezTo>
                      <a:pt x="77296" y="69636"/>
                      <a:pt x="74621" y="61855"/>
                      <a:pt x="71521" y="54226"/>
                    </a:cubicBezTo>
                    <a:cubicBezTo>
                      <a:pt x="70883" y="52645"/>
                      <a:pt x="70244" y="51095"/>
                      <a:pt x="69576" y="49606"/>
                    </a:cubicBezTo>
                    <a:cubicBezTo>
                      <a:pt x="68816" y="47873"/>
                      <a:pt x="68056" y="46232"/>
                      <a:pt x="67296" y="44621"/>
                    </a:cubicBezTo>
                    <a:cubicBezTo>
                      <a:pt x="48208" y="4833"/>
                      <a:pt x="26110" y="0"/>
                      <a:pt x="26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85594"/>
                    </a:lnTo>
                    <a:cubicBezTo>
                      <a:pt x="275811" y="102676"/>
                      <a:pt x="258546" y="121522"/>
                      <a:pt x="218241" y="133315"/>
                    </a:cubicBezTo>
                    <a:cubicBezTo>
                      <a:pt x="203695" y="137570"/>
                      <a:pt x="188105" y="139661"/>
                      <a:pt x="172631" y="139661"/>
                    </a:cubicBezTo>
                    <a:cubicBezTo>
                      <a:pt x="123438" y="139661"/>
                      <a:pt x="75424" y="118521"/>
                      <a:pt x="65898" y="78542"/>
                    </a:cubicBezTo>
                    <a:cubicBezTo>
                      <a:pt x="53405" y="25988"/>
                      <a:pt x="10395" y="0"/>
                      <a:pt x="10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6525" y="427955"/>
                <a:ext cx="9331015" cy="4841295"/>
              </a:xfrm>
              <a:custGeom>
                <a:avLst/>
                <a:gdLst/>
                <a:ahLst/>
                <a:cxnLst/>
                <a:rect l="l" t="t" r="r" b="b"/>
                <a:pathLst>
                  <a:path w="284960" h="174776" extrusionOk="0">
                    <a:moveTo>
                      <a:pt x="0" y="1"/>
                    </a:moveTo>
                    <a:lnTo>
                      <a:pt x="0" y="174775"/>
                    </a:lnTo>
                    <a:lnTo>
                      <a:pt x="284960" y="174775"/>
                    </a:lnTo>
                    <a:lnTo>
                      <a:pt x="284960" y="97084"/>
                    </a:lnTo>
                    <a:cubicBezTo>
                      <a:pt x="273835" y="111401"/>
                      <a:pt x="253318" y="126690"/>
                      <a:pt x="212162" y="135291"/>
                    </a:cubicBezTo>
                    <a:cubicBezTo>
                      <a:pt x="198601" y="138120"/>
                      <a:pt x="184547" y="139671"/>
                      <a:pt x="170599" y="139671"/>
                    </a:cubicBezTo>
                    <a:cubicBezTo>
                      <a:pt x="120831" y="139671"/>
                      <a:pt x="72399" y="119915"/>
                      <a:pt x="52433" y="67874"/>
                    </a:cubicBezTo>
                    <a:cubicBezTo>
                      <a:pt x="26870" y="127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525" y="1070370"/>
                <a:ext cx="9331015" cy="4198877"/>
              </a:xfrm>
              <a:custGeom>
                <a:avLst/>
                <a:gdLst/>
                <a:ahLst/>
                <a:cxnLst/>
                <a:rect l="l" t="t" r="r" b="b"/>
                <a:pathLst>
                  <a:path w="284960" h="151584" extrusionOk="0">
                    <a:moveTo>
                      <a:pt x="0" y="1"/>
                    </a:moveTo>
                    <a:lnTo>
                      <a:pt x="0" y="151583"/>
                    </a:lnTo>
                    <a:lnTo>
                      <a:pt x="284960" y="151583"/>
                    </a:lnTo>
                    <a:lnTo>
                      <a:pt x="284960" y="102616"/>
                    </a:lnTo>
                    <a:cubicBezTo>
                      <a:pt x="257060" y="128494"/>
                      <a:pt x="218375" y="139934"/>
                      <a:pt x="179725" y="139934"/>
                    </a:cubicBezTo>
                    <a:cubicBezTo>
                      <a:pt x="119590" y="139934"/>
                      <a:pt x="59541" y="112241"/>
                      <a:pt x="40335" y="68147"/>
                    </a:cubicBezTo>
                    <a:cubicBezTo>
                      <a:pt x="21703" y="25351"/>
                      <a:pt x="7933" y="744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6525" y="2363621"/>
                <a:ext cx="3143193" cy="2905619"/>
              </a:xfrm>
              <a:custGeom>
                <a:avLst/>
                <a:gdLst/>
                <a:ahLst/>
                <a:cxnLst/>
                <a:rect l="l" t="t" r="r" b="b"/>
                <a:pathLst>
                  <a:path w="95990" h="104896" extrusionOk="0">
                    <a:moveTo>
                      <a:pt x="0" y="0"/>
                    </a:moveTo>
                    <a:lnTo>
                      <a:pt x="0" y="104895"/>
                    </a:lnTo>
                    <a:lnTo>
                      <a:pt x="95990" y="104895"/>
                    </a:lnTo>
                    <a:cubicBezTo>
                      <a:pt x="52007" y="88208"/>
                      <a:pt x="27174" y="60548"/>
                      <a:pt x="19909" y="38481"/>
                    </a:cubicBezTo>
                    <a:cubicBezTo>
                      <a:pt x="10395" y="9666"/>
                      <a:pt x="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525" y="4224332"/>
                <a:ext cx="1119748" cy="1044899"/>
              </a:xfrm>
              <a:custGeom>
                <a:avLst/>
                <a:gdLst/>
                <a:ahLst/>
                <a:cxnLst/>
                <a:rect l="l" t="t" r="r" b="b"/>
                <a:pathLst>
                  <a:path w="34196" h="37722" extrusionOk="0">
                    <a:moveTo>
                      <a:pt x="0" y="0"/>
                    </a:moveTo>
                    <a:lnTo>
                      <a:pt x="0" y="37721"/>
                    </a:lnTo>
                    <a:lnTo>
                      <a:pt x="34195" y="37721"/>
                    </a:lnTo>
                    <a:cubicBezTo>
                      <a:pt x="17356" y="27873"/>
                      <a:pt x="6018" y="1200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8652452" y="4829600"/>
              <a:ext cx="632044" cy="373260"/>
            </a:xfrm>
            <a:custGeom>
              <a:avLst/>
              <a:gdLst/>
              <a:ahLst/>
              <a:cxnLst/>
              <a:rect l="l" t="t" r="r" b="b"/>
              <a:pathLst>
                <a:path w="19302" h="11399" extrusionOk="0">
                  <a:moveTo>
                    <a:pt x="19302" y="0"/>
                  </a:moveTo>
                  <a:cubicBezTo>
                    <a:pt x="13891" y="4286"/>
                    <a:pt x="7387" y="8086"/>
                    <a:pt x="0" y="11399"/>
                  </a:cubicBezTo>
                  <a:lnTo>
                    <a:pt x="19302" y="11399"/>
                  </a:lnTo>
                  <a:lnTo>
                    <a:pt x="193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title"/>
          </p:nvPr>
        </p:nvSpPr>
        <p:spPr>
          <a:xfrm>
            <a:off x="4936674" y="670667"/>
            <a:ext cx="6413295" cy="2406800"/>
          </a:xfrm>
          <a:prstGeom prst="rect">
            <a:avLst/>
          </a:prstGeom>
        </p:spPr>
        <p:txBody>
          <a:bodyPr spcFirstLastPara="1" wrap="square" lIns="121705" tIns="121705" rIns="121705" bIns="121705" anchor="ctr" anchorCtr="0">
            <a:noAutofit/>
          </a:bodyPr>
          <a:lstStyle>
            <a:lvl1pPr lvl="0">
              <a:lnSpc>
                <a:spcPct val="70000"/>
              </a:lnSpc>
              <a:spcBef>
                <a:spcPts val="0"/>
              </a:spcBef>
              <a:spcAft>
                <a:spcPts val="0"/>
              </a:spcAft>
              <a:buSzPts val="3600"/>
              <a:buNone/>
              <a:defRPr sz="8000" b="0">
                <a:solidFill>
                  <a:schemeClr val="dk1"/>
                </a:solidFill>
              </a:defRPr>
            </a:lvl1pPr>
            <a:lvl2pPr lvl="1">
              <a:spcBef>
                <a:spcPts val="0"/>
              </a:spcBef>
              <a:spcAft>
                <a:spcPts val="0"/>
              </a:spcAft>
              <a:buSzPts val="3600"/>
              <a:buNone/>
              <a:defRPr>
                <a:latin typeface="Roboto"/>
                <a:ea typeface="Roboto"/>
                <a:cs typeface="Roboto"/>
                <a:sym typeface="Roboto"/>
              </a:defRPr>
            </a:lvl2pPr>
            <a:lvl3pPr lvl="2">
              <a:spcBef>
                <a:spcPts val="0"/>
              </a:spcBef>
              <a:spcAft>
                <a:spcPts val="0"/>
              </a:spcAft>
              <a:buSzPts val="3600"/>
              <a:buNone/>
              <a:defRPr>
                <a:latin typeface="Roboto"/>
                <a:ea typeface="Roboto"/>
                <a:cs typeface="Roboto"/>
                <a:sym typeface="Roboto"/>
              </a:defRPr>
            </a:lvl3pPr>
            <a:lvl4pPr lvl="3">
              <a:spcBef>
                <a:spcPts val="0"/>
              </a:spcBef>
              <a:spcAft>
                <a:spcPts val="0"/>
              </a:spcAft>
              <a:buSzPts val="3600"/>
              <a:buNone/>
              <a:defRPr>
                <a:latin typeface="Roboto"/>
                <a:ea typeface="Roboto"/>
                <a:cs typeface="Roboto"/>
                <a:sym typeface="Roboto"/>
              </a:defRPr>
            </a:lvl4pPr>
            <a:lvl5pPr lvl="4">
              <a:spcBef>
                <a:spcPts val="0"/>
              </a:spcBef>
              <a:spcAft>
                <a:spcPts val="0"/>
              </a:spcAft>
              <a:buSzPts val="3600"/>
              <a:buNone/>
              <a:defRPr>
                <a:latin typeface="Roboto"/>
                <a:ea typeface="Roboto"/>
                <a:cs typeface="Roboto"/>
                <a:sym typeface="Roboto"/>
              </a:defRPr>
            </a:lvl5pPr>
            <a:lvl6pPr lvl="5">
              <a:spcBef>
                <a:spcPts val="0"/>
              </a:spcBef>
              <a:spcAft>
                <a:spcPts val="0"/>
              </a:spcAft>
              <a:buSzPts val="3600"/>
              <a:buNone/>
              <a:defRPr>
                <a:latin typeface="Roboto"/>
                <a:ea typeface="Roboto"/>
                <a:cs typeface="Roboto"/>
                <a:sym typeface="Roboto"/>
              </a:defRPr>
            </a:lvl6pPr>
            <a:lvl7pPr lvl="6">
              <a:spcBef>
                <a:spcPts val="0"/>
              </a:spcBef>
              <a:spcAft>
                <a:spcPts val="0"/>
              </a:spcAft>
              <a:buSzPts val="3600"/>
              <a:buNone/>
              <a:defRPr>
                <a:latin typeface="Roboto"/>
                <a:ea typeface="Roboto"/>
                <a:cs typeface="Roboto"/>
                <a:sym typeface="Roboto"/>
              </a:defRPr>
            </a:lvl7pPr>
            <a:lvl8pPr lvl="7">
              <a:spcBef>
                <a:spcPts val="0"/>
              </a:spcBef>
              <a:spcAft>
                <a:spcPts val="0"/>
              </a:spcAft>
              <a:buSzPts val="3600"/>
              <a:buNone/>
              <a:defRPr>
                <a:latin typeface="Roboto"/>
                <a:ea typeface="Roboto"/>
                <a:cs typeface="Roboto"/>
                <a:sym typeface="Roboto"/>
              </a:defRPr>
            </a:lvl8pPr>
            <a:lvl9pPr lvl="8">
              <a:spcBef>
                <a:spcPts val="0"/>
              </a:spcBef>
              <a:spcAft>
                <a:spcPts val="0"/>
              </a:spcAft>
              <a:buSzPts val="3600"/>
              <a:buNone/>
              <a:defRPr>
                <a:latin typeface="Roboto"/>
                <a:ea typeface="Roboto"/>
                <a:cs typeface="Roboto"/>
                <a:sym typeface="Roboto"/>
              </a:defRPr>
            </a:lvl9pPr>
          </a:lstStyle>
          <a:p>
            <a:endParaRPr/>
          </a:p>
        </p:txBody>
      </p:sp>
      <p:sp>
        <p:nvSpPr>
          <p:cNvPr id="22" name="Google Shape;22;p2"/>
          <p:cNvSpPr txBox="1">
            <a:spLocks noGrp="1"/>
          </p:cNvSpPr>
          <p:nvPr>
            <p:ph type="subTitle" idx="1"/>
          </p:nvPr>
        </p:nvSpPr>
        <p:spPr>
          <a:xfrm>
            <a:off x="4869840" y="2844917"/>
            <a:ext cx="6546963" cy="5808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2200"/>
              <a:buNone/>
              <a:defRPr sz="2100">
                <a:solidFill>
                  <a:schemeClr val="dk1"/>
                </a:solidFill>
                <a:latin typeface="Ubuntu"/>
                <a:ea typeface="Ubuntu"/>
                <a:cs typeface="Ubuntu"/>
                <a:sym typeface="Ubuntu"/>
              </a:defRPr>
            </a:lvl1pPr>
            <a:lvl2pPr lvl="1">
              <a:spcBef>
                <a:spcPts val="0"/>
              </a:spcBef>
              <a:spcAft>
                <a:spcPts val="0"/>
              </a:spcAft>
              <a:buSzPts val="2200"/>
              <a:buNone/>
              <a:defRPr>
                <a:latin typeface="Roboto"/>
                <a:ea typeface="Roboto"/>
                <a:cs typeface="Roboto"/>
                <a:sym typeface="Roboto"/>
              </a:defRPr>
            </a:lvl2pPr>
            <a:lvl3pPr lvl="2">
              <a:spcBef>
                <a:spcPts val="0"/>
              </a:spcBef>
              <a:spcAft>
                <a:spcPts val="0"/>
              </a:spcAft>
              <a:buSzPts val="2200"/>
              <a:buNone/>
              <a:defRPr>
                <a:latin typeface="Roboto"/>
                <a:ea typeface="Roboto"/>
                <a:cs typeface="Roboto"/>
                <a:sym typeface="Roboto"/>
              </a:defRPr>
            </a:lvl3pPr>
            <a:lvl4pPr lvl="3">
              <a:spcBef>
                <a:spcPts val="0"/>
              </a:spcBef>
              <a:spcAft>
                <a:spcPts val="0"/>
              </a:spcAft>
              <a:buSzPts val="2200"/>
              <a:buNone/>
              <a:defRPr>
                <a:latin typeface="Roboto"/>
                <a:ea typeface="Roboto"/>
                <a:cs typeface="Roboto"/>
                <a:sym typeface="Roboto"/>
              </a:defRPr>
            </a:lvl4pPr>
            <a:lvl5pPr lvl="4">
              <a:spcBef>
                <a:spcPts val="0"/>
              </a:spcBef>
              <a:spcAft>
                <a:spcPts val="0"/>
              </a:spcAft>
              <a:buSzPts val="2200"/>
              <a:buNone/>
              <a:defRPr>
                <a:latin typeface="Roboto"/>
                <a:ea typeface="Roboto"/>
                <a:cs typeface="Roboto"/>
                <a:sym typeface="Roboto"/>
              </a:defRPr>
            </a:lvl5pPr>
            <a:lvl6pPr lvl="5">
              <a:spcBef>
                <a:spcPts val="0"/>
              </a:spcBef>
              <a:spcAft>
                <a:spcPts val="0"/>
              </a:spcAft>
              <a:buSzPts val="2200"/>
              <a:buNone/>
              <a:defRPr>
                <a:latin typeface="Roboto"/>
                <a:ea typeface="Roboto"/>
                <a:cs typeface="Roboto"/>
                <a:sym typeface="Roboto"/>
              </a:defRPr>
            </a:lvl6pPr>
            <a:lvl7pPr lvl="6">
              <a:spcBef>
                <a:spcPts val="0"/>
              </a:spcBef>
              <a:spcAft>
                <a:spcPts val="0"/>
              </a:spcAft>
              <a:buSzPts val="2200"/>
              <a:buNone/>
              <a:defRPr>
                <a:latin typeface="Roboto"/>
                <a:ea typeface="Roboto"/>
                <a:cs typeface="Roboto"/>
                <a:sym typeface="Roboto"/>
              </a:defRPr>
            </a:lvl7pPr>
            <a:lvl8pPr lvl="7">
              <a:spcBef>
                <a:spcPts val="0"/>
              </a:spcBef>
              <a:spcAft>
                <a:spcPts val="0"/>
              </a:spcAft>
              <a:buSzPts val="2200"/>
              <a:buNone/>
              <a:defRPr>
                <a:latin typeface="Roboto"/>
                <a:ea typeface="Roboto"/>
                <a:cs typeface="Roboto"/>
                <a:sym typeface="Roboto"/>
              </a:defRPr>
            </a:lvl8pPr>
            <a:lvl9pPr lvl="8">
              <a:spcBef>
                <a:spcPts val="0"/>
              </a:spcBef>
              <a:spcAft>
                <a:spcPts val="0"/>
              </a:spcAft>
              <a:buSzPts val="2200"/>
              <a:buNone/>
              <a:defRPr>
                <a:latin typeface="Roboto"/>
                <a:ea typeface="Roboto"/>
                <a:cs typeface="Roboto"/>
                <a:sym typeface="Roboto"/>
              </a:defRPr>
            </a:lvl9pPr>
          </a:lstStyle>
          <a:p>
            <a:endParaRPr/>
          </a:p>
        </p:txBody>
      </p:sp>
      <p:grpSp>
        <p:nvGrpSpPr>
          <p:cNvPr id="23" name="Google Shape;23;p2"/>
          <p:cNvGrpSpPr/>
          <p:nvPr/>
        </p:nvGrpSpPr>
        <p:grpSpPr>
          <a:xfrm>
            <a:off x="108883" y="140213"/>
            <a:ext cx="12666135" cy="6831679"/>
            <a:chOff x="81864" y="105159"/>
            <a:chExt cx="9523161" cy="5123759"/>
          </a:xfrm>
        </p:grpSpPr>
        <p:sp>
          <p:nvSpPr>
            <p:cNvPr id="24" name="Google Shape;24;p2"/>
            <p:cNvSpPr/>
            <p:nvPr/>
          </p:nvSpPr>
          <p:spPr>
            <a:xfrm>
              <a:off x="5073375" y="3782263"/>
              <a:ext cx="322506" cy="315531"/>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1864" y="4869574"/>
              <a:ext cx="367301" cy="35934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6363" y="36697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053062" y="366973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789314" y="49715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338428" y="493029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915257" y="25264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312825" y="4883093"/>
              <a:ext cx="242872" cy="236731"/>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02932" y="105159"/>
              <a:ext cx="430990" cy="450931"/>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915252" y="4194710"/>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42502" y="1818152"/>
              <a:ext cx="242876" cy="237624"/>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21_1_1_1">
    <p:spTree>
      <p:nvGrpSpPr>
        <p:cNvPr id="1" name="Shape 1152"/>
        <p:cNvGrpSpPr/>
        <p:nvPr/>
      </p:nvGrpSpPr>
      <p:grpSpPr>
        <a:xfrm>
          <a:off x="0" y="0"/>
          <a:ext cx="0" cy="0"/>
          <a:chOff x="0" y="0"/>
          <a:chExt cx="0" cy="0"/>
        </a:xfrm>
      </p:grpSpPr>
      <p:grpSp>
        <p:nvGrpSpPr>
          <p:cNvPr id="1153" name="Google Shape;1153;p31"/>
          <p:cNvGrpSpPr/>
          <p:nvPr/>
        </p:nvGrpSpPr>
        <p:grpSpPr>
          <a:xfrm>
            <a:off x="-345830" y="4904163"/>
            <a:ext cx="12483631" cy="3691163"/>
            <a:chOff x="-183816" y="3601922"/>
            <a:chExt cx="9385943" cy="2768372"/>
          </a:xfrm>
        </p:grpSpPr>
        <p:sp>
          <p:nvSpPr>
            <p:cNvPr id="1154" name="Google Shape;1154;p31"/>
            <p:cNvSpPr/>
            <p:nvPr/>
          </p:nvSpPr>
          <p:spPr>
            <a:xfrm>
              <a:off x="-58157" y="3601922"/>
              <a:ext cx="9260284"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1"/>
            <p:cNvSpPr/>
            <p:nvPr/>
          </p:nvSpPr>
          <p:spPr>
            <a:xfrm>
              <a:off x="-58157" y="3940032"/>
              <a:ext cx="9260284"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1"/>
            <p:cNvSpPr/>
            <p:nvPr/>
          </p:nvSpPr>
          <p:spPr>
            <a:xfrm>
              <a:off x="-58157" y="4108028"/>
              <a:ext cx="9260284"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1"/>
            <p:cNvSpPr/>
            <p:nvPr/>
          </p:nvSpPr>
          <p:spPr>
            <a:xfrm>
              <a:off x="-58157" y="4268153"/>
              <a:ext cx="9260284"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1"/>
            <p:cNvSpPr/>
            <p:nvPr/>
          </p:nvSpPr>
          <p:spPr>
            <a:xfrm>
              <a:off x="-58157" y="4424545"/>
              <a:ext cx="9260284"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1"/>
            <p:cNvSpPr/>
            <p:nvPr/>
          </p:nvSpPr>
          <p:spPr>
            <a:xfrm>
              <a:off x="-58157" y="4578616"/>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1"/>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31"/>
          <p:cNvGrpSpPr/>
          <p:nvPr/>
        </p:nvGrpSpPr>
        <p:grpSpPr>
          <a:xfrm>
            <a:off x="-250170" y="-188636"/>
            <a:ext cx="12528986" cy="6760399"/>
            <a:chOff x="-188093" y="-370077"/>
            <a:chExt cx="9420044" cy="5070299"/>
          </a:xfrm>
        </p:grpSpPr>
        <p:sp>
          <p:nvSpPr>
            <p:cNvPr id="1162" name="Google Shape;1162;p31"/>
            <p:cNvSpPr/>
            <p:nvPr/>
          </p:nvSpPr>
          <p:spPr>
            <a:xfrm rot="-636707">
              <a:off x="7961364" y="-3208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1"/>
            <p:cNvSpPr/>
            <p:nvPr/>
          </p:nvSpPr>
          <p:spPr>
            <a:xfrm>
              <a:off x="6339325" y="436470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1"/>
            <p:cNvSpPr/>
            <p:nvPr/>
          </p:nvSpPr>
          <p:spPr>
            <a:xfrm>
              <a:off x="-188093" y="29877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1"/>
            <p:cNvSpPr/>
            <p:nvPr/>
          </p:nvSpPr>
          <p:spPr>
            <a:xfrm rot="2254481">
              <a:off x="2994003" y="42021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1"/>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1"/>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1"/>
            <p:cNvSpPr/>
            <p:nvPr/>
          </p:nvSpPr>
          <p:spPr>
            <a:xfrm>
              <a:off x="5173502" y="8409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1"/>
            <p:cNvSpPr/>
            <p:nvPr/>
          </p:nvSpPr>
          <p:spPr>
            <a:xfrm>
              <a:off x="3271006" y="-67667"/>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1"/>
            <p:cNvSpPr/>
            <p:nvPr/>
          </p:nvSpPr>
          <p:spPr>
            <a:xfrm>
              <a:off x="116101" y="-67676"/>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1"/>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1"/>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1"/>
            <p:cNvSpPr/>
            <p:nvPr/>
          </p:nvSpPr>
          <p:spPr>
            <a:xfrm>
              <a:off x="564478" y="15470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1_1_1_1_1">
    <p:spTree>
      <p:nvGrpSpPr>
        <p:cNvPr id="1" name="Shape 1174"/>
        <p:cNvGrpSpPr/>
        <p:nvPr/>
      </p:nvGrpSpPr>
      <p:grpSpPr>
        <a:xfrm>
          <a:off x="0" y="0"/>
          <a:ext cx="0" cy="0"/>
          <a:chOff x="0" y="0"/>
          <a:chExt cx="0" cy="0"/>
        </a:xfrm>
      </p:grpSpPr>
      <p:grpSp>
        <p:nvGrpSpPr>
          <p:cNvPr id="1175" name="Google Shape;1175;p32"/>
          <p:cNvGrpSpPr/>
          <p:nvPr/>
        </p:nvGrpSpPr>
        <p:grpSpPr>
          <a:xfrm flipH="1">
            <a:off x="8776934" y="-199517"/>
            <a:ext cx="4051358" cy="7257036"/>
            <a:chOff x="-514649" y="-178950"/>
            <a:chExt cx="3046054" cy="5442777"/>
          </a:xfrm>
        </p:grpSpPr>
        <p:sp>
          <p:nvSpPr>
            <p:cNvPr id="1176" name="Google Shape;1176;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 name="Google Shape;1183;p32"/>
          <p:cNvGrpSpPr/>
          <p:nvPr/>
        </p:nvGrpSpPr>
        <p:grpSpPr>
          <a:xfrm>
            <a:off x="-684501" y="-238599"/>
            <a:ext cx="4051358" cy="7257036"/>
            <a:chOff x="-514649" y="-178950"/>
            <a:chExt cx="3046054" cy="5442777"/>
          </a:xfrm>
        </p:grpSpPr>
        <p:sp>
          <p:nvSpPr>
            <p:cNvPr id="1184" name="Google Shape;1184;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32"/>
          <p:cNvSpPr/>
          <p:nvPr/>
        </p:nvSpPr>
        <p:spPr>
          <a:xfrm rot="-636976">
            <a:off x="2260133" y="5649388"/>
            <a:ext cx="654897" cy="643225"/>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92" name="Google Shape;1192;p32"/>
          <p:cNvSpPr/>
          <p:nvPr/>
        </p:nvSpPr>
        <p:spPr>
          <a:xfrm>
            <a:off x="10986697" y="3899731"/>
            <a:ext cx="282163" cy="27674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93" name="Google Shape;1193;p32"/>
          <p:cNvSpPr/>
          <p:nvPr/>
        </p:nvSpPr>
        <p:spPr>
          <a:xfrm>
            <a:off x="564936" y="3498688"/>
            <a:ext cx="408893" cy="401027"/>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94" name="Google Shape;1194;p32"/>
          <p:cNvSpPr/>
          <p:nvPr/>
        </p:nvSpPr>
        <p:spPr>
          <a:xfrm>
            <a:off x="9395984" y="5092364"/>
            <a:ext cx="479794" cy="50210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95" name="Google Shape;1195;p32"/>
          <p:cNvSpPr/>
          <p:nvPr/>
        </p:nvSpPr>
        <p:spPr>
          <a:xfrm>
            <a:off x="2206634" y="4210670"/>
            <a:ext cx="177307" cy="173325"/>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96" name="Google Shape;1196;p32"/>
          <p:cNvSpPr/>
          <p:nvPr/>
        </p:nvSpPr>
        <p:spPr>
          <a:xfrm>
            <a:off x="360493" y="929521"/>
            <a:ext cx="408894" cy="428875"/>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97" name="Google Shape;1197;p32"/>
          <p:cNvSpPr/>
          <p:nvPr/>
        </p:nvSpPr>
        <p:spPr>
          <a:xfrm>
            <a:off x="10948272" y="517421"/>
            <a:ext cx="359024" cy="352132"/>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98" name="Google Shape;1198;p32"/>
          <p:cNvSpPr/>
          <p:nvPr/>
        </p:nvSpPr>
        <p:spPr>
          <a:xfrm rot="-636691">
            <a:off x="8244505" y="-160475"/>
            <a:ext cx="635816" cy="624552"/>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99" name="Google Shape;1199;p32"/>
          <p:cNvSpPr/>
          <p:nvPr/>
        </p:nvSpPr>
        <p:spPr>
          <a:xfrm>
            <a:off x="5362237" y="310299"/>
            <a:ext cx="211848" cy="20713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00" name="Google Shape;1200;p32"/>
          <p:cNvSpPr/>
          <p:nvPr/>
        </p:nvSpPr>
        <p:spPr>
          <a:xfrm>
            <a:off x="2482319" y="104578"/>
            <a:ext cx="210530"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3"/>
          <p:cNvSpPr txBox="1">
            <a:spLocks noGrp="1"/>
          </p:cNvSpPr>
          <p:nvPr>
            <p:ph type="title"/>
          </p:nvPr>
        </p:nvSpPr>
        <p:spPr>
          <a:xfrm>
            <a:off x="3718944" y="3185733"/>
            <a:ext cx="3453834" cy="892400"/>
          </a:xfrm>
          <a:prstGeom prst="rect">
            <a:avLst/>
          </a:prstGeom>
        </p:spPr>
        <p:txBody>
          <a:bodyPr spcFirstLastPara="1" wrap="square" lIns="121705" tIns="121705" rIns="121705" bIns="121705" anchor="ctr" anchorCtr="0">
            <a:noAutofit/>
          </a:bodyPr>
          <a:lstStyle>
            <a:lvl1pPr lvl="0" rtl="0">
              <a:lnSpc>
                <a:spcPct val="80000"/>
              </a:lnSpc>
              <a:spcBef>
                <a:spcPts val="0"/>
              </a:spcBef>
              <a:spcAft>
                <a:spcPts val="0"/>
              </a:spcAft>
              <a:buSzPts val="4200"/>
              <a:buNone/>
              <a:defRPr b="0">
                <a:solidFill>
                  <a:schemeClr val="dk1"/>
                </a:solidFill>
              </a:defRPr>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37" name="Google Shape;37;p3"/>
          <p:cNvSpPr txBox="1">
            <a:spLocks noGrp="1"/>
          </p:cNvSpPr>
          <p:nvPr>
            <p:ph type="subTitle" idx="1"/>
          </p:nvPr>
        </p:nvSpPr>
        <p:spPr>
          <a:xfrm>
            <a:off x="3926030" y="4345800"/>
            <a:ext cx="3039661" cy="6060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2100"/>
              <a:buNone/>
              <a:defRPr sz="1900">
                <a:solidFill>
                  <a:schemeClr val="dk1"/>
                </a:solidFill>
                <a:latin typeface="Ubuntu"/>
                <a:ea typeface="Ubuntu"/>
                <a:cs typeface="Ubuntu"/>
                <a:sym typeface="Ubuntu"/>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38" name="Google Shape;38;p3"/>
          <p:cNvSpPr txBox="1">
            <a:spLocks noGrp="1"/>
          </p:cNvSpPr>
          <p:nvPr>
            <p:ph type="title" idx="2" hasCustomPrompt="1"/>
          </p:nvPr>
        </p:nvSpPr>
        <p:spPr>
          <a:xfrm>
            <a:off x="4135111" y="1410867"/>
            <a:ext cx="2621499" cy="1405600"/>
          </a:xfrm>
          <a:prstGeom prst="rect">
            <a:avLst/>
          </a:prstGeom>
        </p:spPr>
        <p:txBody>
          <a:bodyPr spcFirstLastPara="1" wrap="square" lIns="121705" tIns="121705" rIns="121705" bIns="121705" anchor="ctr" anchorCtr="0">
            <a:noAutofit/>
          </a:bodyPr>
          <a:lstStyle>
            <a:lvl1pPr lvl="0" rtl="0">
              <a:spcBef>
                <a:spcPts val="0"/>
              </a:spcBef>
              <a:spcAft>
                <a:spcPts val="0"/>
              </a:spcAft>
              <a:buSzPts val="12000"/>
              <a:buNone/>
              <a:defRPr sz="17300" b="0">
                <a:solidFill>
                  <a:schemeClr val="dk1"/>
                </a:solidFill>
              </a:defRPr>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grpSp>
        <p:nvGrpSpPr>
          <p:cNvPr id="39" name="Google Shape;39;p3"/>
          <p:cNvGrpSpPr/>
          <p:nvPr/>
        </p:nvGrpSpPr>
        <p:grpSpPr>
          <a:xfrm>
            <a:off x="-35236" y="-1"/>
            <a:ext cx="12269160" cy="6863180"/>
            <a:chOff x="220107" y="-181001"/>
            <a:chExt cx="9224691" cy="5147385"/>
          </a:xfrm>
        </p:grpSpPr>
        <p:sp>
          <p:nvSpPr>
            <p:cNvPr id="40" name="Google Shape;40;p3"/>
            <p:cNvSpPr/>
            <p:nvPr/>
          </p:nvSpPr>
          <p:spPr>
            <a:xfrm>
              <a:off x="4819963" y="4483624"/>
              <a:ext cx="242876" cy="237624"/>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220107" y="305041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7220476" y="2601148"/>
              <a:ext cx="367286" cy="38341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2254481">
              <a:off x="2410503" y="450979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1181351" y="466612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9201928" y="236324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1277656" y="1309708"/>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817951" y="-181001"/>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8183277" y="4291510"/>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8366909" y="266395"/>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405203" y="142126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3"/>
          <p:cNvSpPr/>
          <p:nvPr/>
        </p:nvSpPr>
        <p:spPr>
          <a:xfrm>
            <a:off x="7366599" y="827072"/>
            <a:ext cx="211837"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2" name="Google Shape;52;p3"/>
          <p:cNvGrpSpPr/>
          <p:nvPr/>
        </p:nvGrpSpPr>
        <p:grpSpPr>
          <a:xfrm rot="3102133">
            <a:off x="-527995" y="-2296635"/>
            <a:ext cx="13490653" cy="9726224"/>
            <a:chOff x="1349075" y="1476000"/>
            <a:chExt cx="3974275" cy="2872400"/>
          </a:xfrm>
        </p:grpSpPr>
        <p:sp>
          <p:nvSpPr>
            <p:cNvPr id="53" name="Google Shape;53;p3"/>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5095" y="500067"/>
            <a:ext cx="3828904"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1840" y="-61401"/>
            <a:ext cx="12353664"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10"/>
          <p:cNvGrpSpPr/>
          <p:nvPr/>
        </p:nvGrpSpPr>
        <p:grpSpPr>
          <a:xfrm>
            <a:off x="-342615" y="4924992"/>
            <a:ext cx="8797620"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
  <p:cSld name="CUSTOM_19_1">
    <p:spTree>
      <p:nvGrpSpPr>
        <p:cNvPr id="1" name="Shape 241"/>
        <p:cNvGrpSpPr/>
        <p:nvPr/>
      </p:nvGrpSpPr>
      <p:grpSpPr>
        <a:xfrm>
          <a:off x="0" y="0"/>
          <a:ext cx="0" cy="0"/>
          <a:chOff x="0" y="0"/>
          <a:chExt cx="0" cy="0"/>
        </a:xfrm>
      </p:grpSpPr>
      <p:sp>
        <p:nvSpPr>
          <p:cNvPr id="242" name="Google Shape;242;p13"/>
          <p:cNvSpPr txBox="1">
            <a:spLocks noGrp="1"/>
          </p:cNvSpPr>
          <p:nvPr>
            <p:ph type="title" hasCustomPrompt="1"/>
          </p:nvPr>
        </p:nvSpPr>
        <p:spPr>
          <a:xfrm>
            <a:off x="872121" y="2584067"/>
            <a:ext cx="1268853" cy="5972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2"/>
              </a:buClr>
              <a:buSzPts val="3600"/>
              <a:buNone/>
              <a:defRPr sz="64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
        <p:nvSpPr>
          <p:cNvPr id="243" name="Google Shape;243;p13"/>
          <p:cNvSpPr txBox="1">
            <a:spLocks noGrp="1"/>
          </p:cNvSpPr>
          <p:nvPr>
            <p:ph type="title" idx="2" hasCustomPrompt="1"/>
          </p:nvPr>
        </p:nvSpPr>
        <p:spPr>
          <a:xfrm>
            <a:off x="872121" y="4616935"/>
            <a:ext cx="1268853" cy="5972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2"/>
              </a:buClr>
              <a:buSzPts val="3600"/>
              <a:buNone/>
              <a:defRPr sz="64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
        <p:nvSpPr>
          <p:cNvPr id="244" name="Google Shape;244;p13"/>
          <p:cNvSpPr txBox="1">
            <a:spLocks noGrp="1"/>
          </p:cNvSpPr>
          <p:nvPr>
            <p:ph type="title" idx="3" hasCustomPrompt="1"/>
          </p:nvPr>
        </p:nvSpPr>
        <p:spPr>
          <a:xfrm>
            <a:off x="4331475" y="2572200"/>
            <a:ext cx="1268853" cy="5972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2"/>
              </a:buClr>
              <a:buSzPts val="3600"/>
              <a:buNone/>
              <a:defRPr sz="64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
        <p:nvSpPr>
          <p:cNvPr id="245" name="Google Shape;245;p13"/>
          <p:cNvSpPr txBox="1">
            <a:spLocks noGrp="1"/>
          </p:cNvSpPr>
          <p:nvPr>
            <p:ph type="title" idx="4" hasCustomPrompt="1"/>
          </p:nvPr>
        </p:nvSpPr>
        <p:spPr>
          <a:xfrm>
            <a:off x="4331475" y="4605067"/>
            <a:ext cx="1268853" cy="5972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2"/>
              </a:buClr>
              <a:buSzPts val="3600"/>
              <a:buNone/>
              <a:defRPr sz="64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
        <p:nvSpPr>
          <p:cNvPr id="246" name="Google Shape;246;p13"/>
          <p:cNvSpPr txBox="1">
            <a:spLocks noGrp="1"/>
          </p:cNvSpPr>
          <p:nvPr>
            <p:ph type="subTitle" idx="1"/>
          </p:nvPr>
        </p:nvSpPr>
        <p:spPr>
          <a:xfrm>
            <a:off x="2020939" y="2584067"/>
            <a:ext cx="2331019" cy="616400"/>
          </a:xfrm>
          <a:prstGeom prst="rect">
            <a:avLst/>
          </a:prstGeom>
        </p:spPr>
        <p:txBody>
          <a:bodyPr spcFirstLastPara="1" wrap="square" lIns="121705" tIns="121705" rIns="121705" bIns="121705" anchor="t" anchorCtr="0">
            <a:noAutofit/>
          </a:bodyPr>
          <a:lstStyle>
            <a:lvl1pPr lvl="0" rtl="0">
              <a:spcBef>
                <a:spcPts val="0"/>
              </a:spcBef>
              <a:spcAft>
                <a:spcPts val="0"/>
              </a:spcAft>
              <a:buSzPts val="1400"/>
              <a:buFont typeface="Roboto"/>
              <a:buNone/>
              <a:defRPr sz="1900" b="0">
                <a:latin typeface="Ubuntu"/>
                <a:ea typeface="Ubuntu"/>
                <a:cs typeface="Ubuntu"/>
                <a:sym typeface="Ubuntu"/>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247" name="Google Shape;247;p13"/>
          <p:cNvSpPr txBox="1">
            <a:spLocks noGrp="1"/>
          </p:cNvSpPr>
          <p:nvPr>
            <p:ph type="subTitle" idx="5"/>
          </p:nvPr>
        </p:nvSpPr>
        <p:spPr>
          <a:xfrm>
            <a:off x="2020939" y="1961800"/>
            <a:ext cx="1797143" cy="509200"/>
          </a:xfrm>
          <a:prstGeom prst="rect">
            <a:avLst/>
          </a:prstGeom>
        </p:spPr>
        <p:txBody>
          <a:bodyPr spcFirstLastPara="1" wrap="square" lIns="121705" tIns="121705" rIns="121705" bIns="121705" anchor="t" anchorCtr="0">
            <a:noAutofit/>
          </a:bodyPr>
          <a:lstStyle>
            <a:lvl1pPr lvl="0" rtl="0">
              <a:spcBef>
                <a:spcPts val="0"/>
              </a:spcBef>
              <a:spcAft>
                <a:spcPts val="0"/>
              </a:spcAft>
              <a:buSzPts val="2000"/>
              <a:buFont typeface="Signika"/>
              <a:buNone/>
              <a:defRPr sz="32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248" name="Google Shape;248;p13"/>
          <p:cNvSpPr txBox="1">
            <a:spLocks noGrp="1"/>
          </p:cNvSpPr>
          <p:nvPr>
            <p:ph type="subTitle" idx="6"/>
          </p:nvPr>
        </p:nvSpPr>
        <p:spPr>
          <a:xfrm>
            <a:off x="2020939" y="4644333"/>
            <a:ext cx="2331019" cy="616400"/>
          </a:xfrm>
          <a:prstGeom prst="rect">
            <a:avLst/>
          </a:prstGeom>
        </p:spPr>
        <p:txBody>
          <a:bodyPr spcFirstLastPara="1" wrap="square" lIns="121705" tIns="121705" rIns="121705" bIns="121705" anchor="t" anchorCtr="0">
            <a:noAutofit/>
          </a:bodyPr>
          <a:lstStyle>
            <a:lvl1pPr lvl="0" rtl="0">
              <a:spcBef>
                <a:spcPts val="0"/>
              </a:spcBef>
              <a:spcAft>
                <a:spcPts val="0"/>
              </a:spcAft>
              <a:buSzPts val="1400"/>
              <a:buFont typeface="Roboto"/>
              <a:buNone/>
              <a:defRPr sz="1900" b="0">
                <a:latin typeface="Ubuntu"/>
                <a:ea typeface="Ubuntu"/>
                <a:cs typeface="Ubuntu"/>
                <a:sym typeface="Ubuntu"/>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249" name="Google Shape;249;p13"/>
          <p:cNvSpPr txBox="1">
            <a:spLocks noGrp="1"/>
          </p:cNvSpPr>
          <p:nvPr>
            <p:ph type="subTitle" idx="7"/>
          </p:nvPr>
        </p:nvSpPr>
        <p:spPr>
          <a:xfrm>
            <a:off x="2020939" y="4008099"/>
            <a:ext cx="1797143" cy="509200"/>
          </a:xfrm>
          <a:prstGeom prst="rect">
            <a:avLst/>
          </a:prstGeom>
        </p:spPr>
        <p:txBody>
          <a:bodyPr spcFirstLastPara="1" wrap="square" lIns="121705" tIns="121705" rIns="121705" bIns="121705" anchor="t" anchorCtr="0">
            <a:noAutofit/>
          </a:bodyPr>
          <a:lstStyle>
            <a:lvl1pPr lvl="0" rtl="0">
              <a:spcBef>
                <a:spcPts val="0"/>
              </a:spcBef>
              <a:spcAft>
                <a:spcPts val="0"/>
              </a:spcAft>
              <a:buSzPts val="2000"/>
              <a:buFont typeface="Signika"/>
              <a:buNone/>
              <a:defRPr sz="32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250" name="Google Shape;250;p13"/>
          <p:cNvSpPr txBox="1">
            <a:spLocks noGrp="1"/>
          </p:cNvSpPr>
          <p:nvPr>
            <p:ph type="subTitle" idx="8"/>
          </p:nvPr>
        </p:nvSpPr>
        <p:spPr>
          <a:xfrm>
            <a:off x="5499345" y="2584067"/>
            <a:ext cx="2331019" cy="616400"/>
          </a:xfrm>
          <a:prstGeom prst="rect">
            <a:avLst/>
          </a:prstGeom>
        </p:spPr>
        <p:txBody>
          <a:bodyPr spcFirstLastPara="1" wrap="square" lIns="121705" tIns="121705" rIns="121705" bIns="121705" anchor="t" anchorCtr="0">
            <a:noAutofit/>
          </a:bodyPr>
          <a:lstStyle>
            <a:lvl1pPr lvl="0" rtl="0">
              <a:spcBef>
                <a:spcPts val="0"/>
              </a:spcBef>
              <a:spcAft>
                <a:spcPts val="0"/>
              </a:spcAft>
              <a:buSzPts val="1400"/>
              <a:buFont typeface="Roboto"/>
              <a:buNone/>
              <a:defRPr sz="1900" b="0">
                <a:latin typeface="Ubuntu"/>
                <a:ea typeface="Ubuntu"/>
                <a:cs typeface="Ubuntu"/>
                <a:sym typeface="Ubuntu"/>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251" name="Google Shape;251;p13"/>
          <p:cNvSpPr txBox="1">
            <a:spLocks noGrp="1"/>
          </p:cNvSpPr>
          <p:nvPr>
            <p:ph type="subTitle" idx="9"/>
          </p:nvPr>
        </p:nvSpPr>
        <p:spPr>
          <a:xfrm>
            <a:off x="5499345" y="1961800"/>
            <a:ext cx="1797143" cy="509200"/>
          </a:xfrm>
          <a:prstGeom prst="rect">
            <a:avLst/>
          </a:prstGeom>
        </p:spPr>
        <p:txBody>
          <a:bodyPr spcFirstLastPara="1" wrap="square" lIns="121705" tIns="121705" rIns="121705" bIns="121705" anchor="t" anchorCtr="0">
            <a:noAutofit/>
          </a:bodyPr>
          <a:lstStyle>
            <a:lvl1pPr lvl="0" rtl="0">
              <a:spcBef>
                <a:spcPts val="0"/>
              </a:spcBef>
              <a:spcAft>
                <a:spcPts val="0"/>
              </a:spcAft>
              <a:buSzPts val="2000"/>
              <a:buFont typeface="Signika"/>
              <a:buNone/>
              <a:defRPr sz="32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252" name="Google Shape;252;p13"/>
          <p:cNvSpPr txBox="1">
            <a:spLocks noGrp="1"/>
          </p:cNvSpPr>
          <p:nvPr>
            <p:ph type="subTitle" idx="13"/>
          </p:nvPr>
        </p:nvSpPr>
        <p:spPr>
          <a:xfrm>
            <a:off x="5499345" y="4644335"/>
            <a:ext cx="2331019" cy="616400"/>
          </a:xfrm>
          <a:prstGeom prst="rect">
            <a:avLst/>
          </a:prstGeom>
        </p:spPr>
        <p:txBody>
          <a:bodyPr spcFirstLastPara="1" wrap="square" lIns="121705" tIns="121705" rIns="121705" bIns="121705" anchor="t" anchorCtr="0">
            <a:noAutofit/>
          </a:bodyPr>
          <a:lstStyle>
            <a:lvl1pPr lvl="0" rtl="0">
              <a:spcBef>
                <a:spcPts val="0"/>
              </a:spcBef>
              <a:spcAft>
                <a:spcPts val="0"/>
              </a:spcAft>
              <a:buSzPts val="1400"/>
              <a:buFont typeface="Roboto"/>
              <a:buNone/>
              <a:defRPr sz="1900" b="0">
                <a:latin typeface="Ubuntu"/>
                <a:ea typeface="Ubuntu"/>
                <a:cs typeface="Ubuntu"/>
                <a:sym typeface="Ubuntu"/>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253" name="Google Shape;253;p13"/>
          <p:cNvSpPr txBox="1">
            <a:spLocks noGrp="1"/>
          </p:cNvSpPr>
          <p:nvPr>
            <p:ph type="subTitle" idx="14"/>
          </p:nvPr>
        </p:nvSpPr>
        <p:spPr>
          <a:xfrm>
            <a:off x="5499345" y="4008099"/>
            <a:ext cx="1797143" cy="509200"/>
          </a:xfrm>
          <a:prstGeom prst="rect">
            <a:avLst/>
          </a:prstGeom>
        </p:spPr>
        <p:txBody>
          <a:bodyPr spcFirstLastPara="1" wrap="square" lIns="121705" tIns="121705" rIns="121705" bIns="121705" anchor="t" anchorCtr="0">
            <a:noAutofit/>
          </a:bodyPr>
          <a:lstStyle>
            <a:lvl1pPr lvl="0" rtl="0">
              <a:spcBef>
                <a:spcPts val="0"/>
              </a:spcBef>
              <a:spcAft>
                <a:spcPts val="0"/>
              </a:spcAft>
              <a:buSzPts val="2000"/>
              <a:buFont typeface="Signika"/>
              <a:buNone/>
              <a:defRPr sz="32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254" name="Google Shape;254;p13"/>
          <p:cNvSpPr/>
          <p:nvPr/>
        </p:nvSpPr>
        <p:spPr>
          <a:xfrm rot="1356523" flipH="1">
            <a:off x="9788364" y="-138396"/>
            <a:ext cx="15482"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5" name="Google Shape;255;p13"/>
          <p:cNvSpPr txBox="1">
            <a:spLocks noGrp="1"/>
          </p:cNvSpPr>
          <p:nvPr>
            <p:ph type="title" idx="15" hasCustomPrompt="1"/>
          </p:nvPr>
        </p:nvSpPr>
        <p:spPr>
          <a:xfrm>
            <a:off x="7790829" y="2572200"/>
            <a:ext cx="1268853" cy="5972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2"/>
              </a:buClr>
              <a:buSzPts val="3600"/>
              <a:buNone/>
              <a:defRPr sz="64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
        <p:nvSpPr>
          <p:cNvPr id="256" name="Google Shape;256;p13"/>
          <p:cNvSpPr txBox="1">
            <a:spLocks noGrp="1"/>
          </p:cNvSpPr>
          <p:nvPr>
            <p:ph type="title" idx="16" hasCustomPrompt="1"/>
          </p:nvPr>
        </p:nvSpPr>
        <p:spPr>
          <a:xfrm>
            <a:off x="7790829" y="4605067"/>
            <a:ext cx="1268853" cy="5972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2"/>
              </a:buClr>
              <a:buSzPts val="3600"/>
              <a:buNone/>
              <a:defRPr sz="64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
        <p:nvSpPr>
          <p:cNvPr id="257" name="Google Shape;257;p13"/>
          <p:cNvSpPr txBox="1">
            <a:spLocks noGrp="1"/>
          </p:cNvSpPr>
          <p:nvPr>
            <p:ph type="subTitle" idx="17"/>
          </p:nvPr>
        </p:nvSpPr>
        <p:spPr>
          <a:xfrm>
            <a:off x="8958699" y="2584067"/>
            <a:ext cx="2331019" cy="616400"/>
          </a:xfrm>
          <a:prstGeom prst="rect">
            <a:avLst/>
          </a:prstGeom>
        </p:spPr>
        <p:txBody>
          <a:bodyPr spcFirstLastPara="1" wrap="square" lIns="121705" tIns="121705" rIns="121705" bIns="121705" anchor="t" anchorCtr="0">
            <a:noAutofit/>
          </a:bodyPr>
          <a:lstStyle>
            <a:lvl1pPr lvl="0" rtl="0">
              <a:spcBef>
                <a:spcPts val="0"/>
              </a:spcBef>
              <a:spcAft>
                <a:spcPts val="0"/>
              </a:spcAft>
              <a:buSzPts val="1400"/>
              <a:buFont typeface="Roboto"/>
              <a:buNone/>
              <a:defRPr sz="1900" b="0">
                <a:latin typeface="Ubuntu"/>
                <a:ea typeface="Ubuntu"/>
                <a:cs typeface="Ubuntu"/>
                <a:sym typeface="Ubuntu"/>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258" name="Google Shape;258;p13"/>
          <p:cNvSpPr txBox="1">
            <a:spLocks noGrp="1"/>
          </p:cNvSpPr>
          <p:nvPr>
            <p:ph type="subTitle" idx="18"/>
          </p:nvPr>
        </p:nvSpPr>
        <p:spPr>
          <a:xfrm>
            <a:off x="8958699" y="1961800"/>
            <a:ext cx="1797143" cy="509200"/>
          </a:xfrm>
          <a:prstGeom prst="rect">
            <a:avLst/>
          </a:prstGeom>
        </p:spPr>
        <p:txBody>
          <a:bodyPr spcFirstLastPara="1" wrap="square" lIns="121705" tIns="121705" rIns="121705" bIns="121705" anchor="t" anchorCtr="0">
            <a:noAutofit/>
          </a:bodyPr>
          <a:lstStyle>
            <a:lvl1pPr lvl="0" rtl="0">
              <a:spcBef>
                <a:spcPts val="0"/>
              </a:spcBef>
              <a:spcAft>
                <a:spcPts val="0"/>
              </a:spcAft>
              <a:buSzPts val="2000"/>
              <a:buFont typeface="Signika"/>
              <a:buNone/>
              <a:defRPr sz="32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259" name="Google Shape;259;p13"/>
          <p:cNvSpPr txBox="1">
            <a:spLocks noGrp="1"/>
          </p:cNvSpPr>
          <p:nvPr>
            <p:ph type="subTitle" idx="19"/>
          </p:nvPr>
        </p:nvSpPr>
        <p:spPr>
          <a:xfrm>
            <a:off x="8958699" y="4644335"/>
            <a:ext cx="2331019" cy="616400"/>
          </a:xfrm>
          <a:prstGeom prst="rect">
            <a:avLst/>
          </a:prstGeom>
        </p:spPr>
        <p:txBody>
          <a:bodyPr spcFirstLastPara="1" wrap="square" lIns="121705" tIns="121705" rIns="121705" bIns="121705" anchor="t" anchorCtr="0">
            <a:noAutofit/>
          </a:bodyPr>
          <a:lstStyle>
            <a:lvl1pPr lvl="0" rtl="0">
              <a:spcBef>
                <a:spcPts val="0"/>
              </a:spcBef>
              <a:spcAft>
                <a:spcPts val="0"/>
              </a:spcAft>
              <a:buSzPts val="1400"/>
              <a:buFont typeface="Roboto"/>
              <a:buNone/>
              <a:defRPr sz="1900" b="0">
                <a:latin typeface="Ubuntu"/>
                <a:ea typeface="Ubuntu"/>
                <a:cs typeface="Ubuntu"/>
                <a:sym typeface="Ubuntu"/>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260" name="Google Shape;260;p13"/>
          <p:cNvSpPr txBox="1">
            <a:spLocks noGrp="1"/>
          </p:cNvSpPr>
          <p:nvPr>
            <p:ph type="subTitle" idx="20"/>
          </p:nvPr>
        </p:nvSpPr>
        <p:spPr>
          <a:xfrm>
            <a:off x="8958699" y="4008099"/>
            <a:ext cx="1797143" cy="509200"/>
          </a:xfrm>
          <a:prstGeom prst="rect">
            <a:avLst/>
          </a:prstGeom>
        </p:spPr>
        <p:txBody>
          <a:bodyPr spcFirstLastPara="1" wrap="square" lIns="121705" tIns="121705" rIns="121705" bIns="121705" anchor="t" anchorCtr="0">
            <a:noAutofit/>
          </a:bodyPr>
          <a:lstStyle>
            <a:lvl1pPr lvl="0" rtl="0">
              <a:spcBef>
                <a:spcPts val="0"/>
              </a:spcBef>
              <a:spcAft>
                <a:spcPts val="0"/>
              </a:spcAft>
              <a:buSzPts val="2000"/>
              <a:buFont typeface="Signika"/>
              <a:buNone/>
              <a:defRPr sz="32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grpSp>
        <p:nvGrpSpPr>
          <p:cNvPr id="261" name="Google Shape;261;p13"/>
          <p:cNvGrpSpPr/>
          <p:nvPr/>
        </p:nvGrpSpPr>
        <p:grpSpPr>
          <a:xfrm>
            <a:off x="-210536" y="214566"/>
            <a:ext cx="12489351" cy="6841620"/>
            <a:chOff x="-158294" y="84724"/>
            <a:chExt cx="9390244" cy="5131215"/>
          </a:xfrm>
        </p:grpSpPr>
        <p:sp>
          <p:nvSpPr>
            <p:cNvPr id="262" name="Google Shape;262;p13"/>
            <p:cNvSpPr/>
            <p:nvPr/>
          </p:nvSpPr>
          <p:spPr>
            <a:xfrm rot="2254481">
              <a:off x="3228715" y="492829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6744287" y="369353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492477" y="4541036"/>
              <a:ext cx="322520" cy="31453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8689428" y="177704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158294" y="3524395"/>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288451" y="84724"/>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8366909" y="266395"/>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13"/>
          <p:cNvSpPr txBox="1">
            <a:spLocks noGrp="1"/>
          </p:cNvSpPr>
          <p:nvPr>
            <p:ph type="title" idx="21"/>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271" name="Google Shape;271;p13"/>
          <p:cNvGrpSpPr/>
          <p:nvPr/>
        </p:nvGrpSpPr>
        <p:grpSpPr>
          <a:xfrm rot="241404" flipH="1">
            <a:off x="-1276212" y="-199359"/>
            <a:ext cx="2552164" cy="7256696"/>
            <a:chOff x="-514649" y="-178950"/>
            <a:chExt cx="3046054" cy="5442777"/>
          </a:xfrm>
        </p:grpSpPr>
        <p:sp>
          <p:nvSpPr>
            <p:cNvPr id="272" name="Google Shape;272;p13"/>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79"/>
        <p:cNvGrpSpPr/>
        <p:nvPr/>
      </p:nvGrpSpPr>
      <p:grpSpPr>
        <a:xfrm>
          <a:off x="0" y="0"/>
          <a:ext cx="0" cy="0"/>
          <a:chOff x="0" y="0"/>
          <a:chExt cx="0" cy="0"/>
        </a:xfrm>
      </p:grpSpPr>
      <p:grpSp>
        <p:nvGrpSpPr>
          <p:cNvPr id="280" name="Google Shape;280;p14"/>
          <p:cNvGrpSpPr/>
          <p:nvPr/>
        </p:nvGrpSpPr>
        <p:grpSpPr>
          <a:xfrm rot="250396" flipH="1">
            <a:off x="-928671" y="-226517"/>
            <a:ext cx="2507298" cy="7311053"/>
            <a:chOff x="7936330" y="-198069"/>
            <a:chExt cx="2187989" cy="5483037"/>
          </a:xfrm>
        </p:grpSpPr>
        <p:sp>
          <p:nvSpPr>
            <p:cNvPr id="281" name="Google Shape;281;p14"/>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14"/>
          <p:cNvGrpSpPr/>
          <p:nvPr/>
        </p:nvGrpSpPr>
        <p:grpSpPr>
          <a:xfrm rot="-250396">
            <a:off x="10580636" y="-147233"/>
            <a:ext cx="2507298" cy="7311053"/>
            <a:chOff x="7936330" y="-198069"/>
            <a:chExt cx="2187989" cy="5483037"/>
          </a:xfrm>
        </p:grpSpPr>
        <p:sp>
          <p:nvSpPr>
            <p:cNvPr id="289" name="Google Shape;289;p14"/>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14"/>
          <p:cNvSpPr/>
          <p:nvPr/>
        </p:nvSpPr>
        <p:spPr>
          <a:xfrm flipH="1">
            <a:off x="11469254" y="5812098"/>
            <a:ext cx="488503"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7" name="Google Shape;297;p14"/>
          <p:cNvSpPr/>
          <p:nvPr/>
        </p:nvSpPr>
        <p:spPr>
          <a:xfrm flipH="1">
            <a:off x="11552000" y="2579299"/>
            <a:ext cx="323026" cy="317189"/>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8" name="Google Shape;298;p14"/>
          <p:cNvSpPr/>
          <p:nvPr/>
        </p:nvSpPr>
        <p:spPr>
          <a:xfrm>
            <a:off x="679549" y="-92068"/>
            <a:ext cx="488503" cy="512373"/>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9" name="Google Shape;299;p14"/>
          <p:cNvSpPr/>
          <p:nvPr/>
        </p:nvSpPr>
        <p:spPr>
          <a:xfrm flipH="1">
            <a:off x="11831851" y="291561"/>
            <a:ext cx="428944"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00" name="Google Shape;300;p14"/>
          <p:cNvSpPr/>
          <p:nvPr/>
        </p:nvSpPr>
        <p:spPr>
          <a:xfrm>
            <a:off x="542149" y="4400567"/>
            <a:ext cx="428944" cy="419397"/>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01" name="Google Shape;301;p14"/>
          <p:cNvSpPr/>
          <p:nvPr/>
        </p:nvSpPr>
        <p:spPr>
          <a:xfrm>
            <a:off x="92206" y="6116239"/>
            <a:ext cx="211837"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02" name="Google Shape;302;p14"/>
          <p:cNvSpPr/>
          <p:nvPr/>
        </p:nvSpPr>
        <p:spPr>
          <a:xfrm>
            <a:off x="301487" y="2515772"/>
            <a:ext cx="211837"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03" name="Google Shape;303;p14"/>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52816" y="700285"/>
            <a:ext cx="2976099" cy="12597855"/>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5"/>
          <p:cNvSpPr/>
          <p:nvPr/>
        </p:nvSpPr>
        <p:spPr>
          <a:xfrm rot="-5400000">
            <a:off x="10749356" y="366040"/>
            <a:ext cx="489715" cy="50995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4" name="Google Shape;314;p15"/>
          <p:cNvSpPr/>
          <p:nvPr/>
        </p:nvSpPr>
        <p:spPr>
          <a:xfrm rot="-5400000">
            <a:off x="11782464" y="2946620"/>
            <a:ext cx="323827" cy="316405"/>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 name="Google Shape;315;p15"/>
          <p:cNvSpPr/>
          <p:nvPr/>
        </p:nvSpPr>
        <p:spPr>
          <a:xfrm rot="-5033737">
            <a:off x="120867" y="5974621"/>
            <a:ext cx="489727" cy="511119"/>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6" name="Google Shape;316;p15"/>
          <p:cNvSpPr/>
          <p:nvPr/>
        </p:nvSpPr>
        <p:spPr>
          <a:xfrm rot="-5400000">
            <a:off x="440091" y="282876"/>
            <a:ext cx="430008" cy="419667"/>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7" name="Google Shape;317;p15"/>
          <p:cNvSpPr/>
          <p:nvPr/>
        </p:nvSpPr>
        <p:spPr>
          <a:xfrm rot="-5033965">
            <a:off x="7314956" y="6326293"/>
            <a:ext cx="430013" cy="418366"/>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8" name="Google Shape;318;p15"/>
          <p:cNvSpPr/>
          <p:nvPr/>
        </p:nvSpPr>
        <p:spPr>
          <a:xfrm rot="-5033965">
            <a:off x="10960664" y="7472142"/>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9" name="Google Shape;319;p15"/>
          <p:cNvSpPr/>
          <p:nvPr/>
        </p:nvSpPr>
        <p:spPr>
          <a:xfrm rot="-5033965">
            <a:off x="3421615" y="6777176"/>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0" name="Google Shape;320;p15"/>
          <p:cNvSpPr/>
          <p:nvPr/>
        </p:nvSpPr>
        <p:spPr>
          <a:xfrm rot="-5400000">
            <a:off x="81948" y="3270787"/>
            <a:ext cx="323827" cy="316405"/>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1" name="Google Shape;321;p15"/>
          <p:cNvSpPr/>
          <p:nvPr/>
        </p:nvSpPr>
        <p:spPr>
          <a:xfrm rot="-5033965">
            <a:off x="11256983" y="5883076"/>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
  <p:cSld name="CUSTOM_12_1_1">
    <p:spTree>
      <p:nvGrpSpPr>
        <p:cNvPr id="1" name="Shape 441"/>
        <p:cNvGrpSpPr/>
        <p:nvPr/>
      </p:nvGrpSpPr>
      <p:grpSpPr>
        <a:xfrm>
          <a:off x="0" y="0"/>
          <a:ext cx="0" cy="0"/>
          <a:chOff x="0" y="0"/>
          <a:chExt cx="0" cy="0"/>
        </a:xfrm>
      </p:grpSpPr>
      <p:sp>
        <p:nvSpPr>
          <p:cNvPr id="442" name="Google Shape;442;p20"/>
          <p:cNvSpPr txBox="1">
            <a:spLocks noGrp="1"/>
          </p:cNvSpPr>
          <p:nvPr>
            <p:ph type="subTitle" idx="1"/>
          </p:nvPr>
        </p:nvSpPr>
        <p:spPr>
          <a:xfrm>
            <a:off x="914417" y="4459700"/>
            <a:ext cx="2509377" cy="49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3" name="Google Shape;443;p20"/>
          <p:cNvSpPr txBox="1">
            <a:spLocks noGrp="1"/>
          </p:cNvSpPr>
          <p:nvPr>
            <p:ph type="subTitle" idx="2"/>
          </p:nvPr>
        </p:nvSpPr>
        <p:spPr>
          <a:xfrm>
            <a:off x="1005392"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4" name="Google Shape;444;p20"/>
          <p:cNvSpPr txBox="1">
            <a:spLocks noGrp="1"/>
          </p:cNvSpPr>
          <p:nvPr>
            <p:ph type="subTitle" idx="3"/>
          </p:nvPr>
        </p:nvSpPr>
        <p:spPr>
          <a:xfrm>
            <a:off x="8738044" y="4459700"/>
            <a:ext cx="2509377" cy="49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5" name="Google Shape;445;p20"/>
          <p:cNvSpPr txBox="1">
            <a:spLocks noGrp="1"/>
          </p:cNvSpPr>
          <p:nvPr>
            <p:ph type="subTitle" idx="4"/>
          </p:nvPr>
        </p:nvSpPr>
        <p:spPr>
          <a:xfrm>
            <a:off x="8829018"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6" name="Google Shape;446;p20"/>
          <p:cNvSpPr txBox="1">
            <a:spLocks noGrp="1"/>
          </p:cNvSpPr>
          <p:nvPr>
            <p:ph type="subTitle" idx="5"/>
          </p:nvPr>
        </p:nvSpPr>
        <p:spPr>
          <a:xfrm>
            <a:off x="3522292" y="4469700"/>
            <a:ext cx="2509377" cy="47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7" name="Google Shape;447;p20"/>
          <p:cNvSpPr txBox="1">
            <a:spLocks noGrp="1"/>
          </p:cNvSpPr>
          <p:nvPr>
            <p:ph type="subTitle" idx="6"/>
          </p:nvPr>
        </p:nvSpPr>
        <p:spPr>
          <a:xfrm>
            <a:off x="3613267"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8" name="Google Shape;448;p20"/>
          <p:cNvSpPr txBox="1">
            <a:spLocks noGrp="1"/>
          </p:cNvSpPr>
          <p:nvPr>
            <p:ph type="subTitle" idx="7"/>
          </p:nvPr>
        </p:nvSpPr>
        <p:spPr>
          <a:xfrm>
            <a:off x="6130169" y="4469700"/>
            <a:ext cx="2509377" cy="47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9" name="Google Shape;449;p20"/>
          <p:cNvSpPr txBox="1">
            <a:spLocks noGrp="1"/>
          </p:cNvSpPr>
          <p:nvPr>
            <p:ph type="subTitle" idx="8"/>
          </p:nvPr>
        </p:nvSpPr>
        <p:spPr>
          <a:xfrm>
            <a:off x="6221143"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50" name="Google Shape;450;p20"/>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451" name="Google Shape;451;p20"/>
          <p:cNvGrpSpPr/>
          <p:nvPr/>
        </p:nvGrpSpPr>
        <p:grpSpPr>
          <a:xfrm>
            <a:off x="-209745" y="-61401"/>
            <a:ext cx="12122964" cy="7144743"/>
            <a:chOff x="-157699" y="-46051"/>
            <a:chExt cx="9114772" cy="5358557"/>
          </a:xfrm>
        </p:grpSpPr>
        <p:sp>
          <p:nvSpPr>
            <p:cNvPr id="452" name="Google Shape;452;p20"/>
            <p:cNvSpPr/>
            <p:nvPr/>
          </p:nvSpPr>
          <p:spPr>
            <a:xfrm rot="-636707">
              <a:off x="-109661" y="4686922"/>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5928575" y="497142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256513" y="2871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3134101" y="47245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21364" y="21699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8714203" y="243758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rot="1358496">
              <a:off x="7991176" y="1008990"/>
              <a:ext cx="156868" cy="15116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8334626" y="4637671"/>
              <a:ext cx="430990" cy="421681"/>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8456484" y="15987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23038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0"/>
          <p:cNvGrpSpPr/>
          <p:nvPr/>
        </p:nvGrpSpPr>
        <p:grpSpPr>
          <a:xfrm rot="10402137" flipH="1">
            <a:off x="-4085450" y="-4476951"/>
            <a:ext cx="8970642" cy="9302289"/>
            <a:chOff x="-3218587" y="884526"/>
            <a:chExt cx="7453051" cy="7709473"/>
          </a:xfrm>
        </p:grpSpPr>
        <p:sp>
          <p:nvSpPr>
            <p:cNvPr id="464" name="Google Shape;464;p20"/>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0"/>
          <p:cNvGrpSpPr/>
          <p:nvPr/>
        </p:nvGrpSpPr>
        <p:grpSpPr>
          <a:xfrm rot="-10397942">
            <a:off x="7258069" y="-4843803"/>
            <a:ext cx="8970922" cy="9302580"/>
            <a:chOff x="-3218587" y="884526"/>
            <a:chExt cx="7453051" cy="7709473"/>
          </a:xfrm>
        </p:grpSpPr>
        <p:sp>
          <p:nvSpPr>
            <p:cNvPr id="472" name="Google Shape;472;p20"/>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0"/>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0"/>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0"/>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
  <p:cSld name="BLANK_1_1_1_1_2">
    <p:spTree>
      <p:nvGrpSpPr>
        <p:cNvPr id="1" name="Shape 543"/>
        <p:cNvGrpSpPr/>
        <p:nvPr/>
      </p:nvGrpSpPr>
      <p:grpSpPr>
        <a:xfrm>
          <a:off x="0" y="0"/>
          <a:ext cx="0" cy="0"/>
          <a:chOff x="0" y="0"/>
          <a:chExt cx="0" cy="0"/>
        </a:xfrm>
      </p:grpSpPr>
      <p:grpSp>
        <p:nvGrpSpPr>
          <p:cNvPr id="544" name="Google Shape;544;p23"/>
          <p:cNvGrpSpPr/>
          <p:nvPr/>
        </p:nvGrpSpPr>
        <p:grpSpPr>
          <a:xfrm rot="241404" flipH="1">
            <a:off x="-972166" y="-199359"/>
            <a:ext cx="2552164" cy="7256696"/>
            <a:chOff x="-514649" y="-178950"/>
            <a:chExt cx="3046054" cy="5442777"/>
          </a:xfrm>
        </p:grpSpPr>
        <p:sp>
          <p:nvSpPr>
            <p:cNvPr id="545" name="Google Shape;545;p23"/>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3"/>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3"/>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3"/>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23"/>
          <p:cNvSpPr txBox="1">
            <a:spLocks noGrp="1"/>
          </p:cNvSpPr>
          <p:nvPr>
            <p:ph type="ctrTitle"/>
          </p:nvPr>
        </p:nvSpPr>
        <p:spPr>
          <a:xfrm>
            <a:off x="3376815" y="2180767"/>
            <a:ext cx="2097199" cy="486400"/>
          </a:xfrm>
          <a:prstGeom prst="rect">
            <a:avLst/>
          </a:prstGeom>
          <a:ln>
            <a:noFill/>
          </a:ln>
        </p:spPr>
        <p:txBody>
          <a:bodyPr spcFirstLastPara="1" wrap="square" lIns="121705" tIns="121705" rIns="121705" bIns="121705" anchor="t" anchorCtr="0">
            <a:noAutofit/>
          </a:bodyPr>
          <a:lstStyle>
            <a:lvl1pPr lvl="0" algn="l" rtl="0">
              <a:spcBef>
                <a:spcPts val="0"/>
              </a:spcBef>
              <a:spcAft>
                <a:spcPts val="0"/>
              </a:spcAft>
              <a:buSzPts val="1800"/>
              <a:buNone/>
              <a:defRPr sz="3200">
                <a:solidFill>
                  <a:schemeClr val="dk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553" name="Google Shape;553;p23"/>
          <p:cNvSpPr txBox="1">
            <a:spLocks noGrp="1"/>
          </p:cNvSpPr>
          <p:nvPr>
            <p:ph type="subTitle" idx="1"/>
          </p:nvPr>
        </p:nvSpPr>
        <p:spPr>
          <a:xfrm>
            <a:off x="3376817" y="2705467"/>
            <a:ext cx="2413215" cy="7960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2200"/>
              <a:buFont typeface="Roboto"/>
              <a:buNone/>
              <a:defRPr sz="1900">
                <a:solidFill>
                  <a:schemeClr val="dk1"/>
                </a:solidFill>
                <a:latin typeface="Ubuntu"/>
                <a:ea typeface="Ubuntu"/>
                <a:cs typeface="Ubuntu"/>
                <a:sym typeface="Ubuntu"/>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554" name="Google Shape;554;p23"/>
          <p:cNvSpPr txBox="1">
            <a:spLocks noGrp="1"/>
          </p:cNvSpPr>
          <p:nvPr>
            <p:ph type="ctrTitle" idx="2"/>
          </p:nvPr>
        </p:nvSpPr>
        <p:spPr>
          <a:xfrm>
            <a:off x="3376815" y="3568837"/>
            <a:ext cx="2097199" cy="486400"/>
          </a:xfrm>
          <a:prstGeom prst="rect">
            <a:avLst/>
          </a:prstGeom>
          <a:ln>
            <a:noFill/>
          </a:ln>
        </p:spPr>
        <p:txBody>
          <a:bodyPr spcFirstLastPara="1" wrap="square" lIns="121705" tIns="121705" rIns="121705" bIns="121705" anchor="t" anchorCtr="0">
            <a:noAutofit/>
          </a:bodyPr>
          <a:lstStyle>
            <a:lvl1pPr lvl="0" algn="l" rtl="0">
              <a:spcBef>
                <a:spcPts val="0"/>
              </a:spcBef>
              <a:spcAft>
                <a:spcPts val="0"/>
              </a:spcAft>
              <a:buSzPts val="1800"/>
              <a:buNone/>
              <a:defRPr sz="3200">
                <a:solidFill>
                  <a:schemeClr val="dk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555" name="Google Shape;555;p23"/>
          <p:cNvSpPr txBox="1">
            <a:spLocks noGrp="1"/>
          </p:cNvSpPr>
          <p:nvPr>
            <p:ph type="subTitle" idx="3"/>
          </p:nvPr>
        </p:nvSpPr>
        <p:spPr>
          <a:xfrm>
            <a:off x="3376817" y="4084936"/>
            <a:ext cx="2413215" cy="7960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2200"/>
              <a:buFont typeface="Roboto"/>
              <a:buNone/>
              <a:defRPr sz="1900">
                <a:solidFill>
                  <a:schemeClr val="dk1"/>
                </a:solidFill>
                <a:latin typeface="Ubuntu"/>
                <a:ea typeface="Ubuntu"/>
                <a:cs typeface="Ubuntu"/>
                <a:sym typeface="Ubuntu"/>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556" name="Google Shape;556;p23"/>
          <p:cNvSpPr txBox="1">
            <a:spLocks noGrp="1"/>
          </p:cNvSpPr>
          <p:nvPr>
            <p:ph type="ctrTitle" idx="4"/>
          </p:nvPr>
        </p:nvSpPr>
        <p:spPr>
          <a:xfrm>
            <a:off x="3376815" y="4974067"/>
            <a:ext cx="2097199" cy="486400"/>
          </a:xfrm>
          <a:prstGeom prst="rect">
            <a:avLst/>
          </a:prstGeom>
          <a:ln>
            <a:noFill/>
          </a:ln>
        </p:spPr>
        <p:txBody>
          <a:bodyPr spcFirstLastPara="1" wrap="square" lIns="121705" tIns="121705" rIns="121705" bIns="121705" anchor="t" anchorCtr="0">
            <a:noAutofit/>
          </a:bodyPr>
          <a:lstStyle>
            <a:lvl1pPr lvl="0" algn="l" rtl="0">
              <a:spcBef>
                <a:spcPts val="0"/>
              </a:spcBef>
              <a:spcAft>
                <a:spcPts val="0"/>
              </a:spcAft>
              <a:buSzPts val="1800"/>
              <a:buNone/>
              <a:defRPr sz="3200">
                <a:solidFill>
                  <a:schemeClr val="dk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557" name="Google Shape;557;p23"/>
          <p:cNvSpPr txBox="1">
            <a:spLocks noGrp="1"/>
          </p:cNvSpPr>
          <p:nvPr>
            <p:ph type="subTitle" idx="5"/>
          </p:nvPr>
        </p:nvSpPr>
        <p:spPr>
          <a:xfrm>
            <a:off x="3376817" y="5492200"/>
            <a:ext cx="2413215" cy="7960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2200"/>
              <a:buFont typeface="Roboto"/>
              <a:buNone/>
              <a:defRPr sz="1900">
                <a:solidFill>
                  <a:schemeClr val="dk1"/>
                </a:solidFill>
                <a:latin typeface="Ubuntu"/>
                <a:ea typeface="Ubuntu"/>
                <a:cs typeface="Ubuntu"/>
                <a:sym typeface="Ubuntu"/>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558" name="Google Shape;558;p23"/>
          <p:cNvSpPr txBox="1">
            <a:spLocks noGrp="1"/>
          </p:cNvSpPr>
          <p:nvPr>
            <p:ph type="ctrTitle" idx="6"/>
          </p:nvPr>
        </p:nvSpPr>
        <p:spPr>
          <a:xfrm>
            <a:off x="8100265" y="2180767"/>
            <a:ext cx="2097199" cy="486400"/>
          </a:xfrm>
          <a:prstGeom prst="rect">
            <a:avLst/>
          </a:prstGeom>
          <a:ln>
            <a:noFill/>
          </a:ln>
        </p:spPr>
        <p:txBody>
          <a:bodyPr spcFirstLastPara="1" wrap="square" lIns="121705" tIns="121705" rIns="121705" bIns="121705" anchor="t" anchorCtr="0">
            <a:noAutofit/>
          </a:bodyPr>
          <a:lstStyle>
            <a:lvl1pPr lvl="0" algn="l" rtl="0">
              <a:spcBef>
                <a:spcPts val="0"/>
              </a:spcBef>
              <a:spcAft>
                <a:spcPts val="0"/>
              </a:spcAft>
              <a:buSzPts val="1800"/>
              <a:buNone/>
              <a:defRPr sz="3200">
                <a:solidFill>
                  <a:schemeClr val="dk1"/>
                </a:solidFill>
              </a:defRPr>
            </a:lvl1pPr>
            <a:lvl2pPr lvl="1" algn="l" rtl="0">
              <a:spcBef>
                <a:spcPts val="0"/>
              </a:spcBef>
              <a:spcAft>
                <a:spcPts val="0"/>
              </a:spcAft>
              <a:buSzPts val="1800"/>
              <a:buNone/>
              <a:defRPr sz="2400"/>
            </a:lvl2pPr>
            <a:lvl3pPr lvl="2" algn="l" rtl="0">
              <a:spcBef>
                <a:spcPts val="0"/>
              </a:spcBef>
              <a:spcAft>
                <a:spcPts val="0"/>
              </a:spcAft>
              <a:buSzPts val="1800"/>
              <a:buNone/>
              <a:defRPr sz="2400"/>
            </a:lvl3pPr>
            <a:lvl4pPr lvl="3" algn="l" rtl="0">
              <a:spcBef>
                <a:spcPts val="0"/>
              </a:spcBef>
              <a:spcAft>
                <a:spcPts val="0"/>
              </a:spcAft>
              <a:buSzPts val="1800"/>
              <a:buNone/>
              <a:defRPr sz="2400"/>
            </a:lvl4pPr>
            <a:lvl5pPr lvl="4" algn="l" rtl="0">
              <a:spcBef>
                <a:spcPts val="0"/>
              </a:spcBef>
              <a:spcAft>
                <a:spcPts val="0"/>
              </a:spcAft>
              <a:buSzPts val="1800"/>
              <a:buNone/>
              <a:defRPr sz="2400"/>
            </a:lvl5pPr>
            <a:lvl6pPr lvl="5" algn="l" rtl="0">
              <a:spcBef>
                <a:spcPts val="0"/>
              </a:spcBef>
              <a:spcAft>
                <a:spcPts val="0"/>
              </a:spcAft>
              <a:buSzPts val="1800"/>
              <a:buNone/>
              <a:defRPr sz="2400"/>
            </a:lvl6pPr>
            <a:lvl7pPr lvl="6" algn="l" rtl="0">
              <a:spcBef>
                <a:spcPts val="0"/>
              </a:spcBef>
              <a:spcAft>
                <a:spcPts val="0"/>
              </a:spcAft>
              <a:buSzPts val="1800"/>
              <a:buNone/>
              <a:defRPr sz="2400"/>
            </a:lvl7pPr>
            <a:lvl8pPr lvl="7" algn="l" rtl="0">
              <a:spcBef>
                <a:spcPts val="0"/>
              </a:spcBef>
              <a:spcAft>
                <a:spcPts val="0"/>
              </a:spcAft>
              <a:buSzPts val="1800"/>
              <a:buNone/>
              <a:defRPr sz="2400"/>
            </a:lvl8pPr>
            <a:lvl9pPr lvl="8" algn="l" rtl="0">
              <a:spcBef>
                <a:spcPts val="0"/>
              </a:spcBef>
              <a:spcAft>
                <a:spcPts val="0"/>
              </a:spcAft>
              <a:buSzPts val="1800"/>
              <a:buNone/>
              <a:defRPr sz="2400"/>
            </a:lvl9pPr>
          </a:lstStyle>
          <a:p>
            <a:endParaRPr/>
          </a:p>
        </p:txBody>
      </p:sp>
      <p:sp>
        <p:nvSpPr>
          <p:cNvPr id="559" name="Google Shape;559;p23"/>
          <p:cNvSpPr txBox="1">
            <a:spLocks noGrp="1"/>
          </p:cNvSpPr>
          <p:nvPr>
            <p:ph type="subTitle" idx="7"/>
          </p:nvPr>
        </p:nvSpPr>
        <p:spPr>
          <a:xfrm>
            <a:off x="8100266" y="2705467"/>
            <a:ext cx="2413215" cy="7960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2200"/>
              <a:buFont typeface="Roboto"/>
              <a:buNone/>
              <a:defRPr sz="1900">
                <a:solidFill>
                  <a:schemeClr val="dk1"/>
                </a:solidFill>
                <a:latin typeface="Ubuntu"/>
                <a:ea typeface="Ubuntu"/>
                <a:cs typeface="Ubuntu"/>
                <a:sym typeface="Ubuntu"/>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560" name="Google Shape;560;p23"/>
          <p:cNvSpPr txBox="1">
            <a:spLocks noGrp="1"/>
          </p:cNvSpPr>
          <p:nvPr>
            <p:ph type="ctrTitle" idx="8"/>
          </p:nvPr>
        </p:nvSpPr>
        <p:spPr>
          <a:xfrm>
            <a:off x="8100265" y="3568833"/>
            <a:ext cx="2097199" cy="486400"/>
          </a:xfrm>
          <a:prstGeom prst="rect">
            <a:avLst/>
          </a:prstGeom>
          <a:ln>
            <a:noFill/>
          </a:ln>
        </p:spPr>
        <p:txBody>
          <a:bodyPr spcFirstLastPara="1" wrap="square" lIns="121705" tIns="121705" rIns="121705" bIns="121705" anchor="t" anchorCtr="0">
            <a:noAutofit/>
          </a:bodyPr>
          <a:lstStyle>
            <a:lvl1pPr lvl="0" algn="l" rtl="0">
              <a:spcBef>
                <a:spcPts val="0"/>
              </a:spcBef>
              <a:spcAft>
                <a:spcPts val="0"/>
              </a:spcAft>
              <a:buSzPts val="1800"/>
              <a:buNone/>
              <a:defRPr sz="3200">
                <a:solidFill>
                  <a:schemeClr val="dk1"/>
                </a:solidFill>
              </a:defRPr>
            </a:lvl1pPr>
            <a:lvl2pPr lvl="1" algn="l" rtl="0">
              <a:spcBef>
                <a:spcPts val="0"/>
              </a:spcBef>
              <a:spcAft>
                <a:spcPts val="0"/>
              </a:spcAft>
              <a:buSzPts val="1800"/>
              <a:buNone/>
              <a:defRPr sz="2400"/>
            </a:lvl2pPr>
            <a:lvl3pPr lvl="2" algn="l" rtl="0">
              <a:spcBef>
                <a:spcPts val="0"/>
              </a:spcBef>
              <a:spcAft>
                <a:spcPts val="0"/>
              </a:spcAft>
              <a:buSzPts val="1800"/>
              <a:buNone/>
              <a:defRPr sz="2400"/>
            </a:lvl3pPr>
            <a:lvl4pPr lvl="3" algn="l" rtl="0">
              <a:spcBef>
                <a:spcPts val="0"/>
              </a:spcBef>
              <a:spcAft>
                <a:spcPts val="0"/>
              </a:spcAft>
              <a:buSzPts val="1800"/>
              <a:buNone/>
              <a:defRPr sz="2400"/>
            </a:lvl4pPr>
            <a:lvl5pPr lvl="4" algn="l" rtl="0">
              <a:spcBef>
                <a:spcPts val="0"/>
              </a:spcBef>
              <a:spcAft>
                <a:spcPts val="0"/>
              </a:spcAft>
              <a:buSzPts val="1800"/>
              <a:buNone/>
              <a:defRPr sz="2400"/>
            </a:lvl5pPr>
            <a:lvl6pPr lvl="5" algn="l" rtl="0">
              <a:spcBef>
                <a:spcPts val="0"/>
              </a:spcBef>
              <a:spcAft>
                <a:spcPts val="0"/>
              </a:spcAft>
              <a:buSzPts val="1800"/>
              <a:buNone/>
              <a:defRPr sz="2400"/>
            </a:lvl6pPr>
            <a:lvl7pPr lvl="6" algn="l" rtl="0">
              <a:spcBef>
                <a:spcPts val="0"/>
              </a:spcBef>
              <a:spcAft>
                <a:spcPts val="0"/>
              </a:spcAft>
              <a:buSzPts val="1800"/>
              <a:buNone/>
              <a:defRPr sz="2400"/>
            </a:lvl7pPr>
            <a:lvl8pPr lvl="7" algn="l" rtl="0">
              <a:spcBef>
                <a:spcPts val="0"/>
              </a:spcBef>
              <a:spcAft>
                <a:spcPts val="0"/>
              </a:spcAft>
              <a:buSzPts val="1800"/>
              <a:buNone/>
              <a:defRPr sz="2400"/>
            </a:lvl8pPr>
            <a:lvl9pPr lvl="8" algn="l" rtl="0">
              <a:spcBef>
                <a:spcPts val="0"/>
              </a:spcBef>
              <a:spcAft>
                <a:spcPts val="0"/>
              </a:spcAft>
              <a:buSzPts val="1800"/>
              <a:buNone/>
              <a:defRPr sz="2400"/>
            </a:lvl9pPr>
          </a:lstStyle>
          <a:p>
            <a:endParaRPr/>
          </a:p>
        </p:txBody>
      </p:sp>
      <p:sp>
        <p:nvSpPr>
          <p:cNvPr id="561" name="Google Shape;561;p23"/>
          <p:cNvSpPr txBox="1">
            <a:spLocks noGrp="1"/>
          </p:cNvSpPr>
          <p:nvPr>
            <p:ph type="subTitle" idx="9"/>
          </p:nvPr>
        </p:nvSpPr>
        <p:spPr>
          <a:xfrm>
            <a:off x="8100266" y="4084949"/>
            <a:ext cx="2413215" cy="7960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2200"/>
              <a:buFont typeface="Roboto"/>
              <a:buNone/>
              <a:defRPr sz="1900">
                <a:solidFill>
                  <a:schemeClr val="dk1"/>
                </a:solidFill>
                <a:latin typeface="Ubuntu"/>
                <a:ea typeface="Ubuntu"/>
                <a:cs typeface="Ubuntu"/>
                <a:sym typeface="Ubuntu"/>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562" name="Google Shape;562;p23"/>
          <p:cNvSpPr txBox="1">
            <a:spLocks noGrp="1"/>
          </p:cNvSpPr>
          <p:nvPr>
            <p:ph type="ctrTitle" idx="13"/>
          </p:nvPr>
        </p:nvSpPr>
        <p:spPr>
          <a:xfrm>
            <a:off x="8100265" y="4974068"/>
            <a:ext cx="2097199" cy="486400"/>
          </a:xfrm>
          <a:prstGeom prst="rect">
            <a:avLst/>
          </a:prstGeom>
          <a:ln>
            <a:noFill/>
          </a:ln>
        </p:spPr>
        <p:txBody>
          <a:bodyPr spcFirstLastPara="1" wrap="square" lIns="121705" tIns="121705" rIns="121705" bIns="121705" anchor="t" anchorCtr="0">
            <a:noAutofit/>
          </a:bodyPr>
          <a:lstStyle>
            <a:lvl1pPr lvl="0" algn="l" rtl="0">
              <a:spcBef>
                <a:spcPts val="0"/>
              </a:spcBef>
              <a:spcAft>
                <a:spcPts val="0"/>
              </a:spcAft>
              <a:buSzPts val="1800"/>
              <a:buNone/>
              <a:defRPr sz="3200">
                <a:solidFill>
                  <a:schemeClr val="dk1"/>
                </a:solidFill>
              </a:defRPr>
            </a:lvl1pPr>
            <a:lvl2pPr lvl="1" algn="l" rtl="0">
              <a:spcBef>
                <a:spcPts val="0"/>
              </a:spcBef>
              <a:spcAft>
                <a:spcPts val="0"/>
              </a:spcAft>
              <a:buSzPts val="1800"/>
              <a:buNone/>
              <a:defRPr sz="2400"/>
            </a:lvl2pPr>
            <a:lvl3pPr lvl="2" algn="l" rtl="0">
              <a:spcBef>
                <a:spcPts val="0"/>
              </a:spcBef>
              <a:spcAft>
                <a:spcPts val="0"/>
              </a:spcAft>
              <a:buSzPts val="1800"/>
              <a:buNone/>
              <a:defRPr sz="2400"/>
            </a:lvl3pPr>
            <a:lvl4pPr lvl="3" algn="l" rtl="0">
              <a:spcBef>
                <a:spcPts val="0"/>
              </a:spcBef>
              <a:spcAft>
                <a:spcPts val="0"/>
              </a:spcAft>
              <a:buSzPts val="1800"/>
              <a:buNone/>
              <a:defRPr sz="2400"/>
            </a:lvl4pPr>
            <a:lvl5pPr lvl="4" algn="l" rtl="0">
              <a:spcBef>
                <a:spcPts val="0"/>
              </a:spcBef>
              <a:spcAft>
                <a:spcPts val="0"/>
              </a:spcAft>
              <a:buSzPts val="1800"/>
              <a:buNone/>
              <a:defRPr sz="2400"/>
            </a:lvl5pPr>
            <a:lvl6pPr lvl="5" algn="l" rtl="0">
              <a:spcBef>
                <a:spcPts val="0"/>
              </a:spcBef>
              <a:spcAft>
                <a:spcPts val="0"/>
              </a:spcAft>
              <a:buSzPts val="1800"/>
              <a:buNone/>
              <a:defRPr sz="2400"/>
            </a:lvl6pPr>
            <a:lvl7pPr lvl="6" algn="l" rtl="0">
              <a:spcBef>
                <a:spcPts val="0"/>
              </a:spcBef>
              <a:spcAft>
                <a:spcPts val="0"/>
              </a:spcAft>
              <a:buSzPts val="1800"/>
              <a:buNone/>
              <a:defRPr sz="2400"/>
            </a:lvl7pPr>
            <a:lvl8pPr lvl="7" algn="l" rtl="0">
              <a:spcBef>
                <a:spcPts val="0"/>
              </a:spcBef>
              <a:spcAft>
                <a:spcPts val="0"/>
              </a:spcAft>
              <a:buSzPts val="1800"/>
              <a:buNone/>
              <a:defRPr sz="2400"/>
            </a:lvl8pPr>
            <a:lvl9pPr lvl="8" algn="l" rtl="0">
              <a:spcBef>
                <a:spcPts val="0"/>
              </a:spcBef>
              <a:spcAft>
                <a:spcPts val="0"/>
              </a:spcAft>
              <a:buSzPts val="1800"/>
              <a:buNone/>
              <a:defRPr sz="2400"/>
            </a:lvl9pPr>
          </a:lstStyle>
          <a:p>
            <a:endParaRPr/>
          </a:p>
        </p:txBody>
      </p:sp>
      <p:sp>
        <p:nvSpPr>
          <p:cNvPr id="563" name="Google Shape;563;p23"/>
          <p:cNvSpPr txBox="1">
            <a:spLocks noGrp="1"/>
          </p:cNvSpPr>
          <p:nvPr>
            <p:ph type="subTitle" idx="14"/>
          </p:nvPr>
        </p:nvSpPr>
        <p:spPr>
          <a:xfrm>
            <a:off x="8100266" y="5492200"/>
            <a:ext cx="2413215" cy="7960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2200"/>
              <a:buFont typeface="Roboto"/>
              <a:buNone/>
              <a:defRPr sz="1900">
                <a:solidFill>
                  <a:schemeClr val="dk1"/>
                </a:solidFill>
                <a:latin typeface="Ubuntu"/>
                <a:ea typeface="Ubuntu"/>
                <a:cs typeface="Ubuntu"/>
                <a:sym typeface="Ubuntu"/>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564" name="Google Shape;564;p23"/>
          <p:cNvSpPr txBox="1">
            <a:spLocks noGrp="1"/>
          </p:cNvSpPr>
          <p:nvPr>
            <p:ph type="title" idx="15"/>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65" name="Google Shape;565;p23"/>
          <p:cNvSpPr/>
          <p:nvPr/>
        </p:nvSpPr>
        <p:spPr>
          <a:xfrm rot="10800000">
            <a:off x="609339" y="872742"/>
            <a:ext cx="191252" cy="187581"/>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66" name="Google Shape;566;p23"/>
          <p:cNvSpPr/>
          <p:nvPr/>
        </p:nvSpPr>
        <p:spPr>
          <a:xfrm rot="10800000">
            <a:off x="655711" y="3641865"/>
            <a:ext cx="325216" cy="34034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67" name="Google Shape;567;p23"/>
          <p:cNvSpPr/>
          <p:nvPr/>
        </p:nvSpPr>
        <p:spPr>
          <a:xfrm rot="10800000">
            <a:off x="6958" y="6129058"/>
            <a:ext cx="243356" cy="238684"/>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68" name="Google Shape;568;p23"/>
          <p:cNvSpPr/>
          <p:nvPr/>
        </p:nvSpPr>
        <p:spPr>
          <a:xfrm>
            <a:off x="11557239" y="5671002"/>
            <a:ext cx="449334" cy="470228"/>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69" name="Google Shape;569;p23"/>
          <p:cNvSpPr/>
          <p:nvPr/>
        </p:nvSpPr>
        <p:spPr>
          <a:xfrm rot="2254481">
            <a:off x="5754782" y="6679928"/>
            <a:ext cx="323027" cy="317745"/>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70" name="Google Shape;570;p23"/>
          <p:cNvSpPr/>
          <p:nvPr/>
        </p:nvSpPr>
        <p:spPr>
          <a:xfrm>
            <a:off x="9602070" y="6241176"/>
            <a:ext cx="210530" cy="20708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71" name="Google Shape;571;p23"/>
          <p:cNvSpPr/>
          <p:nvPr/>
        </p:nvSpPr>
        <p:spPr>
          <a:xfrm>
            <a:off x="2560318" y="6407039"/>
            <a:ext cx="211837"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72" name="Google Shape;572;p23"/>
          <p:cNvSpPr/>
          <p:nvPr/>
        </p:nvSpPr>
        <p:spPr>
          <a:xfrm>
            <a:off x="11947074" y="2805099"/>
            <a:ext cx="323026" cy="317189"/>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73" name="Google Shape;573;p23"/>
          <p:cNvSpPr/>
          <p:nvPr/>
        </p:nvSpPr>
        <p:spPr>
          <a:xfrm>
            <a:off x="4350552" y="77244"/>
            <a:ext cx="210530"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74" name="Google Shape;574;p23"/>
          <p:cNvSpPr/>
          <p:nvPr/>
        </p:nvSpPr>
        <p:spPr>
          <a:xfrm>
            <a:off x="11128280" y="456794"/>
            <a:ext cx="428944"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75" name="Google Shape;575;p23"/>
          <p:cNvSpPr/>
          <p:nvPr/>
        </p:nvSpPr>
        <p:spPr>
          <a:xfrm>
            <a:off x="9185081" y="-182900"/>
            <a:ext cx="428944" cy="419397"/>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1FD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03962" y="303967"/>
            <a:ext cx="9348016" cy="6820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1pPr>
            <a:lvl2pPr lvl="1"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2pPr>
            <a:lvl3pPr lvl="2"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3pPr>
            <a:lvl4pPr lvl="3"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4pPr>
            <a:lvl5pPr lvl="4"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5pPr>
            <a:lvl6pPr lvl="5"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6pPr>
            <a:lvl7pPr lvl="6"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7pPr>
            <a:lvl8pPr lvl="7"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8pPr>
            <a:lvl9pPr lvl="8"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1103962" y="2488933"/>
            <a:ext cx="5896177" cy="2349200"/>
          </a:xfrm>
          <a:prstGeom prst="rect">
            <a:avLst/>
          </a:prstGeom>
          <a:noFill/>
          <a:ln>
            <a:noFill/>
          </a:ln>
        </p:spPr>
        <p:txBody>
          <a:bodyPr spcFirstLastPara="1" wrap="square" lIns="121705" tIns="121705" rIns="121705" bIns="121705" anchor="t" anchorCtr="0">
            <a:noAutofit/>
          </a:bodyPr>
          <a:lstStyle>
            <a:lvl1pPr marL="457200" lvl="0"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1pPr>
            <a:lvl2pPr marL="914400" lvl="1"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2pPr>
            <a:lvl3pPr marL="1371600" lvl="2"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3pPr>
            <a:lvl4pPr marL="1828800" lvl="3"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4pPr>
            <a:lvl5pPr marL="2286000" lvl="4"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5pPr>
            <a:lvl6pPr marL="2743200" lvl="5"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6pPr>
            <a:lvl7pPr marL="3200400" lvl="6"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7pPr>
            <a:lvl8pPr marL="3657600" lvl="7"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8pPr>
            <a:lvl9pPr marL="4114800" lvl="8"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6" r:id="rId3"/>
    <p:sldLayoutId id="2147483658" r:id="rId4"/>
    <p:sldLayoutId id="2147483659" r:id="rId5"/>
    <p:sldLayoutId id="2147483660" r:id="rId6"/>
    <p:sldLayoutId id="2147483661" r:id="rId7"/>
    <p:sldLayoutId id="2147483666" r:id="rId8"/>
    <p:sldLayoutId id="2147483669"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 Id="rId9"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22.jpeg"/><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hyperlink" Target="https://www.facebook.com/groups/443096903751589"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9.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2" y="0"/>
            <a:ext cx="12157087" cy="6858000"/>
          </a:xfrm>
          <a:prstGeom prst="rect">
            <a:avLst/>
          </a:prstGeom>
        </p:spPr>
      </p:pic>
      <p:sp>
        <p:nvSpPr>
          <p:cNvPr id="6" name="Title 1"/>
          <p:cNvSpPr txBox="1">
            <a:spLocks/>
          </p:cNvSpPr>
          <p:nvPr/>
        </p:nvSpPr>
        <p:spPr>
          <a:xfrm>
            <a:off x="33498" y="2743200"/>
            <a:ext cx="7970839" cy="1371600"/>
          </a:xfrm>
          <a:prstGeom prst="rect">
            <a:avLst/>
          </a:prstGeom>
          <a:solidFill>
            <a:srgbClr val="FFFFFF"/>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smtClean="0">
                <a:latin typeface="Arial" pitchFamily="34" charset="0"/>
                <a:ea typeface="Arial-Rounded" pitchFamily="34" charset="0"/>
                <a:cs typeface="Arial" pitchFamily="34" charset="0"/>
              </a:rPr>
              <a:t>TIẾNG VIỆT 2</a:t>
            </a:r>
            <a:endParaRPr lang="en-US" sz="80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85320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18318" y="232236"/>
            <a:ext cx="10972801" cy="1282780"/>
            <a:chOff x="280267" y="915918"/>
            <a:chExt cx="10972801" cy="128278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70C0"/>
                    </a:solidFill>
                    <a:latin typeface="Arial Rounded MT Bold" pitchFamily="34" charset="0"/>
                    <a:ea typeface="Arial-Rounded" pitchFamily="34" charset="0"/>
                    <a:cs typeface="Arial-Rounded" pitchFamily="34" charset="0"/>
                  </a:rPr>
                  <a:t>2</a:t>
                </a:r>
                <a:endParaRPr lang="en" sz="5400">
                  <a:solidFill>
                    <a:srgbClr val="0070C0"/>
                  </a:solidFill>
                  <a:latin typeface="Arial Rounded MT Bold" pitchFamily="34" charset="0"/>
                  <a:ea typeface="Arial-Rounded" pitchFamily="34" charset="0"/>
                  <a:cs typeface="Arial-Rounded" pitchFamily="34" charset="0"/>
                </a:endParaRPr>
              </a:p>
            </p:txBody>
          </p:sp>
        </p:grpSp>
        <p:sp>
          <p:nvSpPr>
            <p:cNvPr id="12" name="TextBox 11"/>
            <p:cNvSpPr txBox="1"/>
            <p:nvPr/>
          </p:nvSpPr>
          <p:spPr>
            <a:xfrm>
              <a:off x="1033374" y="998369"/>
              <a:ext cx="10219694" cy="1200329"/>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Tìm từ ngữ có tiếng bắt đầu bằng </a:t>
              </a:r>
              <a:r>
                <a:rPr lang="en-US" sz="3600" i="1" smtClean="0">
                  <a:solidFill>
                    <a:srgbClr val="002060"/>
                  </a:solidFill>
                  <a:latin typeface="Arial-Rounded" pitchFamily="34" charset="0"/>
                  <a:ea typeface="Arial-Rounded" pitchFamily="34" charset="0"/>
                  <a:cs typeface="Arial-Rounded" pitchFamily="34" charset="0"/>
                </a:rPr>
                <a:t>c </a:t>
              </a:r>
              <a:r>
                <a:rPr lang="en-US" sz="3600" smtClean="0">
                  <a:solidFill>
                    <a:srgbClr val="002060"/>
                  </a:solidFill>
                  <a:latin typeface="Arial-Rounded" pitchFamily="34" charset="0"/>
                  <a:ea typeface="Arial-Rounded" pitchFamily="34" charset="0"/>
                  <a:cs typeface="Arial-Rounded" pitchFamily="34" charset="0"/>
                </a:rPr>
                <a:t>hoặc </a:t>
              </a:r>
              <a:r>
                <a:rPr lang="en-US" sz="3600" i="1" smtClean="0">
                  <a:solidFill>
                    <a:srgbClr val="002060"/>
                  </a:solidFill>
                  <a:latin typeface="Arial-Rounded" pitchFamily="34" charset="0"/>
                  <a:ea typeface="Arial-Rounded" pitchFamily="34" charset="0"/>
                  <a:cs typeface="Arial-Rounded" pitchFamily="34" charset="0"/>
                </a:rPr>
                <a:t>k </a:t>
              </a:r>
              <a:r>
                <a:rPr lang="en-US" sz="3600" smtClean="0">
                  <a:solidFill>
                    <a:srgbClr val="002060"/>
                  </a:solidFill>
                  <a:latin typeface="Arial-Rounded" pitchFamily="34" charset="0"/>
                  <a:ea typeface="Arial-Rounded" pitchFamily="34" charset="0"/>
                  <a:cs typeface="Arial-Rounded" pitchFamily="34" charset="0"/>
                </a:rPr>
                <a:t>gọi tên mỗi con vật trong hình.</a:t>
              </a:r>
              <a:endParaRPr lang="en-US" sz="3600">
                <a:solidFill>
                  <a:srgbClr val="002060"/>
                </a:solidFill>
                <a:latin typeface="Arial-Rounded" pitchFamily="34" charset="0"/>
                <a:ea typeface="Arial-Rounded" pitchFamily="34" charset="0"/>
                <a:cs typeface="Arial-Rounded" pitchFamily="34" charset="0"/>
              </a:endParaRPr>
            </a:p>
          </p:txBody>
        </p:sp>
      </p:gr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36" y="1734911"/>
            <a:ext cx="10275888"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271425" y="3911755"/>
            <a:ext cx="1658079" cy="769441"/>
          </a:xfrm>
          <a:prstGeom prst="rect">
            <a:avLst/>
          </a:prstGeom>
          <a:solidFill>
            <a:srgbClr val="FFC000"/>
          </a:solidFill>
        </p:spPr>
        <p:txBody>
          <a:bodyPr wrap="square" rtlCol="0">
            <a:spAutoFit/>
          </a:bodyPr>
          <a:lstStyle/>
          <a:p>
            <a:pPr algn="ctr"/>
            <a:r>
              <a:rPr lang="en-US" sz="4400" smtClean="0">
                <a:solidFill>
                  <a:srgbClr val="002060"/>
                </a:solidFill>
                <a:latin typeface="Arial-Rounded" pitchFamily="34" charset="0"/>
                <a:ea typeface="Arial-Rounded" pitchFamily="34" charset="0"/>
                <a:cs typeface="Arial-Rounded" pitchFamily="34" charset="0"/>
              </a:rPr>
              <a:t>cua</a:t>
            </a:r>
            <a:endParaRPr lang="en-US" sz="4400">
              <a:solidFill>
                <a:srgbClr val="002060"/>
              </a:solidFill>
              <a:latin typeface="Arial-Rounded" pitchFamily="34" charset="0"/>
              <a:ea typeface="Arial-Rounded" pitchFamily="34" charset="0"/>
              <a:cs typeface="Arial-Rounded" pitchFamily="34" charset="0"/>
            </a:endParaRPr>
          </a:p>
        </p:txBody>
      </p:sp>
      <p:sp>
        <p:nvSpPr>
          <p:cNvPr id="17" name="TextBox 16"/>
          <p:cNvSpPr txBox="1"/>
          <p:nvPr/>
        </p:nvSpPr>
        <p:spPr>
          <a:xfrm>
            <a:off x="4241083" y="4687661"/>
            <a:ext cx="1836285" cy="769441"/>
          </a:xfrm>
          <a:prstGeom prst="rect">
            <a:avLst/>
          </a:prstGeom>
          <a:solidFill>
            <a:srgbClr val="FFC000"/>
          </a:solidFill>
        </p:spPr>
        <p:txBody>
          <a:bodyPr wrap="square" rtlCol="0">
            <a:spAutoFit/>
          </a:bodyPr>
          <a:lstStyle/>
          <a:p>
            <a:pPr algn="ctr"/>
            <a:r>
              <a:rPr lang="en-US" sz="4400" smtClean="0">
                <a:solidFill>
                  <a:srgbClr val="002060"/>
                </a:solidFill>
                <a:latin typeface="Arial-Rounded" pitchFamily="34" charset="0"/>
                <a:ea typeface="Arial-Rounded" pitchFamily="34" charset="0"/>
                <a:cs typeface="Arial-Rounded" pitchFamily="34" charset="0"/>
              </a:rPr>
              <a:t>công</a:t>
            </a:r>
            <a:endParaRPr lang="en-US" sz="4400">
              <a:solidFill>
                <a:srgbClr val="002060"/>
              </a:solidFill>
              <a:latin typeface="Arial-Rounded" pitchFamily="34" charset="0"/>
              <a:ea typeface="Arial-Rounded" pitchFamily="34" charset="0"/>
              <a:cs typeface="Arial-Rounded" pitchFamily="34" charset="0"/>
            </a:endParaRPr>
          </a:p>
        </p:txBody>
      </p:sp>
      <p:sp>
        <p:nvSpPr>
          <p:cNvPr id="18" name="TextBox 17"/>
          <p:cNvSpPr txBox="1"/>
          <p:nvPr/>
        </p:nvSpPr>
        <p:spPr>
          <a:xfrm>
            <a:off x="7795689" y="3929502"/>
            <a:ext cx="1669350" cy="769441"/>
          </a:xfrm>
          <a:prstGeom prst="rect">
            <a:avLst/>
          </a:prstGeom>
          <a:solidFill>
            <a:srgbClr val="FFC000"/>
          </a:solidFill>
        </p:spPr>
        <p:txBody>
          <a:bodyPr wrap="square" rtlCol="0">
            <a:spAutoFit/>
          </a:bodyPr>
          <a:lstStyle/>
          <a:p>
            <a:pPr algn="ctr"/>
            <a:r>
              <a:rPr lang="en-US" sz="4400" smtClean="0">
                <a:solidFill>
                  <a:srgbClr val="002060"/>
                </a:solidFill>
                <a:latin typeface="Arial-Rounded" pitchFamily="34" charset="0"/>
                <a:ea typeface="Arial-Rounded" pitchFamily="34" charset="0"/>
                <a:cs typeface="Arial-Rounded" pitchFamily="34" charset="0"/>
              </a:rPr>
              <a:t>tắc kè</a:t>
            </a:r>
            <a:endParaRPr lang="en-US" sz="4400">
              <a:solidFill>
                <a:srgbClr val="002060"/>
              </a:solidFill>
              <a:latin typeface="Arial-Rounded" pitchFamily="34" charset="0"/>
              <a:ea typeface="Arial-Rounded" pitchFamily="34" charset="0"/>
              <a:cs typeface="Arial-Rounded" pitchFamily="34" charset="0"/>
            </a:endParaRPr>
          </a:p>
        </p:txBody>
      </p:sp>
      <p:sp>
        <p:nvSpPr>
          <p:cNvPr id="19" name="TextBox 18"/>
          <p:cNvSpPr txBox="1"/>
          <p:nvPr/>
        </p:nvSpPr>
        <p:spPr>
          <a:xfrm>
            <a:off x="10236912" y="3717718"/>
            <a:ext cx="1254207" cy="769441"/>
          </a:xfrm>
          <a:prstGeom prst="rect">
            <a:avLst/>
          </a:prstGeom>
          <a:solidFill>
            <a:srgbClr val="FFC000"/>
          </a:solidFill>
        </p:spPr>
        <p:txBody>
          <a:bodyPr wrap="square" rtlCol="0">
            <a:spAutoFit/>
          </a:bodyPr>
          <a:lstStyle/>
          <a:p>
            <a:pPr algn="ctr"/>
            <a:r>
              <a:rPr lang="en-US" sz="4400" smtClean="0">
                <a:solidFill>
                  <a:srgbClr val="002060"/>
                </a:solidFill>
                <a:latin typeface="Arial-Rounded" pitchFamily="34" charset="0"/>
                <a:ea typeface="Arial-Rounded" pitchFamily="34" charset="0"/>
                <a:cs typeface="Arial-Rounded" pitchFamily="34" charset="0"/>
              </a:rPr>
              <a:t>kiến</a:t>
            </a:r>
            <a:endParaRPr lang="en-US" sz="44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73412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538626" y="4005943"/>
            <a:ext cx="1384689" cy="1989252"/>
            <a:chOff x="5538626" y="4005943"/>
            <a:chExt cx="1384689" cy="198925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145" y="4005943"/>
              <a:ext cx="1163650" cy="1065922"/>
            </a:xfrm>
            <a:prstGeom prst="rect">
              <a:avLst/>
            </a:prstGeom>
          </p:spPr>
        </p:pic>
        <p:sp>
          <p:nvSpPr>
            <p:cNvPr id="7" name="TextBox 6"/>
            <p:cNvSpPr txBox="1"/>
            <p:nvPr/>
          </p:nvSpPr>
          <p:spPr>
            <a:xfrm>
              <a:off x="5538626" y="5071865"/>
              <a:ext cx="1384689" cy="923330"/>
            </a:xfrm>
            <a:prstGeom prst="rect">
              <a:avLst/>
            </a:prstGeom>
            <a:solidFill>
              <a:schemeClr val="bg2">
                <a:lumMod val="20000"/>
                <a:lumOff val="80000"/>
              </a:schemeClr>
            </a:solidFill>
          </p:spPr>
          <p:txBody>
            <a:bodyPr wrap="square" rtlCol="0">
              <a:spAutoFit/>
            </a:bodyPr>
            <a:lstStyle/>
            <a:p>
              <a:pPr algn="ctr"/>
              <a:r>
                <a:rPr lang="en-US" sz="5400" smtClean="0">
                  <a:solidFill>
                    <a:srgbClr val="002060"/>
                  </a:solidFill>
                  <a:latin typeface="Arial-Rounded" pitchFamily="34" charset="0"/>
                  <a:ea typeface="Arial-Rounded" pitchFamily="34" charset="0"/>
                  <a:cs typeface="Arial-Rounded" pitchFamily="34" charset="0"/>
                </a:rPr>
                <a:t>e</a:t>
              </a:r>
              <a:endParaRPr lang="en-US" sz="5400">
                <a:solidFill>
                  <a:srgbClr val="002060"/>
                </a:solidFill>
                <a:latin typeface="Arial-Rounded" pitchFamily="34" charset="0"/>
                <a:ea typeface="Arial-Rounded" pitchFamily="34" charset="0"/>
                <a:cs typeface="Arial-Rounded" pitchFamily="34" charset="0"/>
              </a:endParaRPr>
            </a:p>
          </p:txBody>
        </p:sp>
      </p:grpSp>
      <p:grpSp>
        <p:nvGrpSpPr>
          <p:cNvPr id="12" name="Group 11"/>
          <p:cNvGrpSpPr/>
          <p:nvPr/>
        </p:nvGrpSpPr>
        <p:grpSpPr>
          <a:xfrm>
            <a:off x="5228203" y="222223"/>
            <a:ext cx="1796710" cy="2251593"/>
            <a:chOff x="5228203" y="222223"/>
            <a:chExt cx="1796710" cy="2251593"/>
          </a:xfrm>
        </p:grpSpPr>
        <p:sp>
          <p:nvSpPr>
            <p:cNvPr id="4" name="TextBox 3"/>
            <p:cNvSpPr txBox="1"/>
            <p:nvPr/>
          </p:nvSpPr>
          <p:spPr>
            <a:xfrm>
              <a:off x="5538626" y="1550486"/>
              <a:ext cx="1384689" cy="923330"/>
            </a:xfrm>
            <a:prstGeom prst="rect">
              <a:avLst/>
            </a:prstGeom>
            <a:solidFill>
              <a:srgbClr val="FFC000"/>
            </a:solidFill>
          </p:spPr>
          <p:txBody>
            <a:bodyPr wrap="square" rtlCol="0">
              <a:spAutoFit/>
            </a:bodyPr>
            <a:lstStyle/>
            <a:p>
              <a:pPr algn="ctr"/>
              <a:r>
                <a:rPr lang="en-US" sz="5400" smtClean="0">
                  <a:solidFill>
                    <a:srgbClr val="002060"/>
                  </a:solidFill>
                  <a:latin typeface="Arial-Rounded" pitchFamily="34" charset="0"/>
                  <a:ea typeface="Arial-Rounded" pitchFamily="34" charset="0"/>
                  <a:cs typeface="Arial-Rounded" pitchFamily="34" charset="0"/>
                </a:rPr>
                <a:t>k</a:t>
              </a:r>
              <a:endParaRPr lang="en-US" sz="5400">
                <a:solidFill>
                  <a:srgbClr val="002060"/>
                </a:solidFill>
                <a:latin typeface="Arial-Rounded" pitchFamily="34" charset="0"/>
                <a:ea typeface="Arial-Rounded" pitchFamily="34" charset="0"/>
                <a:cs typeface="Arial-Rounded" pitchFamily="34" charset="0"/>
              </a:endParaRPr>
            </a:p>
          </p:txBody>
        </p:sp>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6019" b="84907" l="0" r="97600">
                          <a14:foregroundMark x1="17500" y1="45926" x2="17500" y2="56574"/>
                          <a14:foregroundMark x1="39900" y1="46204" x2="39100" y2="52593"/>
                          <a14:foregroundMark x1="36900" y1="45926" x2="37200" y2="53611"/>
                          <a14:foregroundMark x1="20700" y1="47407" x2="20200" y2="57778"/>
                        </a14:backgroundRemoval>
                      </a14:imgEffect>
                    </a14:imgLayer>
                  </a14:imgProps>
                </a:ext>
                <a:ext uri="{28A0092B-C50C-407E-A947-70E740481C1C}">
                  <a14:useLocalDpi xmlns:a14="http://schemas.microsoft.com/office/drawing/2010/main" val="0"/>
                </a:ext>
              </a:extLst>
            </a:blip>
            <a:srcRect t="8889" b="16826"/>
            <a:stretch/>
          </p:blipFill>
          <p:spPr>
            <a:xfrm>
              <a:off x="5228203" y="222223"/>
              <a:ext cx="1796710" cy="1441475"/>
            </a:xfrm>
            <a:prstGeom prst="rect">
              <a:avLst/>
            </a:prstGeom>
          </p:spPr>
        </p:pic>
      </p:grpSp>
      <p:grpSp>
        <p:nvGrpSpPr>
          <p:cNvPr id="13" name="Group 12"/>
          <p:cNvGrpSpPr/>
          <p:nvPr/>
        </p:nvGrpSpPr>
        <p:grpSpPr>
          <a:xfrm>
            <a:off x="2264053" y="3557016"/>
            <a:ext cx="1570743" cy="2438179"/>
            <a:chOff x="2264053" y="3557016"/>
            <a:chExt cx="1570743" cy="2438179"/>
          </a:xfrm>
        </p:grpSpPr>
        <p:sp>
          <p:nvSpPr>
            <p:cNvPr id="6" name="TextBox 5"/>
            <p:cNvSpPr txBox="1"/>
            <p:nvPr/>
          </p:nvSpPr>
          <p:spPr>
            <a:xfrm>
              <a:off x="2357081" y="5071865"/>
              <a:ext cx="1384689" cy="923330"/>
            </a:xfrm>
            <a:prstGeom prst="rect">
              <a:avLst/>
            </a:prstGeom>
            <a:solidFill>
              <a:schemeClr val="bg2">
                <a:lumMod val="20000"/>
                <a:lumOff val="80000"/>
              </a:schemeClr>
            </a:solidFill>
          </p:spPr>
          <p:txBody>
            <a:bodyPr wrap="square" rtlCol="0">
              <a:spAutoFit/>
            </a:bodyPr>
            <a:lstStyle/>
            <a:p>
              <a:pPr algn="ctr"/>
              <a:r>
                <a:rPr lang="en-US" sz="5400" smtClean="0">
                  <a:solidFill>
                    <a:srgbClr val="002060"/>
                  </a:solidFill>
                  <a:latin typeface="Arial-Rounded" pitchFamily="34" charset="0"/>
                  <a:ea typeface="Arial-Rounded" pitchFamily="34" charset="0"/>
                  <a:cs typeface="Arial-Rounded" pitchFamily="34" charset="0"/>
                </a:rPr>
                <a:t>i</a:t>
              </a:r>
              <a:endParaRPr lang="en-US" sz="5400">
                <a:solidFill>
                  <a:srgbClr val="002060"/>
                </a:solidFill>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rotWithShape="1">
            <a:blip r:embed="rId6">
              <a:extLst>
                <a:ext uri="{BEBA8EAE-BF5A-486C-A8C5-ECC9F3942E4B}">
                  <a14:imgProps xmlns:a14="http://schemas.microsoft.com/office/drawing/2010/main">
                    <a14:imgLayer r:embed="rId7">
                      <a14:imgEffect>
                        <a14:backgroundRemoval t="0" b="94167" l="3600" r="89500"/>
                      </a14:imgEffect>
                    </a14:imgLayer>
                  </a14:imgProps>
                </a:ext>
                <a:ext uri="{28A0092B-C50C-407E-A947-70E740481C1C}">
                  <a14:useLocalDpi xmlns:a14="http://schemas.microsoft.com/office/drawing/2010/main" val="0"/>
                </a:ext>
              </a:extLst>
            </a:blip>
            <a:srcRect b="9987"/>
            <a:stretch/>
          </p:blipFill>
          <p:spPr>
            <a:xfrm>
              <a:off x="2264053" y="3557016"/>
              <a:ext cx="1570743" cy="1526990"/>
            </a:xfrm>
            <a:prstGeom prst="rect">
              <a:avLst/>
            </a:prstGeom>
          </p:spPr>
        </p:pic>
      </p:grpSp>
      <p:grpSp>
        <p:nvGrpSpPr>
          <p:cNvPr id="15" name="Group 14"/>
          <p:cNvGrpSpPr/>
          <p:nvPr/>
        </p:nvGrpSpPr>
        <p:grpSpPr>
          <a:xfrm>
            <a:off x="8465173" y="3391576"/>
            <a:ext cx="1894681" cy="2603619"/>
            <a:chOff x="8465173" y="3391576"/>
            <a:chExt cx="1894681" cy="2603619"/>
          </a:xfrm>
        </p:grpSpPr>
        <p:sp>
          <p:nvSpPr>
            <p:cNvPr id="8" name="TextBox 7"/>
            <p:cNvSpPr txBox="1"/>
            <p:nvPr/>
          </p:nvSpPr>
          <p:spPr>
            <a:xfrm>
              <a:off x="8720171" y="5071865"/>
              <a:ext cx="1384689" cy="923330"/>
            </a:xfrm>
            <a:prstGeom prst="rect">
              <a:avLst/>
            </a:prstGeom>
            <a:solidFill>
              <a:schemeClr val="bg2">
                <a:lumMod val="20000"/>
                <a:lumOff val="80000"/>
              </a:schemeClr>
            </a:solidFill>
          </p:spPr>
          <p:txBody>
            <a:bodyPr wrap="square" rtlCol="0">
              <a:spAutoFit/>
            </a:bodyPr>
            <a:lstStyle/>
            <a:p>
              <a:pPr algn="ctr"/>
              <a:r>
                <a:rPr lang="en-US" sz="5400">
                  <a:solidFill>
                    <a:srgbClr val="002060"/>
                  </a:solidFill>
                  <a:latin typeface="Arial-Rounded" pitchFamily="34" charset="0"/>
                  <a:ea typeface="Arial-Rounded" pitchFamily="34" charset="0"/>
                  <a:cs typeface="Arial-Rounded" pitchFamily="34" charset="0"/>
                </a:rPr>
                <a:t>ê</a:t>
              </a:r>
            </a:p>
          </p:txBody>
        </p:sp>
        <p:pic>
          <p:nvPicPr>
            <p:cNvPr id="11" name="Picture 10"/>
            <p:cNvPicPr>
              <a:picLocks noChangeAspect="1"/>
            </p:cNvPicPr>
            <p:nvPr/>
          </p:nvPicPr>
          <p:blipFill rotWithShape="1">
            <a:blip r:embed="rId8">
              <a:extLst>
                <a:ext uri="{BEBA8EAE-BF5A-486C-A8C5-ECC9F3942E4B}">
                  <a14:imgProps xmlns:a14="http://schemas.microsoft.com/office/drawing/2010/main">
                    <a14:imgLayer r:embed="rId9">
                      <a14:imgEffect>
                        <a14:backgroundRemoval t="0" b="91389" l="2500" r="96200">
                          <a14:foregroundMark x1="42700" y1="55833" x2="53200" y2="68611"/>
                          <a14:foregroundMark x1="42700" y1="62778" x2="43000" y2="75556"/>
                          <a14:foregroundMark x1="41500" y1="63056" x2="22300" y2="73889"/>
                          <a14:foregroundMark x1="59200" y1="67500" x2="61000" y2="75833"/>
                          <a14:foregroundMark x1="71500" y1="69722" x2="79000" y2="79722"/>
                          <a14:foregroundMark x1="50200" y1="43333" x2="49600" y2="11111"/>
                        </a14:backgroundRemoval>
                      </a14:imgEffect>
                    </a14:imgLayer>
                  </a14:imgProps>
                </a:ext>
                <a:ext uri="{28A0092B-C50C-407E-A947-70E740481C1C}">
                  <a14:useLocalDpi xmlns:a14="http://schemas.microsoft.com/office/drawing/2010/main" val="0"/>
                </a:ext>
              </a:extLst>
            </a:blip>
            <a:srcRect b="9206"/>
            <a:stretch/>
          </p:blipFill>
          <p:spPr>
            <a:xfrm>
              <a:off x="8465173" y="3391576"/>
              <a:ext cx="1894681" cy="1857870"/>
            </a:xfrm>
            <a:prstGeom prst="rect">
              <a:avLst/>
            </a:prstGeom>
          </p:spPr>
        </p:pic>
      </p:grpSp>
      <p:grpSp>
        <p:nvGrpSpPr>
          <p:cNvPr id="16" name="Google Shape;2667;p70"/>
          <p:cNvGrpSpPr/>
          <p:nvPr/>
        </p:nvGrpSpPr>
        <p:grpSpPr>
          <a:xfrm rot="-454095">
            <a:off x="369987" y="14381"/>
            <a:ext cx="1243158" cy="1460601"/>
            <a:chOff x="3822338" y="1424543"/>
            <a:chExt cx="1163555" cy="1363693"/>
          </a:xfrm>
        </p:grpSpPr>
        <p:sp>
          <p:nvSpPr>
            <p:cNvPr id="17" name="Google Shape;2668;p70"/>
            <p:cNvSpPr/>
            <p:nvPr/>
          </p:nvSpPr>
          <p:spPr>
            <a:xfrm>
              <a:off x="4101864" y="1519096"/>
              <a:ext cx="89957" cy="116777"/>
            </a:xfrm>
            <a:custGeom>
              <a:avLst/>
              <a:gdLst/>
              <a:ahLst/>
              <a:cxnLst/>
              <a:rect l="l" t="t" r="r" b="b"/>
              <a:pathLst>
                <a:path w="6205" h="8055" extrusionOk="0">
                  <a:moveTo>
                    <a:pt x="3329" y="1"/>
                  </a:moveTo>
                  <a:cubicBezTo>
                    <a:pt x="2918" y="1"/>
                    <a:pt x="2522" y="260"/>
                    <a:pt x="2402" y="692"/>
                  </a:cubicBezTo>
                  <a:cubicBezTo>
                    <a:pt x="2068" y="1893"/>
                    <a:pt x="2302" y="3093"/>
                    <a:pt x="2702" y="4261"/>
                  </a:cubicBezTo>
                  <a:cubicBezTo>
                    <a:pt x="2206" y="4057"/>
                    <a:pt x="1710" y="3954"/>
                    <a:pt x="1191" y="3954"/>
                  </a:cubicBezTo>
                  <a:cubicBezTo>
                    <a:pt x="1117" y="3954"/>
                    <a:pt x="1043" y="3957"/>
                    <a:pt x="968" y="3961"/>
                  </a:cubicBezTo>
                  <a:cubicBezTo>
                    <a:pt x="434" y="3961"/>
                    <a:pt x="0" y="4394"/>
                    <a:pt x="0" y="4928"/>
                  </a:cubicBezTo>
                  <a:cubicBezTo>
                    <a:pt x="0" y="7063"/>
                    <a:pt x="2702" y="7597"/>
                    <a:pt x="4337" y="8030"/>
                  </a:cubicBezTo>
                  <a:cubicBezTo>
                    <a:pt x="4408" y="8046"/>
                    <a:pt x="4482" y="8054"/>
                    <a:pt x="4558" y="8054"/>
                  </a:cubicBezTo>
                  <a:cubicBezTo>
                    <a:pt x="4803" y="8054"/>
                    <a:pt x="5059" y="7967"/>
                    <a:pt x="5237" y="7763"/>
                  </a:cubicBezTo>
                  <a:cubicBezTo>
                    <a:pt x="5638" y="7730"/>
                    <a:pt x="5971" y="7397"/>
                    <a:pt x="6005" y="6963"/>
                  </a:cubicBezTo>
                  <a:cubicBezTo>
                    <a:pt x="6205" y="4661"/>
                    <a:pt x="5871" y="1526"/>
                    <a:pt x="3803" y="125"/>
                  </a:cubicBezTo>
                  <a:cubicBezTo>
                    <a:pt x="3653" y="40"/>
                    <a:pt x="3490" y="1"/>
                    <a:pt x="332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8" name="Google Shape;2669;p70"/>
            <p:cNvSpPr/>
            <p:nvPr/>
          </p:nvSpPr>
          <p:spPr>
            <a:xfrm>
              <a:off x="4851922" y="1635844"/>
              <a:ext cx="113167" cy="109688"/>
            </a:xfrm>
            <a:custGeom>
              <a:avLst/>
              <a:gdLst/>
              <a:ahLst/>
              <a:cxnLst/>
              <a:rect l="l" t="t" r="r" b="b"/>
              <a:pathLst>
                <a:path w="7806" h="7566" extrusionOk="0">
                  <a:moveTo>
                    <a:pt x="6391" y="1"/>
                  </a:moveTo>
                  <a:cubicBezTo>
                    <a:pt x="3712" y="1"/>
                    <a:pt x="1464" y="2723"/>
                    <a:pt x="401" y="4948"/>
                  </a:cubicBezTo>
                  <a:cubicBezTo>
                    <a:pt x="401" y="4981"/>
                    <a:pt x="367" y="5014"/>
                    <a:pt x="367" y="5048"/>
                  </a:cubicBezTo>
                  <a:cubicBezTo>
                    <a:pt x="0" y="5381"/>
                    <a:pt x="34" y="5982"/>
                    <a:pt x="434" y="6282"/>
                  </a:cubicBezTo>
                  <a:cubicBezTo>
                    <a:pt x="1530" y="7127"/>
                    <a:pt x="2845" y="7565"/>
                    <a:pt x="4175" y="7565"/>
                  </a:cubicBezTo>
                  <a:cubicBezTo>
                    <a:pt x="4788" y="7565"/>
                    <a:pt x="5405" y="7472"/>
                    <a:pt x="6005" y="7283"/>
                  </a:cubicBezTo>
                  <a:cubicBezTo>
                    <a:pt x="6438" y="7149"/>
                    <a:pt x="6738" y="6782"/>
                    <a:pt x="6738" y="6349"/>
                  </a:cubicBezTo>
                  <a:cubicBezTo>
                    <a:pt x="6705" y="5481"/>
                    <a:pt x="6171" y="4747"/>
                    <a:pt x="5371" y="4514"/>
                  </a:cubicBezTo>
                  <a:cubicBezTo>
                    <a:pt x="6705" y="3580"/>
                    <a:pt x="7806" y="2446"/>
                    <a:pt x="7639" y="945"/>
                  </a:cubicBezTo>
                  <a:cubicBezTo>
                    <a:pt x="7606" y="444"/>
                    <a:pt x="7205" y="11"/>
                    <a:pt x="6672" y="11"/>
                  </a:cubicBezTo>
                  <a:cubicBezTo>
                    <a:pt x="6577" y="4"/>
                    <a:pt x="6484" y="1"/>
                    <a:pt x="63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 name="Google Shape;2670;p70"/>
            <p:cNvSpPr/>
            <p:nvPr/>
          </p:nvSpPr>
          <p:spPr>
            <a:xfrm>
              <a:off x="3839271" y="1541059"/>
              <a:ext cx="1123890" cy="868879"/>
            </a:xfrm>
            <a:custGeom>
              <a:avLst/>
              <a:gdLst/>
              <a:ahLst/>
              <a:cxnLst/>
              <a:rect l="l" t="t" r="r" b="b"/>
              <a:pathLst>
                <a:path w="77523" h="59933" extrusionOk="0">
                  <a:moveTo>
                    <a:pt x="44201" y="0"/>
                  </a:moveTo>
                  <a:cubicBezTo>
                    <a:pt x="26033" y="0"/>
                    <a:pt x="1522" y="12776"/>
                    <a:pt x="768" y="28264"/>
                  </a:cubicBezTo>
                  <a:cubicBezTo>
                    <a:pt x="0" y="44009"/>
                    <a:pt x="16946" y="57785"/>
                    <a:pt x="35092" y="59687"/>
                  </a:cubicBezTo>
                  <a:cubicBezTo>
                    <a:pt x="36652" y="59852"/>
                    <a:pt x="38184" y="59932"/>
                    <a:pt x="39686" y="59932"/>
                  </a:cubicBezTo>
                  <a:cubicBezTo>
                    <a:pt x="60867" y="59932"/>
                    <a:pt x="76039" y="44067"/>
                    <a:pt x="76755" y="29365"/>
                  </a:cubicBezTo>
                  <a:cubicBezTo>
                    <a:pt x="77522" y="13620"/>
                    <a:pt x="63379" y="478"/>
                    <a:pt x="45099" y="11"/>
                  </a:cubicBezTo>
                  <a:cubicBezTo>
                    <a:pt x="44802" y="4"/>
                    <a:pt x="44502" y="0"/>
                    <a:pt x="442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 name="Google Shape;2671;p70"/>
            <p:cNvSpPr/>
            <p:nvPr/>
          </p:nvSpPr>
          <p:spPr>
            <a:xfrm>
              <a:off x="3822338" y="1864006"/>
              <a:ext cx="1119062" cy="792071"/>
            </a:xfrm>
            <a:custGeom>
              <a:avLst/>
              <a:gdLst/>
              <a:ahLst/>
              <a:cxnLst/>
              <a:rect l="l" t="t" r="r" b="b"/>
              <a:pathLst>
                <a:path w="77190" h="54635" extrusionOk="0">
                  <a:moveTo>
                    <a:pt x="42426" y="0"/>
                  </a:moveTo>
                  <a:cubicBezTo>
                    <a:pt x="23878" y="0"/>
                    <a:pt x="1386" y="10272"/>
                    <a:pt x="701" y="23601"/>
                  </a:cubicBezTo>
                  <a:cubicBezTo>
                    <a:pt x="1" y="37277"/>
                    <a:pt x="22250" y="54123"/>
                    <a:pt x="41030" y="54623"/>
                  </a:cubicBezTo>
                  <a:cubicBezTo>
                    <a:pt x="41322" y="54631"/>
                    <a:pt x="41613" y="54635"/>
                    <a:pt x="41903" y="54635"/>
                  </a:cubicBezTo>
                  <a:cubicBezTo>
                    <a:pt x="60302" y="54635"/>
                    <a:pt x="75766" y="39166"/>
                    <a:pt x="76455" y="25702"/>
                  </a:cubicBezTo>
                  <a:cubicBezTo>
                    <a:pt x="77189" y="12026"/>
                    <a:pt x="62512" y="518"/>
                    <a:pt x="43732" y="17"/>
                  </a:cubicBezTo>
                  <a:cubicBezTo>
                    <a:pt x="43299" y="6"/>
                    <a:pt x="42864" y="0"/>
                    <a:pt x="4242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 name="Google Shape;2672;p70"/>
            <p:cNvSpPr/>
            <p:nvPr/>
          </p:nvSpPr>
          <p:spPr>
            <a:xfrm>
              <a:off x="4503097" y="2295770"/>
              <a:ext cx="482796" cy="258316"/>
            </a:xfrm>
            <a:custGeom>
              <a:avLst/>
              <a:gdLst/>
              <a:ahLst/>
              <a:cxnLst/>
              <a:rect l="l" t="t" r="r" b="b"/>
              <a:pathLst>
                <a:path w="33302" h="17818" extrusionOk="0">
                  <a:moveTo>
                    <a:pt x="4333" y="0"/>
                  </a:moveTo>
                  <a:cubicBezTo>
                    <a:pt x="2712" y="0"/>
                    <a:pt x="0" y="4978"/>
                    <a:pt x="1178" y="6094"/>
                  </a:cubicBezTo>
                  <a:cubicBezTo>
                    <a:pt x="6415" y="11198"/>
                    <a:pt x="24828" y="14634"/>
                    <a:pt x="24828" y="14634"/>
                  </a:cubicBezTo>
                  <a:cubicBezTo>
                    <a:pt x="24828" y="14634"/>
                    <a:pt x="24128" y="17502"/>
                    <a:pt x="25329" y="17769"/>
                  </a:cubicBezTo>
                  <a:cubicBezTo>
                    <a:pt x="25421" y="17790"/>
                    <a:pt x="25508" y="17800"/>
                    <a:pt x="25589" y="17800"/>
                  </a:cubicBezTo>
                  <a:cubicBezTo>
                    <a:pt x="26915" y="17800"/>
                    <a:pt x="26797" y="15135"/>
                    <a:pt x="26797" y="15134"/>
                  </a:cubicBezTo>
                  <a:lnTo>
                    <a:pt x="26797" y="15134"/>
                  </a:lnTo>
                  <a:cubicBezTo>
                    <a:pt x="26797" y="15135"/>
                    <a:pt x="27489" y="17817"/>
                    <a:pt x="28659" y="17817"/>
                  </a:cubicBezTo>
                  <a:cubicBezTo>
                    <a:pt x="28747" y="17817"/>
                    <a:pt x="28838" y="17802"/>
                    <a:pt x="28931" y="17769"/>
                  </a:cubicBezTo>
                  <a:cubicBezTo>
                    <a:pt x="30299" y="17302"/>
                    <a:pt x="28532" y="14334"/>
                    <a:pt x="28531" y="14334"/>
                  </a:cubicBezTo>
                  <a:lnTo>
                    <a:pt x="28531" y="14334"/>
                  </a:lnTo>
                  <a:cubicBezTo>
                    <a:pt x="28532" y="14334"/>
                    <a:pt x="29957" y="16044"/>
                    <a:pt x="31074" y="16044"/>
                  </a:cubicBezTo>
                  <a:cubicBezTo>
                    <a:pt x="31386" y="16044"/>
                    <a:pt x="31674" y="15910"/>
                    <a:pt x="31900" y="15568"/>
                  </a:cubicBezTo>
                  <a:cubicBezTo>
                    <a:pt x="33134" y="13700"/>
                    <a:pt x="28501" y="12066"/>
                    <a:pt x="28498" y="12065"/>
                  </a:cubicBezTo>
                  <a:lnTo>
                    <a:pt x="28498" y="12065"/>
                  </a:lnTo>
                  <a:cubicBezTo>
                    <a:pt x="28500" y="12066"/>
                    <a:pt x="30180" y="12649"/>
                    <a:pt x="31553" y="12649"/>
                  </a:cubicBezTo>
                  <a:cubicBezTo>
                    <a:pt x="32501" y="12649"/>
                    <a:pt x="33301" y="12371"/>
                    <a:pt x="33301" y="11431"/>
                  </a:cubicBezTo>
                  <a:cubicBezTo>
                    <a:pt x="33301" y="10299"/>
                    <a:pt x="31805" y="10053"/>
                    <a:pt x="30506" y="10053"/>
                  </a:cubicBezTo>
                  <a:cubicBezTo>
                    <a:pt x="29511" y="10053"/>
                    <a:pt x="28631" y="10197"/>
                    <a:pt x="28631" y="10197"/>
                  </a:cubicBezTo>
                  <a:cubicBezTo>
                    <a:pt x="28631" y="10197"/>
                    <a:pt x="32267" y="8196"/>
                    <a:pt x="30566" y="6495"/>
                  </a:cubicBezTo>
                  <a:cubicBezTo>
                    <a:pt x="30483" y="6408"/>
                    <a:pt x="30371" y="6369"/>
                    <a:pt x="30239" y="6369"/>
                  </a:cubicBezTo>
                  <a:cubicBezTo>
                    <a:pt x="29205" y="6369"/>
                    <a:pt x="26897" y="8730"/>
                    <a:pt x="26897" y="8730"/>
                  </a:cubicBezTo>
                  <a:cubicBezTo>
                    <a:pt x="26897" y="8730"/>
                    <a:pt x="13754" y="5194"/>
                    <a:pt x="4681" y="90"/>
                  </a:cubicBezTo>
                  <a:cubicBezTo>
                    <a:pt x="4573" y="29"/>
                    <a:pt x="4456" y="0"/>
                    <a:pt x="4333" y="0"/>
                  </a:cubicBezTo>
                  <a:close/>
                </a:path>
              </a:pathLst>
            </a:custGeom>
            <a:solidFill>
              <a:srgbClr val="EDB59C"/>
            </a:solidFill>
            <a:ln>
              <a:noFill/>
            </a:ln>
          </p:spPr>
          <p:txBody>
            <a:bodyPr spcFirstLastPara="1" wrap="square" lIns="91425" tIns="91425" rIns="91425" bIns="91425" anchor="ctr" anchorCtr="0">
              <a:noAutofit/>
            </a:bodyPr>
            <a:lstStyle/>
            <a:p>
              <a:endParaRPr/>
            </a:p>
          </p:txBody>
        </p:sp>
        <p:sp>
          <p:nvSpPr>
            <p:cNvPr id="22" name="Google Shape;2673;p70"/>
            <p:cNvSpPr/>
            <p:nvPr/>
          </p:nvSpPr>
          <p:spPr>
            <a:xfrm>
              <a:off x="4457300" y="2269979"/>
              <a:ext cx="183306" cy="170737"/>
            </a:xfrm>
            <a:custGeom>
              <a:avLst/>
              <a:gdLst/>
              <a:ahLst/>
              <a:cxnLst/>
              <a:rect l="l" t="t" r="r" b="b"/>
              <a:pathLst>
                <a:path w="12644" h="11777" extrusionOk="0">
                  <a:moveTo>
                    <a:pt x="4738" y="1"/>
                  </a:moveTo>
                  <a:lnTo>
                    <a:pt x="1" y="5538"/>
                  </a:lnTo>
                  <a:lnTo>
                    <a:pt x="6772" y="11776"/>
                  </a:lnTo>
                  <a:cubicBezTo>
                    <a:pt x="12510" y="9808"/>
                    <a:pt x="12643" y="3737"/>
                    <a:pt x="12643" y="3737"/>
                  </a:cubicBezTo>
                  <a:lnTo>
                    <a:pt x="4738"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 name="Google Shape;2674;p70"/>
            <p:cNvSpPr/>
            <p:nvPr/>
          </p:nvSpPr>
          <p:spPr>
            <a:xfrm>
              <a:off x="4002730" y="2193577"/>
              <a:ext cx="635933" cy="594658"/>
            </a:xfrm>
            <a:custGeom>
              <a:avLst/>
              <a:gdLst/>
              <a:ahLst/>
              <a:cxnLst/>
              <a:rect l="l" t="t" r="r" b="b"/>
              <a:pathLst>
                <a:path w="43865" h="41018" extrusionOk="0">
                  <a:moveTo>
                    <a:pt x="25585" y="1"/>
                  </a:moveTo>
                  <a:cubicBezTo>
                    <a:pt x="4703" y="9207"/>
                    <a:pt x="0" y="31056"/>
                    <a:pt x="0" y="31056"/>
                  </a:cubicBezTo>
                  <a:cubicBezTo>
                    <a:pt x="9098" y="39493"/>
                    <a:pt x="21339" y="41017"/>
                    <a:pt x="28996" y="41017"/>
                  </a:cubicBezTo>
                  <a:cubicBezTo>
                    <a:pt x="33328" y="41017"/>
                    <a:pt x="36193" y="40530"/>
                    <a:pt x="36193" y="40530"/>
                  </a:cubicBezTo>
                  <a:cubicBezTo>
                    <a:pt x="43865" y="22917"/>
                    <a:pt x="33491" y="1869"/>
                    <a:pt x="33691" y="1535"/>
                  </a:cubicBezTo>
                  <a:lnTo>
                    <a:pt x="2558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 name="Google Shape;2675;p70"/>
            <p:cNvSpPr/>
            <p:nvPr/>
          </p:nvSpPr>
          <p:spPr>
            <a:xfrm>
              <a:off x="3825542" y="2229024"/>
              <a:ext cx="490958" cy="228263"/>
            </a:xfrm>
            <a:custGeom>
              <a:avLst/>
              <a:gdLst/>
              <a:ahLst/>
              <a:cxnLst/>
              <a:rect l="l" t="t" r="r" b="b"/>
              <a:pathLst>
                <a:path w="33865" h="15745" extrusionOk="0">
                  <a:moveTo>
                    <a:pt x="29942" y="0"/>
                  </a:moveTo>
                  <a:cubicBezTo>
                    <a:pt x="29848" y="0"/>
                    <a:pt x="29756" y="19"/>
                    <a:pt x="29668" y="57"/>
                  </a:cubicBezTo>
                  <a:cubicBezTo>
                    <a:pt x="20128" y="4294"/>
                    <a:pt x="6752" y="6562"/>
                    <a:pt x="6752" y="6562"/>
                  </a:cubicBezTo>
                  <a:cubicBezTo>
                    <a:pt x="6752" y="6562"/>
                    <a:pt x="4582" y="3870"/>
                    <a:pt x="3582" y="3870"/>
                  </a:cubicBezTo>
                  <a:cubicBezTo>
                    <a:pt x="3480" y="3870"/>
                    <a:pt x="3390" y="3898"/>
                    <a:pt x="3316" y="3960"/>
                  </a:cubicBezTo>
                  <a:cubicBezTo>
                    <a:pt x="1448" y="5528"/>
                    <a:pt x="4850" y="7863"/>
                    <a:pt x="4850" y="7863"/>
                  </a:cubicBezTo>
                  <a:cubicBezTo>
                    <a:pt x="4850" y="7863"/>
                    <a:pt x="3500" y="7506"/>
                    <a:pt x="2241" y="7506"/>
                  </a:cubicBezTo>
                  <a:cubicBezTo>
                    <a:pt x="1191" y="7506"/>
                    <a:pt x="204" y="7754"/>
                    <a:pt x="113" y="8663"/>
                  </a:cubicBezTo>
                  <a:cubicBezTo>
                    <a:pt x="0" y="9765"/>
                    <a:pt x="1114" y="10049"/>
                    <a:pt x="2290" y="10049"/>
                  </a:cubicBezTo>
                  <a:cubicBezTo>
                    <a:pt x="3535" y="10049"/>
                    <a:pt x="4849" y="9731"/>
                    <a:pt x="4850" y="9731"/>
                  </a:cubicBezTo>
                  <a:lnTo>
                    <a:pt x="4850" y="9731"/>
                  </a:lnTo>
                  <a:cubicBezTo>
                    <a:pt x="4848" y="9731"/>
                    <a:pt x="47" y="10932"/>
                    <a:pt x="1114" y="12900"/>
                  </a:cubicBezTo>
                  <a:cubicBezTo>
                    <a:pt x="1326" y="13298"/>
                    <a:pt x="1640" y="13449"/>
                    <a:pt x="1995" y="13449"/>
                  </a:cubicBezTo>
                  <a:cubicBezTo>
                    <a:pt x="3095" y="13449"/>
                    <a:pt x="4583" y="12000"/>
                    <a:pt x="4583" y="11999"/>
                  </a:cubicBezTo>
                  <a:lnTo>
                    <a:pt x="4583" y="11999"/>
                  </a:lnTo>
                  <a:cubicBezTo>
                    <a:pt x="4583" y="12000"/>
                    <a:pt x="2549" y="14768"/>
                    <a:pt x="3849" y="15368"/>
                  </a:cubicBezTo>
                  <a:cubicBezTo>
                    <a:pt x="3968" y="15423"/>
                    <a:pt x="4084" y="15448"/>
                    <a:pt x="4198" y="15448"/>
                  </a:cubicBezTo>
                  <a:cubicBezTo>
                    <a:pt x="5336" y="15448"/>
                    <a:pt x="6218" y="12967"/>
                    <a:pt x="6218" y="12967"/>
                  </a:cubicBezTo>
                  <a:lnTo>
                    <a:pt x="6218" y="12967"/>
                  </a:lnTo>
                  <a:cubicBezTo>
                    <a:pt x="6218" y="12967"/>
                    <a:pt x="5843" y="15745"/>
                    <a:pt x="7329" y="15745"/>
                  </a:cubicBezTo>
                  <a:cubicBezTo>
                    <a:pt x="7379" y="15745"/>
                    <a:pt x="7431" y="15742"/>
                    <a:pt x="7485" y="15735"/>
                  </a:cubicBezTo>
                  <a:cubicBezTo>
                    <a:pt x="8686" y="15568"/>
                    <a:pt x="8253" y="12666"/>
                    <a:pt x="8253" y="12666"/>
                  </a:cubicBezTo>
                  <a:cubicBezTo>
                    <a:pt x="8253" y="12666"/>
                    <a:pt x="26933" y="10965"/>
                    <a:pt x="32603" y="6395"/>
                  </a:cubicBezTo>
                  <a:cubicBezTo>
                    <a:pt x="33864" y="5387"/>
                    <a:pt x="31551" y="0"/>
                    <a:pt x="29942" y="0"/>
                  </a:cubicBezTo>
                  <a:close/>
                </a:path>
              </a:pathLst>
            </a:custGeom>
            <a:solidFill>
              <a:srgbClr val="EDB59C"/>
            </a:solidFill>
            <a:ln>
              <a:noFill/>
            </a:ln>
          </p:spPr>
          <p:txBody>
            <a:bodyPr spcFirstLastPara="1" wrap="square" lIns="91425" tIns="91425" rIns="91425" bIns="91425" anchor="ctr" anchorCtr="0">
              <a:noAutofit/>
            </a:bodyPr>
            <a:lstStyle/>
            <a:p>
              <a:endParaRPr/>
            </a:p>
          </p:txBody>
        </p:sp>
        <p:sp>
          <p:nvSpPr>
            <p:cNvPr id="25" name="Google Shape;2676;p70"/>
            <p:cNvSpPr/>
            <p:nvPr/>
          </p:nvSpPr>
          <p:spPr>
            <a:xfrm>
              <a:off x="4151185" y="2202174"/>
              <a:ext cx="225857" cy="184379"/>
            </a:xfrm>
            <a:custGeom>
              <a:avLst/>
              <a:gdLst/>
              <a:ahLst/>
              <a:cxnLst/>
              <a:rect l="l" t="t" r="r" b="b"/>
              <a:pathLst>
                <a:path w="15579" h="12718" extrusionOk="0">
                  <a:moveTo>
                    <a:pt x="10422" y="1"/>
                  </a:moveTo>
                  <a:cubicBezTo>
                    <a:pt x="6335" y="1"/>
                    <a:pt x="1102" y="2343"/>
                    <a:pt x="1102" y="2343"/>
                  </a:cubicBezTo>
                  <a:cubicBezTo>
                    <a:pt x="1102" y="2343"/>
                    <a:pt x="1" y="10215"/>
                    <a:pt x="5505" y="12717"/>
                  </a:cubicBezTo>
                  <a:cubicBezTo>
                    <a:pt x="5505" y="12717"/>
                    <a:pt x="15579" y="10149"/>
                    <a:pt x="14244" y="2576"/>
                  </a:cubicBezTo>
                  <a:cubicBezTo>
                    <a:pt x="14044" y="1476"/>
                    <a:pt x="12243" y="141"/>
                    <a:pt x="11309" y="41"/>
                  </a:cubicBezTo>
                  <a:cubicBezTo>
                    <a:pt x="11021" y="14"/>
                    <a:pt x="10725" y="1"/>
                    <a:pt x="1042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 name="Google Shape;2677;p70"/>
            <p:cNvSpPr/>
            <p:nvPr/>
          </p:nvSpPr>
          <p:spPr>
            <a:xfrm>
              <a:off x="4292405" y="2193476"/>
              <a:ext cx="247197" cy="125766"/>
            </a:xfrm>
            <a:custGeom>
              <a:avLst/>
              <a:gdLst/>
              <a:ahLst/>
              <a:cxnLst/>
              <a:rect l="l" t="t" r="r" b="b"/>
              <a:pathLst>
                <a:path w="17051" h="8675" extrusionOk="0">
                  <a:moveTo>
                    <a:pt x="5543" y="0"/>
                  </a:moveTo>
                  <a:cubicBezTo>
                    <a:pt x="3232" y="0"/>
                    <a:pt x="1931" y="657"/>
                    <a:pt x="1201" y="1475"/>
                  </a:cubicBezTo>
                  <a:cubicBezTo>
                    <a:pt x="0" y="2776"/>
                    <a:pt x="567" y="5578"/>
                    <a:pt x="2635" y="6445"/>
                  </a:cubicBezTo>
                  <a:cubicBezTo>
                    <a:pt x="3879" y="6989"/>
                    <a:pt x="4929" y="7175"/>
                    <a:pt x="5785" y="7175"/>
                  </a:cubicBezTo>
                  <a:cubicBezTo>
                    <a:pt x="7662" y="7175"/>
                    <a:pt x="8606" y="6279"/>
                    <a:pt x="8606" y="6279"/>
                  </a:cubicBezTo>
                  <a:cubicBezTo>
                    <a:pt x="10658" y="8041"/>
                    <a:pt x="12324" y="8675"/>
                    <a:pt x="13604" y="8675"/>
                  </a:cubicBezTo>
                  <a:cubicBezTo>
                    <a:pt x="16006" y="8675"/>
                    <a:pt x="17050" y="6442"/>
                    <a:pt x="16745" y="5245"/>
                  </a:cubicBezTo>
                  <a:cubicBezTo>
                    <a:pt x="15778" y="1509"/>
                    <a:pt x="9907" y="575"/>
                    <a:pt x="9907" y="575"/>
                  </a:cubicBezTo>
                  <a:cubicBezTo>
                    <a:pt x="8153" y="170"/>
                    <a:pt x="6718" y="0"/>
                    <a:pt x="55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 name="Google Shape;2678;p70"/>
            <p:cNvSpPr/>
            <p:nvPr/>
          </p:nvSpPr>
          <p:spPr>
            <a:xfrm>
              <a:off x="4349467" y="2089601"/>
              <a:ext cx="180871" cy="195180"/>
            </a:xfrm>
            <a:custGeom>
              <a:avLst/>
              <a:gdLst/>
              <a:ahLst/>
              <a:cxnLst/>
              <a:rect l="l" t="t" r="r" b="b"/>
              <a:pathLst>
                <a:path w="12476" h="13463" extrusionOk="0">
                  <a:moveTo>
                    <a:pt x="3436" y="1"/>
                  </a:moveTo>
                  <a:lnTo>
                    <a:pt x="801" y="7439"/>
                  </a:lnTo>
                  <a:cubicBezTo>
                    <a:pt x="0" y="9641"/>
                    <a:pt x="1168" y="12043"/>
                    <a:pt x="3369" y="12843"/>
                  </a:cubicBezTo>
                  <a:lnTo>
                    <a:pt x="4437" y="13210"/>
                  </a:lnTo>
                  <a:cubicBezTo>
                    <a:pt x="4908" y="13382"/>
                    <a:pt x="5389" y="13463"/>
                    <a:pt x="5862" y="13463"/>
                  </a:cubicBezTo>
                  <a:cubicBezTo>
                    <a:pt x="7593" y="13463"/>
                    <a:pt x="9204" y="12372"/>
                    <a:pt x="9807" y="10642"/>
                  </a:cubicBezTo>
                  <a:lnTo>
                    <a:pt x="12476" y="3236"/>
                  </a:lnTo>
                  <a:lnTo>
                    <a:pt x="3436" y="1"/>
                  </a:lnTo>
                  <a:close/>
                </a:path>
              </a:pathLst>
            </a:custGeom>
            <a:solidFill>
              <a:srgbClr val="EDB59C"/>
            </a:solidFill>
            <a:ln>
              <a:noFill/>
            </a:ln>
          </p:spPr>
          <p:txBody>
            <a:bodyPr spcFirstLastPara="1" wrap="square" lIns="91425" tIns="91425" rIns="91425" bIns="91425" anchor="ctr" anchorCtr="0">
              <a:noAutofit/>
            </a:bodyPr>
            <a:lstStyle/>
            <a:p>
              <a:endParaRPr/>
            </a:p>
          </p:txBody>
        </p:sp>
        <p:sp>
          <p:nvSpPr>
            <p:cNvPr id="28" name="Google Shape;2679;p70"/>
            <p:cNvSpPr/>
            <p:nvPr/>
          </p:nvSpPr>
          <p:spPr>
            <a:xfrm>
              <a:off x="4206319" y="1590583"/>
              <a:ext cx="654316" cy="633860"/>
            </a:xfrm>
            <a:custGeom>
              <a:avLst/>
              <a:gdLst/>
              <a:ahLst/>
              <a:cxnLst/>
              <a:rect l="l" t="t" r="r" b="b"/>
              <a:pathLst>
                <a:path w="45133" h="43722" extrusionOk="0">
                  <a:moveTo>
                    <a:pt x="23706" y="0"/>
                  </a:moveTo>
                  <a:cubicBezTo>
                    <a:pt x="5148" y="0"/>
                    <a:pt x="793" y="10659"/>
                    <a:pt x="401" y="21045"/>
                  </a:cubicBezTo>
                  <a:cubicBezTo>
                    <a:pt x="0" y="32487"/>
                    <a:pt x="8340" y="43161"/>
                    <a:pt x="21949" y="43695"/>
                  </a:cubicBezTo>
                  <a:cubicBezTo>
                    <a:pt x="22459" y="43713"/>
                    <a:pt x="22958" y="43722"/>
                    <a:pt x="23448" y="43722"/>
                  </a:cubicBezTo>
                  <a:cubicBezTo>
                    <a:pt x="33928" y="43722"/>
                    <a:pt x="39966" y="39676"/>
                    <a:pt x="42898" y="33621"/>
                  </a:cubicBezTo>
                  <a:cubicBezTo>
                    <a:pt x="43898" y="31453"/>
                    <a:pt x="44566" y="29151"/>
                    <a:pt x="44832" y="26816"/>
                  </a:cubicBezTo>
                  <a:cubicBezTo>
                    <a:pt x="44899" y="26516"/>
                    <a:pt x="44933" y="26249"/>
                    <a:pt x="44966" y="25982"/>
                  </a:cubicBezTo>
                  <a:cubicBezTo>
                    <a:pt x="44966" y="25782"/>
                    <a:pt x="44999" y="25615"/>
                    <a:pt x="44999" y="25415"/>
                  </a:cubicBezTo>
                  <a:cubicBezTo>
                    <a:pt x="45033" y="24915"/>
                    <a:pt x="45099" y="24381"/>
                    <a:pt x="45099" y="23814"/>
                  </a:cubicBezTo>
                  <a:cubicBezTo>
                    <a:pt x="45133" y="23280"/>
                    <a:pt x="45133" y="22780"/>
                    <a:pt x="45133" y="22246"/>
                  </a:cubicBezTo>
                  <a:cubicBezTo>
                    <a:pt x="45133" y="21412"/>
                    <a:pt x="45099" y="20612"/>
                    <a:pt x="45033" y="19778"/>
                  </a:cubicBezTo>
                  <a:cubicBezTo>
                    <a:pt x="44966" y="18710"/>
                    <a:pt x="44832" y="17643"/>
                    <a:pt x="44666" y="16576"/>
                  </a:cubicBezTo>
                  <a:cubicBezTo>
                    <a:pt x="44632" y="16409"/>
                    <a:pt x="44632" y="16275"/>
                    <a:pt x="44599" y="16142"/>
                  </a:cubicBezTo>
                  <a:cubicBezTo>
                    <a:pt x="44432" y="15341"/>
                    <a:pt x="44265" y="14541"/>
                    <a:pt x="44065" y="13774"/>
                  </a:cubicBezTo>
                  <a:cubicBezTo>
                    <a:pt x="43999" y="13607"/>
                    <a:pt x="43965" y="13407"/>
                    <a:pt x="43898" y="13240"/>
                  </a:cubicBezTo>
                  <a:cubicBezTo>
                    <a:pt x="41897" y="6402"/>
                    <a:pt x="37427" y="1165"/>
                    <a:pt x="30022" y="364"/>
                  </a:cubicBezTo>
                  <a:cubicBezTo>
                    <a:pt x="27753" y="117"/>
                    <a:pt x="25651" y="0"/>
                    <a:pt x="23706" y="0"/>
                  </a:cubicBezTo>
                  <a:close/>
                </a:path>
              </a:pathLst>
            </a:custGeom>
            <a:solidFill>
              <a:srgbClr val="EDB59C"/>
            </a:solidFill>
            <a:ln>
              <a:noFill/>
            </a:ln>
          </p:spPr>
          <p:txBody>
            <a:bodyPr spcFirstLastPara="1" wrap="square" lIns="91425" tIns="91425" rIns="91425" bIns="91425" anchor="ctr" anchorCtr="0">
              <a:noAutofit/>
            </a:bodyPr>
            <a:lstStyle/>
            <a:p>
              <a:endParaRPr/>
            </a:p>
          </p:txBody>
        </p:sp>
        <p:sp>
          <p:nvSpPr>
            <p:cNvPr id="29" name="Google Shape;2680;p70"/>
            <p:cNvSpPr/>
            <p:nvPr/>
          </p:nvSpPr>
          <p:spPr>
            <a:xfrm>
              <a:off x="4117826" y="1424543"/>
              <a:ext cx="808526" cy="461484"/>
            </a:xfrm>
            <a:custGeom>
              <a:avLst/>
              <a:gdLst/>
              <a:ahLst/>
              <a:cxnLst/>
              <a:rect l="l" t="t" r="r" b="b"/>
              <a:pathLst>
                <a:path w="55770" h="31832" extrusionOk="0">
                  <a:moveTo>
                    <a:pt x="30072" y="0"/>
                  </a:moveTo>
                  <a:cubicBezTo>
                    <a:pt x="28356" y="0"/>
                    <a:pt x="26529" y="88"/>
                    <a:pt x="24584" y="275"/>
                  </a:cubicBezTo>
                  <a:cubicBezTo>
                    <a:pt x="17413" y="976"/>
                    <a:pt x="1368" y="6713"/>
                    <a:pt x="200" y="23459"/>
                  </a:cubicBezTo>
                  <a:cubicBezTo>
                    <a:pt x="0" y="26161"/>
                    <a:pt x="200" y="28929"/>
                    <a:pt x="701" y="31598"/>
                  </a:cubicBezTo>
                  <a:lnTo>
                    <a:pt x="1268" y="31831"/>
                  </a:lnTo>
                  <a:cubicBezTo>
                    <a:pt x="2669" y="30731"/>
                    <a:pt x="4303" y="30030"/>
                    <a:pt x="6071" y="29763"/>
                  </a:cubicBezTo>
                  <a:cubicBezTo>
                    <a:pt x="6004" y="29430"/>
                    <a:pt x="5904" y="29096"/>
                    <a:pt x="5838" y="28729"/>
                  </a:cubicBezTo>
                  <a:cubicBezTo>
                    <a:pt x="12542" y="27061"/>
                    <a:pt x="11375" y="18922"/>
                    <a:pt x="11375" y="18922"/>
                  </a:cubicBezTo>
                  <a:lnTo>
                    <a:pt x="11375" y="18922"/>
                  </a:lnTo>
                  <a:cubicBezTo>
                    <a:pt x="13478" y="19895"/>
                    <a:pt x="15631" y="20303"/>
                    <a:pt x="17729" y="20303"/>
                  </a:cubicBezTo>
                  <a:cubicBezTo>
                    <a:pt x="25482" y="20303"/>
                    <a:pt x="32486" y="14741"/>
                    <a:pt x="33457" y="11617"/>
                  </a:cubicBezTo>
                  <a:cubicBezTo>
                    <a:pt x="37105" y="18584"/>
                    <a:pt x="43812" y="20803"/>
                    <a:pt x="48402" y="20803"/>
                  </a:cubicBezTo>
                  <a:cubicBezTo>
                    <a:pt x="50823" y="20803"/>
                    <a:pt x="52654" y="20186"/>
                    <a:pt x="53138" y="19322"/>
                  </a:cubicBezTo>
                  <a:cubicBezTo>
                    <a:pt x="55769" y="14617"/>
                    <a:pt x="52195" y="0"/>
                    <a:pt x="3007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0" name="Google Shape;2681;p70"/>
            <p:cNvSpPr/>
            <p:nvPr/>
          </p:nvSpPr>
          <p:spPr>
            <a:xfrm>
              <a:off x="4113955" y="1837635"/>
              <a:ext cx="134450" cy="163039"/>
            </a:xfrm>
            <a:custGeom>
              <a:avLst/>
              <a:gdLst/>
              <a:ahLst/>
              <a:cxnLst/>
              <a:rect l="l" t="t" r="r" b="b"/>
              <a:pathLst>
                <a:path w="9274" h="11246" extrusionOk="0">
                  <a:moveTo>
                    <a:pt x="4735" y="0"/>
                  </a:moveTo>
                  <a:cubicBezTo>
                    <a:pt x="2278" y="0"/>
                    <a:pt x="199" y="2379"/>
                    <a:pt x="100" y="5472"/>
                  </a:cubicBezTo>
                  <a:cubicBezTo>
                    <a:pt x="0" y="8574"/>
                    <a:pt x="1935" y="11143"/>
                    <a:pt x="4437" y="11243"/>
                  </a:cubicBezTo>
                  <a:cubicBezTo>
                    <a:pt x="4487" y="11245"/>
                    <a:pt x="4536" y="11246"/>
                    <a:pt x="4586" y="11246"/>
                  </a:cubicBezTo>
                  <a:cubicBezTo>
                    <a:pt x="7021" y="11246"/>
                    <a:pt x="9043" y="8846"/>
                    <a:pt x="9173" y="5806"/>
                  </a:cubicBezTo>
                  <a:cubicBezTo>
                    <a:pt x="9274" y="2670"/>
                    <a:pt x="7339" y="102"/>
                    <a:pt x="4837" y="2"/>
                  </a:cubicBezTo>
                  <a:cubicBezTo>
                    <a:pt x="4803" y="1"/>
                    <a:pt x="4769" y="0"/>
                    <a:pt x="4735" y="0"/>
                  </a:cubicBezTo>
                  <a:close/>
                </a:path>
              </a:pathLst>
            </a:custGeom>
            <a:solidFill>
              <a:srgbClr val="EDB59C"/>
            </a:solidFill>
            <a:ln>
              <a:noFill/>
            </a:ln>
          </p:spPr>
          <p:txBody>
            <a:bodyPr spcFirstLastPara="1" wrap="square" lIns="91425" tIns="91425" rIns="91425" bIns="91425" anchor="ctr" anchorCtr="0">
              <a:noAutofit/>
            </a:bodyPr>
            <a:lstStyle/>
            <a:p>
              <a:endParaRPr/>
            </a:p>
          </p:txBody>
        </p:sp>
        <p:sp>
          <p:nvSpPr>
            <p:cNvPr id="31" name="Google Shape;2682;p70"/>
            <p:cNvSpPr/>
            <p:nvPr/>
          </p:nvSpPr>
          <p:spPr>
            <a:xfrm>
              <a:off x="4398454" y="2316864"/>
              <a:ext cx="38549" cy="32387"/>
            </a:xfrm>
            <a:custGeom>
              <a:avLst/>
              <a:gdLst/>
              <a:ahLst/>
              <a:cxnLst/>
              <a:rect l="l" t="t" r="r" b="b"/>
              <a:pathLst>
                <a:path w="2659" h="2234" extrusionOk="0">
                  <a:moveTo>
                    <a:pt x="1127" y="1"/>
                  </a:moveTo>
                  <a:cubicBezTo>
                    <a:pt x="524" y="1"/>
                    <a:pt x="56" y="458"/>
                    <a:pt x="24" y="1070"/>
                  </a:cubicBezTo>
                  <a:cubicBezTo>
                    <a:pt x="0" y="1764"/>
                    <a:pt x="571" y="2233"/>
                    <a:pt x="1168" y="2233"/>
                  </a:cubicBezTo>
                  <a:cubicBezTo>
                    <a:pt x="1431" y="2233"/>
                    <a:pt x="1700" y="2142"/>
                    <a:pt x="1925" y="1937"/>
                  </a:cubicBezTo>
                  <a:cubicBezTo>
                    <a:pt x="2659" y="1270"/>
                    <a:pt x="2192" y="36"/>
                    <a:pt x="1191" y="3"/>
                  </a:cubicBezTo>
                  <a:cubicBezTo>
                    <a:pt x="1170" y="2"/>
                    <a:pt x="1149" y="1"/>
                    <a:pt x="112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 name="Google Shape;2683;p70"/>
            <p:cNvSpPr/>
            <p:nvPr/>
          </p:nvSpPr>
          <p:spPr>
            <a:xfrm>
              <a:off x="4390234" y="2397151"/>
              <a:ext cx="38549" cy="32373"/>
            </a:xfrm>
            <a:custGeom>
              <a:avLst/>
              <a:gdLst/>
              <a:ahLst/>
              <a:cxnLst/>
              <a:rect l="l" t="t" r="r" b="b"/>
              <a:pathLst>
                <a:path w="2659" h="2233" extrusionOk="0">
                  <a:moveTo>
                    <a:pt x="1127" y="0"/>
                  </a:moveTo>
                  <a:cubicBezTo>
                    <a:pt x="524" y="0"/>
                    <a:pt x="56" y="457"/>
                    <a:pt x="24" y="1069"/>
                  </a:cubicBezTo>
                  <a:cubicBezTo>
                    <a:pt x="0" y="1763"/>
                    <a:pt x="571" y="2233"/>
                    <a:pt x="1168" y="2233"/>
                  </a:cubicBezTo>
                  <a:cubicBezTo>
                    <a:pt x="1431" y="2233"/>
                    <a:pt x="1700" y="2141"/>
                    <a:pt x="1925" y="1937"/>
                  </a:cubicBezTo>
                  <a:cubicBezTo>
                    <a:pt x="2659" y="1270"/>
                    <a:pt x="2192" y="35"/>
                    <a:pt x="1191" y="2"/>
                  </a:cubicBezTo>
                  <a:cubicBezTo>
                    <a:pt x="1170" y="1"/>
                    <a:pt x="1148" y="0"/>
                    <a:pt x="11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 name="Google Shape;2684;p70"/>
            <p:cNvSpPr/>
            <p:nvPr/>
          </p:nvSpPr>
          <p:spPr>
            <a:xfrm>
              <a:off x="4677821" y="1875038"/>
              <a:ext cx="179581" cy="150977"/>
            </a:xfrm>
            <a:custGeom>
              <a:avLst/>
              <a:gdLst/>
              <a:ahLst/>
              <a:cxnLst/>
              <a:rect l="l" t="t" r="r" b="b"/>
              <a:pathLst>
                <a:path w="12387" h="10414" extrusionOk="0">
                  <a:moveTo>
                    <a:pt x="6896" y="1"/>
                  </a:moveTo>
                  <a:cubicBezTo>
                    <a:pt x="6734" y="1"/>
                    <a:pt x="6570" y="8"/>
                    <a:pt x="6405" y="23"/>
                  </a:cubicBezTo>
                  <a:cubicBezTo>
                    <a:pt x="1802" y="424"/>
                    <a:pt x="1" y="6228"/>
                    <a:pt x="3570" y="9197"/>
                  </a:cubicBezTo>
                  <a:cubicBezTo>
                    <a:pt x="4582" y="10038"/>
                    <a:pt x="5738" y="10413"/>
                    <a:pt x="6866" y="10413"/>
                  </a:cubicBezTo>
                  <a:cubicBezTo>
                    <a:pt x="9717" y="10413"/>
                    <a:pt x="12387" y="8016"/>
                    <a:pt x="12076" y="4694"/>
                  </a:cubicBezTo>
                  <a:cubicBezTo>
                    <a:pt x="11824" y="2021"/>
                    <a:pt x="9558" y="1"/>
                    <a:pt x="6896" y="1"/>
                  </a:cubicBezTo>
                  <a:close/>
                </a:path>
              </a:pathLst>
            </a:custGeom>
            <a:solidFill>
              <a:srgbClr val="E06666"/>
            </a:solidFill>
            <a:ln>
              <a:noFill/>
            </a:ln>
          </p:spPr>
          <p:txBody>
            <a:bodyPr spcFirstLastPara="1" wrap="square" lIns="91425" tIns="91425" rIns="91425" bIns="91425" anchor="ctr" anchorCtr="0">
              <a:noAutofit/>
            </a:bodyPr>
            <a:lstStyle/>
            <a:p>
              <a:endParaRPr/>
            </a:p>
          </p:txBody>
        </p:sp>
        <p:sp>
          <p:nvSpPr>
            <p:cNvPr id="34" name="Google Shape;2685;p70"/>
            <p:cNvSpPr/>
            <p:nvPr/>
          </p:nvSpPr>
          <p:spPr>
            <a:xfrm>
              <a:off x="4654132" y="1821687"/>
              <a:ext cx="54656" cy="71589"/>
            </a:xfrm>
            <a:custGeom>
              <a:avLst/>
              <a:gdLst/>
              <a:ahLst/>
              <a:cxnLst/>
              <a:rect l="l" t="t" r="r" b="b"/>
              <a:pathLst>
                <a:path w="3770" h="4938" extrusionOk="0">
                  <a:moveTo>
                    <a:pt x="1835" y="1"/>
                  </a:moveTo>
                  <a:cubicBezTo>
                    <a:pt x="801" y="1"/>
                    <a:pt x="0" y="1102"/>
                    <a:pt x="34" y="2503"/>
                  </a:cubicBezTo>
                  <a:cubicBezTo>
                    <a:pt x="67" y="3870"/>
                    <a:pt x="901" y="4938"/>
                    <a:pt x="1935" y="4938"/>
                  </a:cubicBezTo>
                  <a:cubicBezTo>
                    <a:pt x="2936" y="4938"/>
                    <a:pt x="3770" y="3804"/>
                    <a:pt x="3736" y="2436"/>
                  </a:cubicBezTo>
                  <a:cubicBezTo>
                    <a:pt x="3703" y="1068"/>
                    <a:pt x="2836" y="1"/>
                    <a:pt x="1835" y="1"/>
                  </a:cubicBezTo>
                  <a:close/>
                </a:path>
              </a:pathLst>
            </a:custGeom>
            <a:solidFill>
              <a:srgbClr val="281C29"/>
            </a:solidFill>
            <a:ln>
              <a:noFill/>
            </a:ln>
          </p:spPr>
          <p:txBody>
            <a:bodyPr spcFirstLastPara="1" wrap="square" lIns="91425" tIns="91425" rIns="91425" bIns="91425" anchor="ctr" anchorCtr="0">
              <a:noAutofit/>
            </a:bodyPr>
            <a:lstStyle/>
            <a:p>
              <a:endParaRPr/>
            </a:p>
          </p:txBody>
        </p:sp>
        <p:sp>
          <p:nvSpPr>
            <p:cNvPr id="35" name="Google Shape;2686;p70"/>
            <p:cNvSpPr/>
            <p:nvPr/>
          </p:nvSpPr>
          <p:spPr>
            <a:xfrm>
              <a:off x="4440859" y="1799390"/>
              <a:ext cx="61440" cy="71226"/>
            </a:xfrm>
            <a:custGeom>
              <a:avLst/>
              <a:gdLst/>
              <a:ahLst/>
              <a:cxnLst/>
              <a:rect l="l" t="t" r="r" b="b"/>
              <a:pathLst>
                <a:path w="4238" h="4913" extrusionOk="0">
                  <a:moveTo>
                    <a:pt x="2348" y="1"/>
                  </a:moveTo>
                  <a:cubicBezTo>
                    <a:pt x="1450" y="1"/>
                    <a:pt x="569" y="847"/>
                    <a:pt x="301" y="2039"/>
                  </a:cubicBezTo>
                  <a:cubicBezTo>
                    <a:pt x="1" y="3373"/>
                    <a:pt x="568" y="4641"/>
                    <a:pt x="1535" y="4875"/>
                  </a:cubicBezTo>
                  <a:cubicBezTo>
                    <a:pt x="1645" y="4900"/>
                    <a:pt x="1755" y="4913"/>
                    <a:pt x="1865" y="4913"/>
                  </a:cubicBezTo>
                  <a:cubicBezTo>
                    <a:pt x="2761" y="4913"/>
                    <a:pt x="3640" y="4095"/>
                    <a:pt x="3937" y="2906"/>
                  </a:cubicBezTo>
                  <a:cubicBezTo>
                    <a:pt x="4237" y="1572"/>
                    <a:pt x="3670" y="271"/>
                    <a:pt x="2669" y="38"/>
                  </a:cubicBezTo>
                  <a:cubicBezTo>
                    <a:pt x="2563" y="13"/>
                    <a:pt x="2455" y="1"/>
                    <a:pt x="2348" y="1"/>
                  </a:cubicBezTo>
                  <a:close/>
                </a:path>
              </a:pathLst>
            </a:custGeom>
            <a:solidFill>
              <a:srgbClr val="281C29"/>
            </a:solidFill>
            <a:ln>
              <a:noFill/>
            </a:ln>
          </p:spPr>
          <p:txBody>
            <a:bodyPr spcFirstLastPara="1" wrap="square" lIns="91425" tIns="91425" rIns="91425" bIns="91425" anchor="ctr" anchorCtr="0">
              <a:noAutofit/>
            </a:bodyPr>
            <a:lstStyle/>
            <a:p>
              <a:endParaRPr/>
            </a:p>
          </p:txBody>
        </p:sp>
        <p:sp>
          <p:nvSpPr>
            <p:cNvPr id="36" name="Google Shape;2687;p70"/>
            <p:cNvSpPr/>
            <p:nvPr/>
          </p:nvSpPr>
          <p:spPr>
            <a:xfrm>
              <a:off x="4478263" y="1985872"/>
              <a:ext cx="115661" cy="75083"/>
            </a:xfrm>
            <a:custGeom>
              <a:avLst/>
              <a:gdLst/>
              <a:ahLst/>
              <a:cxnLst/>
              <a:rect l="l" t="t" r="r" b="b"/>
              <a:pathLst>
                <a:path w="7978" h="5179" extrusionOk="0">
                  <a:moveTo>
                    <a:pt x="485" y="1"/>
                  </a:moveTo>
                  <a:cubicBezTo>
                    <a:pt x="348" y="1"/>
                    <a:pt x="206" y="84"/>
                    <a:pt x="189" y="251"/>
                  </a:cubicBezTo>
                  <a:cubicBezTo>
                    <a:pt x="0" y="3133"/>
                    <a:pt x="2321" y="5179"/>
                    <a:pt x="4794" y="5179"/>
                  </a:cubicBezTo>
                  <a:cubicBezTo>
                    <a:pt x="5812" y="5179"/>
                    <a:pt x="6856" y="4832"/>
                    <a:pt x="7761" y="4054"/>
                  </a:cubicBezTo>
                  <a:cubicBezTo>
                    <a:pt x="7977" y="3892"/>
                    <a:pt x="7757" y="3599"/>
                    <a:pt x="7523" y="3599"/>
                  </a:cubicBezTo>
                  <a:cubicBezTo>
                    <a:pt x="7468" y="3599"/>
                    <a:pt x="7412" y="3615"/>
                    <a:pt x="7361" y="3653"/>
                  </a:cubicBezTo>
                  <a:cubicBezTo>
                    <a:pt x="6569" y="4339"/>
                    <a:pt x="5653" y="4645"/>
                    <a:pt x="4760" y="4645"/>
                  </a:cubicBezTo>
                  <a:cubicBezTo>
                    <a:pt x="2571" y="4645"/>
                    <a:pt x="519" y="2810"/>
                    <a:pt x="756" y="251"/>
                  </a:cubicBezTo>
                  <a:cubicBezTo>
                    <a:pt x="756" y="84"/>
                    <a:pt x="623" y="1"/>
                    <a:pt x="485" y="1"/>
                  </a:cubicBezTo>
                  <a:close/>
                </a:path>
              </a:pathLst>
            </a:custGeom>
            <a:solidFill>
              <a:srgbClr val="281C29"/>
            </a:solidFill>
            <a:ln>
              <a:noFill/>
            </a:ln>
          </p:spPr>
          <p:txBody>
            <a:bodyPr spcFirstLastPara="1" wrap="square" lIns="91425" tIns="91425" rIns="91425" bIns="91425" anchor="ctr" anchorCtr="0">
              <a:noAutofit/>
            </a:bodyPr>
            <a:lstStyle/>
            <a:p>
              <a:endParaRPr/>
            </a:p>
          </p:txBody>
        </p:sp>
        <p:sp>
          <p:nvSpPr>
            <p:cNvPr id="37" name="Google Shape;2688;p70"/>
            <p:cNvSpPr/>
            <p:nvPr/>
          </p:nvSpPr>
          <p:spPr>
            <a:xfrm>
              <a:off x="4552084" y="1895465"/>
              <a:ext cx="87072" cy="65964"/>
            </a:xfrm>
            <a:custGeom>
              <a:avLst/>
              <a:gdLst/>
              <a:ahLst/>
              <a:cxnLst/>
              <a:rect l="l" t="t" r="r" b="b"/>
              <a:pathLst>
                <a:path w="6006" h="4550" extrusionOk="0">
                  <a:moveTo>
                    <a:pt x="4321" y="1"/>
                  </a:moveTo>
                  <a:cubicBezTo>
                    <a:pt x="3904" y="1"/>
                    <a:pt x="3481" y="104"/>
                    <a:pt x="3103" y="282"/>
                  </a:cubicBezTo>
                  <a:cubicBezTo>
                    <a:pt x="2208" y="670"/>
                    <a:pt x="1312" y="1032"/>
                    <a:pt x="345" y="1032"/>
                  </a:cubicBezTo>
                  <a:cubicBezTo>
                    <a:pt x="231" y="1032"/>
                    <a:pt x="117" y="1027"/>
                    <a:pt x="1" y="1016"/>
                  </a:cubicBezTo>
                  <a:lnTo>
                    <a:pt x="1" y="1016"/>
                  </a:lnTo>
                  <a:cubicBezTo>
                    <a:pt x="386" y="1172"/>
                    <a:pt x="788" y="1233"/>
                    <a:pt x="1193" y="1233"/>
                  </a:cubicBezTo>
                  <a:cubicBezTo>
                    <a:pt x="1912" y="1233"/>
                    <a:pt x="2642" y="1041"/>
                    <a:pt x="3303" y="849"/>
                  </a:cubicBezTo>
                  <a:cubicBezTo>
                    <a:pt x="3625" y="742"/>
                    <a:pt x="3960" y="649"/>
                    <a:pt x="4256" y="649"/>
                  </a:cubicBezTo>
                  <a:cubicBezTo>
                    <a:pt x="4421" y="649"/>
                    <a:pt x="4573" y="678"/>
                    <a:pt x="4704" y="749"/>
                  </a:cubicBezTo>
                  <a:cubicBezTo>
                    <a:pt x="5071" y="916"/>
                    <a:pt x="5271" y="1316"/>
                    <a:pt x="5238" y="1717"/>
                  </a:cubicBezTo>
                  <a:cubicBezTo>
                    <a:pt x="5205" y="2184"/>
                    <a:pt x="5004" y="2617"/>
                    <a:pt x="4671" y="2951"/>
                  </a:cubicBezTo>
                  <a:cubicBezTo>
                    <a:pt x="4304" y="3285"/>
                    <a:pt x="3870" y="3585"/>
                    <a:pt x="3403" y="3818"/>
                  </a:cubicBezTo>
                  <a:cubicBezTo>
                    <a:pt x="2817" y="4061"/>
                    <a:pt x="2183" y="4193"/>
                    <a:pt x="1544" y="4193"/>
                  </a:cubicBezTo>
                  <a:cubicBezTo>
                    <a:pt x="1127" y="4193"/>
                    <a:pt x="709" y="4137"/>
                    <a:pt x="301" y="4018"/>
                  </a:cubicBezTo>
                  <a:lnTo>
                    <a:pt x="301" y="4018"/>
                  </a:lnTo>
                  <a:cubicBezTo>
                    <a:pt x="912" y="4365"/>
                    <a:pt x="1611" y="4549"/>
                    <a:pt x="2312" y="4549"/>
                  </a:cubicBezTo>
                  <a:cubicBezTo>
                    <a:pt x="2760" y="4549"/>
                    <a:pt x="3208" y="4474"/>
                    <a:pt x="3637" y="4319"/>
                  </a:cubicBezTo>
                  <a:cubicBezTo>
                    <a:pt x="4204" y="4118"/>
                    <a:pt x="4704" y="3818"/>
                    <a:pt x="5138" y="3418"/>
                  </a:cubicBezTo>
                  <a:cubicBezTo>
                    <a:pt x="5638" y="2984"/>
                    <a:pt x="5938" y="2384"/>
                    <a:pt x="5972" y="1750"/>
                  </a:cubicBezTo>
                  <a:cubicBezTo>
                    <a:pt x="6005" y="1383"/>
                    <a:pt x="5905" y="1050"/>
                    <a:pt x="5738" y="749"/>
                  </a:cubicBezTo>
                  <a:cubicBezTo>
                    <a:pt x="5571" y="449"/>
                    <a:pt x="5271" y="216"/>
                    <a:pt x="4938" y="82"/>
                  </a:cubicBezTo>
                  <a:cubicBezTo>
                    <a:pt x="4738" y="27"/>
                    <a:pt x="4530" y="1"/>
                    <a:pt x="4321" y="1"/>
                  </a:cubicBezTo>
                  <a:close/>
                </a:path>
              </a:pathLst>
            </a:custGeom>
            <a:solidFill>
              <a:srgbClr val="181818"/>
            </a:solidFill>
            <a:ln>
              <a:noFill/>
            </a:ln>
          </p:spPr>
          <p:txBody>
            <a:bodyPr spcFirstLastPara="1" wrap="square" lIns="91425" tIns="91425" rIns="91425" bIns="91425" anchor="ctr" anchorCtr="0">
              <a:noAutofit/>
            </a:bodyPr>
            <a:lstStyle/>
            <a:p>
              <a:endParaRPr/>
            </a:p>
          </p:txBody>
        </p:sp>
        <p:sp>
          <p:nvSpPr>
            <p:cNvPr id="38" name="Google Shape;2689;p70"/>
            <p:cNvSpPr/>
            <p:nvPr/>
          </p:nvSpPr>
          <p:spPr>
            <a:xfrm>
              <a:off x="4270630" y="1855699"/>
              <a:ext cx="179595" cy="151165"/>
            </a:xfrm>
            <a:custGeom>
              <a:avLst/>
              <a:gdLst/>
              <a:ahLst/>
              <a:cxnLst/>
              <a:rect l="l" t="t" r="r" b="b"/>
              <a:pathLst>
                <a:path w="12388" h="10427" extrusionOk="0">
                  <a:moveTo>
                    <a:pt x="6896" y="0"/>
                  </a:moveTo>
                  <a:cubicBezTo>
                    <a:pt x="6734" y="0"/>
                    <a:pt x="6570" y="8"/>
                    <a:pt x="6406" y="23"/>
                  </a:cubicBezTo>
                  <a:cubicBezTo>
                    <a:pt x="1769" y="490"/>
                    <a:pt x="1" y="6294"/>
                    <a:pt x="3604" y="9230"/>
                  </a:cubicBezTo>
                  <a:cubicBezTo>
                    <a:pt x="4610" y="10057"/>
                    <a:pt x="5756" y="10426"/>
                    <a:pt x="6875" y="10426"/>
                  </a:cubicBezTo>
                  <a:cubicBezTo>
                    <a:pt x="9723" y="10426"/>
                    <a:pt x="12388" y="8032"/>
                    <a:pt x="12076" y="4727"/>
                  </a:cubicBezTo>
                  <a:cubicBezTo>
                    <a:pt x="11825" y="2023"/>
                    <a:pt x="9558" y="0"/>
                    <a:pt x="6896" y="0"/>
                  </a:cubicBezTo>
                  <a:close/>
                </a:path>
              </a:pathLst>
            </a:custGeom>
            <a:solidFill>
              <a:srgbClr val="E0666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61387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31557E-6 2.22222E-6 L 0.02508 -0.32222 " pathEditMode="relative" rAng="0" ptsTypes="AA">
                                      <p:cBhvr>
                                        <p:cTn id="6" dur="2000" fill="hold"/>
                                        <p:tgtEl>
                                          <p:spTgt spid="13"/>
                                        </p:tgtEl>
                                        <p:attrNameLst>
                                          <p:attrName>ppt_x</p:attrName>
                                          <p:attrName>ppt_y</p:attrName>
                                        </p:attrNameLst>
                                      </p:cBhvr>
                                      <p:rCtr x="1254" y="-16111"/>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4.71264E-6 7.40741E-7 L -0.01254 -0.31945 " pathEditMode="relative" rAng="0" ptsTypes="AA">
                                      <p:cBhvr>
                                        <p:cTn id="10" dur="2000" fill="hold"/>
                                        <p:tgtEl>
                                          <p:spTgt spid="15"/>
                                        </p:tgtEl>
                                        <p:attrNameLst>
                                          <p:attrName>ppt_x</p:attrName>
                                          <p:attrName>ppt_y</p:attrName>
                                        </p:attrNameLst>
                                      </p:cBhvr>
                                      <p:rCtr x="-627" y="-15972"/>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98537E-7 3.33333E-6 L 1.98537E-7 -0.17778 " pathEditMode="relative" rAng="0" ptsTypes="AA">
                                      <p:cBhvr>
                                        <p:cTn id="14" dur="2000" fill="hold"/>
                                        <p:tgtEl>
                                          <p:spTgt spid="14"/>
                                        </p:tgtEl>
                                        <p:attrNameLst>
                                          <p:attrName>ppt_x</p:attrName>
                                          <p:attrName>ppt_y</p:attrName>
                                        </p:attrNameLst>
                                      </p:cBhvr>
                                      <p:rCtr x="0" y="-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42119" y="354172"/>
            <a:ext cx="11553751" cy="731520"/>
            <a:chOff x="280267" y="915918"/>
            <a:chExt cx="1155375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3" y="930566"/>
              <a:ext cx="10800645"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Chọn a hoặc b.</a:t>
              </a:r>
              <a:endParaRPr lang="en-US" sz="3600">
                <a:solidFill>
                  <a:srgbClr val="002060"/>
                </a:solidFill>
                <a:latin typeface="Arial-Rounded" pitchFamily="34" charset="0"/>
                <a:ea typeface="Arial-Rounded" pitchFamily="34" charset="0"/>
                <a:cs typeface="Arial-Rounded" pitchFamily="34" charset="0"/>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38" y="1382139"/>
            <a:ext cx="10964163" cy="477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546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42119" y="103641"/>
            <a:ext cx="11572801" cy="731520"/>
            <a:chOff x="280267" y="915918"/>
            <a:chExt cx="115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52423" y="964856"/>
              <a:ext cx="10800645"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Chọn a hoặc b.</a:t>
              </a:r>
              <a:endParaRPr lang="en-US" sz="3600">
                <a:solidFill>
                  <a:srgbClr val="002060"/>
                </a:solidFill>
                <a:latin typeface="Arial-Rounded" pitchFamily="34" charset="0"/>
                <a:ea typeface="Arial-Rounded" pitchFamily="34" charset="0"/>
                <a:cs typeface="Arial-Rounded" pitchFamily="34" charset="0"/>
              </a:endParaRPr>
            </a:p>
          </p:txBody>
        </p:sp>
      </p:grpSp>
      <p:sp>
        <p:nvSpPr>
          <p:cNvPr id="11" name="TextBox 10"/>
          <p:cNvSpPr txBox="1"/>
          <p:nvPr/>
        </p:nvSpPr>
        <p:spPr>
          <a:xfrm>
            <a:off x="834377" y="1017270"/>
            <a:ext cx="10800645" cy="1292662"/>
          </a:xfrm>
          <a:prstGeom prst="rect">
            <a:avLst/>
          </a:prstGeom>
          <a:noFill/>
        </p:spPr>
        <p:txBody>
          <a:bodyPr wrap="square" rtlCol="0">
            <a:spAutoFit/>
          </a:bodyPr>
          <a:lstStyle/>
          <a:p>
            <a:pPr marL="742950" indent="-742950" algn="just">
              <a:spcAft>
                <a:spcPts val="1200"/>
              </a:spcAft>
              <a:buAutoNum type="alphaLcPeriod"/>
            </a:pPr>
            <a:r>
              <a:rPr lang="en-US" sz="3400" smtClean="0">
                <a:solidFill>
                  <a:srgbClr val="002060"/>
                </a:solidFill>
                <a:latin typeface="Arial-Rounded" pitchFamily="34" charset="0"/>
                <a:ea typeface="Arial-Rounded" pitchFamily="34" charset="0"/>
                <a:cs typeface="Arial-Rounded" pitchFamily="34" charset="0"/>
              </a:rPr>
              <a:t>Chọn tiếng chứa </a:t>
            </a:r>
            <a:r>
              <a:rPr lang="en-US" sz="3400" i="1" smtClean="0">
                <a:solidFill>
                  <a:srgbClr val="002060"/>
                </a:solidFill>
                <a:latin typeface="Arial-Rounded" pitchFamily="34" charset="0"/>
                <a:ea typeface="Arial-Rounded" pitchFamily="34" charset="0"/>
                <a:cs typeface="Arial-Rounded" pitchFamily="34" charset="0"/>
              </a:rPr>
              <a:t>iêu </a:t>
            </a:r>
            <a:r>
              <a:rPr lang="en-US" sz="3400" smtClean="0">
                <a:solidFill>
                  <a:srgbClr val="002060"/>
                </a:solidFill>
                <a:latin typeface="Arial-Rounded" pitchFamily="34" charset="0"/>
                <a:ea typeface="Arial-Rounded" pitchFamily="34" charset="0"/>
                <a:cs typeface="Arial-Rounded" pitchFamily="34" charset="0"/>
              </a:rPr>
              <a:t>hoặc </a:t>
            </a:r>
            <a:r>
              <a:rPr lang="en-US" sz="3400" i="1" smtClean="0">
                <a:solidFill>
                  <a:srgbClr val="002060"/>
                </a:solidFill>
                <a:latin typeface="Arial-Rounded" pitchFamily="34" charset="0"/>
                <a:ea typeface="Arial-Rounded" pitchFamily="34" charset="0"/>
                <a:cs typeface="Arial-Rounded" pitchFamily="34" charset="0"/>
              </a:rPr>
              <a:t>ươu </a:t>
            </a:r>
            <a:r>
              <a:rPr lang="en-US" sz="3400" smtClean="0">
                <a:solidFill>
                  <a:srgbClr val="002060"/>
                </a:solidFill>
                <a:latin typeface="Arial-Rounded" pitchFamily="34" charset="0"/>
                <a:ea typeface="Arial-Rounded" pitchFamily="34" charset="0"/>
                <a:cs typeface="Arial-Rounded" pitchFamily="34" charset="0"/>
              </a:rPr>
              <a:t> thay vào các bức tranh.</a:t>
            </a:r>
            <a:endParaRPr lang="en-US" sz="3400">
              <a:solidFill>
                <a:srgbClr val="002060"/>
              </a:solidFill>
              <a:latin typeface="Arial-Rounded" pitchFamily="34" charset="0"/>
              <a:ea typeface="Arial-Rounded" pitchFamily="34" charset="0"/>
              <a:cs typeface="Arial-Rounded" pitchFamily="34" charset="0"/>
            </a:endParaRPr>
          </a:p>
          <a:p>
            <a:pPr algn="ctr">
              <a:spcAft>
                <a:spcPts val="1200"/>
              </a:spcAft>
            </a:pPr>
            <a:r>
              <a:rPr lang="en-US" sz="3400" i="1" smtClean="0">
                <a:solidFill>
                  <a:srgbClr val="002060"/>
                </a:solidFill>
                <a:latin typeface="Arial-Rounded" pitchFamily="34" charset="0"/>
                <a:ea typeface="Arial-Rounded" pitchFamily="34" charset="0"/>
                <a:cs typeface="Arial-Rounded" pitchFamily="34" charset="0"/>
              </a:rPr>
              <a:t>(hươu, nhiều, khướu)</a:t>
            </a:r>
          </a:p>
        </p:txBody>
      </p:sp>
      <p:sp>
        <p:nvSpPr>
          <p:cNvPr id="3" name="Rounded Rectangle 2"/>
          <p:cNvSpPr/>
          <p:nvPr/>
        </p:nvSpPr>
        <p:spPr>
          <a:xfrm>
            <a:off x="834377" y="2621280"/>
            <a:ext cx="10800645" cy="3916680"/>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65295" y="2907030"/>
            <a:ext cx="10754488" cy="3416320"/>
          </a:xfrm>
          <a:prstGeom prst="rect">
            <a:avLst/>
          </a:prstGeom>
          <a:noFill/>
        </p:spPr>
        <p:txBody>
          <a:bodyPr wrap="square" rtlCol="0">
            <a:spAutoFit/>
          </a:bodyPr>
          <a:lstStyle/>
          <a:p>
            <a:pPr algn="just">
              <a:lnSpc>
                <a:spcPct val="150000"/>
              </a:lnSpc>
            </a:pPr>
            <a:r>
              <a:rPr lang="en-US" sz="3600" smtClean="0">
                <a:solidFill>
                  <a:srgbClr val="002060"/>
                </a:solidFill>
                <a:latin typeface="Arial-Rounded" pitchFamily="34" charset="0"/>
                <a:ea typeface="Arial-Rounded" pitchFamily="34" charset="0"/>
                <a:cs typeface="Arial-Rounded" pitchFamily="34" charset="0"/>
              </a:rPr>
              <a:t>	Sóc hái rất </a:t>
            </a:r>
            <a:r>
              <a:rPr lang="en-US" sz="3600" smtClean="0">
                <a:solidFill>
                  <a:srgbClr val="FF0000"/>
                </a:solidFill>
                <a:latin typeface="Arial-Rounded" pitchFamily="34" charset="0"/>
                <a:ea typeface="Arial-Rounded" pitchFamily="34" charset="0"/>
                <a:cs typeface="Arial-Rounded" pitchFamily="34" charset="0"/>
              </a:rPr>
              <a:t>nhiều </a:t>
            </a:r>
            <a:r>
              <a:rPr lang="en-US" sz="3600" smtClean="0">
                <a:solidFill>
                  <a:srgbClr val="002060"/>
                </a:solidFill>
                <a:latin typeface="Arial-Rounded" pitchFamily="34" charset="0"/>
                <a:ea typeface="Arial-Rounded" pitchFamily="34" charset="0"/>
                <a:cs typeface="Arial-Rounded" pitchFamily="34" charset="0"/>
              </a:rPr>
              <a:t>hoa để tặng bạn bè. Nó tặng</a:t>
            </a:r>
            <a:r>
              <a:rPr lang="en-US" sz="3600">
                <a:solidFill>
                  <a:srgbClr val="FF0000"/>
                </a:solidFill>
                <a:latin typeface="Arial-Rounded" pitchFamily="34" charset="0"/>
                <a:ea typeface="Arial-Rounded" pitchFamily="34" charset="0"/>
                <a:cs typeface="Arial-Rounded" pitchFamily="34" charset="0"/>
              </a:rPr>
              <a:t> </a:t>
            </a:r>
            <a:r>
              <a:rPr lang="en-US" sz="3600" smtClean="0">
                <a:solidFill>
                  <a:srgbClr val="FF0000"/>
                </a:solidFill>
                <a:latin typeface="Arial-Rounded" pitchFamily="34" charset="0"/>
                <a:ea typeface="Arial-Rounded" pitchFamily="34" charset="0"/>
                <a:cs typeface="Arial-Rounded" pitchFamily="34" charset="0"/>
              </a:rPr>
              <a:t>hươu</a:t>
            </a:r>
            <a:r>
              <a:rPr lang="en-US" sz="3600" smtClean="0">
                <a:solidFill>
                  <a:srgbClr val="002060"/>
                </a:solidFill>
                <a:latin typeface="Arial-Rounded" pitchFamily="34" charset="0"/>
                <a:ea typeface="Arial-Rounded" pitchFamily="34" charset="0"/>
                <a:cs typeface="Arial-Rounded" pitchFamily="34" charset="0"/>
              </a:rPr>
              <a:t> cao cổ một bó hoa thiên điểu rực rỡ. Còn chim </a:t>
            </a:r>
            <a:r>
              <a:rPr lang="en-US" sz="3600" smtClean="0">
                <a:solidFill>
                  <a:srgbClr val="FF0000"/>
                </a:solidFill>
                <a:latin typeface="Arial-Rounded" pitchFamily="34" charset="0"/>
                <a:ea typeface="Arial-Rounded" pitchFamily="34" charset="0"/>
                <a:cs typeface="Arial-Rounded" pitchFamily="34" charset="0"/>
              </a:rPr>
              <a:t>khướu </a:t>
            </a:r>
            <a:r>
              <a:rPr lang="en-US" sz="3600" smtClean="0">
                <a:solidFill>
                  <a:srgbClr val="002060"/>
                </a:solidFill>
                <a:latin typeface="Arial-Rounded" pitchFamily="34" charset="0"/>
                <a:ea typeface="Arial-Rounded" pitchFamily="34" charset="0"/>
                <a:cs typeface="Arial-Rounded" pitchFamily="34" charset="0"/>
              </a:rPr>
              <a:t>và chim liếu điếu được sóc tặng một bó hoa bồ công anh nhẹ như bông.</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011" t="16444" r="6668" b="26889"/>
          <a:stretch/>
        </p:blipFill>
        <p:spPr>
          <a:xfrm>
            <a:off x="4104683" y="2970292"/>
            <a:ext cx="1269914" cy="650257"/>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0629" t="9878" r="4958" b="19556"/>
          <a:stretch/>
        </p:blipFill>
        <p:spPr>
          <a:xfrm>
            <a:off x="880535" y="3651029"/>
            <a:ext cx="1188720" cy="818824"/>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b="10000"/>
          <a:stretch/>
        </p:blipFill>
        <p:spPr>
          <a:xfrm>
            <a:off x="956741" y="4615190"/>
            <a:ext cx="1173474" cy="886450"/>
          </a:xfrm>
          <a:prstGeom prst="rect">
            <a:avLst/>
          </a:prstGeom>
        </p:spPr>
      </p:pic>
    </p:spTree>
    <p:extLst>
      <p:ext uri="{BB962C8B-B14F-4D97-AF65-F5344CB8AC3E}">
        <p14:creationId xmlns:p14="http://schemas.microsoft.com/office/powerpoint/2010/main" val="21347726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im Khướu - Trang thông tin du lịch đồng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25" y="568147"/>
            <a:ext cx="6491021" cy="48682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5664" y="2617559"/>
            <a:ext cx="3696816" cy="769441"/>
          </a:xfrm>
          <a:prstGeom prst="rect">
            <a:avLst/>
          </a:prstGeom>
          <a:solidFill>
            <a:srgbClr val="FFC000"/>
          </a:solidFill>
        </p:spPr>
        <p:txBody>
          <a:bodyPr wrap="square" rtlCol="0">
            <a:spAutoFit/>
          </a:bodyPr>
          <a:lstStyle/>
          <a:p>
            <a:pPr algn="ctr"/>
            <a:r>
              <a:rPr lang="en-US" sz="4400" smtClean="0">
                <a:solidFill>
                  <a:srgbClr val="002060"/>
                </a:solidFill>
                <a:latin typeface="Arial-Rounded" pitchFamily="34" charset="0"/>
                <a:ea typeface="Arial-Rounded" pitchFamily="34" charset="0"/>
                <a:cs typeface="Arial-Rounded" pitchFamily="34" charset="0"/>
              </a:rPr>
              <a:t>Chim khướu</a:t>
            </a:r>
            <a:endParaRPr lang="en-US" sz="44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5201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2102" y="2617559"/>
            <a:ext cx="3055220" cy="1446550"/>
          </a:xfrm>
          <a:prstGeom prst="rect">
            <a:avLst/>
          </a:prstGeom>
          <a:solidFill>
            <a:srgbClr val="FFC000"/>
          </a:solidFill>
        </p:spPr>
        <p:txBody>
          <a:bodyPr wrap="square" rtlCol="0">
            <a:spAutoFit/>
          </a:bodyPr>
          <a:lstStyle/>
          <a:p>
            <a:pPr algn="ctr"/>
            <a:r>
              <a:rPr lang="en-US" sz="4400" smtClean="0">
                <a:solidFill>
                  <a:srgbClr val="002060"/>
                </a:solidFill>
                <a:latin typeface="Arial-Rounded" pitchFamily="34" charset="0"/>
                <a:ea typeface="Arial-Rounded" pitchFamily="34" charset="0"/>
                <a:cs typeface="Arial-Rounded" pitchFamily="34" charset="0"/>
              </a:rPr>
              <a:t>Chim</a:t>
            </a:r>
          </a:p>
          <a:p>
            <a:pPr algn="ctr"/>
            <a:r>
              <a:rPr lang="en-US" sz="4400" smtClean="0">
                <a:solidFill>
                  <a:srgbClr val="002060"/>
                </a:solidFill>
                <a:latin typeface="Arial-Rounded" pitchFamily="34" charset="0"/>
                <a:ea typeface="Arial-Rounded" pitchFamily="34" charset="0"/>
                <a:cs typeface="Arial-Rounded" pitchFamily="34" charset="0"/>
              </a:rPr>
              <a:t>liếu điếu</a:t>
            </a:r>
            <a:endParaRPr lang="en-US" sz="4400">
              <a:solidFill>
                <a:srgbClr val="002060"/>
              </a:solidFill>
              <a:latin typeface="Arial-Rounded" pitchFamily="34" charset="0"/>
              <a:ea typeface="Arial-Rounded" pitchFamily="34" charset="0"/>
              <a:cs typeface="Arial-Rounded" pitchFamily="34" charset="0"/>
            </a:endParaRPr>
          </a:p>
        </p:txBody>
      </p:sp>
      <p:pic>
        <p:nvPicPr>
          <p:cNvPr id="5122" name="Picture 2" descr="Masked Laughingthrush - Bò chao, Liếu điếu - Garrulax perspicilla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135" y="373697"/>
            <a:ext cx="7620000" cy="57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85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6424" y="4893072"/>
            <a:ext cx="4031361" cy="769441"/>
          </a:xfrm>
          <a:prstGeom prst="rect">
            <a:avLst/>
          </a:prstGeom>
          <a:solidFill>
            <a:srgbClr val="FFC000"/>
          </a:solidFill>
        </p:spPr>
        <p:txBody>
          <a:bodyPr wrap="square" rtlCol="0">
            <a:spAutoFit/>
          </a:bodyPr>
          <a:lstStyle/>
          <a:p>
            <a:pPr algn="ctr"/>
            <a:r>
              <a:rPr lang="en-US" sz="4400" smtClean="0">
                <a:solidFill>
                  <a:srgbClr val="002060"/>
                </a:solidFill>
                <a:latin typeface="Arial-Rounded" pitchFamily="34" charset="0"/>
                <a:ea typeface="Arial-Rounded" pitchFamily="34" charset="0"/>
                <a:cs typeface="Arial-Rounded" pitchFamily="34" charset="0"/>
              </a:rPr>
              <a:t>Hoa thiên điểu</a:t>
            </a:r>
            <a:endParaRPr lang="en-US" sz="4400">
              <a:solidFill>
                <a:srgbClr val="002060"/>
              </a:solidFill>
              <a:latin typeface="Arial-Rounded" pitchFamily="34" charset="0"/>
              <a:ea typeface="Arial-Rounded" pitchFamily="34" charset="0"/>
              <a:cs typeface="Arial-Rounded" pitchFamily="34" charset="0"/>
            </a:endParaRPr>
          </a:p>
        </p:txBody>
      </p:sp>
      <p:pic>
        <p:nvPicPr>
          <p:cNvPr id="6146" name="Picture 2" descr="Hình ảnh, ý nghĩa hoa Thiên Điểu đẹp rực rỡ nhất"/>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204096" y="708896"/>
            <a:ext cx="5240073" cy="349338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ây Chuối Thiên Điểu Trồng Viền, Trang Trí Cảnh Quan Giá Tốt"/>
          <p:cNvPicPr>
            <a:picLocks noChangeAspect="1" noChangeArrowheads="1"/>
          </p:cNvPicPr>
          <p:nvPr/>
        </p:nvPicPr>
        <p:blipFill>
          <a:blip r:embed="rId5">
            <a:extLst>
              <a:ext uri="{BEBA8EAE-BF5A-486C-A8C5-ECC9F3942E4B}">
                <a14:imgProps xmlns:a14="http://schemas.microsoft.com/office/drawing/2010/main">
                  <a14:imgLayer r:embed="rId6">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23519" y="708896"/>
            <a:ext cx="5242122" cy="349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79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1144" y="4893072"/>
            <a:ext cx="4697708" cy="769441"/>
          </a:xfrm>
          <a:prstGeom prst="rect">
            <a:avLst/>
          </a:prstGeom>
          <a:solidFill>
            <a:srgbClr val="FFC000"/>
          </a:solidFill>
        </p:spPr>
        <p:txBody>
          <a:bodyPr wrap="square" rtlCol="0">
            <a:spAutoFit/>
          </a:bodyPr>
          <a:lstStyle/>
          <a:p>
            <a:pPr algn="ctr"/>
            <a:r>
              <a:rPr lang="en-US" sz="4400" smtClean="0">
                <a:solidFill>
                  <a:srgbClr val="002060"/>
                </a:solidFill>
                <a:latin typeface="Arial-Rounded" pitchFamily="34" charset="0"/>
                <a:ea typeface="Arial-Rounded" pitchFamily="34" charset="0"/>
                <a:cs typeface="Arial-Rounded" pitchFamily="34" charset="0"/>
              </a:rPr>
              <a:t>Hoa bồ công anh</a:t>
            </a:r>
            <a:endParaRPr lang="en-US" sz="4400">
              <a:solidFill>
                <a:srgbClr val="002060"/>
              </a:solidFill>
              <a:latin typeface="Arial-Rounded" pitchFamily="34" charset="0"/>
              <a:ea typeface="Arial-Rounded" pitchFamily="34" charset="0"/>
              <a:cs typeface="Arial-Rounded" pitchFamily="34" charset="0"/>
            </a:endParaRPr>
          </a:p>
        </p:txBody>
      </p:sp>
      <p:pic>
        <p:nvPicPr>
          <p:cNvPr id="7170" name="Picture 2" descr="Hình ảnh, ý nghĩa hoa Bồ Công Anh - Loài hoa dại mộc mạc, kiên c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630" y="825936"/>
            <a:ext cx="5508498" cy="344281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oa bồ công anh | Cây cảnh - Hoa cảnh - Bonsai - Hòn non bộ - Sân vườn tiểu  cảnh - Blog Cây cảnh .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 y="825936"/>
            <a:ext cx="4590415" cy="344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39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42119" y="454161"/>
            <a:ext cx="11572801" cy="731520"/>
            <a:chOff x="280267" y="915918"/>
            <a:chExt cx="115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52423" y="931337"/>
              <a:ext cx="10800645" cy="707886"/>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Chọn a hoặc b.</a:t>
              </a:r>
              <a:endParaRPr lang="en-US" sz="4000">
                <a:solidFill>
                  <a:srgbClr val="002060"/>
                </a:solidFill>
                <a:latin typeface="Arial-Rounded" pitchFamily="34" charset="0"/>
                <a:ea typeface="Arial-Rounded" pitchFamily="34" charset="0"/>
                <a:cs typeface="Arial-Rounded" pitchFamily="34" charset="0"/>
              </a:endParaRPr>
            </a:p>
          </p:txBody>
        </p:sp>
      </p:grpSp>
      <p:sp>
        <p:nvSpPr>
          <p:cNvPr id="11" name="TextBox 10"/>
          <p:cNvSpPr txBox="1"/>
          <p:nvPr/>
        </p:nvSpPr>
        <p:spPr>
          <a:xfrm>
            <a:off x="1090097" y="1239083"/>
            <a:ext cx="11049000" cy="1431161"/>
          </a:xfrm>
          <a:prstGeom prst="rect">
            <a:avLst/>
          </a:prstGeom>
          <a:noFill/>
        </p:spPr>
        <p:txBody>
          <a:bodyPr wrap="square" rtlCol="0">
            <a:spAutoFit/>
          </a:bodyPr>
          <a:lstStyle/>
          <a:p>
            <a:pPr algn="just">
              <a:spcAft>
                <a:spcPts val="1800"/>
              </a:spcAft>
            </a:pPr>
            <a:r>
              <a:rPr lang="en-US" sz="3600" smtClean="0">
                <a:solidFill>
                  <a:srgbClr val="002060"/>
                </a:solidFill>
                <a:latin typeface="Arial-Rounded" pitchFamily="34" charset="0"/>
                <a:ea typeface="Arial-Rounded" pitchFamily="34" charset="0"/>
                <a:cs typeface="Arial-Rounded" pitchFamily="34" charset="0"/>
              </a:rPr>
              <a:t>b. Tìm từ ngữ có tiếng chứa </a:t>
            </a:r>
            <a:r>
              <a:rPr lang="en-US" sz="3600" i="1" smtClean="0">
                <a:solidFill>
                  <a:srgbClr val="002060"/>
                </a:solidFill>
                <a:latin typeface="Arial-Rounded" pitchFamily="34" charset="0"/>
                <a:ea typeface="Arial-Rounded" pitchFamily="34" charset="0"/>
                <a:cs typeface="Arial-Rounded" pitchFamily="34" charset="0"/>
              </a:rPr>
              <a:t>en </a:t>
            </a:r>
            <a:r>
              <a:rPr lang="en-US" sz="3600" smtClean="0">
                <a:solidFill>
                  <a:srgbClr val="002060"/>
                </a:solidFill>
                <a:latin typeface="Arial-Rounded" pitchFamily="34" charset="0"/>
                <a:ea typeface="Arial-Rounded" pitchFamily="34" charset="0"/>
                <a:cs typeface="Arial-Rounded" pitchFamily="34" charset="0"/>
              </a:rPr>
              <a:t>hoặc </a:t>
            </a:r>
            <a:r>
              <a:rPr lang="en-US" sz="3600" i="1" smtClean="0">
                <a:solidFill>
                  <a:srgbClr val="002060"/>
                </a:solidFill>
                <a:latin typeface="Arial-Rounded" pitchFamily="34" charset="0"/>
                <a:ea typeface="Arial-Rounded" pitchFamily="34" charset="0"/>
                <a:cs typeface="Arial-Rounded" pitchFamily="34" charset="0"/>
              </a:rPr>
              <a:t>eng.</a:t>
            </a:r>
            <a:endParaRPr lang="en-US" sz="3600" smtClean="0">
              <a:solidFill>
                <a:srgbClr val="002060"/>
              </a:solidFill>
              <a:latin typeface="Arial-Rounded" pitchFamily="34" charset="0"/>
              <a:ea typeface="Arial-Rounded" pitchFamily="34" charset="0"/>
              <a:cs typeface="Arial-Rounded" pitchFamily="34" charset="0"/>
            </a:endParaRPr>
          </a:p>
          <a:p>
            <a:pPr algn="just"/>
            <a:r>
              <a:rPr lang="en-US" sz="3600" smtClean="0">
                <a:solidFill>
                  <a:srgbClr val="FF9933"/>
                </a:solidFill>
                <a:latin typeface="Arial-Rounded" pitchFamily="34" charset="0"/>
                <a:ea typeface="Arial-Rounded" pitchFamily="34" charset="0"/>
                <a:cs typeface="Arial-Rounded" pitchFamily="34" charset="0"/>
              </a:rPr>
              <a:t>M:</a:t>
            </a:r>
            <a:endParaRPr lang="en-US" sz="3600">
              <a:solidFill>
                <a:srgbClr val="FF9933"/>
              </a:solidFill>
              <a:latin typeface="Arial-Rounded" pitchFamily="34" charset="0"/>
              <a:ea typeface="Arial-Rounded" pitchFamily="34" charset="0"/>
              <a:cs typeface="Arial-Rounded" pitchFamily="34" charset="0"/>
            </a:endParaRPr>
          </a:p>
        </p:txBody>
      </p:sp>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527300" y="2436494"/>
            <a:ext cx="6531870" cy="230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277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42950256"/>
              </p:ext>
            </p:extLst>
          </p:nvPr>
        </p:nvGraphicFramePr>
        <p:xfrm>
          <a:off x="1676453" y="2194560"/>
          <a:ext cx="9403027" cy="3291840"/>
        </p:xfrm>
        <a:graphic>
          <a:graphicData uri="http://schemas.openxmlformats.org/drawingml/2006/table">
            <a:tbl>
              <a:tblPr firstRow="1" bandRow="1">
                <a:tableStyleId>{9C5311AC-21AD-42FD-8157-4E5F124B227D}</a:tableStyleId>
              </a:tblPr>
              <a:tblGrid>
                <a:gridCol w="1996387"/>
                <a:gridCol w="7406640"/>
              </a:tblGrid>
              <a:tr h="1645920">
                <a:tc>
                  <a:txBody>
                    <a:bodyPr/>
                    <a:lstStyle/>
                    <a:p>
                      <a:pPr algn="ctr"/>
                      <a:r>
                        <a:rPr lang="en-US" sz="4400" b="0" smtClean="0">
                          <a:solidFill>
                            <a:srgbClr val="002060"/>
                          </a:solidFill>
                          <a:latin typeface="Arial-Rounded" pitchFamily="34" charset="0"/>
                          <a:ea typeface="Arial-Rounded" pitchFamily="34" charset="0"/>
                          <a:cs typeface="Arial-Rounded" pitchFamily="34" charset="0"/>
                        </a:rPr>
                        <a:t>en</a:t>
                      </a:r>
                      <a:endParaRPr lang="en-US" sz="4400" b="0">
                        <a:solidFill>
                          <a:srgbClr val="002060"/>
                        </a:solidFill>
                        <a:latin typeface="Arial-Rounded" pitchFamily="34" charset="0"/>
                        <a:ea typeface="Arial-Rounded" pitchFamily="34" charset="0"/>
                        <a:cs typeface="Arial-Rounded" pitchFamily="34" charset="0"/>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FF"/>
                    </a:solidFill>
                  </a:tcPr>
                </a:tc>
                <a:tc>
                  <a:txBody>
                    <a:bodyPr/>
                    <a:lstStyle/>
                    <a:p>
                      <a:pPr algn="ctr"/>
                      <a:endParaRPr lang="en-US" sz="4400" b="0">
                        <a:solidFill>
                          <a:srgbClr val="002060"/>
                        </a:solidFill>
                        <a:latin typeface="Arial-Rounded" pitchFamily="34" charset="0"/>
                        <a:ea typeface="Arial-Rounded" pitchFamily="34" charset="0"/>
                        <a:cs typeface="Arial-Rounded" pitchFamily="34" charset="0"/>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FF"/>
                    </a:solidFill>
                  </a:tcPr>
                </a:tc>
              </a:tr>
              <a:tr h="1645920">
                <a:tc>
                  <a:txBody>
                    <a:bodyPr/>
                    <a:lstStyle/>
                    <a:p>
                      <a:pPr algn="ctr"/>
                      <a:r>
                        <a:rPr lang="en-US" sz="4400" b="0" smtClean="0">
                          <a:solidFill>
                            <a:srgbClr val="002060"/>
                          </a:solidFill>
                          <a:latin typeface="Arial-Rounded" pitchFamily="34" charset="0"/>
                          <a:ea typeface="Arial-Rounded" pitchFamily="34" charset="0"/>
                          <a:cs typeface="Arial-Rounded" pitchFamily="34" charset="0"/>
                        </a:rPr>
                        <a:t>eng</a:t>
                      </a:r>
                      <a:endParaRPr lang="en-US" sz="4400" b="0">
                        <a:solidFill>
                          <a:srgbClr val="002060"/>
                        </a:solidFill>
                        <a:latin typeface="Arial-Rounded" pitchFamily="34" charset="0"/>
                        <a:ea typeface="Arial-Rounded" pitchFamily="34" charset="0"/>
                        <a:cs typeface="Arial-Rounded" pitchFamily="34" charset="0"/>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FF"/>
                    </a:solidFill>
                  </a:tcPr>
                </a:tc>
                <a:tc>
                  <a:txBody>
                    <a:bodyPr/>
                    <a:lstStyle/>
                    <a:p>
                      <a:pPr algn="ctr"/>
                      <a:endParaRPr lang="en-US" sz="4400" b="0">
                        <a:solidFill>
                          <a:srgbClr val="002060"/>
                        </a:solidFill>
                        <a:latin typeface="Arial-Rounded" pitchFamily="34" charset="0"/>
                        <a:ea typeface="Arial-Rounded" pitchFamily="34" charset="0"/>
                        <a:cs typeface="Arial-Rounded" pitchFamily="34" charset="0"/>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FF"/>
                    </a:solidFill>
                  </a:tcPr>
                </a:tc>
              </a:tr>
            </a:tbl>
          </a:graphicData>
        </a:graphic>
      </p:graphicFrame>
      <p:grpSp>
        <p:nvGrpSpPr>
          <p:cNvPr id="4" name="Group 3"/>
          <p:cNvGrpSpPr/>
          <p:nvPr/>
        </p:nvGrpSpPr>
        <p:grpSpPr>
          <a:xfrm>
            <a:off x="442119" y="454161"/>
            <a:ext cx="11572801" cy="731520"/>
            <a:chOff x="280267" y="915918"/>
            <a:chExt cx="11572801" cy="731520"/>
          </a:xfrm>
        </p:grpSpPr>
        <p:grpSp>
          <p:nvGrpSpPr>
            <p:cNvPr id="5" name="Group 4"/>
            <p:cNvGrpSpPr/>
            <p:nvPr/>
          </p:nvGrpSpPr>
          <p:grpSpPr>
            <a:xfrm>
              <a:off x="280267" y="915918"/>
              <a:ext cx="758018" cy="731520"/>
              <a:chOff x="3041858" y="1727884"/>
              <a:chExt cx="1240359" cy="1188720"/>
            </a:xfrm>
          </p:grpSpPr>
          <p:sp>
            <p:nvSpPr>
              <p:cNvPr id="7"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8"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3</a:t>
                </a:r>
              </a:p>
            </p:txBody>
          </p:sp>
        </p:grpSp>
        <p:sp>
          <p:nvSpPr>
            <p:cNvPr id="6" name="TextBox 5"/>
            <p:cNvSpPr txBox="1"/>
            <p:nvPr/>
          </p:nvSpPr>
          <p:spPr>
            <a:xfrm>
              <a:off x="1052423" y="931337"/>
              <a:ext cx="10800645" cy="707886"/>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Chọn a hoặc b.</a:t>
              </a:r>
              <a:endParaRPr lang="en-US" sz="4000">
                <a:solidFill>
                  <a:srgbClr val="002060"/>
                </a:solidFill>
                <a:latin typeface="Arial-Rounded" pitchFamily="34" charset="0"/>
                <a:ea typeface="Arial-Rounded" pitchFamily="34" charset="0"/>
                <a:cs typeface="Arial-Rounded" pitchFamily="34" charset="0"/>
              </a:endParaRPr>
            </a:p>
          </p:txBody>
        </p:sp>
      </p:grpSp>
      <p:sp>
        <p:nvSpPr>
          <p:cNvPr id="9" name="TextBox 8"/>
          <p:cNvSpPr txBox="1"/>
          <p:nvPr/>
        </p:nvSpPr>
        <p:spPr>
          <a:xfrm>
            <a:off x="1090097" y="1239083"/>
            <a:ext cx="11049000" cy="646331"/>
          </a:xfrm>
          <a:prstGeom prst="rect">
            <a:avLst/>
          </a:prstGeom>
          <a:noFill/>
        </p:spPr>
        <p:txBody>
          <a:bodyPr wrap="square" rtlCol="0">
            <a:spAutoFit/>
          </a:bodyPr>
          <a:lstStyle/>
          <a:p>
            <a:pPr algn="just">
              <a:spcAft>
                <a:spcPts val="1800"/>
              </a:spcAft>
            </a:pPr>
            <a:r>
              <a:rPr lang="en-US" sz="3600" smtClean="0">
                <a:solidFill>
                  <a:srgbClr val="002060"/>
                </a:solidFill>
                <a:latin typeface="Arial-Rounded" pitchFamily="34" charset="0"/>
                <a:ea typeface="Arial-Rounded" pitchFamily="34" charset="0"/>
                <a:cs typeface="Arial-Rounded" pitchFamily="34" charset="0"/>
              </a:rPr>
              <a:t>b. Tìm từ ngữ có tiếng chứa </a:t>
            </a:r>
            <a:r>
              <a:rPr lang="en-US" sz="3600" i="1" smtClean="0">
                <a:solidFill>
                  <a:srgbClr val="002060"/>
                </a:solidFill>
                <a:latin typeface="Arial-Rounded" pitchFamily="34" charset="0"/>
                <a:ea typeface="Arial-Rounded" pitchFamily="34" charset="0"/>
                <a:cs typeface="Arial-Rounded" pitchFamily="34" charset="0"/>
              </a:rPr>
              <a:t>en </a:t>
            </a:r>
            <a:r>
              <a:rPr lang="en-US" sz="3600" smtClean="0">
                <a:solidFill>
                  <a:srgbClr val="002060"/>
                </a:solidFill>
                <a:latin typeface="Arial-Rounded" pitchFamily="34" charset="0"/>
                <a:ea typeface="Arial-Rounded" pitchFamily="34" charset="0"/>
                <a:cs typeface="Arial-Rounded" pitchFamily="34" charset="0"/>
              </a:rPr>
              <a:t>hoặc </a:t>
            </a:r>
            <a:r>
              <a:rPr lang="en-US" sz="3600" i="1" smtClean="0">
                <a:solidFill>
                  <a:srgbClr val="002060"/>
                </a:solidFill>
                <a:latin typeface="Arial-Rounded" pitchFamily="34" charset="0"/>
                <a:ea typeface="Arial-Rounded" pitchFamily="34" charset="0"/>
                <a:cs typeface="Arial-Rounded" pitchFamily="34" charset="0"/>
              </a:rPr>
              <a:t>eng.</a:t>
            </a:r>
            <a:endParaRPr lang="en-US" sz="3600" smtClean="0">
              <a:solidFill>
                <a:srgbClr val="002060"/>
              </a:solidFill>
              <a:latin typeface="Arial-Rounded" pitchFamily="34" charset="0"/>
              <a:ea typeface="Arial-Rounded" pitchFamily="34" charset="0"/>
              <a:cs typeface="Arial-Rounded" pitchFamily="34" charset="0"/>
            </a:endParaRPr>
          </a:p>
        </p:txBody>
      </p:sp>
      <p:sp>
        <p:nvSpPr>
          <p:cNvPr id="10" name="TextBox 9"/>
          <p:cNvSpPr txBox="1"/>
          <p:nvPr/>
        </p:nvSpPr>
        <p:spPr>
          <a:xfrm>
            <a:off x="3841741" y="2442119"/>
            <a:ext cx="2254696" cy="646331"/>
          </a:xfrm>
          <a:prstGeom prst="rect">
            <a:avLst/>
          </a:prstGeom>
          <a:noFill/>
        </p:spPr>
        <p:txBody>
          <a:bodyPr wrap="square" rtlCol="0">
            <a:spAutoFit/>
          </a:bodyPr>
          <a:lstStyle/>
          <a:p>
            <a:pPr algn="just">
              <a:spcAft>
                <a:spcPts val="1800"/>
              </a:spcAft>
            </a:pPr>
            <a:r>
              <a:rPr lang="en-US" sz="3600" smtClean="0">
                <a:solidFill>
                  <a:srgbClr val="002060"/>
                </a:solidFill>
                <a:latin typeface="Arial-Rounded" pitchFamily="34" charset="0"/>
                <a:ea typeface="Arial-Rounded" pitchFamily="34" charset="0"/>
                <a:cs typeface="Arial-Rounded" pitchFamily="34" charset="0"/>
              </a:rPr>
              <a:t>màu đen,</a:t>
            </a:r>
          </a:p>
        </p:txBody>
      </p:sp>
      <p:sp>
        <p:nvSpPr>
          <p:cNvPr id="11" name="TextBox 10"/>
          <p:cNvSpPr txBox="1"/>
          <p:nvPr/>
        </p:nvSpPr>
        <p:spPr>
          <a:xfrm>
            <a:off x="5853421" y="2442119"/>
            <a:ext cx="2254696" cy="646331"/>
          </a:xfrm>
          <a:prstGeom prst="rect">
            <a:avLst/>
          </a:prstGeom>
          <a:noFill/>
        </p:spPr>
        <p:txBody>
          <a:bodyPr wrap="square" rtlCol="0">
            <a:spAutoFit/>
          </a:bodyPr>
          <a:lstStyle/>
          <a:p>
            <a:pPr algn="just">
              <a:spcAft>
                <a:spcPts val="1800"/>
              </a:spcAft>
            </a:pPr>
            <a:r>
              <a:rPr lang="en-US" sz="3600" smtClean="0">
                <a:solidFill>
                  <a:srgbClr val="002060"/>
                </a:solidFill>
                <a:latin typeface="Arial-Rounded" pitchFamily="34" charset="0"/>
                <a:ea typeface="Arial-Rounded" pitchFamily="34" charset="0"/>
                <a:cs typeface="Arial-Rounded" pitchFamily="34" charset="0"/>
              </a:rPr>
              <a:t>chen lấn,</a:t>
            </a:r>
          </a:p>
        </p:txBody>
      </p:sp>
      <p:sp>
        <p:nvSpPr>
          <p:cNvPr id="12" name="TextBox 11"/>
          <p:cNvSpPr txBox="1"/>
          <p:nvPr/>
        </p:nvSpPr>
        <p:spPr>
          <a:xfrm>
            <a:off x="7865101" y="2442119"/>
            <a:ext cx="2254696" cy="646331"/>
          </a:xfrm>
          <a:prstGeom prst="rect">
            <a:avLst/>
          </a:prstGeom>
          <a:noFill/>
        </p:spPr>
        <p:txBody>
          <a:bodyPr wrap="square" rtlCol="0">
            <a:spAutoFit/>
          </a:bodyPr>
          <a:lstStyle/>
          <a:p>
            <a:pPr algn="just">
              <a:spcAft>
                <a:spcPts val="1800"/>
              </a:spcAft>
            </a:pPr>
            <a:r>
              <a:rPr lang="en-US" sz="3600" smtClean="0">
                <a:solidFill>
                  <a:srgbClr val="002060"/>
                </a:solidFill>
                <a:latin typeface="Arial-Rounded" pitchFamily="34" charset="0"/>
                <a:ea typeface="Arial-Rounded" pitchFamily="34" charset="0"/>
                <a:cs typeface="Arial-Rounded" pitchFamily="34" charset="0"/>
              </a:rPr>
              <a:t>hoa sen,</a:t>
            </a:r>
          </a:p>
        </p:txBody>
      </p:sp>
      <p:sp>
        <p:nvSpPr>
          <p:cNvPr id="13" name="TextBox 12"/>
          <p:cNvSpPr txBox="1"/>
          <p:nvPr/>
        </p:nvSpPr>
        <p:spPr>
          <a:xfrm>
            <a:off x="3857418" y="3088450"/>
            <a:ext cx="2254696" cy="646331"/>
          </a:xfrm>
          <a:prstGeom prst="rect">
            <a:avLst/>
          </a:prstGeom>
          <a:noFill/>
        </p:spPr>
        <p:txBody>
          <a:bodyPr wrap="square" rtlCol="0">
            <a:spAutoFit/>
          </a:bodyPr>
          <a:lstStyle/>
          <a:p>
            <a:pPr algn="just">
              <a:spcAft>
                <a:spcPts val="1800"/>
              </a:spcAft>
            </a:pPr>
            <a:r>
              <a:rPr lang="en-US" sz="3600">
                <a:solidFill>
                  <a:srgbClr val="002060"/>
                </a:solidFill>
                <a:latin typeface="Arial-Rounded" pitchFamily="34" charset="0"/>
                <a:ea typeface="Arial-Rounded" pitchFamily="34" charset="0"/>
                <a:cs typeface="Arial-Rounded" pitchFamily="34" charset="0"/>
              </a:rPr>
              <a:t>á</a:t>
            </a:r>
            <a:r>
              <a:rPr lang="en-US" sz="3600" smtClean="0">
                <a:solidFill>
                  <a:srgbClr val="002060"/>
                </a:solidFill>
                <a:latin typeface="Arial-Rounded" pitchFamily="34" charset="0"/>
                <a:ea typeface="Arial-Rounded" pitchFamily="34" charset="0"/>
                <a:cs typeface="Arial-Rounded" pitchFamily="34" charset="0"/>
              </a:rPr>
              <a:t>o len,</a:t>
            </a:r>
          </a:p>
        </p:txBody>
      </p:sp>
      <p:sp>
        <p:nvSpPr>
          <p:cNvPr id="14" name="TextBox 13"/>
          <p:cNvSpPr txBox="1"/>
          <p:nvPr/>
        </p:nvSpPr>
        <p:spPr>
          <a:xfrm>
            <a:off x="5366615" y="3095682"/>
            <a:ext cx="2254696" cy="646331"/>
          </a:xfrm>
          <a:prstGeom prst="rect">
            <a:avLst/>
          </a:prstGeom>
          <a:noFill/>
        </p:spPr>
        <p:txBody>
          <a:bodyPr wrap="square" rtlCol="0">
            <a:spAutoFit/>
          </a:bodyPr>
          <a:lstStyle/>
          <a:p>
            <a:pPr algn="just">
              <a:spcAft>
                <a:spcPts val="1800"/>
              </a:spcAft>
            </a:pPr>
            <a:r>
              <a:rPr lang="en-US" sz="3600" smtClean="0">
                <a:solidFill>
                  <a:srgbClr val="002060"/>
                </a:solidFill>
                <a:latin typeface="Arial-Rounded" pitchFamily="34" charset="0"/>
                <a:ea typeface="Arial-Rounded" pitchFamily="34" charset="0"/>
                <a:cs typeface="Arial-Rounded" pitchFamily="34" charset="0"/>
              </a:rPr>
              <a:t>nghẹn…</a:t>
            </a:r>
          </a:p>
        </p:txBody>
      </p:sp>
      <p:sp>
        <p:nvSpPr>
          <p:cNvPr id="15" name="TextBox 14"/>
          <p:cNvSpPr txBox="1"/>
          <p:nvPr/>
        </p:nvSpPr>
        <p:spPr>
          <a:xfrm>
            <a:off x="3841741" y="4392839"/>
            <a:ext cx="2254696" cy="646331"/>
          </a:xfrm>
          <a:prstGeom prst="rect">
            <a:avLst/>
          </a:prstGeom>
          <a:noFill/>
        </p:spPr>
        <p:txBody>
          <a:bodyPr wrap="square" rtlCol="0">
            <a:spAutoFit/>
          </a:bodyPr>
          <a:lstStyle/>
          <a:p>
            <a:pPr algn="just">
              <a:spcAft>
                <a:spcPts val="1800"/>
              </a:spcAft>
            </a:pPr>
            <a:r>
              <a:rPr lang="en-US" sz="3600" smtClean="0">
                <a:solidFill>
                  <a:srgbClr val="002060"/>
                </a:solidFill>
                <a:latin typeface="Arial-Rounded" pitchFamily="34" charset="0"/>
                <a:ea typeface="Arial-Rounded" pitchFamily="34" charset="0"/>
                <a:cs typeface="Arial-Rounded" pitchFamily="34" charset="0"/>
              </a:rPr>
              <a:t>xà beng,</a:t>
            </a:r>
          </a:p>
        </p:txBody>
      </p:sp>
      <p:sp>
        <p:nvSpPr>
          <p:cNvPr id="16" name="TextBox 15"/>
          <p:cNvSpPr txBox="1"/>
          <p:nvPr/>
        </p:nvSpPr>
        <p:spPr>
          <a:xfrm>
            <a:off x="5853421" y="4392839"/>
            <a:ext cx="2254696" cy="646331"/>
          </a:xfrm>
          <a:prstGeom prst="rect">
            <a:avLst/>
          </a:prstGeom>
          <a:noFill/>
        </p:spPr>
        <p:txBody>
          <a:bodyPr wrap="square" rtlCol="0">
            <a:spAutoFit/>
          </a:bodyPr>
          <a:lstStyle/>
          <a:p>
            <a:pPr algn="just">
              <a:spcAft>
                <a:spcPts val="1800"/>
              </a:spcAft>
            </a:pPr>
            <a:r>
              <a:rPr lang="en-US" sz="3600" smtClean="0">
                <a:solidFill>
                  <a:srgbClr val="002060"/>
                </a:solidFill>
                <a:latin typeface="Arial-Rounded" pitchFamily="34" charset="0"/>
                <a:ea typeface="Arial-Rounded" pitchFamily="34" charset="0"/>
                <a:cs typeface="Arial-Rounded" pitchFamily="34" charset="0"/>
              </a:rPr>
              <a:t>leng keng,</a:t>
            </a:r>
          </a:p>
        </p:txBody>
      </p:sp>
      <p:sp>
        <p:nvSpPr>
          <p:cNvPr id="17" name="TextBox 16"/>
          <p:cNvSpPr txBox="1"/>
          <p:nvPr/>
        </p:nvSpPr>
        <p:spPr>
          <a:xfrm>
            <a:off x="7971780" y="4392839"/>
            <a:ext cx="3168659" cy="646331"/>
          </a:xfrm>
          <a:prstGeom prst="rect">
            <a:avLst/>
          </a:prstGeom>
          <a:noFill/>
        </p:spPr>
        <p:txBody>
          <a:bodyPr wrap="square" rtlCol="0">
            <a:spAutoFit/>
          </a:bodyPr>
          <a:lstStyle/>
          <a:p>
            <a:pPr algn="just">
              <a:spcAft>
                <a:spcPts val="1800"/>
              </a:spcAft>
            </a:pPr>
            <a:r>
              <a:rPr lang="en-US" sz="3600">
                <a:solidFill>
                  <a:srgbClr val="002060"/>
                </a:solidFill>
                <a:latin typeface="Arial-Rounded" pitchFamily="34" charset="0"/>
                <a:ea typeface="Arial-Rounded" pitchFamily="34" charset="0"/>
                <a:cs typeface="Arial-Rounded" pitchFamily="34" charset="0"/>
              </a:rPr>
              <a:t>r</a:t>
            </a:r>
            <a:r>
              <a:rPr lang="en-US" sz="3600" smtClean="0">
                <a:solidFill>
                  <a:srgbClr val="002060"/>
                </a:solidFill>
                <a:latin typeface="Arial-Rounded" pitchFamily="34" charset="0"/>
                <a:ea typeface="Arial-Rounded" pitchFamily="34" charset="0"/>
                <a:cs typeface="Arial-Rounded" pitchFamily="34" charset="0"/>
              </a:rPr>
              <a:t>eng reng…</a:t>
            </a:r>
          </a:p>
        </p:txBody>
      </p:sp>
    </p:spTree>
    <p:extLst>
      <p:ext uri="{BB962C8B-B14F-4D97-AF65-F5344CB8AC3E}">
        <p14:creationId xmlns:p14="http://schemas.microsoft.com/office/powerpoint/2010/main" val="249378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11" name="Google Shape;1211;p35"/>
          <p:cNvSpPr/>
          <p:nvPr/>
        </p:nvSpPr>
        <p:spPr>
          <a:xfrm>
            <a:off x="296866" y="-762999"/>
            <a:ext cx="323026"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705" tIns="121705" rIns="121705" bIns="121705" anchor="ctr" anchorCtr="0">
            <a:noAutofit/>
          </a:bodyPr>
          <a:lstStyle/>
          <a:p>
            <a:endParaRPr/>
          </a:p>
        </p:txBody>
      </p:sp>
      <p:grpSp>
        <p:nvGrpSpPr>
          <p:cNvPr id="1212" name="Google Shape;1212;p35"/>
          <p:cNvGrpSpPr/>
          <p:nvPr/>
        </p:nvGrpSpPr>
        <p:grpSpPr>
          <a:xfrm>
            <a:off x="724334" y="1019777"/>
            <a:ext cx="4671439" cy="5141008"/>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91425" tIns="91425" rIns="91425" bIns="91425" anchor="ctr" anchorCtr="0">
              <a:noAutofit/>
            </a:bodyPr>
            <a:lstStyle/>
            <a:p>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91425" tIns="91425" rIns="91425" bIns="91425" anchor="ctr" anchorCtr="0">
              <a:noAutofit/>
            </a:bodyPr>
            <a:lstStyle/>
            <a:p>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91425" tIns="91425" rIns="91425" bIns="91425" anchor="ctr" anchorCtr="0">
              <a:noAutofit/>
            </a:bodyPr>
            <a:lstStyle/>
            <a:p>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91425" tIns="91425" rIns="91425" bIns="91425" anchor="ctr" anchorCtr="0">
              <a:noAutofit/>
            </a:bodyPr>
            <a:lstStyle/>
            <a:p>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91425" tIns="91425" rIns="91425" bIns="91425" anchor="ctr" anchorCtr="0">
              <a:noAutofit/>
            </a:bodyPr>
            <a:lstStyle/>
            <a:p>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91425" tIns="91425" rIns="91425" bIns="91425" anchor="ctr" anchorCtr="0">
              <a:noAutofit/>
            </a:bodyPr>
            <a:lstStyle/>
            <a:p>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91425" tIns="91425" rIns="91425" bIns="91425" anchor="ctr" anchorCtr="0">
              <a:noAutofit/>
            </a:bodyPr>
            <a:lstStyle/>
            <a:p>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91425" tIns="91425" rIns="91425" bIns="91425" anchor="ctr" anchorCtr="0">
              <a:noAutofit/>
            </a:bodyPr>
            <a:lstStyle/>
            <a:p>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91425" tIns="91425" rIns="91425" bIns="91425" anchor="ctr" anchorCtr="0">
              <a:noAutofit/>
            </a:bodyPr>
            <a:lstStyle/>
            <a:p>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91425" tIns="91425" rIns="91425" bIns="91425" anchor="ctr" anchorCtr="0">
              <a:noAutofit/>
            </a:bodyPr>
            <a:lstStyle/>
            <a:p>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91425" tIns="91425" rIns="91425" bIns="91425" anchor="ctr" anchorCtr="0">
              <a:noAutofit/>
            </a:bodyPr>
            <a:lstStyle/>
            <a:p>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91425" tIns="91425" rIns="91425" bIns="91425" anchor="ctr" anchorCtr="0">
              <a:noAutofit/>
            </a:bodyPr>
            <a:lstStyle/>
            <a:p>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91425" tIns="91425" rIns="91425" bIns="91425" anchor="ctr" anchorCtr="0">
              <a:noAutofit/>
            </a:bodyPr>
            <a:lstStyle/>
            <a:p>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91425" tIns="91425" rIns="91425" bIns="91425" anchor="ctr" anchorCtr="0">
              <a:noAutofit/>
            </a:bodyPr>
            <a:lstStyle/>
            <a:p>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91425" tIns="91425" rIns="91425" bIns="91425" anchor="ctr" anchorCtr="0">
              <a:noAutofit/>
            </a:bodyPr>
            <a:lstStyle/>
            <a:p>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91425" tIns="91425" rIns="91425" bIns="91425" anchor="ctr" anchorCtr="0">
              <a:noAutofit/>
            </a:bodyPr>
            <a:lstStyle/>
            <a:p>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91425" tIns="91425" rIns="91425" bIns="91425" anchor="ctr" anchorCtr="0">
              <a:noAutofit/>
            </a:bodyPr>
            <a:lstStyle/>
            <a:p>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91425" tIns="91425" rIns="91425" bIns="91425" anchor="ctr" anchorCtr="0">
              <a:noAutofit/>
            </a:bodyPr>
            <a:lstStyle/>
            <a:p>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91425" tIns="91425" rIns="91425" bIns="91425" anchor="ctr" anchorCtr="0">
              <a:noAutofit/>
            </a:bodyPr>
            <a:lstStyle/>
            <a:p>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91425" tIns="91425" rIns="91425" bIns="91425" anchor="ctr" anchorCtr="0">
              <a:noAutofit/>
            </a:bodyPr>
            <a:lstStyle/>
            <a:p>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91425" tIns="91425" rIns="91425" bIns="91425" anchor="ctr" anchorCtr="0">
              <a:noAutofit/>
            </a:bodyPr>
            <a:lstStyle/>
            <a:p>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91425" tIns="91425" rIns="91425" bIns="91425" anchor="ctr" anchorCtr="0">
              <a:noAutofit/>
            </a:bodyPr>
            <a:lstStyle/>
            <a:p>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91425" tIns="91425" rIns="91425" bIns="91425" anchor="ctr" anchorCtr="0">
              <a:noAutofit/>
            </a:bodyPr>
            <a:lstStyle/>
            <a:p>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91425" tIns="91425" rIns="91425" bIns="91425" anchor="ctr" anchorCtr="0">
              <a:noAutofit/>
            </a:bodyPr>
            <a:lstStyle/>
            <a:p>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91425" tIns="91425" rIns="91425" bIns="91425" anchor="ctr" anchorCtr="0">
              <a:noAutofit/>
            </a:bodyPr>
            <a:lstStyle/>
            <a:p>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91425" tIns="91425" rIns="91425" bIns="91425" anchor="ctr" anchorCtr="0">
              <a:noAutofit/>
            </a:bodyPr>
            <a:lstStyle/>
            <a:p>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91425" tIns="91425" rIns="91425" bIns="91425" anchor="ctr" anchorCtr="0">
              <a:noAutofit/>
            </a:bodyPr>
            <a:lstStyle/>
            <a:p>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91425" tIns="91425" rIns="91425" bIns="91425" anchor="ctr" anchorCtr="0">
              <a:noAutofit/>
            </a:bodyPr>
            <a:lstStyle/>
            <a:p>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91425" tIns="91425" rIns="91425" bIns="91425" anchor="ctr" anchorCtr="0">
              <a:noAutofit/>
            </a:bodyPr>
            <a:lstStyle/>
            <a:p>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91425" tIns="91425" rIns="91425" bIns="91425" anchor="ctr" anchorCtr="0">
              <a:noAutofit/>
            </a:bodyPr>
            <a:lstStyle/>
            <a:p>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91425" tIns="91425" rIns="91425" bIns="91425" anchor="ctr" anchorCtr="0">
              <a:noAutofit/>
            </a:bodyPr>
            <a:lstStyle/>
            <a:p>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91425" tIns="91425" rIns="91425" bIns="91425" anchor="ctr" anchorCtr="0">
              <a:noAutofit/>
            </a:bodyPr>
            <a:lstStyle/>
            <a:p>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91425" tIns="91425" rIns="91425" bIns="91425" anchor="ctr" anchorCtr="0">
              <a:noAutofit/>
            </a:bodyPr>
            <a:lstStyle/>
            <a:p>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91425" tIns="91425" rIns="91425" bIns="91425" anchor="ctr" anchorCtr="0">
              <a:noAutofit/>
            </a:bodyPr>
            <a:lstStyle/>
            <a:p>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91425" tIns="91425" rIns="91425" bIns="91425" anchor="ctr" anchorCtr="0">
              <a:noAutofit/>
            </a:bodyPr>
            <a:lstStyle/>
            <a:p>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91425" tIns="91425" rIns="91425" bIns="91425" anchor="ctr" anchorCtr="0">
              <a:noAutofit/>
            </a:bodyPr>
            <a:lstStyle/>
            <a:p>
              <a:endParaRPr/>
            </a:p>
          </p:txBody>
        </p:sp>
      </p:grpSp>
      <p:sp>
        <p:nvSpPr>
          <p:cNvPr id="4" name="TextBox 3"/>
          <p:cNvSpPr txBox="1"/>
          <p:nvPr/>
        </p:nvSpPr>
        <p:spPr>
          <a:xfrm>
            <a:off x="5287946" y="2010574"/>
            <a:ext cx="7418404" cy="1200329"/>
          </a:xfrm>
          <a:prstGeom prst="rect">
            <a:avLst/>
          </a:prstGeom>
          <a:noFill/>
        </p:spPr>
        <p:txBody>
          <a:bodyPr wrap="square" rtlCol="0">
            <a:spAutoFit/>
          </a:bodyPr>
          <a:lstStyle/>
          <a:p>
            <a:r>
              <a:rPr lang="en-US" sz="7200" smtClean="0"/>
              <a:t>KHỞI ĐỘNG</a:t>
            </a:r>
            <a:endParaRPr lang="en-US" sz="7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xmlns="" id="{83C8FAFC-C1D0-49BB-A45E-D744951A028F}"/>
              </a:ext>
            </a:extLst>
          </p:cNvPr>
          <p:cNvSpPr txBox="1"/>
          <p:nvPr/>
        </p:nvSpPr>
        <p:spPr>
          <a:xfrm>
            <a:off x="3641417" y="685257"/>
            <a:ext cx="4878025" cy="1288366"/>
          </a:xfrm>
          <a:prstGeom prst="rect">
            <a:avLst/>
          </a:prstGeom>
          <a:solidFill>
            <a:srgbClr val="FFFFFF"/>
          </a:solidFill>
        </p:spPr>
        <p:txBody>
          <a:bodyPr wrap="square" rtlCol="0">
            <a:spAutoFit/>
          </a:bodyPr>
          <a:lstStyle/>
          <a:p>
            <a:pPr algn="ctr">
              <a:lnSpc>
                <a:spcPct val="150000"/>
              </a:lnSpc>
            </a:pPr>
            <a:r>
              <a:rPr lang="en-US" sz="6000" b="1" smtClean="0">
                <a:solidFill>
                  <a:srgbClr val="002060"/>
                </a:solidFill>
                <a:latin typeface="Arial-Rounded" pitchFamily="34" charset="0"/>
                <a:ea typeface="Arial-Rounded" pitchFamily="34" charset="0"/>
                <a:cs typeface="Arial-Rounded" pitchFamily="34" charset="0"/>
              </a:rPr>
              <a:t>DẶN DÒ</a:t>
            </a:r>
            <a:endParaRPr lang="en-US" sz="6000" b="1" dirty="0">
              <a:solidFill>
                <a:srgbClr val="002060"/>
              </a:solidFill>
              <a:latin typeface="Arial-Rounded" pitchFamily="34" charset="0"/>
              <a:ea typeface="Arial-Rounded" pitchFamily="34" charset="0"/>
              <a:cs typeface="Arial-Rounded" pitchFamily="34" charset="0"/>
            </a:endParaRPr>
          </a:p>
        </p:txBody>
      </p:sp>
      <p:grpSp>
        <p:nvGrpSpPr>
          <p:cNvPr id="4" name="Google Shape;3097;p70"/>
          <p:cNvGrpSpPr/>
          <p:nvPr/>
        </p:nvGrpSpPr>
        <p:grpSpPr>
          <a:xfrm>
            <a:off x="6826519" y="2738953"/>
            <a:ext cx="3335029" cy="2508368"/>
            <a:chOff x="279250" y="2267375"/>
            <a:chExt cx="3443775" cy="2583750"/>
          </a:xfrm>
        </p:grpSpPr>
        <p:sp>
          <p:nvSpPr>
            <p:cNvPr id="5" name="Google Shape;3098;p70"/>
            <p:cNvSpPr/>
            <p:nvPr/>
          </p:nvSpPr>
          <p:spPr>
            <a:xfrm>
              <a:off x="665175" y="2267375"/>
              <a:ext cx="2698475" cy="2297650"/>
            </a:xfrm>
            <a:custGeom>
              <a:avLst/>
              <a:gdLst/>
              <a:ahLst/>
              <a:cxnLst/>
              <a:rect l="l" t="t" r="r" b="b"/>
              <a:pathLst>
                <a:path w="107939" h="91906" extrusionOk="0">
                  <a:moveTo>
                    <a:pt x="54011" y="0"/>
                  </a:moveTo>
                  <a:cubicBezTo>
                    <a:pt x="42579" y="0"/>
                    <a:pt x="32051" y="6940"/>
                    <a:pt x="27713" y="17885"/>
                  </a:cubicBezTo>
                  <a:cubicBezTo>
                    <a:pt x="26637" y="17497"/>
                    <a:pt x="25633" y="17319"/>
                    <a:pt x="24707" y="17319"/>
                  </a:cubicBezTo>
                  <a:cubicBezTo>
                    <a:pt x="20624" y="17319"/>
                    <a:pt x="18081" y="20788"/>
                    <a:pt x="17792" y="24996"/>
                  </a:cubicBezTo>
                  <a:cubicBezTo>
                    <a:pt x="17741" y="26085"/>
                    <a:pt x="17817" y="27173"/>
                    <a:pt x="18045" y="28236"/>
                  </a:cubicBezTo>
                  <a:lnTo>
                    <a:pt x="17843" y="28286"/>
                  </a:lnTo>
                  <a:cubicBezTo>
                    <a:pt x="17661" y="28273"/>
                    <a:pt x="17359" y="28257"/>
                    <a:pt x="16970" y="28257"/>
                  </a:cubicBezTo>
                  <a:cubicBezTo>
                    <a:pt x="14479" y="28257"/>
                    <a:pt x="8430" y="28912"/>
                    <a:pt x="7796" y="35018"/>
                  </a:cubicBezTo>
                  <a:cubicBezTo>
                    <a:pt x="7796" y="35018"/>
                    <a:pt x="7315" y="38511"/>
                    <a:pt x="11237" y="40409"/>
                  </a:cubicBezTo>
                  <a:cubicBezTo>
                    <a:pt x="8276" y="40434"/>
                    <a:pt x="1646" y="41295"/>
                    <a:pt x="937" y="48128"/>
                  </a:cubicBezTo>
                  <a:cubicBezTo>
                    <a:pt x="937" y="48128"/>
                    <a:pt x="1" y="54733"/>
                    <a:pt x="10174" y="55518"/>
                  </a:cubicBezTo>
                  <a:cubicBezTo>
                    <a:pt x="10174" y="55518"/>
                    <a:pt x="6201" y="59769"/>
                    <a:pt x="8302" y="64831"/>
                  </a:cubicBezTo>
                  <a:cubicBezTo>
                    <a:pt x="9592" y="67766"/>
                    <a:pt x="12427" y="69715"/>
                    <a:pt x="15616" y="69842"/>
                  </a:cubicBezTo>
                  <a:cubicBezTo>
                    <a:pt x="15797" y="69849"/>
                    <a:pt x="15977" y="69853"/>
                    <a:pt x="16157" y="69853"/>
                  </a:cubicBezTo>
                  <a:cubicBezTo>
                    <a:pt x="17768" y="69853"/>
                    <a:pt x="19352" y="69550"/>
                    <a:pt x="20854" y="68981"/>
                  </a:cubicBezTo>
                  <a:cubicBezTo>
                    <a:pt x="22120" y="69918"/>
                    <a:pt x="24018" y="70677"/>
                    <a:pt x="26827" y="70981"/>
                  </a:cubicBezTo>
                  <a:cubicBezTo>
                    <a:pt x="27004" y="71082"/>
                    <a:pt x="27181" y="71183"/>
                    <a:pt x="27358" y="71259"/>
                  </a:cubicBezTo>
                  <a:cubicBezTo>
                    <a:pt x="26625" y="72119"/>
                    <a:pt x="23815" y="75916"/>
                    <a:pt x="25663" y="80370"/>
                  </a:cubicBezTo>
                  <a:cubicBezTo>
                    <a:pt x="26954" y="83305"/>
                    <a:pt x="29788" y="85254"/>
                    <a:pt x="32977" y="85381"/>
                  </a:cubicBezTo>
                  <a:cubicBezTo>
                    <a:pt x="33159" y="85389"/>
                    <a:pt x="33347" y="85394"/>
                    <a:pt x="33539" y="85394"/>
                  </a:cubicBezTo>
                  <a:cubicBezTo>
                    <a:pt x="35612" y="85394"/>
                    <a:pt x="38235" y="84861"/>
                    <a:pt x="41176" y="83078"/>
                  </a:cubicBezTo>
                  <a:cubicBezTo>
                    <a:pt x="41176" y="83078"/>
                    <a:pt x="42908" y="87150"/>
                    <a:pt x="46544" y="87150"/>
                  </a:cubicBezTo>
                  <a:cubicBezTo>
                    <a:pt x="47412" y="87150"/>
                    <a:pt x="48389" y="86918"/>
                    <a:pt x="49477" y="86342"/>
                  </a:cubicBezTo>
                  <a:cubicBezTo>
                    <a:pt x="50110" y="86013"/>
                    <a:pt x="50692" y="85558"/>
                    <a:pt x="51173" y="85026"/>
                  </a:cubicBezTo>
                  <a:cubicBezTo>
                    <a:pt x="51451" y="85887"/>
                    <a:pt x="51932" y="86671"/>
                    <a:pt x="52540" y="87329"/>
                  </a:cubicBezTo>
                  <a:cubicBezTo>
                    <a:pt x="53915" y="88751"/>
                    <a:pt x="55297" y="89242"/>
                    <a:pt x="56550" y="89242"/>
                  </a:cubicBezTo>
                  <a:cubicBezTo>
                    <a:pt x="59331" y="89242"/>
                    <a:pt x="61473" y="86823"/>
                    <a:pt x="61473" y="86823"/>
                  </a:cubicBezTo>
                  <a:cubicBezTo>
                    <a:pt x="63903" y="89658"/>
                    <a:pt x="66434" y="90999"/>
                    <a:pt x="68534" y="91581"/>
                  </a:cubicBezTo>
                  <a:cubicBezTo>
                    <a:pt x="69290" y="91800"/>
                    <a:pt x="70061" y="91906"/>
                    <a:pt x="70826" y="91906"/>
                  </a:cubicBezTo>
                  <a:cubicBezTo>
                    <a:pt x="73161" y="91906"/>
                    <a:pt x="75436" y="90918"/>
                    <a:pt x="77038" y="89126"/>
                  </a:cubicBezTo>
                  <a:cubicBezTo>
                    <a:pt x="80631" y="84950"/>
                    <a:pt x="78177" y="79687"/>
                    <a:pt x="78176" y="79686"/>
                  </a:cubicBezTo>
                  <a:lnTo>
                    <a:pt x="78176" y="79686"/>
                  </a:lnTo>
                  <a:cubicBezTo>
                    <a:pt x="78860" y="79864"/>
                    <a:pt x="79543" y="79990"/>
                    <a:pt x="80226" y="80091"/>
                  </a:cubicBezTo>
                  <a:cubicBezTo>
                    <a:pt x="81795" y="81559"/>
                    <a:pt x="83694" y="82647"/>
                    <a:pt x="85743" y="83255"/>
                  </a:cubicBezTo>
                  <a:cubicBezTo>
                    <a:pt x="86493" y="83464"/>
                    <a:pt x="87254" y="83565"/>
                    <a:pt x="88007" y="83565"/>
                  </a:cubicBezTo>
                  <a:cubicBezTo>
                    <a:pt x="90359" y="83565"/>
                    <a:pt x="92637" y="82576"/>
                    <a:pt x="94247" y="80775"/>
                  </a:cubicBezTo>
                  <a:cubicBezTo>
                    <a:pt x="97866" y="76624"/>
                    <a:pt x="95411" y="71335"/>
                    <a:pt x="95411" y="71335"/>
                  </a:cubicBezTo>
                  <a:lnTo>
                    <a:pt x="95411" y="71335"/>
                  </a:lnTo>
                  <a:cubicBezTo>
                    <a:pt x="96972" y="71722"/>
                    <a:pt x="98317" y="71885"/>
                    <a:pt x="99475" y="71885"/>
                  </a:cubicBezTo>
                  <a:cubicBezTo>
                    <a:pt x="105659" y="71885"/>
                    <a:pt x="106521" y="67235"/>
                    <a:pt x="106521" y="67235"/>
                  </a:cubicBezTo>
                  <a:cubicBezTo>
                    <a:pt x="107938" y="60756"/>
                    <a:pt x="102345" y="57821"/>
                    <a:pt x="99460" y="56783"/>
                  </a:cubicBezTo>
                  <a:cubicBezTo>
                    <a:pt x="103408" y="56049"/>
                    <a:pt x="103990" y="52835"/>
                    <a:pt x="103990" y="52835"/>
                  </a:cubicBezTo>
                  <a:cubicBezTo>
                    <a:pt x="105382" y="46508"/>
                    <a:pt x="99182" y="44053"/>
                    <a:pt x="97056" y="43395"/>
                  </a:cubicBezTo>
                  <a:cubicBezTo>
                    <a:pt x="96879" y="43243"/>
                    <a:pt x="96702" y="43091"/>
                    <a:pt x="96499" y="42965"/>
                  </a:cubicBezTo>
                  <a:cubicBezTo>
                    <a:pt x="96980" y="42079"/>
                    <a:pt x="97385" y="41143"/>
                    <a:pt x="97638" y="40156"/>
                  </a:cubicBezTo>
                  <a:cubicBezTo>
                    <a:pt x="98904" y="35271"/>
                    <a:pt x="96752" y="30336"/>
                    <a:pt x="90881" y="30286"/>
                  </a:cubicBezTo>
                  <a:cubicBezTo>
                    <a:pt x="90906" y="28008"/>
                    <a:pt x="90678" y="25705"/>
                    <a:pt x="90172" y="23478"/>
                  </a:cubicBezTo>
                  <a:cubicBezTo>
                    <a:pt x="91767" y="19176"/>
                    <a:pt x="91185" y="14367"/>
                    <a:pt x="88553" y="10596"/>
                  </a:cubicBezTo>
                  <a:cubicBezTo>
                    <a:pt x="88451" y="10293"/>
                    <a:pt x="88325" y="9989"/>
                    <a:pt x="88173" y="9711"/>
                  </a:cubicBezTo>
                  <a:cubicBezTo>
                    <a:pt x="87186" y="7762"/>
                    <a:pt x="85541" y="6243"/>
                    <a:pt x="83744" y="5079"/>
                  </a:cubicBezTo>
                  <a:cubicBezTo>
                    <a:pt x="80508" y="3009"/>
                    <a:pt x="76768" y="1933"/>
                    <a:pt x="72971" y="1933"/>
                  </a:cubicBezTo>
                  <a:cubicBezTo>
                    <a:pt x="71662" y="1933"/>
                    <a:pt x="70345" y="2061"/>
                    <a:pt x="69040" y="2321"/>
                  </a:cubicBezTo>
                  <a:cubicBezTo>
                    <a:pt x="68585" y="2219"/>
                    <a:pt x="68129" y="2118"/>
                    <a:pt x="67674" y="2042"/>
                  </a:cubicBezTo>
                  <a:lnTo>
                    <a:pt x="59170" y="473"/>
                  </a:lnTo>
                  <a:cubicBezTo>
                    <a:pt x="57442" y="155"/>
                    <a:pt x="55716" y="0"/>
                    <a:pt x="54011" y="0"/>
                  </a:cubicBezTo>
                  <a:close/>
                </a:path>
              </a:pathLst>
            </a:custGeom>
            <a:solidFill>
              <a:srgbClr val="783F04"/>
            </a:solidFill>
            <a:ln>
              <a:noFill/>
            </a:ln>
          </p:spPr>
          <p:txBody>
            <a:bodyPr spcFirstLastPara="1" wrap="square" lIns="91425" tIns="91425" rIns="91425" bIns="91425" anchor="ctr" anchorCtr="0">
              <a:noAutofit/>
            </a:bodyPr>
            <a:lstStyle/>
            <a:p>
              <a:endParaRPr/>
            </a:p>
          </p:txBody>
        </p:sp>
        <p:sp>
          <p:nvSpPr>
            <p:cNvPr id="6" name="Google Shape;3099;p70"/>
            <p:cNvSpPr/>
            <p:nvPr/>
          </p:nvSpPr>
          <p:spPr>
            <a:xfrm>
              <a:off x="1174500" y="2866950"/>
              <a:ext cx="1732350" cy="1542925"/>
            </a:xfrm>
            <a:custGeom>
              <a:avLst/>
              <a:gdLst/>
              <a:ahLst/>
              <a:cxnLst/>
              <a:rect l="l" t="t" r="r" b="b"/>
              <a:pathLst>
                <a:path w="69294" h="61717" extrusionOk="0">
                  <a:moveTo>
                    <a:pt x="22462" y="0"/>
                  </a:moveTo>
                  <a:cubicBezTo>
                    <a:pt x="18668" y="0"/>
                    <a:pt x="14867" y="1814"/>
                    <a:pt x="12503" y="4886"/>
                  </a:cubicBezTo>
                  <a:cubicBezTo>
                    <a:pt x="12047" y="6100"/>
                    <a:pt x="11743" y="7315"/>
                    <a:pt x="11516" y="8580"/>
                  </a:cubicBezTo>
                  <a:lnTo>
                    <a:pt x="11237" y="10251"/>
                  </a:lnTo>
                  <a:lnTo>
                    <a:pt x="9187" y="9896"/>
                  </a:lnTo>
                  <a:cubicBezTo>
                    <a:pt x="8784" y="9831"/>
                    <a:pt x="8384" y="9799"/>
                    <a:pt x="7988" y="9799"/>
                  </a:cubicBezTo>
                  <a:cubicBezTo>
                    <a:pt x="4435" y="9799"/>
                    <a:pt x="1304" y="12375"/>
                    <a:pt x="734" y="15996"/>
                  </a:cubicBezTo>
                  <a:lnTo>
                    <a:pt x="658" y="16350"/>
                  </a:lnTo>
                  <a:cubicBezTo>
                    <a:pt x="0" y="20374"/>
                    <a:pt x="2708" y="24170"/>
                    <a:pt x="6732" y="24828"/>
                  </a:cubicBezTo>
                  <a:lnTo>
                    <a:pt x="8833" y="25182"/>
                  </a:lnTo>
                  <a:cubicBezTo>
                    <a:pt x="7897" y="34394"/>
                    <a:pt x="13236" y="43075"/>
                    <a:pt x="21892" y="46441"/>
                  </a:cubicBezTo>
                  <a:lnTo>
                    <a:pt x="20778" y="53046"/>
                  </a:lnTo>
                  <a:cubicBezTo>
                    <a:pt x="20171" y="56716"/>
                    <a:pt x="22676" y="60208"/>
                    <a:pt x="26371" y="60816"/>
                  </a:cubicBezTo>
                  <a:lnTo>
                    <a:pt x="31281" y="61625"/>
                  </a:lnTo>
                  <a:cubicBezTo>
                    <a:pt x="31656" y="61687"/>
                    <a:pt x="32029" y="61717"/>
                    <a:pt x="32397" y="61717"/>
                  </a:cubicBezTo>
                  <a:cubicBezTo>
                    <a:pt x="35655" y="61717"/>
                    <a:pt x="38530" y="59378"/>
                    <a:pt x="39076" y="56058"/>
                  </a:cubicBezTo>
                  <a:lnTo>
                    <a:pt x="40240" y="48997"/>
                  </a:lnTo>
                  <a:cubicBezTo>
                    <a:pt x="48718" y="47858"/>
                    <a:pt x="55627" y="41582"/>
                    <a:pt x="57550" y="33230"/>
                  </a:cubicBezTo>
                  <a:lnTo>
                    <a:pt x="60081" y="33660"/>
                  </a:lnTo>
                  <a:cubicBezTo>
                    <a:pt x="60487" y="33727"/>
                    <a:pt x="60890" y="33759"/>
                    <a:pt x="61289" y="33759"/>
                  </a:cubicBezTo>
                  <a:cubicBezTo>
                    <a:pt x="64839" y="33759"/>
                    <a:pt x="67968" y="31205"/>
                    <a:pt x="68559" y="27587"/>
                  </a:cubicBezTo>
                  <a:lnTo>
                    <a:pt x="68635" y="27207"/>
                  </a:lnTo>
                  <a:cubicBezTo>
                    <a:pt x="69293" y="23183"/>
                    <a:pt x="66585" y="19387"/>
                    <a:pt x="62561" y="18729"/>
                  </a:cubicBezTo>
                  <a:lnTo>
                    <a:pt x="60081" y="18324"/>
                  </a:lnTo>
                  <a:lnTo>
                    <a:pt x="60334" y="16654"/>
                  </a:lnTo>
                  <a:cubicBezTo>
                    <a:pt x="60714" y="14376"/>
                    <a:pt x="60689" y="12048"/>
                    <a:pt x="60309" y="9770"/>
                  </a:cubicBezTo>
                  <a:cubicBezTo>
                    <a:pt x="58925" y="10281"/>
                    <a:pt x="57469" y="10559"/>
                    <a:pt x="56002" y="10559"/>
                  </a:cubicBezTo>
                  <a:cubicBezTo>
                    <a:pt x="55725" y="10559"/>
                    <a:pt x="55448" y="10549"/>
                    <a:pt x="55171" y="10529"/>
                  </a:cubicBezTo>
                  <a:cubicBezTo>
                    <a:pt x="50844" y="10175"/>
                    <a:pt x="46946" y="6531"/>
                    <a:pt x="46212" y="2102"/>
                  </a:cubicBezTo>
                  <a:cubicBezTo>
                    <a:pt x="45782" y="5923"/>
                    <a:pt x="42239" y="8682"/>
                    <a:pt x="38620" y="9542"/>
                  </a:cubicBezTo>
                  <a:cubicBezTo>
                    <a:pt x="37605" y="9789"/>
                    <a:pt x="36556" y="9919"/>
                    <a:pt x="35508" y="9919"/>
                  </a:cubicBezTo>
                  <a:cubicBezTo>
                    <a:pt x="33449" y="9919"/>
                    <a:pt x="31398" y="9418"/>
                    <a:pt x="29636" y="8327"/>
                  </a:cubicBezTo>
                  <a:cubicBezTo>
                    <a:pt x="26979" y="6657"/>
                    <a:pt x="25131" y="3544"/>
                    <a:pt x="25308" y="355"/>
                  </a:cubicBezTo>
                  <a:cubicBezTo>
                    <a:pt x="24375" y="116"/>
                    <a:pt x="23419" y="0"/>
                    <a:pt x="22462" y="0"/>
                  </a:cubicBezTo>
                  <a:close/>
                </a:path>
              </a:pathLst>
            </a:custGeom>
            <a:solidFill>
              <a:srgbClr val="FFC1A2"/>
            </a:solidFill>
            <a:ln>
              <a:noFill/>
            </a:ln>
          </p:spPr>
          <p:txBody>
            <a:bodyPr spcFirstLastPara="1" wrap="square" lIns="91425" tIns="91425" rIns="91425" bIns="91425" anchor="ctr" anchorCtr="0">
              <a:noAutofit/>
            </a:bodyPr>
            <a:lstStyle/>
            <a:p>
              <a:endParaRPr/>
            </a:p>
          </p:txBody>
        </p:sp>
        <p:sp>
          <p:nvSpPr>
            <p:cNvPr id="7" name="Google Shape;3100;p70"/>
            <p:cNvSpPr/>
            <p:nvPr/>
          </p:nvSpPr>
          <p:spPr>
            <a:xfrm>
              <a:off x="2311450" y="3193425"/>
              <a:ext cx="122125" cy="161375"/>
            </a:xfrm>
            <a:custGeom>
              <a:avLst/>
              <a:gdLst/>
              <a:ahLst/>
              <a:cxnLst/>
              <a:rect l="l" t="t" r="r" b="b"/>
              <a:pathLst>
                <a:path w="4885" h="6455" extrusionOk="0">
                  <a:moveTo>
                    <a:pt x="2471" y="1"/>
                  </a:moveTo>
                  <a:cubicBezTo>
                    <a:pt x="1171" y="1"/>
                    <a:pt x="76" y="1409"/>
                    <a:pt x="51" y="3190"/>
                  </a:cubicBezTo>
                  <a:cubicBezTo>
                    <a:pt x="1" y="4961"/>
                    <a:pt x="1063" y="6429"/>
                    <a:pt x="2379" y="6454"/>
                  </a:cubicBezTo>
                  <a:cubicBezTo>
                    <a:pt x="2391" y="6455"/>
                    <a:pt x="2403" y="6455"/>
                    <a:pt x="2415" y="6455"/>
                  </a:cubicBezTo>
                  <a:cubicBezTo>
                    <a:pt x="3740" y="6455"/>
                    <a:pt x="4809" y="5047"/>
                    <a:pt x="4860" y="3266"/>
                  </a:cubicBezTo>
                  <a:cubicBezTo>
                    <a:pt x="4885" y="1494"/>
                    <a:pt x="3847" y="26"/>
                    <a:pt x="2506" y="1"/>
                  </a:cubicBezTo>
                  <a:cubicBezTo>
                    <a:pt x="2494" y="1"/>
                    <a:pt x="2483" y="1"/>
                    <a:pt x="2471" y="1"/>
                  </a:cubicBezTo>
                  <a:close/>
                </a:path>
              </a:pathLst>
            </a:custGeom>
            <a:solidFill>
              <a:srgbClr val="271625"/>
            </a:solidFill>
            <a:ln>
              <a:noFill/>
            </a:ln>
          </p:spPr>
          <p:txBody>
            <a:bodyPr spcFirstLastPara="1" wrap="square" lIns="91425" tIns="91425" rIns="91425" bIns="91425" anchor="ctr" anchorCtr="0">
              <a:noAutofit/>
            </a:bodyPr>
            <a:lstStyle/>
            <a:p>
              <a:endParaRPr/>
            </a:p>
          </p:txBody>
        </p:sp>
        <p:sp>
          <p:nvSpPr>
            <p:cNvPr id="8" name="Google Shape;3101;p70"/>
            <p:cNvSpPr/>
            <p:nvPr/>
          </p:nvSpPr>
          <p:spPr>
            <a:xfrm>
              <a:off x="1834400" y="3125350"/>
              <a:ext cx="139850" cy="158775"/>
            </a:xfrm>
            <a:custGeom>
              <a:avLst/>
              <a:gdLst/>
              <a:ahLst/>
              <a:cxnLst/>
              <a:rect l="l" t="t" r="r" b="b"/>
              <a:pathLst>
                <a:path w="5594" h="6351" extrusionOk="0">
                  <a:moveTo>
                    <a:pt x="3181" y="1"/>
                  </a:moveTo>
                  <a:cubicBezTo>
                    <a:pt x="2039" y="1"/>
                    <a:pt x="902" y="1039"/>
                    <a:pt x="481" y="2521"/>
                  </a:cubicBezTo>
                  <a:cubicBezTo>
                    <a:pt x="1" y="4242"/>
                    <a:pt x="659" y="5938"/>
                    <a:pt x="1949" y="6292"/>
                  </a:cubicBezTo>
                  <a:cubicBezTo>
                    <a:pt x="2101" y="6332"/>
                    <a:pt x="2255" y="6351"/>
                    <a:pt x="2410" y="6351"/>
                  </a:cubicBezTo>
                  <a:cubicBezTo>
                    <a:pt x="3541" y="6351"/>
                    <a:pt x="4690" y="5326"/>
                    <a:pt x="5113" y="3812"/>
                  </a:cubicBezTo>
                  <a:cubicBezTo>
                    <a:pt x="5594" y="2117"/>
                    <a:pt x="4936" y="421"/>
                    <a:pt x="3670" y="67"/>
                  </a:cubicBezTo>
                  <a:cubicBezTo>
                    <a:pt x="3508" y="22"/>
                    <a:pt x="3344" y="1"/>
                    <a:pt x="3181" y="1"/>
                  </a:cubicBezTo>
                  <a:close/>
                </a:path>
              </a:pathLst>
            </a:custGeom>
            <a:solidFill>
              <a:srgbClr val="271625"/>
            </a:solidFill>
            <a:ln>
              <a:noFill/>
            </a:ln>
          </p:spPr>
          <p:txBody>
            <a:bodyPr spcFirstLastPara="1" wrap="square" lIns="91425" tIns="91425" rIns="91425" bIns="91425" anchor="ctr" anchorCtr="0">
              <a:noAutofit/>
            </a:bodyPr>
            <a:lstStyle/>
            <a:p>
              <a:endParaRPr/>
            </a:p>
          </p:txBody>
        </p:sp>
        <p:sp>
          <p:nvSpPr>
            <p:cNvPr id="9" name="Google Shape;3102;p70"/>
            <p:cNvSpPr/>
            <p:nvPr/>
          </p:nvSpPr>
          <p:spPr>
            <a:xfrm>
              <a:off x="1841350" y="3562925"/>
              <a:ext cx="177825" cy="192375"/>
            </a:xfrm>
            <a:custGeom>
              <a:avLst/>
              <a:gdLst/>
              <a:ahLst/>
              <a:cxnLst/>
              <a:rect l="l" t="t" r="r" b="b"/>
              <a:pathLst>
                <a:path w="7113" h="7695" extrusionOk="0">
                  <a:moveTo>
                    <a:pt x="52" y="1"/>
                  </a:moveTo>
                  <a:cubicBezTo>
                    <a:pt x="1" y="2354"/>
                    <a:pt x="988" y="5087"/>
                    <a:pt x="4860" y="6884"/>
                  </a:cubicBezTo>
                  <a:cubicBezTo>
                    <a:pt x="5569" y="7213"/>
                    <a:pt x="6328" y="7492"/>
                    <a:pt x="7112" y="7694"/>
                  </a:cubicBezTo>
                  <a:cubicBezTo>
                    <a:pt x="6783" y="1190"/>
                    <a:pt x="52" y="1"/>
                    <a:pt x="52" y="1"/>
                  </a:cubicBezTo>
                  <a:close/>
                </a:path>
              </a:pathLst>
            </a:custGeom>
            <a:solidFill>
              <a:srgbClr val="EB657A"/>
            </a:solidFill>
            <a:ln>
              <a:noFill/>
            </a:ln>
          </p:spPr>
          <p:txBody>
            <a:bodyPr spcFirstLastPara="1" wrap="square" lIns="91425" tIns="91425" rIns="91425" bIns="91425" anchor="ctr" anchorCtr="0">
              <a:noAutofit/>
            </a:bodyPr>
            <a:lstStyle/>
            <a:p>
              <a:endParaRPr/>
            </a:p>
          </p:txBody>
        </p:sp>
        <p:sp>
          <p:nvSpPr>
            <p:cNvPr id="10" name="Google Shape;3103;p70"/>
            <p:cNvSpPr/>
            <p:nvPr/>
          </p:nvSpPr>
          <p:spPr>
            <a:xfrm>
              <a:off x="2027375" y="3542675"/>
              <a:ext cx="216400" cy="164525"/>
            </a:xfrm>
            <a:custGeom>
              <a:avLst/>
              <a:gdLst/>
              <a:ahLst/>
              <a:cxnLst/>
              <a:rect l="l" t="t" r="r" b="b"/>
              <a:pathLst>
                <a:path w="8656" h="6581" extrusionOk="0">
                  <a:moveTo>
                    <a:pt x="1013" y="1"/>
                  </a:moveTo>
                  <a:lnTo>
                    <a:pt x="0" y="2582"/>
                  </a:lnTo>
                  <a:lnTo>
                    <a:pt x="7162" y="6581"/>
                  </a:lnTo>
                  <a:cubicBezTo>
                    <a:pt x="7618" y="6151"/>
                    <a:pt x="8023" y="5644"/>
                    <a:pt x="8352" y="5138"/>
                  </a:cubicBezTo>
                  <a:cubicBezTo>
                    <a:pt x="8656" y="4708"/>
                    <a:pt x="8504" y="4126"/>
                    <a:pt x="8048" y="3898"/>
                  </a:cubicBezTo>
                  <a:lnTo>
                    <a:pt x="1013"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 name="Google Shape;3104;p70"/>
            <p:cNvSpPr/>
            <p:nvPr/>
          </p:nvSpPr>
          <p:spPr>
            <a:xfrm>
              <a:off x="1842625" y="3511050"/>
              <a:ext cx="363825" cy="251200"/>
            </a:xfrm>
            <a:custGeom>
              <a:avLst/>
              <a:gdLst/>
              <a:ahLst/>
              <a:cxnLst/>
              <a:rect l="l" t="t" r="r" b="b"/>
              <a:pathLst>
                <a:path w="14553" h="10048" extrusionOk="0">
                  <a:moveTo>
                    <a:pt x="279" y="0"/>
                  </a:moveTo>
                  <a:cubicBezTo>
                    <a:pt x="102" y="658"/>
                    <a:pt x="1" y="1367"/>
                    <a:pt x="1" y="2076"/>
                  </a:cubicBezTo>
                  <a:cubicBezTo>
                    <a:pt x="1" y="2076"/>
                    <a:pt x="6732" y="3265"/>
                    <a:pt x="7061" y="9769"/>
                  </a:cubicBezTo>
                  <a:cubicBezTo>
                    <a:pt x="7850" y="9962"/>
                    <a:pt x="8582" y="10047"/>
                    <a:pt x="9260" y="10047"/>
                  </a:cubicBezTo>
                  <a:cubicBezTo>
                    <a:pt x="11692" y="10047"/>
                    <a:pt x="13424" y="8954"/>
                    <a:pt x="14552" y="7846"/>
                  </a:cubicBezTo>
                  <a:lnTo>
                    <a:pt x="7390" y="3847"/>
                  </a:lnTo>
                  <a:lnTo>
                    <a:pt x="8403" y="1266"/>
                  </a:lnTo>
                  <a:lnTo>
                    <a:pt x="6985" y="481"/>
                  </a:lnTo>
                  <a:lnTo>
                    <a:pt x="4834" y="2658"/>
                  </a:lnTo>
                  <a:lnTo>
                    <a:pt x="279" y="0"/>
                  </a:lnTo>
                  <a:close/>
                </a:path>
              </a:pathLst>
            </a:custGeom>
            <a:solidFill>
              <a:srgbClr val="271625"/>
            </a:solidFill>
            <a:ln>
              <a:noFill/>
            </a:ln>
          </p:spPr>
          <p:txBody>
            <a:bodyPr spcFirstLastPara="1" wrap="square" lIns="91425" tIns="91425" rIns="91425" bIns="91425" anchor="ctr" anchorCtr="0">
              <a:noAutofit/>
            </a:bodyPr>
            <a:lstStyle/>
            <a:p>
              <a:endParaRPr/>
            </a:p>
          </p:txBody>
        </p:sp>
        <p:sp>
          <p:nvSpPr>
            <p:cNvPr id="12" name="Google Shape;3105;p70"/>
            <p:cNvSpPr/>
            <p:nvPr/>
          </p:nvSpPr>
          <p:spPr>
            <a:xfrm>
              <a:off x="1849575" y="3456100"/>
              <a:ext cx="167700" cy="121400"/>
            </a:xfrm>
            <a:custGeom>
              <a:avLst/>
              <a:gdLst/>
              <a:ahLst/>
              <a:cxnLst/>
              <a:rect l="l" t="t" r="r" b="b"/>
              <a:pathLst>
                <a:path w="6708" h="4856" extrusionOk="0">
                  <a:moveTo>
                    <a:pt x="1447" y="0"/>
                  </a:moveTo>
                  <a:cubicBezTo>
                    <a:pt x="1014" y="0"/>
                    <a:pt x="624" y="224"/>
                    <a:pt x="406" y="832"/>
                  </a:cubicBezTo>
                  <a:cubicBezTo>
                    <a:pt x="254" y="1262"/>
                    <a:pt x="102" y="1718"/>
                    <a:pt x="1" y="2198"/>
                  </a:cubicBezTo>
                  <a:lnTo>
                    <a:pt x="4556" y="4856"/>
                  </a:lnTo>
                  <a:lnTo>
                    <a:pt x="6707" y="2679"/>
                  </a:lnTo>
                  <a:lnTo>
                    <a:pt x="2279" y="224"/>
                  </a:lnTo>
                  <a:cubicBezTo>
                    <a:pt x="2006" y="88"/>
                    <a:pt x="1718" y="0"/>
                    <a:pt x="144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 name="Google Shape;3106;p70"/>
            <p:cNvSpPr/>
            <p:nvPr/>
          </p:nvSpPr>
          <p:spPr>
            <a:xfrm>
              <a:off x="1435975" y="3237700"/>
              <a:ext cx="380725" cy="325300"/>
            </a:xfrm>
            <a:custGeom>
              <a:avLst/>
              <a:gdLst/>
              <a:ahLst/>
              <a:cxnLst/>
              <a:rect l="l" t="t" r="r" b="b"/>
              <a:pathLst>
                <a:path w="15229" h="13012" extrusionOk="0">
                  <a:moveTo>
                    <a:pt x="6605" y="1"/>
                  </a:moveTo>
                  <a:cubicBezTo>
                    <a:pt x="3055" y="1"/>
                    <a:pt x="145" y="2817"/>
                    <a:pt x="70" y="6379"/>
                  </a:cubicBezTo>
                  <a:cubicBezTo>
                    <a:pt x="0" y="10348"/>
                    <a:pt x="3231" y="13011"/>
                    <a:pt x="6615" y="13011"/>
                  </a:cubicBezTo>
                  <a:cubicBezTo>
                    <a:pt x="8173" y="13011"/>
                    <a:pt x="9762" y="12448"/>
                    <a:pt x="11078" y="11187"/>
                  </a:cubicBezTo>
                  <a:cubicBezTo>
                    <a:pt x="15229" y="7164"/>
                    <a:pt x="12470" y="128"/>
                    <a:pt x="6700" y="1"/>
                  </a:cubicBezTo>
                  <a:cubicBezTo>
                    <a:pt x="6669" y="1"/>
                    <a:pt x="6637" y="1"/>
                    <a:pt x="6605" y="1"/>
                  </a:cubicBezTo>
                  <a:close/>
                </a:path>
              </a:pathLst>
            </a:custGeom>
            <a:solidFill>
              <a:srgbClr val="E06666"/>
            </a:solidFill>
            <a:ln>
              <a:noFill/>
            </a:ln>
          </p:spPr>
          <p:txBody>
            <a:bodyPr spcFirstLastPara="1" wrap="square" lIns="91425" tIns="91425" rIns="91425" bIns="91425" anchor="ctr" anchorCtr="0">
              <a:noAutofit/>
            </a:bodyPr>
            <a:lstStyle/>
            <a:p>
              <a:endParaRPr/>
            </a:p>
          </p:txBody>
        </p:sp>
        <p:sp>
          <p:nvSpPr>
            <p:cNvPr id="14" name="Google Shape;3107;p70"/>
            <p:cNvSpPr/>
            <p:nvPr/>
          </p:nvSpPr>
          <p:spPr>
            <a:xfrm>
              <a:off x="2074200" y="3326925"/>
              <a:ext cx="194250" cy="147175"/>
            </a:xfrm>
            <a:custGeom>
              <a:avLst/>
              <a:gdLst/>
              <a:ahLst/>
              <a:cxnLst/>
              <a:rect l="l" t="t" r="r" b="b"/>
              <a:pathLst>
                <a:path w="7770" h="5887" extrusionOk="0">
                  <a:moveTo>
                    <a:pt x="5667" y="0"/>
                  </a:moveTo>
                  <a:cubicBezTo>
                    <a:pt x="5073" y="0"/>
                    <a:pt x="4537" y="203"/>
                    <a:pt x="4075" y="380"/>
                  </a:cubicBezTo>
                  <a:cubicBezTo>
                    <a:pt x="2935" y="819"/>
                    <a:pt x="1815" y="1276"/>
                    <a:pt x="583" y="1276"/>
                  </a:cubicBezTo>
                  <a:cubicBezTo>
                    <a:pt x="391" y="1276"/>
                    <a:pt x="197" y="1265"/>
                    <a:pt x="0" y="1241"/>
                  </a:cubicBezTo>
                  <a:lnTo>
                    <a:pt x="0" y="1241"/>
                  </a:lnTo>
                  <a:cubicBezTo>
                    <a:pt x="534" y="1459"/>
                    <a:pt x="1104" y="1545"/>
                    <a:pt x="1679" y="1545"/>
                  </a:cubicBezTo>
                  <a:cubicBezTo>
                    <a:pt x="2575" y="1545"/>
                    <a:pt x="3486" y="1336"/>
                    <a:pt x="4302" y="1089"/>
                  </a:cubicBezTo>
                  <a:cubicBezTo>
                    <a:pt x="4754" y="972"/>
                    <a:pt x="5195" y="866"/>
                    <a:pt x="5573" y="866"/>
                  </a:cubicBezTo>
                  <a:cubicBezTo>
                    <a:pt x="5767" y="866"/>
                    <a:pt x="5945" y="894"/>
                    <a:pt x="6099" y="963"/>
                  </a:cubicBezTo>
                  <a:cubicBezTo>
                    <a:pt x="6580" y="1216"/>
                    <a:pt x="6859" y="1747"/>
                    <a:pt x="6808" y="2279"/>
                  </a:cubicBezTo>
                  <a:cubicBezTo>
                    <a:pt x="6732" y="2861"/>
                    <a:pt x="6454" y="3417"/>
                    <a:pt x="6023" y="3822"/>
                  </a:cubicBezTo>
                  <a:cubicBezTo>
                    <a:pt x="5568" y="4303"/>
                    <a:pt x="5011" y="4657"/>
                    <a:pt x="4404" y="4936"/>
                  </a:cubicBezTo>
                  <a:cubicBezTo>
                    <a:pt x="3651" y="5246"/>
                    <a:pt x="2855" y="5401"/>
                    <a:pt x="2056" y="5401"/>
                  </a:cubicBezTo>
                  <a:cubicBezTo>
                    <a:pt x="1485" y="5401"/>
                    <a:pt x="913" y="5322"/>
                    <a:pt x="354" y="5164"/>
                  </a:cubicBezTo>
                  <a:lnTo>
                    <a:pt x="354" y="5164"/>
                  </a:lnTo>
                  <a:cubicBezTo>
                    <a:pt x="1163" y="5639"/>
                    <a:pt x="2081" y="5887"/>
                    <a:pt x="3009" y="5887"/>
                  </a:cubicBezTo>
                  <a:cubicBezTo>
                    <a:pt x="3562" y="5887"/>
                    <a:pt x="4118" y="5799"/>
                    <a:pt x="4657" y="5619"/>
                  </a:cubicBezTo>
                  <a:cubicBezTo>
                    <a:pt x="5391" y="5391"/>
                    <a:pt x="6074" y="4986"/>
                    <a:pt x="6656" y="4480"/>
                  </a:cubicBezTo>
                  <a:cubicBezTo>
                    <a:pt x="7289" y="3924"/>
                    <a:pt x="7694" y="3139"/>
                    <a:pt x="7770" y="2304"/>
                  </a:cubicBezTo>
                  <a:cubicBezTo>
                    <a:pt x="7770" y="1848"/>
                    <a:pt x="7668" y="1418"/>
                    <a:pt x="7466" y="1038"/>
                  </a:cubicBezTo>
                  <a:cubicBezTo>
                    <a:pt x="7238" y="634"/>
                    <a:pt x="6884" y="305"/>
                    <a:pt x="6454" y="127"/>
                  </a:cubicBezTo>
                  <a:cubicBezTo>
                    <a:pt x="6182" y="37"/>
                    <a:pt x="5919" y="0"/>
                    <a:pt x="5667"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15" name="Google Shape;3108;p70"/>
            <p:cNvSpPr/>
            <p:nvPr/>
          </p:nvSpPr>
          <p:spPr>
            <a:xfrm>
              <a:off x="2309275" y="3393325"/>
              <a:ext cx="381175" cy="324675"/>
            </a:xfrm>
            <a:custGeom>
              <a:avLst/>
              <a:gdLst/>
              <a:ahLst/>
              <a:cxnLst/>
              <a:rect l="l" t="t" r="r" b="b"/>
              <a:pathLst>
                <a:path w="15247" h="12987" extrusionOk="0">
                  <a:moveTo>
                    <a:pt x="6554" y="1"/>
                  </a:moveTo>
                  <a:cubicBezTo>
                    <a:pt x="3047" y="1"/>
                    <a:pt x="138" y="2832"/>
                    <a:pt x="88" y="6354"/>
                  </a:cubicBezTo>
                  <a:cubicBezTo>
                    <a:pt x="1" y="10323"/>
                    <a:pt x="3226" y="12987"/>
                    <a:pt x="6609" y="12987"/>
                  </a:cubicBezTo>
                  <a:cubicBezTo>
                    <a:pt x="8165" y="12987"/>
                    <a:pt x="9755" y="12423"/>
                    <a:pt x="11071" y="11163"/>
                  </a:cubicBezTo>
                  <a:cubicBezTo>
                    <a:pt x="15247" y="7164"/>
                    <a:pt x="12488" y="103"/>
                    <a:pt x="6693" y="2"/>
                  </a:cubicBezTo>
                  <a:cubicBezTo>
                    <a:pt x="6647" y="1"/>
                    <a:pt x="6600" y="1"/>
                    <a:pt x="6554" y="1"/>
                  </a:cubicBezTo>
                  <a:close/>
                </a:path>
              </a:pathLst>
            </a:custGeom>
            <a:solidFill>
              <a:srgbClr val="E06666"/>
            </a:solidFill>
            <a:ln>
              <a:noFill/>
            </a:ln>
          </p:spPr>
          <p:txBody>
            <a:bodyPr spcFirstLastPara="1" wrap="square" lIns="91425" tIns="91425" rIns="91425" bIns="91425" anchor="ctr" anchorCtr="0">
              <a:noAutofit/>
            </a:bodyPr>
            <a:lstStyle/>
            <a:p>
              <a:endParaRPr/>
            </a:p>
          </p:txBody>
        </p:sp>
        <p:sp>
          <p:nvSpPr>
            <p:cNvPr id="16" name="Google Shape;3109;p70"/>
            <p:cNvSpPr/>
            <p:nvPr/>
          </p:nvSpPr>
          <p:spPr>
            <a:xfrm>
              <a:off x="2683475" y="3422300"/>
              <a:ext cx="113975" cy="183050"/>
            </a:xfrm>
            <a:custGeom>
              <a:avLst/>
              <a:gdLst/>
              <a:ahLst/>
              <a:cxnLst/>
              <a:rect l="l" t="t" r="r" b="b"/>
              <a:pathLst>
                <a:path w="4559" h="7322" extrusionOk="0">
                  <a:moveTo>
                    <a:pt x="4119" y="1"/>
                  </a:moveTo>
                  <a:cubicBezTo>
                    <a:pt x="4097" y="1"/>
                    <a:pt x="4074" y="3"/>
                    <a:pt x="4050" y="7"/>
                  </a:cubicBezTo>
                  <a:cubicBezTo>
                    <a:pt x="3164" y="210"/>
                    <a:pt x="2379" y="665"/>
                    <a:pt x="1772" y="1323"/>
                  </a:cubicBezTo>
                  <a:cubicBezTo>
                    <a:pt x="1190" y="1956"/>
                    <a:pt x="734" y="2715"/>
                    <a:pt x="431" y="3525"/>
                  </a:cubicBezTo>
                  <a:cubicBezTo>
                    <a:pt x="254" y="3905"/>
                    <a:pt x="127" y="4335"/>
                    <a:pt x="76" y="4765"/>
                  </a:cubicBezTo>
                  <a:cubicBezTo>
                    <a:pt x="1" y="5651"/>
                    <a:pt x="304" y="6562"/>
                    <a:pt x="937" y="7220"/>
                  </a:cubicBezTo>
                  <a:cubicBezTo>
                    <a:pt x="988" y="7271"/>
                    <a:pt x="1063" y="7321"/>
                    <a:pt x="1165" y="7321"/>
                  </a:cubicBezTo>
                  <a:cubicBezTo>
                    <a:pt x="1241" y="7321"/>
                    <a:pt x="1317" y="7296"/>
                    <a:pt x="1392" y="7245"/>
                  </a:cubicBezTo>
                  <a:cubicBezTo>
                    <a:pt x="1519" y="7119"/>
                    <a:pt x="1519" y="6916"/>
                    <a:pt x="1392" y="6790"/>
                  </a:cubicBezTo>
                  <a:cubicBezTo>
                    <a:pt x="886" y="6258"/>
                    <a:pt x="633" y="5550"/>
                    <a:pt x="709" y="4841"/>
                  </a:cubicBezTo>
                  <a:cubicBezTo>
                    <a:pt x="760" y="4461"/>
                    <a:pt x="861" y="4107"/>
                    <a:pt x="1013" y="3753"/>
                  </a:cubicBezTo>
                  <a:cubicBezTo>
                    <a:pt x="1291" y="3019"/>
                    <a:pt x="1696" y="2361"/>
                    <a:pt x="2228" y="1779"/>
                  </a:cubicBezTo>
                  <a:cubicBezTo>
                    <a:pt x="2759" y="1197"/>
                    <a:pt x="3417" y="817"/>
                    <a:pt x="4176" y="640"/>
                  </a:cubicBezTo>
                  <a:cubicBezTo>
                    <a:pt x="4558" y="568"/>
                    <a:pt x="4490" y="1"/>
                    <a:pt x="4119" y="1"/>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17" name="Google Shape;3110;p70"/>
            <p:cNvSpPr/>
            <p:nvPr/>
          </p:nvSpPr>
          <p:spPr>
            <a:xfrm>
              <a:off x="2710650" y="3514450"/>
              <a:ext cx="69650" cy="124575"/>
            </a:xfrm>
            <a:custGeom>
              <a:avLst/>
              <a:gdLst/>
              <a:ahLst/>
              <a:cxnLst/>
              <a:rect l="l" t="t" r="r" b="b"/>
              <a:pathLst>
                <a:path w="2786" h="4983" extrusionOk="0">
                  <a:moveTo>
                    <a:pt x="812" y="0"/>
                  </a:moveTo>
                  <a:cubicBezTo>
                    <a:pt x="482" y="0"/>
                    <a:pt x="368" y="554"/>
                    <a:pt x="761" y="624"/>
                  </a:cubicBezTo>
                  <a:cubicBezTo>
                    <a:pt x="1090" y="700"/>
                    <a:pt x="1394" y="877"/>
                    <a:pt x="1647" y="1130"/>
                  </a:cubicBezTo>
                  <a:cubicBezTo>
                    <a:pt x="1799" y="1358"/>
                    <a:pt x="1925" y="1611"/>
                    <a:pt x="1950" y="1889"/>
                  </a:cubicBezTo>
                  <a:cubicBezTo>
                    <a:pt x="2128" y="2977"/>
                    <a:pt x="1470" y="4040"/>
                    <a:pt x="407" y="4344"/>
                  </a:cubicBezTo>
                  <a:cubicBezTo>
                    <a:pt x="1" y="4415"/>
                    <a:pt x="68" y="4983"/>
                    <a:pt x="438" y="4983"/>
                  </a:cubicBezTo>
                  <a:cubicBezTo>
                    <a:pt x="460" y="4983"/>
                    <a:pt x="484" y="4981"/>
                    <a:pt x="508" y="4977"/>
                  </a:cubicBezTo>
                  <a:cubicBezTo>
                    <a:pt x="533" y="4977"/>
                    <a:pt x="559" y="4977"/>
                    <a:pt x="584" y="4951"/>
                  </a:cubicBezTo>
                  <a:cubicBezTo>
                    <a:pt x="1950" y="4546"/>
                    <a:pt x="2786" y="3180"/>
                    <a:pt x="2583" y="1788"/>
                  </a:cubicBezTo>
                  <a:cubicBezTo>
                    <a:pt x="2533" y="1408"/>
                    <a:pt x="2355" y="1054"/>
                    <a:pt x="2128" y="750"/>
                  </a:cubicBezTo>
                  <a:cubicBezTo>
                    <a:pt x="1799" y="371"/>
                    <a:pt x="1394" y="117"/>
                    <a:pt x="913" y="16"/>
                  </a:cubicBezTo>
                  <a:cubicBezTo>
                    <a:pt x="877" y="5"/>
                    <a:pt x="844" y="0"/>
                    <a:pt x="812" y="0"/>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18" name="Google Shape;3111;p70"/>
            <p:cNvSpPr/>
            <p:nvPr/>
          </p:nvSpPr>
          <p:spPr>
            <a:xfrm>
              <a:off x="1310725" y="3186400"/>
              <a:ext cx="75125" cy="197500"/>
            </a:xfrm>
            <a:custGeom>
              <a:avLst/>
              <a:gdLst/>
              <a:ahLst/>
              <a:cxnLst/>
              <a:rect l="l" t="t" r="r" b="b"/>
              <a:pathLst>
                <a:path w="3005" h="7900" extrusionOk="0">
                  <a:moveTo>
                    <a:pt x="447" y="0"/>
                  </a:moveTo>
                  <a:cubicBezTo>
                    <a:pt x="164" y="0"/>
                    <a:pt x="0" y="421"/>
                    <a:pt x="296" y="611"/>
                  </a:cubicBezTo>
                  <a:cubicBezTo>
                    <a:pt x="954" y="991"/>
                    <a:pt x="1486" y="1573"/>
                    <a:pt x="1790" y="2281"/>
                  </a:cubicBezTo>
                  <a:cubicBezTo>
                    <a:pt x="2119" y="2990"/>
                    <a:pt x="2296" y="3774"/>
                    <a:pt x="2321" y="4559"/>
                  </a:cubicBezTo>
                  <a:cubicBezTo>
                    <a:pt x="2346" y="4913"/>
                    <a:pt x="2346" y="5293"/>
                    <a:pt x="2270" y="5672"/>
                  </a:cubicBezTo>
                  <a:cubicBezTo>
                    <a:pt x="2119" y="6381"/>
                    <a:pt x="1638" y="6963"/>
                    <a:pt x="1005" y="7317"/>
                  </a:cubicBezTo>
                  <a:cubicBezTo>
                    <a:pt x="701" y="7444"/>
                    <a:pt x="828" y="7900"/>
                    <a:pt x="1157" y="7900"/>
                  </a:cubicBezTo>
                  <a:cubicBezTo>
                    <a:pt x="1207" y="7900"/>
                    <a:pt x="1258" y="7900"/>
                    <a:pt x="1309" y="7874"/>
                  </a:cubicBezTo>
                  <a:cubicBezTo>
                    <a:pt x="2119" y="7444"/>
                    <a:pt x="2701" y="6685"/>
                    <a:pt x="2903" y="5799"/>
                  </a:cubicBezTo>
                  <a:cubicBezTo>
                    <a:pt x="2979" y="5369"/>
                    <a:pt x="3004" y="4939"/>
                    <a:pt x="2954" y="4508"/>
                  </a:cubicBezTo>
                  <a:cubicBezTo>
                    <a:pt x="2928" y="3648"/>
                    <a:pt x="2726" y="2787"/>
                    <a:pt x="2372" y="2003"/>
                  </a:cubicBezTo>
                  <a:cubicBezTo>
                    <a:pt x="1992" y="1193"/>
                    <a:pt x="1385" y="510"/>
                    <a:pt x="625" y="54"/>
                  </a:cubicBezTo>
                  <a:cubicBezTo>
                    <a:pt x="563" y="17"/>
                    <a:pt x="503" y="0"/>
                    <a:pt x="447" y="0"/>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19" name="Google Shape;3112;p70"/>
            <p:cNvSpPr/>
            <p:nvPr/>
          </p:nvSpPr>
          <p:spPr>
            <a:xfrm>
              <a:off x="1275725" y="3291175"/>
              <a:ext cx="77225" cy="121825"/>
            </a:xfrm>
            <a:custGeom>
              <a:avLst/>
              <a:gdLst/>
              <a:ahLst/>
              <a:cxnLst/>
              <a:rect l="l" t="t" r="r" b="b"/>
              <a:pathLst>
                <a:path w="3089" h="4873" extrusionOk="0">
                  <a:moveTo>
                    <a:pt x="2530" y="1"/>
                  </a:moveTo>
                  <a:cubicBezTo>
                    <a:pt x="2145" y="1"/>
                    <a:pt x="1751" y="106"/>
                    <a:pt x="1393" y="317"/>
                  </a:cubicBezTo>
                  <a:cubicBezTo>
                    <a:pt x="1089" y="520"/>
                    <a:pt x="811" y="823"/>
                    <a:pt x="633" y="1178"/>
                  </a:cubicBezTo>
                  <a:cubicBezTo>
                    <a:pt x="1" y="2443"/>
                    <a:pt x="380" y="3987"/>
                    <a:pt x="1545" y="4797"/>
                  </a:cubicBezTo>
                  <a:cubicBezTo>
                    <a:pt x="1595" y="4847"/>
                    <a:pt x="1646" y="4873"/>
                    <a:pt x="1722" y="4873"/>
                  </a:cubicBezTo>
                  <a:lnTo>
                    <a:pt x="1722" y="4847"/>
                  </a:lnTo>
                  <a:cubicBezTo>
                    <a:pt x="2025" y="4847"/>
                    <a:pt x="2152" y="4442"/>
                    <a:pt x="1899" y="4291"/>
                  </a:cubicBezTo>
                  <a:cubicBezTo>
                    <a:pt x="988" y="3633"/>
                    <a:pt x="709" y="2443"/>
                    <a:pt x="1216" y="1456"/>
                  </a:cubicBezTo>
                  <a:cubicBezTo>
                    <a:pt x="1342" y="1203"/>
                    <a:pt x="1519" y="1001"/>
                    <a:pt x="1747" y="849"/>
                  </a:cubicBezTo>
                  <a:cubicBezTo>
                    <a:pt x="1989" y="708"/>
                    <a:pt x="2246" y="631"/>
                    <a:pt x="2520" y="631"/>
                  </a:cubicBezTo>
                  <a:cubicBezTo>
                    <a:pt x="2590" y="631"/>
                    <a:pt x="2662" y="636"/>
                    <a:pt x="2734" y="646"/>
                  </a:cubicBezTo>
                  <a:cubicBezTo>
                    <a:pt x="2911" y="646"/>
                    <a:pt x="3063" y="520"/>
                    <a:pt x="3063" y="343"/>
                  </a:cubicBezTo>
                  <a:cubicBezTo>
                    <a:pt x="3088" y="165"/>
                    <a:pt x="2936" y="14"/>
                    <a:pt x="2759" y="14"/>
                  </a:cubicBezTo>
                  <a:cubicBezTo>
                    <a:pt x="2683" y="5"/>
                    <a:pt x="2607" y="1"/>
                    <a:pt x="2530" y="1"/>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20" name="Google Shape;3113;p70"/>
            <p:cNvSpPr/>
            <p:nvPr/>
          </p:nvSpPr>
          <p:spPr>
            <a:xfrm>
              <a:off x="279250" y="3135675"/>
              <a:ext cx="1141400" cy="1433900"/>
            </a:xfrm>
            <a:custGeom>
              <a:avLst/>
              <a:gdLst/>
              <a:ahLst/>
              <a:cxnLst/>
              <a:rect l="l" t="t" r="r" b="b"/>
              <a:pathLst>
                <a:path w="45656" h="57356" extrusionOk="0">
                  <a:moveTo>
                    <a:pt x="10691" y="1"/>
                  </a:moveTo>
                  <a:cubicBezTo>
                    <a:pt x="9848" y="1"/>
                    <a:pt x="8896" y="592"/>
                    <a:pt x="9111" y="2007"/>
                  </a:cubicBezTo>
                  <a:cubicBezTo>
                    <a:pt x="9490" y="4513"/>
                    <a:pt x="9743" y="8157"/>
                    <a:pt x="10275" y="9422"/>
                  </a:cubicBezTo>
                  <a:cubicBezTo>
                    <a:pt x="10098" y="9017"/>
                    <a:pt x="9870" y="8385"/>
                    <a:pt x="9718" y="7955"/>
                  </a:cubicBezTo>
                  <a:cubicBezTo>
                    <a:pt x="8807" y="5323"/>
                    <a:pt x="8832" y="5373"/>
                    <a:pt x="7896" y="2792"/>
                  </a:cubicBezTo>
                  <a:cubicBezTo>
                    <a:pt x="7774" y="2487"/>
                    <a:pt x="7276" y="1887"/>
                    <a:pt x="6415" y="1887"/>
                  </a:cubicBezTo>
                  <a:cubicBezTo>
                    <a:pt x="6205" y="1887"/>
                    <a:pt x="5973" y="1923"/>
                    <a:pt x="5720" y="2007"/>
                  </a:cubicBezTo>
                  <a:cubicBezTo>
                    <a:pt x="5289" y="2159"/>
                    <a:pt x="4606" y="2691"/>
                    <a:pt x="4986" y="4209"/>
                  </a:cubicBezTo>
                  <a:cubicBezTo>
                    <a:pt x="5062" y="4538"/>
                    <a:pt x="6757" y="9650"/>
                    <a:pt x="7111" y="11245"/>
                  </a:cubicBezTo>
                  <a:cubicBezTo>
                    <a:pt x="7010" y="10840"/>
                    <a:pt x="6833" y="10435"/>
                    <a:pt x="6656" y="10055"/>
                  </a:cubicBezTo>
                  <a:cubicBezTo>
                    <a:pt x="6251" y="9119"/>
                    <a:pt x="5821" y="8208"/>
                    <a:pt x="5340" y="7322"/>
                  </a:cubicBezTo>
                  <a:cubicBezTo>
                    <a:pt x="5112" y="6866"/>
                    <a:pt x="4859" y="6436"/>
                    <a:pt x="4606" y="6031"/>
                  </a:cubicBezTo>
                  <a:cubicBezTo>
                    <a:pt x="4328" y="5601"/>
                    <a:pt x="4024" y="5095"/>
                    <a:pt x="3568" y="4943"/>
                  </a:cubicBezTo>
                  <a:cubicBezTo>
                    <a:pt x="3455" y="4918"/>
                    <a:pt x="3341" y="4905"/>
                    <a:pt x="3227" y="4905"/>
                  </a:cubicBezTo>
                  <a:cubicBezTo>
                    <a:pt x="3113" y="4905"/>
                    <a:pt x="2999" y="4918"/>
                    <a:pt x="2885" y="4943"/>
                  </a:cubicBezTo>
                  <a:cubicBezTo>
                    <a:pt x="2379" y="5044"/>
                    <a:pt x="1974" y="5398"/>
                    <a:pt x="1797" y="5905"/>
                  </a:cubicBezTo>
                  <a:cubicBezTo>
                    <a:pt x="1721" y="6335"/>
                    <a:pt x="1797" y="6816"/>
                    <a:pt x="1999" y="7221"/>
                  </a:cubicBezTo>
                  <a:cubicBezTo>
                    <a:pt x="2556" y="8613"/>
                    <a:pt x="3163" y="9979"/>
                    <a:pt x="3771" y="11371"/>
                  </a:cubicBezTo>
                  <a:cubicBezTo>
                    <a:pt x="4226" y="12383"/>
                    <a:pt x="4682" y="13421"/>
                    <a:pt x="5137" y="14459"/>
                  </a:cubicBezTo>
                  <a:lnTo>
                    <a:pt x="3771" y="12561"/>
                  </a:lnTo>
                  <a:cubicBezTo>
                    <a:pt x="3294" y="12013"/>
                    <a:pt x="2165" y="11491"/>
                    <a:pt x="1303" y="11491"/>
                  </a:cubicBezTo>
                  <a:cubicBezTo>
                    <a:pt x="928" y="11491"/>
                    <a:pt x="604" y="11589"/>
                    <a:pt x="405" y="11827"/>
                  </a:cubicBezTo>
                  <a:cubicBezTo>
                    <a:pt x="0" y="12282"/>
                    <a:pt x="0" y="12965"/>
                    <a:pt x="405" y="13421"/>
                  </a:cubicBezTo>
                  <a:lnTo>
                    <a:pt x="10098" y="26454"/>
                  </a:lnTo>
                  <a:cubicBezTo>
                    <a:pt x="13666" y="41209"/>
                    <a:pt x="29610" y="57355"/>
                    <a:pt x="29610" y="57355"/>
                  </a:cubicBezTo>
                  <a:lnTo>
                    <a:pt x="45655" y="45840"/>
                  </a:lnTo>
                  <a:cubicBezTo>
                    <a:pt x="30268" y="35540"/>
                    <a:pt x="24042" y="21545"/>
                    <a:pt x="22802" y="18407"/>
                  </a:cubicBezTo>
                  <a:cubicBezTo>
                    <a:pt x="22068" y="13472"/>
                    <a:pt x="21334" y="8511"/>
                    <a:pt x="20651" y="3576"/>
                  </a:cubicBezTo>
                  <a:cubicBezTo>
                    <a:pt x="20601" y="3121"/>
                    <a:pt x="20499" y="2716"/>
                    <a:pt x="20322" y="2311"/>
                  </a:cubicBezTo>
                  <a:cubicBezTo>
                    <a:pt x="19959" y="1585"/>
                    <a:pt x="19246" y="1201"/>
                    <a:pt x="18528" y="1201"/>
                  </a:cubicBezTo>
                  <a:cubicBezTo>
                    <a:pt x="17994" y="1201"/>
                    <a:pt x="17457" y="1413"/>
                    <a:pt x="17057" y="1855"/>
                  </a:cubicBezTo>
                  <a:cubicBezTo>
                    <a:pt x="16551" y="2437"/>
                    <a:pt x="16399" y="3222"/>
                    <a:pt x="16399" y="3981"/>
                  </a:cubicBezTo>
                  <a:cubicBezTo>
                    <a:pt x="16374" y="4968"/>
                    <a:pt x="16374" y="5955"/>
                    <a:pt x="16349" y="6968"/>
                  </a:cubicBezTo>
                  <a:cubicBezTo>
                    <a:pt x="16305" y="7517"/>
                    <a:pt x="15858" y="7826"/>
                    <a:pt x="15411" y="7826"/>
                  </a:cubicBezTo>
                  <a:cubicBezTo>
                    <a:pt x="15076" y="7826"/>
                    <a:pt x="14740" y="7651"/>
                    <a:pt x="14577" y="7271"/>
                  </a:cubicBezTo>
                  <a:cubicBezTo>
                    <a:pt x="12502" y="3070"/>
                    <a:pt x="12325" y="919"/>
                    <a:pt x="11591" y="286"/>
                  </a:cubicBezTo>
                  <a:cubicBezTo>
                    <a:pt x="11369" y="101"/>
                    <a:pt x="11040" y="1"/>
                    <a:pt x="10691" y="1"/>
                  </a:cubicBezTo>
                  <a:close/>
                </a:path>
              </a:pathLst>
            </a:custGeom>
            <a:solidFill>
              <a:srgbClr val="FFC1A2"/>
            </a:solidFill>
            <a:ln>
              <a:noFill/>
            </a:ln>
          </p:spPr>
          <p:txBody>
            <a:bodyPr spcFirstLastPara="1" wrap="square" lIns="91425" tIns="91425" rIns="91425" bIns="91425" anchor="ctr" anchorCtr="0">
              <a:noAutofit/>
            </a:bodyPr>
            <a:lstStyle/>
            <a:p>
              <a:endParaRPr/>
            </a:p>
          </p:txBody>
        </p:sp>
        <p:sp>
          <p:nvSpPr>
            <p:cNvPr id="21" name="Google Shape;3114;p70"/>
            <p:cNvSpPr/>
            <p:nvPr/>
          </p:nvSpPr>
          <p:spPr>
            <a:xfrm>
              <a:off x="605700" y="3315050"/>
              <a:ext cx="85625" cy="199825"/>
            </a:xfrm>
            <a:custGeom>
              <a:avLst/>
              <a:gdLst/>
              <a:ahLst/>
              <a:cxnLst/>
              <a:rect l="l" t="t" r="r" b="b"/>
              <a:pathLst>
                <a:path w="3425" h="7993" extrusionOk="0">
                  <a:moveTo>
                    <a:pt x="3154" y="0"/>
                  </a:moveTo>
                  <a:cubicBezTo>
                    <a:pt x="3106" y="0"/>
                    <a:pt x="3056" y="21"/>
                    <a:pt x="3012" y="71"/>
                  </a:cubicBezTo>
                  <a:cubicBezTo>
                    <a:pt x="2987" y="96"/>
                    <a:pt x="1" y="3209"/>
                    <a:pt x="2076" y="7866"/>
                  </a:cubicBezTo>
                  <a:cubicBezTo>
                    <a:pt x="2101" y="7942"/>
                    <a:pt x="2177" y="7992"/>
                    <a:pt x="2253" y="7992"/>
                  </a:cubicBezTo>
                  <a:cubicBezTo>
                    <a:pt x="2279" y="7992"/>
                    <a:pt x="2304" y="7967"/>
                    <a:pt x="2329" y="7967"/>
                  </a:cubicBezTo>
                  <a:cubicBezTo>
                    <a:pt x="2405" y="7916"/>
                    <a:pt x="2456" y="7815"/>
                    <a:pt x="2405" y="7714"/>
                  </a:cubicBezTo>
                  <a:cubicBezTo>
                    <a:pt x="456" y="3310"/>
                    <a:pt x="3164" y="451"/>
                    <a:pt x="3291" y="324"/>
                  </a:cubicBezTo>
                  <a:cubicBezTo>
                    <a:pt x="3424" y="191"/>
                    <a:pt x="3300" y="0"/>
                    <a:pt x="3154" y="0"/>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22" name="Google Shape;3115;p70"/>
            <p:cNvSpPr/>
            <p:nvPr/>
          </p:nvSpPr>
          <p:spPr>
            <a:xfrm>
              <a:off x="2460125" y="3376425"/>
              <a:ext cx="1262900" cy="1339925"/>
            </a:xfrm>
            <a:custGeom>
              <a:avLst/>
              <a:gdLst/>
              <a:ahLst/>
              <a:cxnLst/>
              <a:rect l="l" t="t" r="r" b="b"/>
              <a:pathLst>
                <a:path w="50516" h="53597" extrusionOk="0">
                  <a:moveTo>
                    <a:pt x="33689" y="0"/>
                  </a:moveTo>
                  <a:cubicBezTo>
                    <a:pt x="33080" y="0"/>
                    <a:pt x="32469" y="266"/>
                    <a:pt x="32066" y="805"/>
                  </a:cubicBezTo>
                  <a:cubicBezTo>
                    <a:pt x="31838" y="1184"/>
                    <a:pt x="31661" y="1589"/>
                    <a:pt x="31560" y="1994"/>
                  </a:cubicBezTo>
                  <a:cubicBezTo>
                    <a:pt x="30067" y="6777"/>
                    <a:pt x="28548" y="11560"/>
                    <a:pt x="27004" y="16318"/>
                  </a:cubicBezTo>
                  <a:cubicBezTo>
                    <a:pt x="25283" y="19178"/>
                    <a:pt x="16856" y="31958"/>
                    <a:pt x="1" y="39627"/>
                  </a:cubicBezTo>
                  <a:lnTo>
                    <a:pt x="13945" y="53597"/>
                  </a:lnTo>
                  <a:cubicBezTo>
                    <a:pt x="13945" y="53597"/>
                    <a:pt x="32749" y="39880"/>
                    <a:pt x="38722" y="25834"/>
                  </a:cubicBezTo>
                  <a:lnTo>
                    <a:pt x="49908" y="15078"/>
                  </a:lnTo>
                  <a:cubicBezTo>
                    <a:pt x="50389" y="14699"/>
                    <a:pt x="50515" y="14015"/>
                    <a:pt x="50186" y="13509"/>
                  </a:cubicBezTo>
                  <a:cubicBezTo>
                    <a:pt x="49968" y="13145"/>
                    <a:pt x="49484" y="12999"/>
                    <a:pt x="48934" y="12999"/>
                  </a:cubicBezTo>
                  <a:cubicBezTo>
                    <a:pt x="48146" y="12999"/>
                    <a:pt x="47221" y="13299"/>
                    <a:pt x="46744" y="13686"/>
                  </a:cubicBezTo>
                  <a:lnTo>
                    <a:pt x="45074" y="15306"/>
                  </a:lnTo>
                  <a:lnTo>
                    <a:pt x="46921" y="12497"/>
                  </a:lnTo>
                  <a:cubicBezTo>
                    <a:pt x="47757" y="11231"/>
                    <a:pt x="48592" y="9966"/>
                    <a:pt x="49351" y="8701"/>
                  </a:cubicBezTo>
                  <a:cubicBezTo>
                    <a:pt x="49629" y="8346"/>
                    <a:pt x="49781" y="7891"/>
                    <a:pt x="49781" y="7435"/>
                  </a:cubicBezTo>
                  <a:cubicBezTo>
                    <a:pt x="49680" y="6929"/>
                    <a:pt x="49326" y="6499"/>
                    <a:pt x="48845" y="6296"/>
                  </a:cubicBezTo>
                  <a:cubicBezTo>
                    <a:pt x="48690" y="6219"/>
                    <a:pt x="48521" y="6186"/>
                    <a:pt x="48348" y="6186"/>
                  </a:cubicBezTo>
                  <a:cubicBezTo>
                    <a:pt x="48294" y="6186"/>
                    <a:pt x="48241" y="6189"/>
                    <a:pt x="48187" y="6195"/>
                  </a:cubicBezTo>
                  <a:cubicBezTo>
                    <a:pt x="47706" y="6271"/>
                    <a:pt x="47326" y="6752"/>
                    <a:pt x="46997" y="7081"/>
                  </a:cubicBezTo>
                  <a:cubicBezTo>
                    <a:pt x="46694" y="7435"/>
                    <a:pt x="46365" y="7840"/>
                    <a:pt x="46061" y="8245"/>
                  </a:cubicBezTo>
                  <a:cubicBezTo>
                    <a:pt x="45428" y="9030"/>
                    <a:pt x="44846" y="9865"/>
                    <a:pt x="44315" y="10725"/>
                  </a:cubicBezTo>
                  <a:cubicBezTo>
                    <a:pt x="44062" y="11080"/>
                    <a:pt x="43834" y="11434"/>
                    <a:pt x="43657" y="11814"/>
                  </a:cubicBezTo>
                  <a:cubicBezTo>
                    <a:pt x="44289" y="10295"/>
                    <a:pt x="46770" y="5537"/>
                    <a:pt x="46896" y="5234"/>
                  </a:cubicBezTo>
                  <a:cubicBezTo>
                    <a:pt x="47529" y="3791"/>
                    <a:pt x="46947" y="3133"/>
                    <a:pt x="46542" y="2931"/>
                  </a:cubicBezTo>
                  <a:cubicBezTo>
                    <a:pt x="46186" y="2745"/>
                    <a:pt x="45862" y="2673"/>
                    <a:pt x="45577" y="2673"/>
                  </a:cubicBezTo>
                  <a:cubicBezTo>
                    <a:pt x="44889" y="2673"/>
                    <a:pt x="44425" y="3092"/>
                    <a:pt x="44264" y="3361"/>
                  </a:cubicBezTo>
                  <a:cubicBezTo>
                    <a:pt x="42923" y="5740"/>
                    <a:pt x="42973" y="5689"/>
                    <a:pt x="41632" y="8144"/>
                  </a:cubicBezTo>
                  <a:cubicBezTo>
                    <a:pt x="41430" y="8549"/>
                    <a:pt x="41101" y="9131"/>
                    <a:pt x="40848" y="9511"/>
                  </a:cubicBezTo>
                  <a:cubicBezTo>
                    <a:pt x="41582" y="8346"/>
                    <a:pt x="42442" y="4778"/>
                    <a:pt x="43201" y="2374"/>
                  </a:cubicBezTo>
                  <a:cubicBezTo>
                    <a:pt x="43700" y="858"/>
                    <a:pt x="42579" y="112"/>
                    <a:pt x="41686" y="112"/>
                  </a:cubicBezTo>
                  <a:cubicBezTo>
                    <a:pt x="41445" y="112"/>
                    <a:pt x="41222" y="166"/>
                    <a:pt x="41050" y="273"/>
                  </a:cubicBezTo>
                  <a:cubicBezTo>
                    <a:pt x="40215" y="754"/>
                    <a:pt x="39658" y="2880"/>
                    <a:pt x="36925" y="6676"/>
                  </a:cubicBezTo>
                  <a:cubicBezTo>
                    <a:pt x="36735" y="6975"/>
                    <a:pt x="36450" y="7105"/>
                    <a:pt x="36170" y="7105"/>
                  </a:cubicBezTo>
                  <a:cubicBezTo>
                    <a:pt x="35666" y="7105"/>
                    <a:pt x="35173" y="6686"/>
                    <a:pt x="35255" y="6069"/>
                  </a:cubicBezTo>
                  <a:cubicBezTo>
                    <a:pt x="35381" y="5082"/>
                    <a:pt x="35558" y="4095"/>
                    <a:pt x="35685" y="3108"/>
                  </a:cubicBezTo>
                  <a:cubicBezTo>
                    <a:pt x="35786" y="2348"/>
                    <a:pt x="35786" y="1539"/>
                    <a:pt x="35381" y="906"/>
                  </a:cubicBezTo>
                  <a:cubicBezTo>
                    <a:pt x="34989" y="304"/>
                    <a:pt x="34340" y="0"/>
                    <a:pt x="33689" y="0"/>
                  </a:cubicBezTo>
                  <a:close/>
                </a:path>
              </a:pathLst>
            </a:custGeom>
            <a:solidFill>
              <a:srgbClr val="FFC1A2"/>
            </a:solidFill>
            <a:ln>
              <a:noFill/>
            </a:ln>
          </p:spPr>
          <p:txBody>
            <a:bodyPr spcFirstLastPara="1" wrap="square" lIns="91425" tIns="91425" rIns="91425" bIns="91425" anchor="ctr" anchorCtr="0">
              <a:noAutofit/>
            </a:bodyPr>
            <a:lstStyle/>
            <a:p>
              <a:endParaRPr/>
            </a:p>
          </p:txBody>
        </p:sp>
        <p:sp>
          <p:nvSpPr>
            <p:cNvPr id="23" name="Google Shape;3116;p70"/>
            <p:cNvSpPr/>
            <p:nvPr/>
          </p:nvSpPr>
          <p:spPr>
            <a:xfrm>
              <a:off x="3328825" y="3533350"/>
              <a:ext cx="79750" cy="200675"/>
            </a:xfrm>
            <a:custGeom>
              <a:avLst/>
              <a:gdLst/>
              <a:ahLst/>
              <a:cxnLst/>
              <a:rect l="l" t="t" r="r" b="b"/>
              <a:pathLst>
                <a:path w="3190" h="8027" extrusionOk="0">
                  <a:moveTo>
                    <a:pt x="550" y="0"/>
                  </a:moveTo>
                  <a:cubicBezTo>
                    <a:pt x="417" y="0"/>
                    <a:pt x="299" y="155"/>
                    <a:pt x="405" y="298"/>
                  </a:cubicBezTo>
                  <a:cubicBezTo>
                    <a:pt x="507" y="450"/>
                    <a:pt x="2708" y="3689"/>
                    <a:pt x="51" y="7738"/>
                  </a:cubicBezTo>
                  <a:cubicBezTo>
                    <a:pt x="0" y="7814"/>
                    <a:pt x="26" y="7941"/>
                    <a:pt x="127" y="7991"/>
                  </a:cubicBezTo>
                  <a:cubicBezTo>
                    <a:pt x="127" y="8017"/>
                    <a:pt x="152" y="8017"/>
                    <a:pt x="178" y="8017"/>
                  </a:cubicBezTo>
                  <a:cubicBezTo>
                    <a:pt x="197" y="8023"/>
                    <a:pt x="216" y="8026"/>
                    <a:pt x="234" y="8026"/>
                  </a:cubicBezTo>
                  <a:cubicBezTo>
                    <a:pt x="290" y="8026"/>
                    <a:pt x="342" y="7998"/>
                    <a:pt x="380" y="7941"/>
                  </a:cubicBezTo>
                  <a:cubicBezTo>
                    <a:pt x="3189" y="3689"/>
                    <a:pt x="734" y="121"/>
                    <a:pt x="709" y="95"/>
                  </a:cubicBezTo>
                  <a:cubicBezTo>
                    <a:pt x="664" y="28"/>
                    <a:pt x="606" y="0"/>
                    <a:pt x="550" y="0"/>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24" name="Google Shape;3117;p70"/>
            <p:cNvSpPr/>
            <p:nvPr/>
          </p:nvSpPr>
          <p:spPr>
            <a:xfrm>
              <a:off x="748075" y="3984300"/>
              <a:ext cx="2357425" cy="866825"/>
            </a:xfrm>
            <a:custGeom>
              <a:avLst/>
              <a:gdLst/>
              <a:ahLst/>
              <a:cxnLst/>
              <a:rect l="l" t="t" r="r" b="b"/>
              <a:pathLst>
                <a:path w="94297" h="34673" extrusionOk="0">
                  <a:moveTo>
                    <a:pt x="17983" y="0"/>
                  </a:moveTo>
                  <a:cubicBezTo>
                    <a:pt x="17503" y="0"/>
                    <a:pt x="17025" y="197"/>
                    <a:pt x="16678" y="583"/>
                  </a:cubicBezTo>
                  <a:cubicBezTo>
                    <a:pt x="13337" y="4227"/>
                    <a:pt x="6504" y="12680"/>
                    <a:pt x="2581" y="13717"/>
                  </a:cubicBezTo>
                  <a:cubicBezTo>
                    <a:pt x="810" y="14198"/>
                    <a:pt x="0" y="16223"/>
                    <a:pt x="936" y="17792"/>
                  </a:cubicBezTo>
                  <a:cubicBezTo>
                    <a:pt x="3315" y="21816"/>
                    <a:pt x="12021" y="29965"/>
                    <a:pt x="18298" y="32141"/>
                  </a:cubicBezTo>
                  <a:cubicBezTo>
                    <a:pt x="18298" y="32976"/>
                    <a:pt x="18272" y="33837"/>
                    <a:pt x="18272" y="34672"/>
                  </a:cubicBezTo>
                  <a:lnTo>
                    <a:pt x="72709" y="34571"/>
                  </a:lnTo>
                  <a:lnTo>
                    <a:pt x="79871" y="34571"/>
                  </a:lnTo>
                  <a:cubicBezTo>
                    <a:pt x="79871" y="34571"/>
                    <a:pt x="90981" y="27915"/>
                    <a:pt x="93133" y="25359"/>
                  </a:cubicBezTo>
                  <a:cubicBezTo>
                    <a:pt x="94297" y="23967"/>
                    <a:pt x="93841" y="21841"/>
                    <a:pt x="92196" y="21057"/>
                  </a:cubicBezTo>
                  <a:cubicBezTo>
                    <a:pt x="88501" y="19412"/>
                    <a:pt x="83111" y="9972"/>
                    <a:pt x="80428" y="5821"/>
                  </a:cubicBezTo>
                  <a:cubicBezTo>
                    <a:pt x="80088" y="5296"/>
                    <a:pt x="79521" y="5016"/>
                    <a:pt x="78947" y="5016"/>
                  </a:cubicBezTo>
                  <a:cubicBezTo>
                    <a:pt x="78581" y="5016"/>
                    <a:pt x="78213" y="5129"/>
                    <a:pt x="77897" y="5366"/>
                  </a:cubicBezTo>
                  <a:cubicBezTo>
                    <a:pt x="77163" y="5923"/>
                    <a:pt x="76126" y="6682"/>
                    <a:pt x="74810" y="7593"/>
                  </a:cubicBezTo>
                  <a:cubicBezTo>
                    <a:pt x="72861" y="8985"/>
                    <a:pt x="70381" y="9643"/>
                    <a:pt x="68204" y="9946"/>
                  </a:cubicBezTo>
                  <a:cubicBezTo>
                    <a:pt x="67724" y="9617"/>
                    <a:pt x="67243" y="9288"/>
                    <a:pt x="66762" y="9010"/>
                  </a:cubicBezTo>
                  <a:cubicBezTo>
                    <a:pt x="64895" y="7953"/>
                    <a:pt x="62820" y="7421"/>
                    <a:pt x="60747" y="7421"/>
                  </a:cubicBezTo>
                  <a:cubicBezTo>
                    <a:pt x="58802" y="7421"/>
                    <a:pt x="56860" y="7889"/>
                    <a:pt x="55095" y="8833"/>
                  </a:cubicBezTo>
                  <a:cubicBezTo>
                    <a:pt x="53307" y="9750"/>
                    <a:pt x="51363" y="10205"/>
                    <a:pt x="49426" y="10205"/>
                  </a:cubicBezTo>
                  <a:cubicBezTo>
                    <a:pt x="47086" y="10205"/>
                    <a:pt x="44755" y="9541"/>
                    <a:pt x="42720" y="8226"/>
                  </a:cubicBezTo>
                  <a:lnTo>
                    <a:pt x="41024" y="7112"/>
                  </a:lnTo>
                  <a:cubicBezTo>
                    <a:pt x="39002" y="5781"/>
                    <a:pt x="36666" y="5100"/>
                    <a:pt x="34315" y="5100"/>
                  </a:cubicBezTo>
                  <a:cubicBezTo>
                    <a:pt x="33134" y="5100"/>
                    <a:pt x="31950" y="5272"/>
                    <a:pt x="30800" y="5619"/>
                  </a:cubicBezTo>
                  <a:cubicBezTo>
                    <a:pt x="29889" y="5897"/>
                    <a:pt x="29028" y="6252"/>
                    <a:pt x="28193" y="6682"/>
                  </a:cubicBezTo>
                  <a:cubicBezTo>
                    <a:pt x="26067" y="6024"/>
                    <a:pt x="23663" y="4961"/>
                    <a:pt x="21917" y="3265"/>
                  </a:cubicBezTo>
                  <a:cubicBezTo>
                    <a:pt x="20778" y="2152"/>
                    <a:pt x="19892" y="1241"/>
                    <a:pt x="19259" y="557"/>
                  </a:cubicBezTo>
                  <a:cubicBezTo>
                    <a:pt x="18911" y="184"/>
                    <a:pt x="18446" y="0"/>
                    <a:pt x="1798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 name="Google Shape;3118;p70"/>
            <p:cNvSpPr/>
            <p:nvPr/>
          </p:nvSpPr>
          <p:spPr>
            <a:xfrm>
              <a:off x="749950" y="3984925"/>
              <a:ext cx="2352400" cy="620075"/>
            </a:xfrm>
            <a:custGeom>
              <a:avLst/>
              <a:gdLst/>
              <a:ahLst/>
              <a:cxnLst/>
              <a:rect l="l" t="t" r="r" b="b"/>
              <a:pathLst>
                <a:path w="94096" h="24803" extrusionOk="0">
                  <a:moveTo>
                    <a:pt x="17882" y="1"/>
                  </a:moveTo>
                  <a:cubicBezTo>
                    <a:pt x="17403" y="1"/>
                    <a:pt x="16925" y="197"/>
                    <a:pt x="16578" y="583"/>
                  </a:cubicBezTo>
                  <a:cubicBezTo>
                    <a:pt x="13262" y="4202"/>
                    <a:pt x="6429" y="12655"/>
                    <a:pt x="2506" y="13692"/>
                  </a:cubicBezTo>
                  <a:cubicBezTo>
                    <a:pt x="836" y="14148"/>
                    <a:pt x="1" y="16046"/>
                    <a:pt x="786" y="17590"/>
                  </a:cubicBezTo>
                  <a:cubicBezTo>
                    <a:pt x="1140" y="16906"/>
                    <a:pt x="1747" y="16400"/>
                    <a:pt x="2481" y="16198"/>
                  </a:cubicBezTo>
                  <a:cubicBezTo>
                    <a:pt x="6404" y="15160"/>
                    <a:pt x="13237" y="6733"/>
                    <a:pt x="16578" y="3063"/>
                  </a:cubicBezTo>
                  <a:cubicBezTo>
                    <a:pt x="16922" y="2680"/>
                    <a:pt x="17395" y="2490"/>
                    <a:pt x="17871" y="2490"/>
                  </a:cubicBezTo>
                  <a:cubicBezTo>
                    <a:pt x="18338" y="2490"/>
                    <a:pt x="18808" y="2674"/>
                    <a:pt x="19159" y="3038"/>
                  </a:cubicBezTo>
                  <a:cubicBezTo>
                    <a:pt x="19792" y="3721"/>
                    <a:pt x="20677" y="4632"/>
                    <a:pt x="21842" y="5746"/>
                  </a:cubicBezTo>
                  <a:cubicBezTo>
                    <a:pt x="23563" y="7441"/>
                    <a:pt x="25967" y="8504"/>
                    <a:pt x="28093" y="9162"/>
                  </a:cubicBezTo>
                  <a:cubicBezTo>
                    <a:pt x="28928" y="8757"/>
                    <a:pt x="29788" y="8403"/>
                    <a:pt x="30699" y="8099"/>
                  </a:cubicBezTo>
                  <a:cubicBezTo>
                    <a:pt x="31850" y="7752"/>
                    <a:pt x="33037" y="7581"/>
                    <a:pt x="34220" y="7581"/>
                  </a:cubicBezTo>
                  <a:cubicBezTo>
                    <a:pt x="36577" y="7581"/>
                    <a:pt x="38919" y="8261"/>
                    <a:pt x="40924" y="9592"/>
                  </a:cubicBezTo>
                  <a:lnTo>
                    <a:pt x="42619" y="10706"/>
                  </a:lnTo>
                  <a:cubicBezTo>
                    <a:pt x="44655" y="12021"/>
                    <a:pt x="46993" y="12685"/>
                    <a:pt x="49336" y="12685"/>
                  </a:cubicBezTo>
                  <a:cubicBezTo>
                    <a:pt x="51276" y="12685"/>
                    <a:pt x="53218" y="12230"/>
                    <a:pt x="54995" y="11313"/>
                  </a:cubicBezTo>
                  <a:cubicBezTo>
                    <a:pt x="56772" y="10370"/>
                    <a:pt x="58714" y="9901"/>
                    <a:pt x="60657" y="9901"/>
                  </a:cubicBezTo>
                  <a:cubicBezTo>
                    <a:pt x="62726" y="9901"/>
                    <a:pt x="64795" y="10433"/>
                    <a:pt x="66662" y="11491"/>
                  </a:cubicBezTo>
                  <a:cubicBezTo>
                    <a:pt x="67142" y="11769"/>
                    <a:pt x="67649" y="12098"/>
                    <a:pt x="68104" y="12427"/>
                  </a:cubicBezTo>
                  <a:cubicBezTo>
                    <a:pt x="70281" y="12123"/>
                    <a:pt x="72761" y="11465"/>
                    <a:pt x="74735" y="10099"/>
                  </a:cubicBezTo>
                  <a:cubicBezTo>
                    <a:pt x="76051" y="9162"/>
                    <a:pt x="77063" y="8428"/>
                    <a:pt x="77797" y="7846"/>
                  </a:cubicBezTo>
                  <a:cubicBezTo>
                    <a:pt x="78112" y="7610"/>
                    <a:pt x="78485" y="7496"/>
                    <a:pt x="78855" y="7496"/>
                  </a:cubicBezTo>
                  <a:cubicBezTo>
                    <a:pt x="79437" y="7496"/>
                    <a:pt x="80013" y="7776"/>
                    <a:pt x="80353" y="8302"/>
                  </a:cubicBezTo>
                  <a:cubicBezTo>
                    <a:pt x="83036" y="12452"/>
                    <a:pt x="88401" y="21892"/>
                    <a:pt x="92096" y="23537"/>
                  </a:cubicBezTo>
                  <a:cubicBezTo>
                    <a:pt x="92653" y="23815"/>
                    <a:pt x="93108" y="24246"/>
                    <a:pt x="93387" y="24802"/>
                  </a:cubicBezTo>
                  <a:cubicBezTo>
                    <a:pt x="94095" y="23410"/>
                    <a:pt x="93513" y="21715"/>
                    <a:pt x="92096" y="21057"/>
                  </a:cubicBezTo>
                  <a:cubicBezTo>
                    <a:pt x="88401" y="19412"/>
                    <a:pt x="83036" y="9972"/>
                    <a:pt x="80353" y="5822"/>
                  </a:cubicBezTo>
                  <a:cubicBezTo>
                    <a:pt x="80015" y="5284"/>
                    <a:pt x="79444" y="4998"/>
                    <a:pt x="78866" y="4998"/>
                  </a:cubicBezTo>
                  <a:cubicBezTo>
                    <a:pt x="78492" y="4998"/>
                    <a:pt x="78115" y="5118"/>
                    <a:pt x="77797" y="5366"/>
                  </a:cubicBezTo>
                  <a:cubicBezTo>
                    <a:pt x="77063" y="5923"/>
                    <a:pt x="76051" y="6682"/>
                    <a:pt x="74735" y="7593"/>
                  </a:cubicBezTo>
                  <a:cubicBezTo>
                    <a:pt x="72761" y="8960"/>
                    <a:pt x="70306" y="9643"/>
                    <a:pt x="68104" y="9947"/>
                  </a:cubicBezTo>
                  <a:cubicBezTo>
                    <a:pt x="67649" y="9618"/>
                    <a:pt x="67142" y="9289"/>
                    <a:pt x="66662" y="8985"/>
                  </a:cubicBezTo>
                  <a:cubicBezTo>
                    <a:pt x="64800" y="7931"/>
                    <a:pt x="62738" y="7405"/>
                    <a:pt x="60675" y="7405"/>
                  </a:cubicBezTo>
                  <a:cubicBezTo>
                    <a:pt x="58726" y="7405"/>
                    <a:pt x="56777" y="7874"/>
                    <a:pt x="54995" y="8808"/>
                  </a:cubicBezTo>
                  <a:cubicBezTo>
                    <a:pt x="53216" y="9737"/>
                    <a:pt x="51271" y="10199"/>
                    <a:pt x="49329" y="10199"/>
                  </a:cubicBezTo>
                  <a:cubicBezTo>
                    <a:pt x="46988" y="10199"/>
                    <a:pt x="44653" y="9528"/>
                    <a:pt x="42619" y="8201"/>
                  </a:cubicBezTo>
                  <a:lnTo>
                    <a:pt x="40924" y="7112"/>
                  </a:lnTo>
                  <a:cubicBezTo>
                    <a:pt x="38919" y="5781"/>
                    <a:pt x="36577" y="5090"/>
                    <a:pt x="34220" y="5090"/>
                  </a:cubicBezTo>
                  <a:cubicBezTo>
                    <a:pt x="33037" y="5090"/>
                    <a:pt x="31850" y="5264"/>
                    <a:pt x="30699" y="5619"/>
                  </a:cubicBezTo>
                  <a:cubicBezTo>
                    <a:pt x="29788" y="5898"/>
                    <a:pt x="28928" y="6252"/>
                    <a:pt x="28093" y="6682"/>
                  </a:cubicBezTo>
                  <a:cubicBezTo>
                    <a:pt x="25967" y="6024"/>
                    <a:pt x="23563" y="4961"/>
                    <a:pt x="21816" y="3266"/>
                  </a:cubicBezTo>
                  <a:cubicBezTo>
                    <a:pt x="20677" y="2127"/>
                    <a:pt x="19792" y="1216"/>
                    <a:pt x="19159" y="558"/>
                  </a:cubicBezTo>
                  <a:cubicBezTo>
                    <a:pt x="18811" y="184"/>
                    <a:pt x="18346" y="1"/>
                    <a:pt x="17882" y="1"/>
                  </a:cubicBezTo>
                  <a:close/>
                </a:path>
              </a:pathLst>
            </a:custGeom>
            <a:solidFill>
              <a:srgbClr val="000000">
                <a:alpha val="8480"/>
              </a:srgbClr>
            </a:solidFill>
            <a:ln>
              <a:noFill/>
            </a:ln>
          </p:spPr>
          <p:txBody>
            <a:bodyPr spcFirstLastPara="1" wrap="square" lIns="91425" tIns="91425" rIns="91425" bIns="91425" anchor="ctr" anchorCtr="0">
              <a:noAutofit/>
            </a:bodyPr>
            <a:lstStyle/>
            <a:p>
              <a:endParaRPr/>
            </a:p>
          </p:txBody>
        </p:sp>
        <p:sp>
          <p:nvSpPr>
            <p:cNvPr id="28" name="Google Shape;3119;p70"/>
            <p:cNvSpPr/>
            <p:nvPr/>
          </p:nvSpPr>
          <p:spPr>
            <a:xfrm>
              <a:off x="1033400" y="4589150"/>
              <a:ext cx="264500" cy="261975"/>
            </a:xfrm>
            <a:custGeom>
              <a:avLst/>
              <a:gdLst/>
              <a:ahLst/>
              <a:cxnLst/>
              <a:rect l="l" t="t" r="r" b="b"/>
              <a:pathLst>
                <a:path w="10580" h="10479" extrusionOk="0">
                  <a:moveTo>
                    <a:pt x="10580" y="1"/>
                  </a:moveTo>
                  <a:cubicBezTo>
                    <a:pt x="9208" y="3686"/>
                    <a:pt x="3678" y="4108"/>
                    <a:pt x="1174" y="4108"/>
                  </a:cubicBezTo>
                  <a:cubicBezTo>
                    <a:pt x="583" y="4108"/>
                    <a:pt x="160" y="4085"/>
                    <a:pt x="1" y="4075"/>
                  </a:cubicBezTo>
                  <a:lnTo>
                    <a:pt x="1" y="4075"/>
                  </a:lnTo>
                  <a:cubicBezTo>
                    <a:pt x="2354" y="5796"/>
                    <a:pt x="4733" y="7213"/>
                    <a:pt x="6885" y="7947"/>
                  </a:cubicBezTo>
                  <a:cubicBezTo>
                    <a:pt x="6885" y="8782"/>
                    <a:pt x="6859" y="9643"/>
                    <a:pt x="6859" y="10478"/>
                  </a:cubicBezTo>
                  <a:lnTo>
                    <a:pt x="10149" y="10478"/>
                  </a:lnTo>
                  <a:lnTo>
                    <a:pt x="10580" y="1"/>
                  </a:lnTo>
                  <a:close/>
                </a:path>
              </a:pathLst>
            </a:custGeom>
            <a:solidFill>
              <a:srgbClr val="000000">
                <a:alpha val="8480"/>
              </a:srgbClr>
            </a:solidFill>
            <a:ln>
              <a:noFill/>
            </a:ln>
          </p:spPr>
          <p:txBody>
            <a:bodyPr spcFirstLastPara="1" wrap="square" lIns="91425" tIns="91425" rIns="91425" bIns="91425" anchor="ctr" anchorCtr="0">
              <a:noAutofit/>
            </a:bodyPr>
            <a:lstStyle/>
            <a:p>
              <a:endParaRPr/>
            </a:p>
          </p:txBody>
        </p:sp>
        <p:sp>
          <p:nvSpPr>
            <p:cNvPr id="29" name="Google Shape;3120;p70"/>
            <p:cNvSpPr/>
            <p:nvPr/>
          </p:nvSpPr>
          <p:spPr>
            <a:xfrm>
              <a:off x="2608825" y="4731750"/>
              <a:ext cx="273975" cy="117475"/>
            </a:xfrm>
            <a:custGeom>
              <a:avLst/>
              <a:gdLst/>
              <a:ahLst/>
              <a:cxnLst/>
              <a:rect l="l" t="t" r="r" b="b"/>
              <a:pathLst>
                <a:path w="10959" h="4699" extrusionOk="0">
                  <a:moveTo>
                    <a:pt x="670" y="0"/>
                  </a:moveTo>
                  <a:cubicBezTo>
                    <a:pt x="407" y="0"/>
                    <a:pt x="169" y="2188"/>
                    <a:pt x="0" y="4698"/>
                  </a:cubicBezTo>
                  <a:lnTo>
                    <a:pt x="5441" y="4698"/>
                  </a:lnTo>
                  <a:cubicBezTo>
                    <a:pt x="5441" y="4698"/>
                    <a:pt x="8048" y="3129"/>
                    <a:pt x="10958" y="1256"/>
                  </a:cubicBezTo>
                  <a:lnTo>
                    <a:pt x="10958" y="1256"/>
                  </a:lnTo>
                  <a:cubicBezTo>
                    <a:pt x="10026" y="1762"/>
                    <a:pt x="8502" y="2393"/>
                    <a:pt x="6653" y="2393"/>
                  </a:cubicBezTo>
                  <a:cubicBezTo>
                    <a:pt x="4891" y="2393"/>
                    <a:pt x="2833" y="1819"/>
                    <a:pt x="709" y="16"/>
                  </a:cubicBezTo>
                  <a:cubicBezTo>
                    <a:pt x="696" y="6"/>
                    <a:pt x="683" y="0"/>
                    <a:pt x="670" y="0"/>
                  </a:cubicBezTo>
                  <a:close/>
                </a:path>
              </a:pathLst>
            </a:custGeom>
            <a:solidFill>
              <a:srgbClr val="000000">
                <a:alpha val="8480"/>
              </a:srgbClr>
            </a:solidFill>
            <a:ln>
              <a:noFill/>
            </a:ln>
          </p:spPr>
          <p:txBody>
            <a:bodyPr spcFirstLastPara="1" wrap="square" lIns="91425" tIns="91425" rIns="91425" bIns="91425" anchor="ctr" anchorCtr="0">
              <a:noAutofit/>
            </a:bodyPr>
            <a:lstStyle/>
            <a:p>
              <a:endParaRPr/>
            </a:p>
          </p:txBody>
        </p:sp>
      </p:grpSp>
      <p:grpSp>
        <p:nvGrpSpPr>
          <p:cNvPr id="30" name="Google Shape;3121;p70"/>
          <p:cNvGrpSpPr/>
          <p:nvPr/>
        </p:nvGrpSpPr>
        <p:grpSpPr>
          <a:xfrm>
            <a:off x="2363942" y="2653343"/>
            <a:ext cx="2712632" cy="2277350"/>
            <a:chOff x="4060225" y="2160075"/>
            <a:chExt cx="3214100" cy="2691675"/>
          </a:xfrm>
        </p:grpSpPr>
        <p:sp>
          <p:nvSpPr>
            <p:cNvPr id="31" name="Google Shape;3122;p70"/>
            <p:cNvSpPr/>
            <p:nvPr/>
          </p:nvSpPr>
          <p:spPr>
            <a:xfrm>
              <a:off x="4060225" y="3300450"/>
              <a:ext cx="1347025" cy="1379200"/>
            </a:xfrm>
            <a:custGeom>
              <a:avLst/>
              <a:gdLst/>
              <a:ahLst/>
              <a:cxnLst/>
              <a:rect l="l" t="t" r="r" b="b"/>
              <a:pathLst>
                <a:path w="53881" h="55168" extrusionOk="0">
                  <a:moveTo>
                    <a:pt x="17045" y="1"/>
                  </a:moveTo>
                  <a:cubicBezTo>
                    <a:pt x="16337" y="1"/>
                    <a:pt x="15631" y="352"/>
                    <a:pt x="15236" y="1035"/>
                  </a:cubicBezTo>
                  <a:cubicBezTo>
                    <a:pt x="14831" y="1718"/>
                    <a:pt x="14856" y="2553"/>
                    <a:pt x="15008" y="3338"/>
                  </a:cubicBezTo>
                  <a:cubicBezTo>
                    <a:pt x="15185" y="4375"/>
                    <a:pt x="15413" y="5387"/>
                    <a:pt x="15590" y="6400"/>
                  </a:cubicBezTo>
                  <a:cubicBezTo>
                    <a:pt x="15739" y="7077"/>
                    <a:pt x="15196" y="7561"/>
                    <a:pt x="14647" y="7561"/>
                  </a:cubicBezTo>
                  <a:cubicBezTo>
                    <a:pt x="14356" y="7561"/>
                    <a:pt x="14062" y="7424"/>
                    <a:pt x="13869" y="7108"/>
                  </a:cubicBezTo>
                  <a:cubicBezTo>
                    <a:pt x="10832" y="3262"/>
                    <a:pt x="10199" y="1085"/>
                    <a:pt x="9288" y="604"/>
                  </a:cubicBezTo>
                  <a:cubicBezTo>
                    <a:pt x="9116" y="506"/>
                    <a:pt x="8901" y="457"/>
                    <a:pt x="8671" y="457"/>
                  </a:cubicBezTo>
                  <a:cubicBezTo>
                    <a:pt x="7719" y="457"/>
                    <a:pt x="6521" y="1292"/>
                    <a:pt x="7112" y="2882"/>
                  </a:cubicBezTo>
                  <a:cubicBezTo>
                    <a:pt x="8048" y="5362"/>
                    <a:pt x="9086" y="9057"/>
                    <a:pt x="9896" y="10247"/>
                  </a:cubicBezTo>
                  <a:cubicBezTo>
                    <a:pt x="9617" y="9867"/>
                    <a:pt x="9263" y="9260"/>
                    <a:pt x="9010" y="8855"/>
                  </a:cubicBezTo>
                  <a:cubicBezTo>
                    <a:pt x="7517" y="6349"/>
                    <a:pt x="7567" y="6400"/>
                    <a:pt x="6049" y="3970"/>
                  </a:cubicBezTo>
                  <a:cubicBezTo>
                    <a:pt x="5893" y="3710"/>
                    <a:pt x="5416" y="3308"/>
                    <a:pt x="4733" y="3308"/>
                  </a:cubicBezTo>
                  <a:cubicBezTo>
                    <a:pt x="4418" y="3308"/>
                    <a:pt x="4060" y="3393"/>
                    <a:pt x="3670" y="3616"/>
                  </a:cubicBezTo>
                  <a:cubicBezTo>
                    <a:pt x="3240" y="3869"/>
                    <a:pt x="2658" y="4552"/>
                    <a:pt x="3391" y="6045"/>
                  </a:cubicBezTo>
                  <a:cubicBezTo>
                    <a:pt x="3543" y="6374"/>
                    <a:pt x="6352" y="11234"/>
                    <a:pt x="7061" y="12803"/>
                  </a:cubicBezTo>
                  <a:cubicBezTo>
                    <a:pt x="6859" y="12398"/>
                    <a:pt x="6606" y="12018"/>
                    <a:pt x="6327" y="11689"/>
                  </a:cubicBezTo>
                  <a:cubicBezTo>
                    <a:pt x="5720" y="10803"/>
                    <a:pt x="5087" y="9968"/>
                    <a:pt x="4404" y="9158"/>
                  </a:cubicBezTo>
                  <a:cubicBezTo>
                    <a:pt x="4100" y="8753"/>
                    <a:pt x="3746" y="8348"/>
                    <a:pt x="3366" y="7994"/>
                  </a:cubicBezTo>
                  <a:cubicBezTo>
                    <a:pt x="3012" y="7615"/>
                    <a:pt x="2582" y="7159"/>
                    <a:pt x="2075" y="7108"/>
                  </a:cubicBezTo>
                  <a:cubicBezTo>
                    <a:pt x="2038" y="7104"/>
                    <a:pt x="1999" y="7102"/>
                    <a:pt x="1960" y="7102"/>
                  </a:cubicBezTo>
                  <a:cubicBezTo>
                    <a:pt x="1765" y="7102"/>
                    <a:pt x="1561" y="7155"/>
                    <a:pt x="1392" y="7260"/>
                  </a:cubicBezTo>
                  <a:cubicBezTo>
                    <a:pt x="886" y="7463"/>
                    <a:pt x="557" y="7944"/>
                    <a:pt x="481" y="8475"/>
                  </a:cubicBezTo>
                  <a:cubicBezTo>
                    <a:pt x="506" y="8956"/>
                    <a:pt x="684" y="9411"/>
                    <a:pt x="962" y="9791"/>
                  </a:cubicBezTo>
                  <a:cubicBezTo>
                    <a:pt x="1848" y="11107"/>
                    <a:pt x="2759" y="12372"/>
                    <a:pt x="3670" y="13663"/>
                  </a:cubicBezTo>
                  <a:lnTo>
                    <a:pt x="5745" y="16523"/>
                  </a:lnTo>
                  <a:lnTo>
                    <a:pt x="3923" y="14903"/>
                  </a:lnTo>
                  <a:cubicBezTo>
                    <a:pt x="3431" y="14523"/>
                    <a:pt x="2531" y="14253"/>
                    <a:pt x="1739" y="14253"/>
                  </a:cubicBezTo>
                  <a:cubicBezTo>
                    <a:pt x="1105" y="14253"/>
                    <a:pt x="540" y="14425"/>
                    <a:pt x="304" y="14853"/>
                  </a:cubicBezTo>
                  <a:cubicBezTo>
                    <a:pt x="0" y="15409"/>
                    <a:pt x="152" y="16093"/>
                    <a:pt x="658" y="16472"/>
                  </a:cubicBezTo>
                  <a:lnTo>
                    <a:pt x="13363" y="27709"/>
                  </a:lnTo>
                  <a:cubicBezTo>
                    <a:pt x="20171" y="42058"/>
                    <a:pt x="39936" y="55168"/>
                    <a:pt x="39936" y="55168"/>
                  </a:cubicBezTo>
                  <a:lnTo>
                    <a:pt x="53880" y="39983"/>
                  </a:lnTo>
                  <a:cubicBezTo>
                    <a:pt x="35937" y="32694"/>
                    <a:pt x="26599" y="19686"/>
                    <a:pt x="24650" y="16751"/>
                  </a:cubicBezTo>
                  <a:cubicBezTo>
                    <a:pt x="22853" y="11841"/>
                    <a:pt x="21056" y="6931"/>
                    <a:pt x="19285" y="2022"/>
                  </a:cubicBezTo>
                  <a:cubicBezTo>
                    <a:pt x="19133" y="1566"/>
                    <a:pt x="18930" y="1161"/>
                    <a:pt x="18677" y="781"/>
                  </a:cubicBezTo>
                  <a:cubicBezTo>
                    <a:pt x="18258" y="257"/>
                    <a:pt x="17650" y="1"/>
                    <a:pt x="17045" y="1"/>
                  </a:cubicBezTo>
                  <a:close/>
                </a:path>
              </a:pathLst>
            </a:custGeom>
            <a:solidFill>
              <a:srgbClr val="FFB088"/>
            </a:solidFill>
            <a:ln>
              <a:noFill/>
            </a:ln>
          </p:spPr>
          <p:txBody>
            <a:bodyPr spcFirstLastPara="1" wrap="square" lIns="91425" tIns="91425" rIns="91425" bIns="91425" anchor="ctr" anchorCtr="0">
              <a:noAutofit/>
            </a:bodyPr>
            <a:lstStyle/>
            <a:p>
              <a:endParaRPr/>
            </a:p>
          </p:txBody>
        </p:sp>
        <p:sp>
          <p:nvSpPr>
            <p:cNvPr id="32" name="Google Shape;3123;p70"/>
            <p:cNvSpPr/>
            <p:nvPr/>
          </p:nvSpPr>
          <p:spPr>
            <a:xfrm>
              <a:off x="4384800" y="3466300"/>
              <a:ext cx="87325" cy="209900"/>
            </a:xfrm>
            <a:custGeom>
              <a:avLst/>
              <a:gdLst/>
              <a:ahLst/>
              <a:cxnLst/>
              <a:rect l="l" t="t" r="r" b="b"/>
              <a:pathLst>
                <a:path w="3493" h="8396" extrusionOk="0">
                  <a:moveTo>
                    <a:pt x="2581" y="0"/>
                  </a:moveTo>
                  <a:cubicBezTo>
                    <a:pt x="2523" y="0"/>
                    <a:pt x="2467" y="28"/>
                    <a:pt x="2430" y="95"/>
                  </a:cubicBezTo>
                  <a:cubicBezTo>
                    <a:pt x="2404" y="145"/>
                    <a:pt x="0" y="3967"/>
                    <a:pt x="3113" y="8320"/>
                  </a:cubicBezTo>
                  <a:cubicBezTo>
                    <a:pt x="3164" y="8370"/>
                    <a:pt x="3240" y="8396"/>
                    <a:pt x="3315" y="8396"/>
                  </a:cubicBezTo>
                  <a:cubicBezTo>
                    <a:pt x="3341" y="8370"/>
                    <a:pt x="3366" y="8370"/>
                    <a:pt x="3391" y="8345"/>
                  </a:cubicBezTo>
                  <a:cubicBezTo>
                    <a:pt x="3467" y="8294"/>
                    <a:pt x="3493" y="8168"/>
                    <a:pt x="3442" y="8067"/>
                  </a:cubicBezTo>
                  <a:cubicBezTo>
                    <a:pt x="506" y="3967"/>
                    <a:pt x="2657" y="474"/>
                    <a:pt x="2759" y="323"/>
                  </a:cubicBezTo>
                  <a:cubicBezTo>
                    <a:pt x="2866" y="161"/>
                    <a:pt x="2720" y="0"/>
                    <a:pt x="2581" y="0"/>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33" name="Google Shape;3124;p70"/>
            <p:cNvSpPr/>
            <p:nvPr/>
          </p:nvSpPr>
          <p:spPr>
            <a:xfrm>
              <a:off x="6194300" y="2917075"/>
              <a:ext cx="1080025" cy="1544300"/>
            </a:xfrm>
            <a:custGeom>
              <a:avLst/>
              <a:gdLst/>
              <a:ahLst/>
              <a:cxnLst/>
              <a:rect l="l" t="t" r="r" b="b"/>
              <a:pathLst>
                <a:path w="43201" h="61772" extrusionOk="0">
                  <a:moveTo>
                    <a:pt x="30750" y="1"/>
                  </a:moveTo>
                  <a:cubicBezTo>
                    <a:pt x="30303" y="1"/>
                    <a:pt x="29876" y="158"/>
                    <a:pt x="29636" y="426"/>
                  </a:cubicBezTo>
                  <a:cubicBezTo>
                    <a:pt x="28952" y="1160"/>
                    <a:pt x="29028" y="3437"/>
                    <a:pt x="27409" y="8043"/>
                  </a:cubicBezTo>
                  <a:cubicBezTo>
                    <a:pt x="27277" y="8521"/>
                    <a:pt x="26880" y="8751"/>
                    <a:pt x="26485" y="8751"/>
                  </a:cubicBezTo>
                  <a:cubicBezTo>
                    <a:pt x="26043" y="8751"/>
                    <a:pt x="25603" y="8464"/>
                    <a:pt x="25536" y="7917"/>
                  </a:cubicBezTo>
                  <a:cubicBezTo>
                    <a:pt x="25384" y="6879"/>
                    <a:pt x="25257" y="5842"/>
                    <a:pt x="25106" y="4829"/>
                  </a:cubicBezTo>
                  <a:cubicBezTo>
                    <a:pt x="25004" y="4045"/>
                    <a:pt x="24751" y="3235"/>
                    <a:pt x="24169" y="2703"/>
                  </a:cubicBezTo>
                  <a:cubicBezTo>
                    <a:pt x="23765" y="2363"/>
                    <a:pt x="23280" y="2203"/>
                    <a:pt x="22802" y="2203"/>
                  </a:cubicBezTo>
                  <a:cubicBezTo>
                    <a:pt x="21965" y="2203"/>
                    <a:pt x="21151" y="2694"/>
                    <a:pt x="20829" y="3564"/>
                  </a:cubicBezTo>
                  <a:cubicBezTo>
                    <a:pt x="20702" y="4019"/>
                    <a:pt x="20651" y="4475"/>
                    <a:pt x="20651" y="4930"/>
                  </a:cubicBezTo>
                  <a:cubicBezTo>
                    <a:pt x="20550" y="10144"/>
                    <a:pt x="20398" y="15357"/>
                    <a:pt x="20272" y="20571"/>
                  </a:cubicBezTo>
                  <a:cubicBezTo>
                    <a:pt x="19361" y="23987"/>
                    <a:pt x="14654" y="39248"/>
                    <a:pt x="0" y="51826"/>
                  </a:cubicBezTo>
                  <a:lnTo>
                    <a:pt x="18045" y="61772"/>
                  </a:lnTo>
                  <a:cubicBezTo>
                    <a:pt x="18045" y="61772"/>
                    <a:pt x="32875" y="42538"/>
                    <a:pt x="34773" y="26720"/>
                  </a:cubicBezTo>
                  <a:lnTo>
                    <a:pt x="42846" y="12649"/>
                  </a:lnTo>
                  <a:cubicBezTo>
                    <a:pt x="43201" y="12143"/>
                    <a:pt x="43125" y="11460"/>
                    <a:pt x="42669" y="11030"/>
                  </a:cubicBezTo>
                  <a:cubicBezTo>
                    <a:pt x="42474" y="10853"/>
                    <a:pt x="42212" y="10777"/>
                    <a:pt x="41917" y="10777"/>
                  </a:cubicBezTo>
                  <a:cubicBezTo>
                    <a:pt x="40988" y="10777"/>
                    <a:pt x="39739" y="11527"/>
                    <a:pt x="39278" y="12219"/>
                  </a:cubicBezTo>
                  <a:lnTo>
                    <a:pt x="38063" y="14320"/>
                  </a:lnTo>
                  <a:cubicBezTo>
                    <a:pt x="38418" y="13206"/>
                    <a:pt x="38747" y="12093"/>
                    <a:pt x="39101" y="10954"/>
                  </a:cubicBezTo>
                  <a:cubicBezTo>
                    <a:pt x="39556" y="9461"/>
                    <a:pt x="40037" y="7967"/>
                    <a:pt x="40442" y="6449"/>
                  </a:cubicBezTo>
                  <a:cubicBezTo>
                    <a:pt x="40594" y="5993"/>
                    <a:pt x="40619" y="5513"/>
                    <a:pt x="40493" y="5057"/>
                  </a:cubicBezTo>
                  <a:cubicBezTo>
                    <a:pt x="40240" y="4551"/>
                    <a:pt x="39759" y="4222"/>
                    <a:pt x="39227" y="4171"/>
                  </a:cubicBezTo>
                  <a:cubicBezTo>
                    <a:pt x="39164" y="4165"/>
                    <a:pt x="39102" y="4162"/>
                    <a:pt x="39042" y="4162"/>
                  </a:cubicBezTo>
                  <a:cubicBezTo>
                    <a:pt x="38860" y="4162"/>
                    <a:pt x="38690" y="4190"/>
                    <a:pt x="38519" y="4247"/>
                  </a:cubicBezTo>
                  <a:cubicBezTo>
                    <a:pt x="38063" y="4475"/>
                    <a:pt x="37810" y="5082"/>
                    <a:pt x="37582" y="5513"/>
                  </a:cubicBezTo>
                  <a:cubicBezTo>
                    <a:pt x="37380" y="5968"/>
                    <a:pt x="37152" y="6474"/>
                    <a:pt x="36975" y="6955"/>
                  </a:cubicBezTo>
                  <a:cubicBezTo>
                    <a:pt x="36595" y="7942"/>
                    <a:pt x="36266" y="8954"/>
                    <a:pt x="35963" y="9941"/>
                  </a:cubicBezTo>
                  <a:cubicBezTo>
                    <a:pt x="35811" y="10372"/>
                    <a:pt x="35710" y="10802"/>
                    <a:pt x="35634" y="11232"/>
                  </a:cubicBezTo>
                  <a:cubicBezTo>
                    <a:pt x="35811" y="9536"/>
                    <a:pt x="36899" y="4045"/>
                    <a:pt x="36950" y="3690"/>
                  </a:cubicBezTo>
                  <a:cubicBezTo>
                    <a:pt x="37177" y="2045"/>
                    <a:pt x="36393" y="1590"/>
                    <a:pt x="35912" y="1489"/>
                  </a:cubicBezTo>
                  <a:cubicBezTo>
                    <a:pt x="35737" y="1454"/>
                    <a:pt x="35574" y="1438"/>
                    <a:pt x="35422" y="1438"/>
                  </a:cubicBezTo>
                  <a:cubicBezTo>
                    <a:pt x="34369" y="1438"/>
                    <a:pt x="33875" y="2201"/>
                    <a:pt x="33786" y="2577"/>
                  </a:cubicBezTo>
                  <a:cubicBezTo>
                    <a:pt x="33128" y="5361"/>
                    <a:pt x="33154" y="5310"/>
                    <a:pt x="32521" y="8145"/>
                  </a:cubicBezTo>
                  <a:cubicBezTo>
                    <a:pt x="32420" y="8600"/>
                    <a:pt x="32268" y="9283"/>
                    <a:pt x="32141" y="9739"/>
                  </a:cubicBezTo>
                  <a:cubicBezTo>
                    <a:pt x="32521" y="8347"/>
                    <a:pt x="32344" y="4526"/>
                    <a:pt x="32420" y="1894"/>
                  </a:cubicBezTo>
                  <a:cubicBezTo>
                    <a:pt x="32469" y="533"/>
                    <a:pt x="31573" y="1"/>
                    <a:pt x="30750" y="1"/>
                  </a:cubicBezTo>
                  <a:close/>
                </a:path>
              </a:pathLst>
            </a:custGeom>
            <a:solidFill>
              <a:srgbClr val="FFB088"/>
            </a:solidFill>
            <a:ln>
              <a:noFill/>
            </a:ln>
          </p:spPr>
          <p:txBody>
            <a:bodyPr spcFirstLastPara="1" wrap="square" lIns="91425" tIns="91425" rIns="91425" bIns="91425" anchor="ctr" anchorCtr="0">
              <a:noAutofit/>
            </a:bodyPr>
            <a:lstStyle/>
            <a:p>
              <a:endParaRPr/>
            </a:p>
          </p:txBody>
        </p:sp>
        <p:sp>
          <p:nvSpPr>
            <p:cNvPr id="34" name="Google Shape;3125;p70"/>
            <p:cNvSpPr/>
            <p:nvPr/>
          </p:nvSpPr>
          <p:spPr>
            <a:xfrm>
              <a:off x="6829225" y="3119650"/>
              <a:ext cx="98400" cy="204150"/>
            </a:xfrm>
            <a:custGeom>
              <a:avLst/>
              <a:gdLst/>
              <a:ahLst/>
              <a:cxnLst/>
              <a:rect l="l" t="t" r="r" b="b"/>
              <a:pathLst>
                <a:path w="3936" h="8166" extrusionOk="0">
                  <a:moveTo>
                    <a:pt x="300" y="0"/>
                  </a:moveTo>
                  <a:cubicBezTo>
                    <a:pt x="135" y="0"/>
                    <a:pt x="0" y="227"/>
                    <a:pt x="164" y="371"/>
                  </a:cubicBezTo>
                  <a:cubicBezTo>
                    <a:pt x="316" y="472"/>
                    <a:pt x="3479" y="3104"/>
                    <a:pt x="1986" y="7912"/>
                  </a:cubicBezTo>
                  <a:cubicBezTo>
                    <a:pt x="1961" y="8013"/>
                    <a:pt x="2037" y="8115"/>
                    <a:pt x="2138" y="8165"/>
                  </a:cubicBezTo>
                  <a:lnTo>
                    <a:pt x="2214" y="8165"/>
                  </a:lnTo>
                  <a:cubicBezTo>
                    <a:pt x="2290" y="8165"/>
                    <a:pt x="2366" y="8089"/>
                    <a:pt x="2391" y="8013"/>
                  </a:cubicBezTo>
                  <a:cubicBezTo>
                    <a:pt x="3935" y="2952"/>
                    <a:pt x="468" y="92"/>
                    <a:pt x="417" y="42"/>
                  </a:cubicBezTo>
                  <a:cubicBezTo>
                    <a:pt x="379" y="13"/>
                    <a:pt x="339" y="0"/>
                    <a:pt x="300" y="0"/>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35" name="Google Shape;3126;p70"/>
            <p:cNvSpPr/>
            <p:nvPr/>
          </p:nvSpPr>
          <p:spPr>
            <a:xfrm>
              <a:off x="4743525" y="3876650"/>
              <a:ext cx="2160050" cy="974475"/>
            </a:xfrm>
            <a:custGeom>
              <a:avLst/>
              <a:gdLst/>
              <a:ahLst/>
              <a:cxnLst/>
              <a:rect l="l" t="t" r="r" b="b"/>
              <a:pathLst>
                <a:path w="86402" h="38979" extrusionOk="0">
                  <a:moveTo>
                    <a:pt x="66025" y="1"/>
                  </a:moveTo>
                  <a:cubicBezTo>
                    <a:pt x="65468" y="1"/>
                    <a:pt x="64918" y="253"/>
                    <a:pt x="64561" y="738"/>
                  </a:cubicBezTo>
                  <a:cubicBezTo>
                    <a:pt x="63979" y="1523"/>
                    <a:pt x="63169" y="2560"/>
                    <a:pt x="62131" y="3876"/>
                  </a:cubicBezTo>
                  <a:cubicBezTo>
                    <a:pt x="60663" y="5673"/>
                    <a:pt x="58613" y="6989"/>
                    <a:pt x="56639" y="7926"/>
                  </a:cubicBezTo>
                  <a:cubicBezTo>
                    <a:pt x="56260" y="7951"/>
                    <a:pt x="55880" y="7976"/>
                    <a:pt x="55501" y="8027"/>
                  </a:cubicBezTo>
                  <a:lnTo>
                    <a:pt x="29231" y="11190"/>
                  </a:lnTo>
                  <a:cubicBezTo>
                    <a:pt x="28801" y="11241"/>
                    <a:pt x="28371" y="11317"/>
                    <a:pt x="27966" y="11393"/>
                  </a:cubicBezTo>
                  <a:cubicBezTo>
                    <a:pt x="25410" y="11266"/>
                    <a:pt x="22170" y="10760"/>
                    <a:pt x="19665" y="9140"/>
                  </a:cubicBezTo>
                  <a:cubicBezTo>
                    <a:pt x="18248" y="8229"/>
                    <a:pt x="17159" y="7495"/>
                    <a:pt x="16349" y="6939"/>
                  </a:cubicBezTo>
                  <a:cubicBezTo>
                    <a:pt x="16025" y="6707"/>
                    <a:pt x="15657" y="6598"/>
                    <a:pt x="15295" y="6598"/>
                  </a:cubicBezTo>
                  <a:cubicBezTo>
                    <a:pt x="14666" y="6598"/>
                    <a:pt x="14054" y="6927"/>
                    <a:pt x="13717" y="7521"/>
                  </a:cubicBezTo>
                  <a:cubicBezTo>
                    <a:pt x="11085" y="11949"/>
                    <a:pt x="5872" y="22073"/>
                    <a:pt x="2076" y="23971"/>
                  </a:cubicBezTo>
                  <a:cubicBezTo>
                    <a:pt x="380" y="24856"/>
                    <a:pt x="1" y="27083"/>
                    <a:pt x="1291" y="28501"/>
                  </a:cubicBezTo>
                  <a:cubicBezTo>
                    <a:pt x="3569" y="31006"/>
                    <a:pt x="9415" y="34929"/>
                    <a:pt x="15109" y="37358"/>
                  </a:cubicBezTo>
                  <a:lnTo>
                    <a:pt x="15211" y="38978"/>
                  </a:lnTo>
                  <a:lnTo>
                    <a:pt x="75671" y="38978"/>
                  </a:lnTo>
                  <a:lnTo>
                    <a:pt x="74709" y="29690"/>
                  </a:lnTo>
                  <a:cubicBezTo>
                    <a:pt x="79543" y="25540"/>
                    <a:pt x="84225" y="19567"/>
                    <a:pt x="85642" y="16302"/>
                  </a:cubicBezTo>
                  <a:cubicBezTo>
                    <a:pt x="86401" y="14581"/>
                    <a:pt x="85313" y="12607"/>
                    <a:pt x="83466" y="12304"/>
                  </a:cubicBezTo>
                  <a:cubicBezTo>
                    <a:pt x="79265" y="11722"/>
                    <a:pt x="71115" y="3826"/>
                    <a:pt x="67243" y="460"/>
                  </a:cubicBezTo>
                  <a:cubicBezTo>
                    <a:pt x="66890" y="151"/>
                    <a:pt x="66456" y="1"/>
                    <a:pt x="6602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6" name="Google Shape;3127;p70"/>
            <p:cNvSpPr/>
            <p:nvPr/>
          </p:nvSpPr>
          <p:spPr>
            <a:xfrm>
              <a:off x="4746700" y="3876650"/>
              <a:ext cx="2156250" cy="696075"/>
            </a:xfrm>
            <a:custGeom>
              <a:avLst/>
              <a:gdLst/>
              <a:ahLst/>
              <a:cxnLst/>
              <a:rect l="l" t="t" r="r" b="b"/>
              <a:pathLst>
                <a:path w="86250" h="27843" extrusionOk="0">
                  <a:moveTo>
                    <a:pt x="65898" y="1"/>
                  </a:moveTo>
                  <a:cubicBezTo>
                    <a:pt x="65341" y="1"/>
                    <a:pt x="64791" y="253"/>
                    <a:pt x="64434" y="738"/>
                  </a:cubicBezTo>
                  <a:cubicBezTo>
                    <a:pt x="63852" y="1523"/>
                    <a:pt x="63042" y="2560"/>
                    <a:pt x="62004" y="3876"/>
                  </a:cubicBezTo>
                  <a:cubicBezTo>
                    <a:pt x="60536" y="5673"/>
                    <a:pt x="58486" y="6989"/>
                    <a:pt x="56512" y="7926"/>
                  </a:cubicBezTo>
                  <a:cubicBezTo>
                    <a:pt x="56133" y="7951"/>
                    <a:pt x="55753" y="7976"/>
                    <a:pt x="55374" y="8027"/>
                  </a:cubicBezTo>
                  <a:lnTo>
                    <a:pt x="29104" y="11190"/>
                  </a:lnTo>
                  <a:cubicBezTo>
                    <a:pt x="28674" y="11241"/>
                    <a:pt x="28244" y="11317"/>
                    <a:pt x="27839" y="11393"/>
                  </a:cubicBezTo>
                  <a:cubicBezTo>
                    <a:pt x="25283" y="11266"/>
                    <a:pt x="22043" y="10760"/>
                    <a:pt x="19538" y="9140"/>
                  </a:cubicBezTo>
                  <a:cubicBezTo>
                    <a:pt x="18121" y="8229"/>
                    <a:pt x="17032" y="7495"/>
                    <a:pt x="16222" y="6939"/>
                  </a:cubicBezTo>
                  <a:cubicBezTo>
                    <a:pt x="15898" y="6707"/>
                    <a:pt x="15530" y="6598"/>
                    <a:pt x="15168" y="6598"/>
                  </a:cubicBezTo>
                  <a:cubicBezTo>
                    <a:pt x="14539" y="6598"/>
                    <a:pt x="13927" y="6927"/>
                    <a:pt x="13590" y="7521"/>
                  </a:cubicBezTo>
                  <a:cubicBezTo>
                    <a:pt x="10958" y="11949"/>
                    <a:pt x="5745" y="22073"/>
                    <a:pt x="1949" y="23971"/>
                  </a:cubicBezTo>
                  <a:cubicBezTo>
                    <a:pt x="532" y="24705"/>
                    <a:pt x="0" y="26425"/>
                    <a:pt x="709" y="27843"/>
                  </a:cubicBezTo>
                  <a:cubicBezTo>
                    <a:pt x="987" y="27311"/>
                    <a:pt x="1392" y="26881"/>
                    <a:pt x="1924" y="26603"/>
                  </a:cubicBezTo>
                  <a:cubicBezTo>
                    <a:pt x="5720" y="24705"/>
                    <a:pt x="10908" y="14632"/>
                    <a:pt x="13540" y="10153"/>
                  </a:cubicBezTo>
                  <a:cubicBezTo>
                    <a:pt x="13895" y="9571"/>
                    <a:pt x="14519" y="9247"/>
                    <a:pt x="15154" y="9247"/>
                  </a:cubicBezTo>
                  <a:cubicBezTo>
                    <a:pt x="15514" y="9247"/>
                    <a:pt x="15877" y="9351"/>
                    <a:pt x="16197" y="9571"/>
                  </a:cubicBezTo>
                  <a:cubicBezTo>
                    <a:pt x="16982" y="10127"/>
                    <a:pt x="18095" y="10887"/>
                    <a:pt x="19487" y="11772"/>
                  </a:cubicBezTo>
                  <a:cubicBezTo>
                    <a:pt x="22018" y="13392"/>
                    <a:pt x="25257" y="13898"/>
                    <a:pt x="27788" y="14050"/>
                  </a:cubicBezTo>
                  <a:cubicBezTo>
                    <a:pt x="28218" y="13949"/>
                    <a:pt x="28649" y="13873"/>
                    <a:pt x="29053" y="13822"/>
                  </a:cubicBezTo>
                  <a:lnTo>
                    <a:pt x="55348" y="10659"/>
                  </a:lnTo>
                  <a:cubicBezTo>
                    <a:pt x="55728" y="10633"/>
                    <a:pt x="56107" y="10583"/>
                    <a:pt x="56487" y="10583"/>
                  </a:cubicBezTo>
                  <a:cubicBezTo>
                    <a:pt x="58436" y="9621"/>
                    <a:pt x="60511" y="8305"/>
                    <a:pt x="61954" y="6508"/>
                  </a:cubicBezTo>
                  <a:cubicBezTo>
                    <a:pt x="63016" y="5218"/>
                    <a:pt x="63801" y="4155"/>
                    <a:pt x="64383" y="3370"/>
                  </a:cubicBezTo>
                  <a:cubicBezTo>
                    <a:pt x="64740" y="2885"/>
                    <a:pt x="65290" y="2633"/>
                    <a:pt x="65848" y="2633"/>
                  </a:cubicBezTo>
                  <a:cubicBezTo>
                    <a:pt x="66278" y="2633"/>
                    <a:pt x="66713" y="2783"/>
                    <a:pt x="67066" y="3092"/>
                  </a:cubicBezTo>
                  <a:cubicBezTo>
                    <a:pt x="70963" y="6458"/>
                    <a:pt x="79087" y="14354"/>
                    <a:pt x="83288" y="14936"/>
                  </a:cubicBezTo>
                  <a:cubicBezTo>
                    <a:pt x="84199" y="15062"/>
                    <a:pt x="85009" y="15644"/>
                    <a:pt x="85414" y="16480"/>
                  </a:cubicBezTo>
                  <a:lnTo>
                    <a:pt x="85490" y="16328"/>
                  </a:lnTo>
                  <a:cubicBezTo>
                    <a:pt x="86249" y="14607"/>
                    <a:pt x="85186" y="12607"/>
                    <a:pt x="83339" y="12304"/>
                  </a:cubicBezTo>
                  <a:cubicBezTo>
                    <a:pt x="79138" y="11722"/>
                    <a:pt x="70988" y="3826"/>
                    <a:pt x="67116" y="460"/>
                  </a:cubicBezTo>
                  <a:cubicBezTo>
                    <a:pt x="66763" y="151"/>
                    <a:pt x="66329" y="1"/>
                    <a:pt x="65898" y="1"/>
                  </a:cubicBezTo>
                  <a:close/>
                </a:path>
              </a:pathLst>
            </a:custGeom>
            <a:solidFill>
              <a:srgbClr val="000000">
                <a:alpha val="8480"/>
              </a:srgbClr>
            </a:solidFill>
            <a:ln>
              <a:noFill/>
            </a:ln>
          </p:spPr>
          <p:txBody>
            <a:bodyPr spcFirstLastPara="1" wrap="square" lIns="91425" tIns="91425" rIns="91425" bIns="91425" anchor="ctr" anchorCtr="0">
              <a:noAutofit/>
            </a:bodyPr>
            <a:lstStyle/>
            <a:p>
              <a:endParaRPr/>
            </a:p>
          </p:txBody>
        </p:sp>
        <p:sp>
          <p:nvSpPr>
            <p:cNvPr id="37" name="Google Shape;3128;p70"/>
            <p:cNvSpPr/>
            <p:nvPr/>
          </p:nvSpPr>
          <p:spPr>
            <a:xfrm>
              <a:off x="5013050" y="4677725"/>
              <a:ext cx="248675" cy="173400"/>
            </a:xfrm>
            <a:custGeom>
              <a:avLst/>
              <a:gdLst/>
              <a:ahLst/>
              <a:cxnLst/>
              <a:rect l="l" t="t" r="r" b="b"/>
              <a:pathLst>
                <a:path w="9947" h="6936" extrusionOk="0">
                  <a:moveTo>
                    <a:pt x="9668" y="1"/>
                  </a:moveTo>
                  <a:cubicBezTo>
                    <a:pt x="7077" y="2916"/>
                    <a:pt x="2444" y="3208"/>
                    <a:pt x="695" y="3208"/>
                  </a:cubicBezTo>
                  <a:cubicBezTo>
                    <a:pt x="258" y="3208"/>
                    <a:pt x="1" y="3190"/>
                    <a:pt x="1" y="3190"/>
                  </a:cubicBezTo>
                  <a:lnTo>
                    <a:pt x="1" y="3190"/>
                  </a:lnTo>
                  <a:lnTo>
                    <a:pt x="4278" y="5341"/>
                  </a:lnTo>
                  <a:lnTo>
                    <a:pt x="4404" y="6935"/>
                  </a:lnTo>
                  <a:lnTo>
                    <a:pt x="9947" y="6859"/>
                  </a:lnTo>
                  <a:lnTo>
                    <a:pt x="9668" y="1"/>
                  </a:lnTo>
                  <a:close/>
                </a:path>
              </a:pathLst>
            </a:custGeom>
            <a:solidFill>
              <a:srgbClr val="000000">
                <a:alpha val="8480"/>
              </a:srgbClr>
            </a:solidFill>
            <a:ln>
              <a:noFill/>
            </a:ln>
          </p:spPr>
          <p:txBody>
            <a:bodyPr spcFirstLastPara="1" wrap="square" lIns="91425" tIns="91425" rIns="91425" bIns="91425" anchor="ctr" anchorCtr="0">
              <a:noAutofit/>
            </a:bodyPr>
            <a:lstStyle/>
            <a:p>
              <a:endParaRPr/>
            </a:p>
          </p:txBody>
        </p:sp>
        <p:sp>
          <p:nvSpPr>
            <p:cNvPr id="38" name="Google Shape;3129;p70"/>
            <p:cNvSpPr/>
            <p:nvPr/>
          </p:nvSpPr>
          <p:spPr>
            <a:xfrm>
              <a:off x="6432200" y="4482875"/>
              <a:ext cx="311300" cy="368875"/>
            </a:xfrm>
            <a:custGeom>
              <a:avLst/>
              <a:gdLst/>
              <a:ahLst/>
              <a:cxnLst/>
              <a:rect l="l" t="t" r="r" b="b"/>
              <a:pathLst>
                <a:path w="12452" h="14755" extrusionOk="0">
                  <a:moveTo>
                    <a:pt x="12451" y="0"/>
                  </a:moveTo>
                  <a:cubicBezTo>
                    <a:pt x="12451" y="0"/>
                    <a:pt x="6445" y="3505"/>
                    <a:pt x="1572" y="3505"/>
                  </a:cubicBezTo>
                  <a:cubicBezTo>
                    <a:pt x="1031" y="3505"/>
                    <a:pt x="504" y="3462"/>
                    <a:pt x="0" y="3366"/>
                  </a:cubicBezTo>
                  <a:lnTo>
                    <a:pt x="0" y="3366"/>
                  </a:lnTo>
                  <a:lnTo>
                    <a:pt x="2885" y="14754"/>
                  </a:lnTo>
                  <a:lnTo>
                    <a:pt x="8124" y="14754"/>
                  </a:lnTo>
                  <a:lnTo>
                    <a:pt x="6935" y="5145"/>
                  </a:lnTo>
                  <a:lnTo>
                    <a:pt x="6935" y="5145"/>
                  </a:lnTo>
                  <a:cubicBezTo>
                    <a:pt x="6939" y="5165"/>
                    <a:pt x="6956" y="5214"/>
                    <a:pt x="7038" y="5214"/>
                  </a:cubicBezTo>
                  <a:cubicBezTo>
                    <a:pt x="7325" y="5214"/>
                    <a:pt x="8402" y="4609"/>
                    <a:pt x="12451" y="0"/>
                  </a:cubicBezTo>
                  <a:close/>
                </a:path>
              </a:pathLst>
            </a:custGeom>
            <a:solidFill>
              <a:srgbClr val="000000">
                <a:alpha val="8480"/>
              </a:srgbClr>
            </a:solidFill>
            <a:ln>
              <a:noFill/>
            </a:ln>
          </p:spPr>
          <p:txBody>
            <a:bodyPr spcFirstLastPara="1" wrap="square" lIns="91425" tIns="91425" rIns="91425" bIns="91425" anchor="ctr" anchorCtr="0">
              <a:noAutofit/>
            </a:bodyPr>
            <a:lstStyle/>
            <a:p>
              <a:endParaRPr/>
            </a:p>
          </p:txBody>
        </p:sp>
        <p:sp>
          <p:nvSpPr>
            <p:cNvPr id="39" name="Google Shape;3130;p70"/>
            <p:cNvSpPr/>
            <p:nvPr/>
          </p:nvSpPr>
          <p:spPr>
            <a:xfrm>
              <a:off x="4742275" y="2160075"/>
              <a:ext cx="1824075" cy="1647300"/>
            </a:xfrm>
            <a:custGeom>
              <a:avLst/>
              <a:gdLst/>
              <a:ahLst/>
              <a:cxnLst/>
              <a:rect l="l" t="t" r="r" b="b"/>
              <a:pathLst>
                <a:path w="72963" h="65892" extrusionOk="0">
                  <a:moveTo>
                    <a:pt x="43074" y="0"/>
                  </a:moveTo>
                  <a:cubicBezTo>
                    <a:pt x="41507" y="0"/>
                    <a:pt x="39944" y="171"/>
                    <a:pt x="38417" y="514"/>
                  </a:cubicBezTo>
                  <a:cubicBezTo>
                    <a:pt x="33204" y="1703"/>
                    <a:pt x="28547" y="4866"/>
                    <a:pt x="23233" y="5423"/>
                  </a:cubicBezTo>
                  <a:cubicBezTo>
                    <a:pt x="22517" y="5493"/>
                    <a:pt x="21802" y="5517"/>
                    <a:pt x="21086" y="5517"/>
                  </a:cubicBezTo>
                  <a:cubicBezTo>
                    <a:pt x="19636" y="5517"/>
                    <a:pt x="18185" y="5420"/>
                    <a:pt x="16734" y="5420"/>
                  </a:cubicBezTo>
                  <a:cubicBezTo>
                    <a:pt x="16319" y="5420"/>
                    <a:pt x="15904" y="5428"/>
                    <a:pt x="15488" y="5449"/>
                  </a:cubicBezTo>
                  <a:cubicBezTo>
                    <a:pt x="12907" y="5550"/>
                    <a:pt x="10199" y="6233"/>
                    <a:pt x="8453" y="8182"/>
                  </a:cubicBezTo>
                  <a:cubicBezTo>
                    <a:pt x="6251" y="10662"/>
                    <a:pt x="6428" y="14964"/>
                    <a:pt x="8858" y="17293"/>
                  </a:cubicBezTo>
                  <a:cubicBezTo>
                    <a:pt x="5011" y="19444"/>
                    <a:pt x="1392" y="22557"/>
                    <a:pt x="354" y="27036"/>
                  </a:cubicBezTo>
                  <a:cubicBezTo>
                    <a:pt x="0" y="28605"/>
                    <a:pt x="76" y="30275"/>
                    <a:pt x="582" y="31819"/>
                  </a:cubicBezTo>
                  <a:cubicBezTo>
                    <a:pt x="1215" y="33768"/>
                    <a:pt x="2252" y="35059"/>
                    <a:pt x="3492" y="35868"/>
                  </a:cubicBezTo>
                  <a:cubicBezTo>
                    <a:pt x="3492" y="37033"/>
                    <a:pt x="3518" y="38197"/>
                    <a:pt x="3644" y="39361"/>
                  </a:cubicBezTo>
                  <a:lnTo>
                    <a:pt x="3771" y="40905"/>
                  </a:lnTo>
                  <a:cubicBezTo>
                    <a:pt x="5062" y="55184"/>
                    <a:pt x="17047" y="65892"/>
                    <a:pt x="31092" y="65892"/>
                  </a:cubicBezTo>
                  <a:cubicBezTo>
                    <a:pt x="31908" y="65892"/>
                    <a:pt x="32730" y="65856"/>
                    <a:pt x="33558" y="65782"/>
                  </a:cubicBezTo>
                  <a:lnTo>
                    <a:pt x="47351" y="64542"/>
                  </a:lnTo>
                  <a:cubicBezTo>
                    <a:pt x="61169" y="63302"/>
                    <a:pt x="71722" y="51711"/>
                    <a:pt x="71697" y="37868"/>
                  </a:cubicBezTo>
                  <a:cubicBezTo>
                    <a:pt x="71773" y="37564"/>
                    <a:pt x="71823" y="37260"/>
                    <a:pt x="71823" y="36957"/>
                  </a:cubicBezTo>
                  <a:cubicBezTo>
                    <a:pt x="71899" y="34755"/>
                    <a:pt x="71621" y="32578"/>
                    <a:pt x="71014" y="30478"/>
                  </a:cubicBezTo>
                  <a:cubicBezTo>
                    <a:pt x="70786" y="29187"/>
                    <a:pt x="70507" y="27897"/>
                    <a:pt x="70128" y="26656"/>
                  </a:cubicBezTo>
                  <a:cubicBezTo>
                    <a:pt x="72962" y="22936"/>
                    <a:pt x="72304" y="17115"/>
                    <a:pt x="69293" y="13446"/>
                  </a:cubicBezTo>
                  <a:cubicBezTo>
                    <a:pt x="66129" y="9599"/>
                    <a:pt x="61017" y="7878"/>
                    <a:pt x="56107" y="7827"/>
                  </a:cubicBezTo>
                  <a:cubicBezTo>
                    <a:pt x="55652" y="3981"/>
                    <a:pt x="51780" y="1501"/>
                    <a:pt x="48085" y="589"/>
                  </a:cubicBezTo>
                  <a:cubicBezTo>
                    <a:pt x="46435" y="197"/>
                    <a:pt x="44752" y="0"/>
                    <a:pt x="43074" y="0"/>
                  </a:cubicBezTo>
                  <a:close/>
                </a:path>
              </a:pathLst>
            </a:custGeom>
            <a:solidFill>
              <a:srgbClr val="3A011F"/>
            </a:solidFill>
            <a:ln>
              <a:noFill/>
            </a:ln>
          </p:spPr>
          <p:txBody>
            <a:bodyPr spcFirstLastPara="1" wrap="square" lIns="91425" tIns="91425" rIns="91425" bIns="91425" anchor="ctr" anchorCtr="0">
              <a:noAutofit/>
            </a:bodyPr>
            <a:lstStyle/>
            <a:p>
              <a:endParaRPr/>
            </a:p>
          </p:txBody>
        </p:sp>
        <p:sp>
          <p:nvSpPr>
            <p:cNvPr id="40" name="Google Shape;3131;p70"/>
            <p:cNvSpPr/>
            <p:nvPr/>
          </p:nvSpPr>
          <p:spPr>
            <a:xfrm>
              <a:off x="6138725" y="2161125"/>
              <a:ext cx="172625" cy="199400"/>
            </a:xfrm>
            <a:custGeom>
              <a:avLst/>
              <a:gdLst/>
              <a:ahLst/>
              <a:cxnLst/>
              <a:rect l="l" t="t" r="r" b="b"/>
              <a:pathLst>
                <a:path w="6905" h="7976" extrusionOk="0">
                  <a:moveTo>
                    <a:pt x="780" y="0"/>
                  </a:moveTo>
                  <a:cubicBezTo>
                    <a:pt x="26" y="0"/>
                    <a:pt x="1" y="1855"/>
                    <a:pt x="123" y="2446"/>
                  </a:cubicBezTo>
                  <a:cubicBezTo>
                    <a:pt x="351" y="3433"/>
                    <a:pt x="705" y="5255"/>
                    <a:pt x="1211" y="6140"/>
                  </a:cubicBezTo>
                  <a:cubicBezTo>
                    <a:pt x="1338" y="6343"/>
                    <a:pt x="1464" y="6520"/>
                    <a:pt x="1616" y="6697"/>
                  </a:cubicBezTo>
                  <a:cubicBezTo>
                    <a:pt x="1864" y="6974"/>
                    <a:pt x="2103" y="7033"/>
                    <a:pt x="2445" y="7033"/>
                  </a:cubicBezTo>
                  <a:cubicBezTo>
                    <a:pt x="2697" y="7033"/>
                    <a:pt x="3005" y="7001"/>
                    <a:pt x="3413" y="7001"/>
                  </a:cubicBezTo>
                  <a:cubicBezTo>
                    <a:pt x="3482" y="6998"/>
                    <a:pt x="3552" y="6997"/>
                    <a:pt x="3621" y="6997"/>
                  </a:cubicBezTo>
                  <a:cubicBezTo>
                    <a:pt x="4260" y="6997"/>
                    <a:pt x="4892" y="7104"/>
                    <a:pt x="5463" y="7355"/>
                  </a:cubicBezTo>
                  <a:cubicBezTo>
                    <a:pt x="5708" y="7453"/>
                    <a:pt x="6197" y="7975"/>
                    <a:pt x="6526" y="7975"/>
                  </a:cubicBezTo>
                  <a:cubicBezTo>
                    <a:pt x="6705" y="7975"/>
                    <a:pt x="6837" y="7820"/>
                    <a:pt x="6855" y="7355"/>
                  </a:cubicBezTo>
                  <a:cubicBezTo>
                    <a:pt x="6905" y="5729"/>
                    <a:pt x="5577" y="4658"/>
                    <a:pt x="4212" y="4658"/>
                  </a:cubicBezTo>
                  <a:cubicBezTo>
                    <a:pt x="3517" y="4658"/>
                    <a:pt x="2812" y="4935"/>
                    <a:pt x="2274" y="5558"/>
                  </a:cubicBezTo>
                  <a:cubicBezTo>
                    <a:pt x="2451" y="4673"/>
                    <a:pt x="2527" y="3762"/>
                    <a:pt x="2502" y="2850"/>
                  </a:cubicBezTo>
                  <a:cubicBezTo>
                    <a:pt x="2451" y="1914"/>
                    <a:pt x="2097" y="1054"/>
                    <a:pt x="1464" y="370"/>
                  </a:cubicBezTo>
                  <a:cubicBezTo>
                    <a:pt x="1188" y="109"/>
                    <a:pt x="963" y="0"/>
                    <a:pt x="780" y="0"/>
                  </a:cubicBezTo>
                  <a:close/>
                </a:path>
              </a:pathLst>
            </a:custGeom>
            <a:solidFill>
              <a:srgbClr val="3A011F"/>
            </a:solidFill>
            <a:ln>
              <a:noFill/>
            </a:ln>
          </p:spPr>
          <p:txBody>
            <a:bodyPr spcFirstLastPara="1" wrap="square" lIns="91425" tIns="91425" rIns="91425" bIns="91425" anchor="ctr" anchorCtr="0">
              <a:noAutofit/>
            </a:bodyPr>
            <a:lstStyle/>
            <a:p>
              <a:endParaRPr/>
            </a:p>
          </p:txBody>
        </p:sp>
        <p:sp>
          <p:nvSpPr>
            <p:cNvPr id="41" name="Google Shape;3132;p70"/>
            <p:cNvSpPr/>
            <p:nvPr/>
          </p:nvSpPr>
          <p:spPr>
            <a:xfrm>
              <a:off x="4848550" y="2717025"/>
              <a:ext cx="1739950" cy="1695775"/>
            </a:xfrm>
            <a:custGeom>
              <a:avLst/>
              <a:gdLst/>
              <a:ahLst/>
              <a:cxnLst/>
              <a:rect l="l" t="t" r="r" b="b"/>
              <a:pathLst>
                <a:path w="69598" h="67831" extrusionOk="0">
                  <a:moveTo>
                    <a:pt x="47630" y="0"/>
                  </a:moveTo>
                  <a:cubicBezTo>
                    <a:pt x="46769" y="861"/>
                    <a:pt x="45884" y="1645"/>
                    <a:pt x="44947" y="2404"/>
                  </a:cubicBezTo>
                  <a:cubicBezTo>
                    <a:pt x="43201" y="3746"/>
                    <a:pt x="41252" y="4783"/>
                    <a:pt x="39329" y="5821"/>
                  </a:cubicBezTo>
                  <a:cubicBezTo>
                    <a:pt x="35988" y="7618"/>
                    <a:pt x="32521" y="9440"/>
                    <a:pt x="28902" y="10579"/>
                  </a:cubicBezTo>
                  <a:cubicBezTo>
                    <a:pt x="26696" y="11291"/>
                    <a:pt x="24400" y="11646"/>
                    <a:pt x="22099" y="11646"/>
                  </a:cubicBezTo>
                  <a:cubicBezTo>
                    <a:pt x="21946" y="11646"/>
                    <a:pt x="21792" y="11645"/>
                    <a:pt x="21639" y="11642"/>
                  </a:cubicBezTo>
                  <a:cubicBezTo>
                    <a:pt x="19564" y="11591"/>
                    <a:pt x="18096" y="10807"/>
                    <a:pt x="16198" y="10250"/>
                  </a:cubicBezTo>
                  <a:cubicBezTo>
                    <a:pt x="15899" y="10158"/>
                    <a:pt x="15693" y="10114"/>
                    <a:pt x="15544" y="10114"/>
                  </a:cubicBezTo>
                  <a:cubicBezTo>
                    <a:pt x="15075" y="10114"/>
                    <a:pt x="15178" y="10556"/>
                    <a:pt x="14755" y="11363"/>
                  </a:cubicBezTo>
                  <a:cubicBezTo>
                    <a:pt x="14350" y="12097"/>
                    <a:pt x="13768" y="12730"/>
                    <a:pt x="13085" y="13211"/>
                  </a:cubicBezTo>
                  <a:cubicBezTo>
                    <a:pt x="12174" y="13869"/>
                    <a:pt x="11212" y="14426"/>
                    <a:pt x="10174" y="14881"/>
                  </a:cubicBezTo>
                  <a:cubicBezTo>
                    <a:pt x="9921" y="17361"/>
                    <a:pt x="9921" y="19841"/>
                    <a:pt x="10174" y="22296"/>
                  </a:cubicBezTo>
                  <a:lnTo>
                    <a:pt x="6986" y="22651"/>
                  </a:lnTo>
                  <a:cubicBezTo>
                    <a:pt x="2936" y="23081"/>
                    <a:pt x="1" y="26725"/>
                    <a:pt x="431" y="30800"/>
                  </a:cubicBezTo>
                  <a:lnTo>
                    <a:pt x="482" y="31179"/>
                  </a:lnTo>
                  <a:cubicBezTo>
                    <a:pt x="884" y="34964"/>
                    <a:pt x="4094" y="37776"/>
                    <a:pt x="7818" y="37776"/>
                  </a:cubicBezTo>
                  <a:cubicBezTo>
                    <a:pt x="8078" y="37776"/>
                    <a:pt x="8341" y="37762"/>
                    <a:pt x="8605" y="37734"/>
                  </a:cubicBezTo>
                  <a:lnTo>
                    <a:pt x="10832" y="37481"/>
                  </a:lnTo>
                  <a:cubicBezTo>
                    <a:pt x="12806" y="46364"/>
                    <a:pt x="20070" y="53070"/>
                    <a:pt x="29079" y="54336"/>
                  </a:cubicBezTo>
                  <a:lnTo>
                    <a:pt x="29864" y="61650"/>
                  </a:lnTo>
                  <a:cubicBezTo>
                    <a:pt x="30197" y="65200"/>
                    <a:pt x="33201" y="67830"/>
                    <a:pt x="36698" y="67830"/>
                  </a:cubicBezTo>
                  <a:cubicBezTo>
                    <a:pt x="36915" y="67830"/>
                    <a:pt x="37134" y="67820"/>
                    <a:pt x="37355" y="67800"/>
                  </a:cubicBezTo>
                  <a:lnTo>
                    <a:pt x="42341" y="67268"/>
                  </a:lnTo>
                  <a:cubicBezTo>
                    <a:pt x="46086" y="66813"/>
                    <a:pt x="48794" y="63421"/>
                    <a:pt x="48339" y="59650"/>
                  </a:cubicBezTo>
                  <a:lnTo>
                    <a:pt x="47503" y="51805"/>
                  </a:lnTo>
                  <a:cubicBezTo>
                    <a:pt x="55070" y="48211"/>
                    <a:pt x="59930" y="40568"/>
                    <a:pt x="59955" y="32192"/>
                  </a:cubicBezTo>
                  <a:lnTo>
                    <a:pt x="62612" y="31913"/>
                  </a:lnTo>
                  <a:cubicBezTo>
                    <a:pt x="66661" y="31458"/>
                    <a:pt x="69597" y="27813"/>
                    <a:pt x="69167" y="23764"/>
                  </a:cubicBezTo>
                  <a:lnTo>
                    <a:pt x="69142" y="23385"/>
                  </a:lnTo>
                  <a:cubicBezTo>
                    <a:pt x="68717" y="19590"/>
                    <a:pt x="65528" y="16783"/>
                    <a:pt x="61821" y="16783"/>
                  </a:cubicBezTo>
                  <a:cubicBezTo>
                    <a:pt x="61547" y="16783"/>
                    <a:pt x="61271" y="16799"/>
                    <a:pt x="60992" y="16830"/>
                  </a:cubicBezTo>
                  <a:lnTo>
                    <a:pt x="56437" y="17311"/>
                  </a:lnTo>
                  <a:cubicBezTo>
                    <a:pt x="56310" y="17235"/>
                    <a:pt x="56209" y="17159"/>
                    <a:pt x="56083" y="17083"/>
                  </a:cubicBezTo>
                  <a:cubicBezTo>
                    <a:pt x="54412" y="15843"/>
                    <a:pt x="53020" y="14097"/>
                    <a:pt x="52616" y="12047"/>
                  </a:cubicBezTo>
                  <a:cubicBezTo>
                    <a:pt x="52413" y="11085"/>
                    <a:pt x="52413" y="10022"/>
                    <a:pt x="51856" y="9212"/>
                  </a:cubicBezTo>
                  <a:cubicBezTo>
                    <a:pt x="51502" y="8731"/>
                    <a:pt x="51072" y="8301"/>
                    <a:pt x="50591" y="7947"/>
                  </a:cubicBezTo>
                  <a:cubicBezTo>
                    <a:pt x="48541" y="6099"/>
                    <a:pt x="47731" y="3113"/>
                    <a:pt x="48364" y="456"/>
                  </a:cubicBezTo>
                  <a:cubicBezTo>
                    <a:pt x="48111" y="304"/>
                    <a:pt x="47883" y="127"/>
                    <a:pt x="47630" y="0"/>
                  </a:cubicBezTo>
                  <a:close/>
                </a:path>
              </a:pathLst>
            </a:custGeom>
            <a:solidFill>
              <a:srgbClr val="FFB088"/>
            </a:solidFill>
            <a:ln>
              <a:noFill/>
            </a:ln>
          </p:spPr>
          <p:txBody>
            <a:bodyPr spcFirstLastPara="1" wrap="square" lIns="91425" tIns="91425" rIns="91425" bIns="91425" anchor="ctr" anchorCtr="0">
              <a:noAutofit/>
            </a:bodyPr>
            <a:lstStyle/>
            <a:p>
              <a:endParaRPr/>
            </a:p>
          </p:txBody>
        </p:sp>
        <p:sp>
          <p:nvSpPr>
            <p:cNvPr id="42" name="Google Shape;3133;p70"/>
            <p:cNvSpPr/>
            <p:nvPr/>
          </p:nvSpPr>
          <p:spPr>
            <a:xfrm>
              <a:off x="6375875" y="3209025"/>
              <a:ext cx="78475" cy="197025"/>
            </a:xfrm>
            <a:custGeom>
              <a:avLst/>
              <a:gdLst/>
              <a:ahLst/>
              <a:cxnLst/>
              <a:rect l="l" t="t" r="r" b="b"/>
              <a:pathLst>
                <a:path w="3139" h="7881" extrusionOk="0">
                  <a:moveTo>
                    <a:pt x="2778" y="0"/>
                  </a:moveTo>
                  <a:cubicBezTo>
                    <a:pt x="2729" y="0"/>
                    <a:pt x="2680" y="11"/>
                    <a:pt x="2633" y="35"/>
                  </a:cubicBezTo>
                  <a:cubicBezTo>
                    <a:pt x="1823" y="440"/>
                    <a:pt x="1190" y="1098"/>
                    <a:pt x="785" y="1908"/>
                  </a:cubicBezTo>
                  <a:cubicBezTo>
                    <a:pt x="380" y="2692"/>
                    <a:pt x="153" y="3527"/>
                    <a:pt x="51" y="4388"/>
                  </a:cubicBezTo>
                  <a:cubicBezTo>
                    <a:pt x="1" y="4818"/>
                    <a:pt x="1" y="5248"/>
                    <a:pt x="51" y="5679"/>
                  </a:cubicBezTo>
                  <a:cubicBezTo>
                    <a:pt x="228" y="6590"/>
                    <a:pt x="760" y="7374"/>
                    <a:pt x="1544" y="7830"/>
                  </a:cubicBezTo>
                  <a:cubicBezTo>
                    <a:pt x="1595" y="7855"/>
                    <a:pt x="1646" y="7880"/>
                    <a:pt x="1696" y="7880"/>
                  </a:cubicBezTo>
                  <a:cubicBezTo>
                    <a:pt x="1823" y="7880"/>
                    <a:pt x="1924" y="7830"/>
                    <a:pt x="1975" y="7728"/>
                  </a:cubicBezTo>
                  <a:cubicBezTo>
                    <a:pt x="2076" y="7577"/>
                    <a:pt x="2025" y="7374"/>
                    <a:pt x="1873" y="7298"/>
                  </a:cubicBezTo>
                  <a:cubicBezTo>
                    <a:pt x="1241" y="6919"/>
                    <a:pt x="811" y="6286"/>
                    <a:pt x="684" y="5577"/>
                  </a:cubicBezTo>
                  <a:cubicBezTo>
                    <a:pt x="633" y="5198"/>
                    <a:pt x="633" y="4843"/>
                    <a:pt x="684" y="4464"/>
                  </a:cubicBezTo>
                  <a:cubicBezTo>
                    <a:pt x="760" y="3679"/>
                    <a:pt x="962" y="2920"/>
                    <a:pt x="1317" y="2211"/>
                  </a:cubicBezTo>
                  <a:cubicBezTo>
                    <a:pt x="1671" y="1503"/>
                    <a:pt x="2228" y="946"/>
                    <a:pt x="2911" y="592"/>
                  </a:cubicBezTo>
                  <a:cubicBezTo>
                    <a:pt x="3063" y="516"/>
                    <a:pt x="3139" y="339"/>
                    <a:pt x="3063" y="161"/>
                  </a:cubicBezTo>
                  <a:cubicBezTo>
                    <a:pt x="2993" y="57"/>
                    <a:pt x="2887" y="0"/>
                    <a:pt x="2778" y="0"/>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43" name="Google Shape;3134;p70"/>
            <p:cNvSpPr/>
            <p:nvPr/>
          </p:nvSpPr>
          <p:spPr>
            <a:xfrm>
              <a:off x="6438525" y="3314850"/>
              <a:ext cx="75950" cy="126000"/>
            </a:xfrm>
            <a:custGeom>
              <a:avLst/>
              <a:gdLst/>
              <a:ahLst/>
              <a:cxnLst/>
              <a:rect l="l" t="t" r="r" b="b"/>
              <a:pathLst>
                <a:path w="3038" h="5040" extrusionOk="0">
                  <a:moveTo>
                    <a:pt x="514" y="0"/>
                  </a:moveTo>
                  <a:cubicBezTo>
                    <a:pt x="478" y="0"/>
                    <a:pt x="442" y="1"/>
                    <a:pt x="405" y="3"/>
                  </a:cubicBezTo>
                  <a:cubicBezTo>
                    <a:pt x="0" y="3"/>
                    <a:pt x="0" y="636"/>
                    <a:pt x="405" y="636"/>
                  </a:cubicBezTo>
                  <a:cubicBezTo>
                    <a:pt x="441" y="633"/>
                    <a:pt x="477" y="632"/>
                    <a:pt x="512" y="632"/>
                  </a:cubicBezTo>
                  <a:cubicBezTo>
                    <a:pt x="830" y="632"/>
                    <a:pt x="1144" y="732"/>
                    <a:pt x="1417" y="914"/>
                  </a:cubicBezTo>
                  <a:cubicBezTo>
                    <a:pt x="1645" y="1091"/>
                    <a:pt x="1797" y="1319"/>
                    <a:pt x="1898" y="1597"/>
                  </a:cubicBezTo>
                  <a:cubicBezTo>
                    <a:pt x="2354" y="2635"/>
                    <a:pt x="1949" y="3875"/>
                    <a:pt x="962" y="4432"/>
                  </a:cubicBezTo>
                  <a:cubicBezTo>
                    <a:pt x="683" y="4609"/>
                    <a:pt x="810" y="5014"/>
                    <a:pt x="1114" y="5039"/>
                  </a:cubicBezTo>
                  <a:cubicBezTo>
                    <a:pt x="1190" y="5014"/>
                    <a:pt x="1240" y="5014"/>
                    <a:pt x="1291" y="4963"/>
                  </a:cubicBezTo>
                  <a:cubicBezTo>
                    <a:pt x="2531" y="4229"/>
                    <a:pt x="3037" y="2686"/>
                    <a:pt x="2480" y="1344"/>
                  </a:cubicBezTo>
                  <a:cubicBezTo>
                    <a:pt x="2328" y="965"/>
                    <a:pt x="2101" y="661"/>
                    <a:pt x="1772" y="408"/>
                  </a:cubicBezTo>
                  <a:cubicBezTo>
                    <a:pt x="1396" y="150"/>
                    <a:pt x="977" y="0"/>
                    <a:pt x="514" y="0"/>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44" name="Google Shape;3135;p70"/>
            <p:cNvSpPr/>
            <p:nvPr/>
          </p:nvSpPr>
          <p:spPr>
            <a:xfrm>
              <a:off x="4953375" y="3374475"/>
              <a:ext cx="108425" cy="186575"/>
            </a:xfrm>
            <a:custGeom>
              <a:avLst/>
              <a:gdLst/>
              <a:ahLst/>
              <a:cxnLst/>
              <a:rect l="l" t="t" r="r" b="b"/>
              <a:pathLst>
                <a:path w="4337" h="7463" extrusionOk="0">
                  <a:moveTo>
                    <a:pt x="420" y="0"/>
                  </a:moveTo>
                  <a:cubicBezTo>
                    <a:pt x="86" y="0"/>
                    <a:pt x="1" y="561"/>
                    <a:pt x="388" y="630"/>
                  </a:cubicBezTo>
                  <a:cubicBezTo>
                    <a:pt x="1122" y="832"/>
                    <a:pt x="1806" y="1262"/>
                    <a:pt x="2286" y="1844"/>
                  </a:cubicBezTo>
                  <a:cubicBezTo>
                    <a:pt x="2793" y="2452"/>
                    <a:pt x="3172" y="3160"/>
                    <a:pt x="3425" y="3920"/>
                  </a:cubicBezTo>
                  <a:cubicBezTo>
                    <a:pt x="3527" y="4249"/>
                    <a:pt x="3603" y="4628"/>
                    <a:pt x="3653" y="4983"/>
                  </a:cubicBezTo>
                  <a:cubicBezTo>
                    <a:pt x="3678" y="5716"/>
                    <a:pt x="3400" y="6425"/>
                    <a:pt x="2869" y="6931"/>
                  </a:cubicBezTo>
                  <a:cubicBezTo>
                    <a:pt x="2742" y="7032"/>
                    <a:pt x="2742" y="7235"/>
                    <a:pt x="2869" y="7361"/>
                  </a:cubicBezTo>
                  <a:cubicBezTo>
                    <a:pt x="2919" y="7437"/>
                    <a:pt x="3020" y="7463"/>
                    <a:pt x="3096" y="7463"/>
                  </a:cubicBezTo>
                  <a:cubicBezTo>
                    <a:pt x="3172" y="7463"/>
                    <a:pt x="3248" y="7437"/>
                    <a:pt x="3324" y="7387"/>
                  </a:cubicBezTo>
                  <a:cubicBezTo>
                    <a:pt x="3982" y="6754"/>
                    <a:pt x="4336" y="5868"/>
                    <a:pt x="4286" y="4957"/>
                  </a:cubicBezTo>
                  <a:cubicBezTo>
                    <a:pt x="4235" y="4527"/>
                    <a:pt x="4159" y="4097"/>
                    <a:pt x="4007" y="3692"/>
                  </a:cubicBezTo>
                  <a:cubicBezTo>
                    <a:pt x="3729" y="2882"/>
                    <a:pt x="3299" y="2097"/>
                    <a:pt x="2742" y="1439"/>
                  </a:cubicBezTo>
                  <a:cubicBezTo>
                    <a:pt x="2185" y="731"/>
                    <a:pt x="1401" y="250"/>
                    <a:pt x="540" y="22"/>
                  </a:cubicBezTo>
                  <a:cubicBezTo>
                    <a:pt x="497" y="7"/>
                    <a:pt x="457" y="0"/>
                    <a:pt x="420" y="0"/>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45" name="Google Shape;3136;p70"/>
            <p:cNvSpPr/>
            <p:nvPr/>
          </p:nvSpPr>
          <p:spPr>
            <a:xfrm>
              <a:off x="4962450" y="3469825"/>
              <a:ext cx="67075" cy="124750"/>
            </a:xfrm>
            <a:custGeom>
              <a:avLst/>
              <a:gdLst/>
              <a:ahLst/>
              <a:cxnLst/>
              <a:rect l="l" t="t" r="r" b="b"/>
              <a:pathLst>
                <a:path w="2683" h="4990" extrusionOk="0">
                  <a:moveTo>
                    <a:pt x="2103" y="1"/>
                  </a:moveTo>
                  <a:cubicBezTo>
                    <a:pt x="2086" y="1"/>
                    <a:pt x="2068" y="2"/>
                    <a:pt x="2050" y="4"/>
                  </a:cubicBezTo>
                  <a:cubicBezTo>
                    <a:pt x="1569" y="80"/>
                    <a:pt x="1139" y="333"/>
                    <a:pt x="810" y="662"/>
                  </a:cubicBezTo>
                  <a:cubicBezTo>
                    <a:pt x="557" y="966"/>
                    <a:pt x="380" y="1320"/>
                    <a:pt x="304" y="1700"/>
                  </a:cubicBezTo>
                  <a:cubicBezTo>
                    <a:pt x="0" y="3092"/>
                    <a:pt x="785" y="4509"/>
                    <a:pt x="2151" y="4965"/>
                  </a:cubicBezTo>
                  <a:cubicBezTo>
                    <a:pt x="2177" y="4990"/>
                    <a:pt x="2202" y="4990"/>
                    <a:pt x="2252" y="4990"/>
                  </a:cubicBezTo>
                  <a:cubicBezTo>
                    <a:pt x="2607" y="4990"/>
                    <a:pt x="2683" y="4484"/>
                    <a:pt x="2354" y="4383"/>
                  </a:cubicBezTo>
                  <a:cubicBezTo>
                    <a:pt x="1316" y="4003"/>
                    <a:pt x="683" y="2915"/>
                    <a:pt x="911" y="1827"/>
                  </a:cubicBezTo>
                  <a:cubicBezTo>
                    <a:pt x="962" y="1548"/>
                    <a:pt x="1088" y="1295"/>
                    <a:pt x="1265" y="1093"/>
                  </a:cubicBezTo>
                  <a:cubicBezTo>
                    <a:pt x="1519" y="840"/>
                    <a:pt x="1822" y="688"/>
                    <a:pt x="2177" y="612"/>
                  </a:cubicBezTo>
                  <a:cubicBezTo>
                    <a:pt x="2354" y="586"/>
                    <a:pt x="2455" y="409"/>
                    <a:pt x="2430" y="257"/>
                  </a:cubicBezTo>
                  <a:cubicBezTo>
                    <a:pt x="2384" y="98"/>
                    <a:pt x="2257" y="1"/>
                    <a:pt x="2103" y="1"/>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46" name="Google Shape;3137;p70"/>
            <p:cNvSpPr/>
            <p:nvPr/>
          </p:nvSpPr>
          <p:spPr>
            <a:xfrm>
              <a:off x="5788750" y="3572425"/>
              <a:ext cx="184750" cy="217025"/>
            </a:xfrm>
            <a:custGeom>
              <a:avLst/>
              <a:gdLst/>
              <a:ahLst/>
              <a:cxnLst/>
              <a:rect l="l" t="t" r="r" b="b"/>
              <a:pathLst>
                <a:path w="7390" h="8681" extrusionOk="0">
                  <a:moveTo>
                    <a:pt x="5644" y="0"/>
                  </a:moveTo>
                  <a:lnTo>
                    <a:pt x="5644" y="0"/>
                  </a:lnTo>
                  <a:cubicBezTo>
                    <a:pt x="0" y="3720"/>
                    <a:pt x="1417" y="8681"/>
                    <a:pt x="1417" y="8681"/>
                  </a:cubicBezTo>
                  <a:cubicBezTo>
                    <a:pt x="2354" y="8428"/>
                    <a:pt x="3265" y="8023"/>
                    <a:pt x="4075" y="7491"/>
                  </a:cubicBezTo>
                  <a:cubicBezTo>
                    <a:pt x="7390" y="5365"/>
                    <a:pt x="6428" y="1822"/>
                    <a:pt x="5644" y="0"/>
                  </a:cubicBezTo>
                  <a:close/>
                </a:path>
              </a:pathLst>
            </a:custGeom>
            <a:solidFill>
              <a:srgbClr val="EB657A"/>
            </a:solidFill>
            <a:ln>
              <a:noFill/>
            </a:ln>
          </p:spPr>
          <p:txBody>
            <a:bodyPr spcFirstLastPara="1" wrap="square" lIns="91425" tIns="91425" rIns="91425" bIns="91425" anchor="ctr" anchorCtr="0">
              <a:noAutofit/>
            </a:bodyPr>
            <a:lstStyle/>
            <a:p>
              <a:endParaRPr/>
            </a:p>
          </p:txBody>
        </p:sp>
        <p:sp>
          <p:nvSpPr>
            <p:cNvPr id="47" name="Google Shape;3138;p70"/>
            <p:cNvSpPr/>
            <p:nvPr/>
          </p:nvSpPr>
          <p:spPr>
            <a:xfrm>
              <a:off x="5995100" y="3206025"/>
              <a:ext cx="366875" cy="312625"/>
            </a:xfrm>
            <a:custGeom>
              <a:avLst/>
              <a:gdLst/>
              <a:ahLst/>
              <a:cxnLst/>
              <a:rect l="l" t="t" r="r" b="b"/>
              <a:pathLst>
                <a:path w="14675" h="12505" extrusionOk="0">
                  <a:moveTo>
                    <a:pt x="6363" y="0"/>
                  </a:moveTo>
                  <a:cubicBezTo>
                    <a:pt x="3005" y="0"/>
                    <a:pt x="222" y="2648"/>
                    <a:pt x="123" y="6052"/>
                  </a:cubicBezTo>
                  <a:cubicBezTo>
                    <a:pt x="0" y="9883"/>
                    <a:pt x="3131" y="12505"/>
                    <a:pt x="6413" y="12505"/>
                  </a:cubicBezTo>
                  <a:cubicBezTo>
                    <a:pt x="7879" y="12505"/>
                    <a:pt x="9375" y="11982"/>
                    <a:pt x="10626" y="10809"/>
                  </a:cubicBezTo>
                  <a:cubicBezTo>
                    <a:pt x="14675" y="6988"/>
                    <a:pt x="12119" y="180"/>
                    <a:pt x="6551" y="3"/>
                  </a:cubicBezTo>
                  <a:cubicBezTo>
                    <a:pt x="6488" y="1"/>
                    <a:pt x="6425" y="0"/>
                    <a:pt x="6363" y="0"/>
                  </a:cubicBezTo>
                  <a:close/>
                </a:path>
              </a:pathLst>
            </a:custGeom>
            <a:solidFill>
              <a:srgbClr val="E09684"/>
            </a:solidFill>
            <a:ln>
              <a:noFill/>
            </a:ln>
          </p:spPr>
          <p:txBody>
            <a:bodyPr spcFirstLastPara="1" wrap="square" lIns="91425" tIns="91425" rIns="91425" bIns="91425" anchor="ctr" anchorCtr="0">
              <a:noAutofit/>
            </a:bodyPr>
            <a:lstStyle/>
            <a:p>
              <a:endParaRPr/>
            </a:p>
          </p:txBody>
        </p:sp>
        <p:sp>
          <p:nvSpPr>
            <p:cNvPr id="48" name="Google Shape;3139;p70"/>
            <p:cNvSpPr/>
            <p:nvPr/>
          </p:nvSpPr>
          <p:spPr>
            <a:xfrm>
              <a:off x="5829225" y="3134975"/>
              <a:ext cx="131000" cy="153800"/>
            </a:xfrm>
            <a:custGeom>
              <a:avLst/>
              <a:gdLst/>
              <a:ahLst/>
              <a:cxnLst/>
              <a:rect l="l" t="t" r="r" b="b"/>
              <a:pathLst>
                <a:path w="5240" h="6152" extrusionOk="0">
                  <a:moveTo>
                    <a:pt x="2305" y="0"/>
                  </a:moveTo>
                  <a:cubicBezTo>
                    <a:pt x="2186" y="0"/>
                    <a:pt x="2068" y="12"/>
                    <a:pt x="1949" y="36"/>
                  </a:cubicBezTo>
                  <a:cubicBezTo>
                    <a:pt x="709" y="314"/>
                    <a:pt x="1" y="1909"/>
                    <a:pt x="355" y="3579"/>
                  </a:cubicBezTo>
                  <a:cubicBezTo>
                    <a:pt x="696" y="5080"/>
                    <a:pt x="1793" y="6152"/>
                    <a:pt x="2912" y="6152"/>
                  </a:cubicBezTo>
                  <a:cubicBezTo>
                    <a:pt x="3038" y="6152"/>
                    <a:pt x="3165" y="6138"/>
                    <a:pt x="3291" y="6110"/>
                  </a:cubicBezTo>
                  <a:cubicBezTo>
                    <a:pt x="4531" y="5831"/>
                    <a:pt x="5239" y="4237"/>
                    <a:pt x="4885" y="2567"/>
                  </a:cubicBezTo>
                  <a:cubicBezTo>
                    <a:pt x="4542" y="1056"/>
                    <a:pt x="3432" y="0"/>
                    <a:pt x="2305" y="0"/>
                  </a:cubicBezTo>
                  <a:close/>
                </a:path>
              </a:pathLst>
            </a:custGeom>
            <a:solidFill>
              <a:srgbClr val="271625"/>
            </a:solidFill>
            <a:ln>
              <a:noFill/>
            </a:ln>
          </p:spPr>
          <p:txBody>
            <a:bodyPr spcFirstLastPara="1" wrap="square" lIns="91425" tIns="91425" rIns="91425" bIns="91425" anchor="ctr" anchorCtr="0">
              <a:noAutofit/>
            </a:bodyPr>
            <a:lstStyle/>
            <a:p>
              <a:endParaRPr/>
            </a:p>
          </p:txBody>
        </p:sp>
        <p:sp>
          <p:nvSpPr>
            <p:cNvPr id="49" name="Google Shape;3140;p70"/>
            <p:cNvSpPr/>
            <p:nvPr/>
          </p:nvSpPr>
          <p:spPr>
            <a:xfrm>
              <a:off x="5596400" y="3535675"/>
              <a:ext cx="333450" cy="262900"/>
            </a:xfrm>
            <a:custGeom>
              <a:avLst/>
              <a:gdLst/>
              <a:ahLst/>
              <a:cxnLst/>
              <a:rect l="l" t="t" r="r" b="b"/>
              <a:pathLst>
                <a:path w="13338" h="10516" extrusionOk="0">
                  <a:moveTo>
                    <a:pt x="11750" y="1"/>
                  </a:moveTo>
                  <a:cubicBezTo>
                    <a:pt x="10262" y="1"/>
                    <a:pt x="10548" y="1177"/>
                    <a:pt x="10275" y="1673"/>
                  </a:cubicBezTo>
                  <a:cubicBezTo>
                    <a:pt x="8048" y="5621"/>
                    <a:pt x="2000" y="5317"/>
                    <a:pt x="1139" y="6633"/>
                  </a:cubicBezTo>
                  <a:cubicBezTo>
                    <a:pt x="1" y="8413"/>
                    <a:pt x="2824" y="10515"/>
                    <a:pt x="6549" y="10515"/>
                  </a:cubicBezTo>
                  <a:cubicBezTo>
                    <a:pt x="7378" y="10515"/>
                    <a:pt x="8252" y="10411"/>
                    <a:pt x="9137" y="10176"/>
                  </a:cubicBezTo>
                  <a:cubicBezTo>
                    <a:pt x="9137" y="10176"/>
                    <a:pt x="7694" y="5216"/>
                    <a:pt x="13338" y="1496"/>
                  </a:cubicBezTo>
                  <a:cubicBezTo>
                    <a:pt x="13009" y="762"/>
                    <a:pt x="12528" y="2"/>
                    <a:pt x="11845" y="2"/>
                  </a:cubicBezTo>
                  <a:cubicBezTo>
                    <a:pt x="11812" y="1"/>
                    <a:pt x="11781" y="1"/>
                    <a:pt x="11750" y="1"/>
                  </a:cubicBezTo>
                  <a:close/>
                </a:path>
              </a:pathLst>
            </a:custGeom>
            <a:solidFill>
              <a:srgbClr val="271625"/>
            </a:solidFill>
            <a:ln>
              <a:noFill/>
            </a:ln>
          </p:spPr>
          <p:txBody>
            <a:bodyPr spcFirstLastPara="1" wrap="square" lIns="91425" tIns="91425" rIns="91425" bIns="91425" anchor="ctr" anchorCtr="0">
              <a:noAutofit/>
            </a:bodyPr>
            <a:lstStyle/>
            <a:p>
              <a:endParaRPr/>
            </a:p>
          </p:txBody>
        </p:sp>
        <p:sp>
          <p:nvSpPr>
            <p:cNvPr id="50" name="Google Shape;3141;p70"/>
            <p:cNvSpPr/>
            <p:nvPr/>
          </p:nvSpPr>
          <p:spPr>
            <a:xfrm>
              <a:off x="5624875" y="3554075"/>
              <a:ext cx="234750" cy="162300"/>
            </a:xfrm>
            <a:custGeom>
              <a:avLst/>
              <a:gdLst/>
              <a:ahLst/>
              <a:cxnLst/>
              <a:rect l="l" t="t" r="r" b="b"/>
              <a:pathLst>
                <a:path w="9390" h="6492" extrusionOk="0">
                  <a:moveTo>
                    <a:pt x="9390" y="0"/>
                  </a:moveTo>
                  <a:cubicBezTo>
                    <a:pt x="9389" y="1"/>
                    <a:pt x="6378" y="2784"/>
                    <a:pt x="5188" y="3417"/>
                  </a:cubicBezTo>
                  <a:cubicBezTo>
                    <a:pt x="1873" y="5163"/>
                    <a:pt x="0" y="5340"/>
                    <a:pt x="228" y="5644"/>
                  </a:cubicBezTo>
                  <a:cubicBezTo>
                    <a:pt x="700" y="6218"/>
                    <a:pt x="1504" y="6492"/>
                    <a:pt x="2446" y="6492"/>
                  </a:cubicBezTo>
                  <a:cubicBezTo>
                    <a:pt x="5237" y="6492"/>
                    <a:pt x="9238" y="4088"/>
                    <a:pt x="93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 name="Google Shape;3142;p70"/>
            <p:cNvSpPr/>
            <p:nvPr/>
          </p:nvSpPr>
          <p:spPr>
            <a:xfrm>
              <a:off x="5383825" y="3176975"/>
              <a:ext cx="118325" cy="155050"/>
            </a:xfrm>
            <a:custGeom>
              <a:avLst/>
              <a:gdLst/>
              <a:ahLst/>
              <a:cxnLst/>
              <a:rect l="l" t="t" r="r" b="b"/>
              <a:pathLst>
                <a:path w="4733" h="6202" extrusionOk="0">
                  <a:moveTo>
                    <a:pt x="2444" y="1"/>
                  </a:moveTo>
                  <a:cubicBezTo>
                    <a:pt x="1169" y="1"/>
                    <a:pt x="101" y="1333"/>
                    <a:pt x="51" y="3038"/>
                  </a:cubicBezTo>
                  <a:cubicBezTo>
                    <a:pt x="0" y="4733"/>
                    <a:pt x="987" y="6151"/>
                    <a:pt x="2278" y="6201"/>
                  </a:cubicBezTo>
                  <a:cubicBezTo>
                    <a:pt x="2290" y="6202"/>
                    <a:pt x="2301" y="6202"/>
                    <a:pt x="2313" y="6202"/>
                  </a:cubicBezTo>
                  <a:cubicBezTo>
                    <a:pt x="3588" y="6202"/>
                    <a:pt x="4632" y="4845"/>
                    <a:pt x="4682" y="3164"/>
                  </a:cubicBezTo>
                  <a:cubicBezTo>
                    <a:pt x="4733" y="1469"/>
                    <a:pt x="3746" y="52"/>
                    <a:pt x="2480" y="1"/>
                  </a:cubicBezTo>
                  <a:cubicBezTo>
                    <a:pt x="2468" y="1"/>
                    <a:pt x="2456" y="1"/>
                    <a:pt x="2444" y="1"/>
                  </a:cubicBezTo>
                  <a:close/>
                </a:path>
              </a:pathLst>
            </a:custGeom>
            <a:solidFill>
              <a:srgbClr val="271625"/>
            </a:solidFill>
            <a:ln>
              <a:noFill/>
            </a:ln>
          </p:spPr>
          <p:txBody>
            <a:bodyPr spcFirstLastPara="1" wrap="square" lIns="91425" tIns="91425" rIns="91425" bIns="91425" anchor="ctr" anchorCtr="0">
              <a:noAutofit/>
            </a:bodyPr>
            <a:lstStyle/>
            <a:p>
              <a:endParaRPr/>
            </a:p>
          </p:txBody>
        </p:sp>
        <p:sp>
          <p:nvSpPr>
            <p:cNvPr id="52" name="Google Shape;3143;p70"/>
            <p:cNvSpPr/>
            <p:nvPr/>
          </p:nvSpPr>
          <p:spPr>
            <a:xfrm>
              <a:off x="5128300" y="3378750"/>
              <a:ext cx="366900" cy="312625"/>
            </a:xfrm>
            <a:custGeom>
              <a:avLst/>
              <a:gdLst/>
              <a:ahLst/>
              <a:cxnLst/>
              <a:rect l="l" t="t" r="r" b="b"/>
              <a:pathLst>
                <a:path w="14676" h="12505" extrusionOk="0">
                  <a:moveTo>
                    <a:pt x="6365" y="0"/>
                  </a:moveTo>
                  <a:cubicBezTo>
                    <a:pt x="3006" y="0"/>
                    <a:pt x="223" y="2672"/>
                    <a:pt x="123" y="6052"/>
                  </a:cubicBezTo>
                  <a:cubicBezTo>
                    <a:pt x="1" y="9883"/>
                    <a:pt x="3119" y="12505"/>
                    <a:pt x="6402" y="12505"/>
                  </a:cubicBezTo>
                  <a:cubicBezTo>
                    <a:pt x="7869" y="12505"/>
                    <a:pt x="9368" y="11982"/>
                    <a:pt x="10626" y="10809"/>
                  </a:cubicBezTo>
                  <a:cubicBezTo>
                    <a:pt x="14675" y="7013"/>
                    <a:pt x="12119" y="206"/>
                    <a:pt x="6551" y="3"/>
                  </a:cubicBezTo>
                  <a:cubicBezTo>
                    <a:pt x="6489" y="1"/>
                    <a:pt x="6427" y="0"/>
                    <a:pt x="6365" y="0"/>
                  </a:cubicBezTo>
                  <a:close/>
                </a:path>
              </a:pathLst>
            </a:custGeom>
            <a:solidFill>
              <a:srgbClr val="E09684"/>
            </a:solidFill>
            <a:ln>
              <a:noFill/>
            </a:ln>
          </p:spPr>
          <p:txBody>
            <a:bodyPr spcFirstLastPara="1" wrap="square" lIns="91425" tIns="91425" rIns="91425" bIns="91425" anchor="ctr" anchorCtr="0">
              <a:noAutofit/>
            </a:bodyPr>
            <a:lstStyle/>
            <a:p>
              <a:endParaRPr/>
            </a:p>
          </p:txBody>
        </p:sp>
        <p:sp>
          <p:nvSpPr>
            <p:cNvPr id="53" name="Google Shape;3144;p70"/>
            <p:cNvSpPr/>
            <p:nvPr/>
          </p:nvSpPr>
          <p:spPr>
            <a:xfrm>
              <a:off x="5002925" y="2998775"/>
              <a:ext cx="592225" cy="569875"/>
            </a:xfrm>
            <a:custGeom>
              <a:avLst/>
              <a:gdLst/>
              <a:ahLst/>
              <a:cxnLst/>
              <a:rect l="l" t="t" r="r" b="b"/>
              <a:pathLst>
                <a:path w="23689" h="22795" extrusionOk="0">
                  <a:moveTo>
                    <a:pt x="12246" y="1586"/>
                  </a:moveTo>
                  <a:cubicBezTo>
                    <a:pt x="17666" y="1586"/>
                    <a:pt x="22069" y="5980"/>
                    <a:pt x="22094" y="11406"/>
                  </a:cubicBezTo>
                  <a:cubicBezTo>
                    <a:pt x="22094" y="15354"/>
                    <a:pt x="19716" y="18922"/>
                    <a:pt x="16071" y="20441"/>
                  </a:cubicBezTo>
                  <a:cubicBezTo>
                    <a:pt x="14843" y="20949"/>
                    <a:pt x="13556" y="21196"/>
                    <a:pt x="12281" y="21196"/>
                  </a:cubicBezTo>
                  <a:cubicBezTo>
                    <a:pt x="9746" y="21196"/>
                    <a:pt x="7261" y="20218"/>
                    <a:pt x="5391" y="18366"/>
                  </a:cubicBezTo>
                  <a:cubicBezTo>
                    <a:pt x="2582" y="15582"/>
                    <a:pt x="1722" y="11381"/>
                    <a:pt x="3190" y="7711"/>
                  </a:cubicBezTo>
                  <a:cubicBezTo>
                    <a:pt x="4683" y="4041"/>
                    <a:pt x="8226" y="1637"/>
                    <a:pt x="12199" y="1587"/>
                  </a:cubicBezTo>
                  <a:cubicBezTo>
                    <a:pt x="12215" y="1586"/>
                    <a:pt x="12230" y="1586"/>
                    <a:pt x="12246" y="1586"/>
                  </a:cubicBezTo>
                  <a:close/>
                  <a:moveTo>
                    <a:pt x="12299" y="1"/>
                  </a:moveTo>
                  <a:cubicBezTo>
                    <a:pt x="9351" y="1"/>
                    <a:pt x="6454" y="1148"/>
                    <a:pt x="4278" y="3307"/>
                  </a:cubicBezTo>
                  <a:cubicBezTo>
                    <a:pt x="1013" y="6547"/>
                    <a:pt x="1" y="11431"/>
                    <a:pt x="1747" y="15683"/>
                  </a:cubicBezTo>
                  <a:cubicBezTo>
                    <a:pt x="3468" y="19935"/>
                    <a:pt x="7593" y="22744"/>
                    <a:pt x="12199" y="22794"/>
                  </a:cubicBezTo>
                  <a:cubicBezTo>
                    <a:pt x="18501" y="22794"/>
                    <a:pt x="23638" y="17708"/>
                    <a:pt x="23689" y="11406"/>
                  </a:cubicBezTo>
                  <a:cubicBezTo>
                    <a:pt x="23664" y="6800"/>
                    <a:pt x="20905" y="2649"/>
                    <a:pt x="16679" y="878"/>
                  </a:cubicBezTo>
                  <a:cubicBezTo>
                    <a:pt x="15261" y="287"/>
                    <a:pt x="13774" y="1"/>
                    <a:pt x="122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3145;p70"/>
            <p:cNvSpPr/>
            <p:nvPr/>
          </p:nvSpPr>
          <p:spPr>
            <a:xfrm>
              <a:off x="5685600" y="2940575"/>
              <a:ext cx="591600" cy="569875"/>
            </a:xfrm>
            <a:custGeom>
              <a:avLst/>
              <a:gdLst/>
              <a:ahLst/>
              <a:cxnLst/>
              <a:rect l="l" t="t" r="r" b="b"/>
              <a:pathLst>
                <a:path w="23664" h="22795" extrusionOk="0">
                  <a:moveTo>
                    <a:pt x="12221" y="1586"/>
                  </a:moveTo>
                  <a:cubicBezTo>
                    <a:pt x="17640" y="1586"/>
                    <a:pt x="22044" y="5980"/>
                    <a:pt x="22095" y="11406"/>
                  </a:cubicBezTo>
                  <a:cubicBezTo>
                    <a:pt x="22069" y="15354"/>
                    <a:pt x="19716" y="18922"/>
                    <a:pt x="16046" y="20440"/>
                  </a:cubicBezTo>
                  <a:cubicBezTo>
                    <a:pt x="14827" y="20949"/>
                    <a:pt x="13545" y="21196"/>
                    <a:pt x="12273" y="21196"/>
                  </a:cubicBezTo>
                  <a:cubicBezTo>
                    <a:pt x="9743" y="21196"/>
                    <a:pt x="7252" y="20218"/>
                    <a:pt x="5366" y="18365"/>
                  </a:cubicBezTo>
                  <a:cubicBezTo>
                    <a:pt x="2557" y="15581"/>
                    <a:pt x="1697" y="11380"/>
                    <a:pt x="3190" y="7711"/>
                  </a:cubicBezTo>
                  <a:cubicBezTo>
                    <a:pt x="4683" y="4041"/>
                    <a:pt x="8226" y="1637"/>
                    <a:pt x="12174" y="1586"/>
                  </a:cubicBezTo>
                  <a:cubicBezTo>
                    <a:pt x="12189" y="1586"/>
                    <a:pt x="12205" y="1586"/>
                    <a:pt x="12221" y="1586"/>
                  </a:cubicBezTo>
                  <a:close/>
                  <a:moveTo>
                    <a:pt x="12274" y="0"/>
                  </a:moveTo>
                  <a:cubicBezTo>
                    <a:pt x="9325" y="0"/>
                    <a:pt x="6429" y="1148"/>
                    <a:pt x="4253" y="3307"/>
                  </a:cubicBezTo>
                  <a:cubicBezTo>
                    <a:pt x="988" y="6547"/>
                    <a:pt x="1" y="11431"/>
                    <a:pt x="1722" y="15683"/>
                  </a:cubicBezTo>
                  <a:cubicBezTo>
                    <a:pt x="3468" y="19934"/>
                    <a:pt x="7568" y="22743"/>
                    <a:pt x="12174" y="22794"/>
                  </a:cubicBezTo>
                  <a:cubicBezTo>
                    <a:pt x="18476" y="22794"/>
                    <a:pt x="23638" y="17707"/>
                    <a:pt x="23664" y="11406"/>
                  </a:cubicBezTo>
                  <a:cubicBezTo>
                    <a:pt x="23664" y="6800"/>
                    <a:pt x="20905" y="2649"/>
                    <a:pt x="16653" y="878"/>
                  </a:cubicBezTo>
                  <a:cubicBezTo>
                    <a:pt x="15236" y="287"/>
                    <a:pt x="13749" y="0"/>
                    <a:pt x="122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 name="Google Shape;3146;p70"/>
            <p:cNvSpPr/>
            <p:nvPr/>
          </p:nvSpPr>
          <p:spPr>
            <a:xfrm>
              <a:off x="5561600" y="3183375"/>
              <a:ext cx="172125" cy="65750"/>
            </a:xfrm>
            <a:custGeom>
              <a:avLst/>
              <a:gdLst/>
              <a:ahLst/>
              <a:cxnLst/>
              <a:rect l="l" t="t" r="r" b="b"/>
              <a:pathLst>
                <a:path w="6885" h="2630" extrusionOk="0">
                  <a:moveTo>
                    <a:pt x="3730" y="1"/>
                  </a:moveTo>
                  <a:cubicBezTo>
                    <a:pt x="2378" y="1"/>
                    <a:pt x="1032" y="513"/>
                    <a:pt x="1" y="1516"/>
                  </a:cubicBezTo>
                  <a:lnTo>
                    <a:pt x="1089" y="2630"/>
                  </a:lnTo>
                  <a:cubicBezTo>
                    <a:pt x="1159" y="2577"/>
                    <a:pt x="2216" y="1563"/>
                    <a:pt x="3735" y="1563"/>
                  </a:cubicBezTo>
                  <a:cubicBezTo>
                    <a:pt x="4406" y="1563"/>
                    <a:pt x="5167" y="1760"/>
                    <a:pt x="5973" y="2326"/>
                  </a:cubicBezTo>
                  <a:lnTo>
                    <a:pt x="6884" y="1036"/>
                  </a:lnTo>
                  <a:cubicBezTo>
                    <a:pt x="5940" y="342"/>
                    <a:pt x="4833" y="1"/>
                    <a:pt x="37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 name="Google Shape;3147;p70"/>
            <p:cNvSpPr/>
            <p:nvPr/>
          </p:nvSpPr>
          <p:spPr>
            <a:xfrm>
              <a:off x="5538825" y="3337000"/>
              <a:ext cx="162000" cy="129825"/>
            </a:xfrm>
            <a:custGeom>
              <a:avLst/>
              <a:gdLst/>
              <a:ahLst/>
              <a:cxnLst/>
              <a:rect l="l" t="t" r="r" b="b"/>
              <a:pathLst>
                <a:path w="6480" h="5193" extrusionOk="0">
                  <a:moveTo>
                    <a:pt x="1736" y="0"/>
                  </a:moveTo>
                  <a:cubicBezTo>
                    <a:pt x="1625" y="0"/>
                    <a:pt x="1511" y="9"/>
                    <a:pt x="1392" y="28"/>
                  </a:cubicBezTo>
                  <a:cubicBezTo>
                    <a:pt x="1013" y="104"/>
                    <a:pt x="684" y="332"/>
                    <a:pt x="456" y="635"/>
                  </a:cubicBezTo>
                  <a:cubicBezTo>
                    <a:pt x="228" y="939"/>
                    <a:pt x="76" y="1268"/>
                    <a:pt x="51" y="1648"/>
                  </a:cubicBezTo>
                  <a:cubicBezTo>
                    <a:pt x="0" y="2331"/>
                    <a:pt x="228" y="3014"/>
                    <a:pt x="684" y="3546"/>
                  </a:cubicBezTo>
                  <a:cubicBezTo>
                    <a:pt x="1063" y="4027"/>
                    <a:pt x="1570" y="4432"/>
                    <a:pt x="2152" y="4710"/>
                  </a:cubicBezTo>
                  <a:cubicBezTo>
                    <a:pt x="2756" y="5033"/>
                    <a:pt x="3430" y="5192"/>
                    <a:pt x="4105" y="5192"/>
                  </a:cubicBezTo>
                  <a:cubicBezTo>
                    <a:pt x="4646" y="5192"/>
                    <a:pt x="5188" y="5090"/>
                    <a:pt x="5695" y="4887"/>
                  </a:cubicBezTo>
                  <a:lnTo>
                    <a:pt x="5695" y="4887"/>
                  </a:lnTo>
                  <a:cubicBezTo>
                    <a:pt x="5479" y="4916"/>
                    <a:pt x="5263" y="4930"/>
                    <a:pt x="5048" y="4930"/>
                  </a:cubicBezTo>
                  <a:cubicBezTo>
                    <a:pt x="4130" y="4930"/>
                    <a:pt x="3235" y="4671"/>
                    <a:pt x="2455" y="4179"/>
                  </a:cubicBezTo>
                  <a:cubicBezTo>
                    <a:pt x="1974" y="3900"/>
                    <a:pt x="1595" y="3521"/>
                    <a:pt x="1266" y="3090"/>
                  </a:cubicBezTo>
                  <a:cubicBezTo>
                    <a:pt x="962" y="2711"/>
                    <a:pt x="810" y="2230"/>
                    <a:pt x="836" y="1724"/>
                  </a:cubicBezTo>
                  <a:cubicBezTo>
                    <a:pt x="836" y="1293"/>
                    <a:pt x="1139" y="914"/>
                    <a:pt x="1544" y="762"/>
                  </a:cubicBezTo>
                  <a:cubicBezTo>
                    <a:pt x="1631" y="735"/>
                    <a:pt x="1723" y="723"/>
                    <a:pt x="1819" y="723"/>
                  </a:cubicBezTo>
                  <a:cubicBezTo>
                    <a:pt x="2176" y="723"/>
                    <a:pt x="2594" y="886"/>
                    <a:pt x="3012" y="1066"/>
                  </a:cubicBezTo>
                  <a:cubicBezTo>
                    <a:pt x="3832" y="1465"/>
                    <a:pt x="4777" y="1834"/>
                    <a:pt x="5725" y="1834"/>
                  </a:cubicBezTo>
                  <a:cubicBezTo>
                    <a:pt x="5977" y="1834"/>
                    <a:pt x="6229" y="1808"/>
                    <a:pt x="6479" y="1749"/>
                  </a:cubicBezTo>
                  <a:cubicBezTo>
                    <a:pt x="5290" y="1724"/>
                    <a:pt x="4303" y="1116"/>
                    <a:pt x="3290" y="534"/>
                  </a:cubicBezTo>
                  <a:cubicBezTo>
                    <a:pt x="2861" y="276"/>
                    <a:pt x="2358" y="0"/>
                    <a:pt x="1736" y="0"/>
                  </a:cubicBezTo>
                  <a:close/>
                </a:path>
              </a:pathLst>
            </a:custGeom>
            <a:solidFill>
              <a:srgbClr val="271625"/>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03494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19" y="990600"/>
            <a:ext cx="9296400" cy="2514600"/>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1251044"/>
            <a:ext cx="2114550" cy="2025556"/>
          </a:xfrm>
          <a:prstGeom prst="rect">
            <a:avLst/>
          </a:prstGeom>
        </p:spPr>
      </p:pic>
      <p:sp>
        <p:nvSpPr>
          <p:cNvPr id="3" name="TextBox 2"/>
          <p:cNvSpPr txBox="1"/>
          <p:nvPr/>
        </p:nvSpPr>
        <p:spPr>
          <a:xfrm>
            <a:off x="1432719" y="3657600"/>
            <a:ext cx="9296400" cy="2246769"/>
          </a:xfrm>
          <a:prstGeom prst="rect">
            <a:avLst/>
          </a:prstGeom>
          <a:solidFill>
            <a:srgbClr val="D8F4E3"/>
          </a:solidFill>
        </p:spPr>
        <p:txBody>
          <a:bodyPr wrap="square" rtlCol="0">
            <a:spAutoFit/>
          </a:bodyPr>
          <a:lstStyle/>
          <a:p>
            <a:r>
              <a:rPr lang="en-US" sz="2000" b="1" smtClean="0">
                <a:latin typeface="Arial" pitchFamily="34" charset="0"/>
                <a:cs typeface="Arial" pitchFamily="34" charset="0"/>
              </a:rPr>
              <a:t>Thân chào Quý Thầy Cô!</a:t>
            </a:r>
          </a:p>
          <a:p>
            <a:r>
              <a:rPr lang="en-US" sz="2000" b="1" smtClean="0">
                <a:latin typeface="Arial" pitchFamily="34" charset="0"/>
                <a:cs typeface="Arial" pitchFamily="34" charset="0"/>
              </a:rPr>
              <a:t>Rất mong nhận được phản hồi và góp ý từ Quý Thầy Cô để bộ giáo án ppt được hoàn thiện hơn.</a:t>
            </a:r>
          </a:p>
          <a:p>
            <a:r>
              <a:rPr lang="en-US" sz="2000" b="1" smtClean="0">
                <a:latin typeface="Arial" pitchFamily="34" charset="0"/>
                <a:cs typeface="Arial" pitchFamily="34" charset="0"/>
              </a:rPr>
              <a:t>Mọi thông tin phản hồi mong được QTC gửi về:</a:t>
            </a:r>
          </a:p>
          <a:p>
            <a:r>
              <a:rPr lang="en-US" sz="2000" b="1" smtClean="0">
                <a:latin typeface="Arial" pitchFamily="34" charset="0"/>
                <a:cs typeface="Arial" pitchFamily="34" charset="0"/>
              </a:rPr>
              <a:t>+ Zalo: 0916.604.268</a:t>
            </a:r>
          </a:p>
          <a:p>
            <a:r>
              <a:rPr lang="en-US" sz="2000" b="1" smtClean="0">
                <a:latin typeface="Arial" pitchFamily="34" charset="0"/>
                <a:cs typeface="Arial" pitchFamily="34" charset="0"/>
              </a:rPr>
              <a:t>+ Facebook cá nhân: </a:t>
            </a:r>
            <a:r>
              <a:rPr lang="en-US" sz="2000">
                <a:hlinkClick r:id="rId3"/>
              </a:rPr>
              <a:t>https://www.facebook.com/nhilinh.phan</a:t>
            </a:r>
            <a:r>
              <a:rPr lang="en-US" sz="2000" smtClean="0">
                <a:hlinkClick r:id="rId3"/>
              </a:rPr>
              <a:t>/</a:t>
            </a:r>
            <a:endParaRPr lang="en-US" sz="2000" smtClean="0"/>
          </a:p>
          <a:p>
            <a:r>
              <a:rPr lang="en-US" sz="2000" b="1" smtClean="0">
                <a:latin typeface="Arial" pitchFamily="34" charset="0"/>
                <a:cs typeface="Arial" pitchFamily="34" charset="0"/>
              </a:rPr>
              <a:t>+ Nhóm chia sẻ tài liệu: </a:t>
            </a:r>
            <a:r>
              <a:rPr lang="en-US" sz="2000">
                <a:hlinkClick r:id="rId4"/>
              </a:rPr>
              <a:t>https://www.facebook.com/groups/443096903751589</a:t>
            </a:r>
            <a:endParaRPr lang="en-US" sz="2000" b="1">
              <a:latin typeface="Arial" pitchFamily="34" charset="0"/>
              <a:cs typeface="Arial" pitchFamily="34" charset="0"/>
            </a:endParaRPr>
          </a:p>
        </p:txBody>
      </p:sp>
      <p:sp>
        <p:nvSpPr>
          <p:cNvPr id="4" name="TextBox 3"/>
          <p:cNvSpPr txBox="1"/>
          <p:nvPr/>
        </p:nvSpPr>
        <p:spPr>
          <a:xfrm>
            <a:off x="4785519" y="1676400"/>
            <a:ext cx="5105400" cy="1323439"/>
          </a:xfrm>
          <a:prstGeom prst="rect">
            <a:avLst/>
          </a:prstGeom>
          <a:noFill/>
        </p:spPr>
        <p:txBody>
          <a:bodyPr wrap="square" rtlCol="0">
            <a:spAutoFit/>
          </a:bodyPr>
          <a:lstStyle/>
          <a:p>
            <a:r>
              <a:rPr lang="en-US" sz="2000" smtClean="0">
                <a:solidFill>
                  <a:schemeClr val="bg1"/>
                </a:solidFill>
                <a:latin typeface="Arial" pitchFamily="34" charset="0"/>
                <a:cs typeface="Arial" pitchFamily="34" charset="0"/>
              </a:rPr>
              <a:t>Người soạn	: Phan Thị Linh</a:t>
            </a:r>
          </a:p>
          <a:p>
            <a:r>
              <a:rPr lang="en-US" sz="2000" smtClean="0">
                <a:solidFill>
                  <a:schemeClr val="bg1"/>
                </a:solidFill>
                <a:latin typeface="Arial" pitchFamily="34" charset="0"/>
                <a:cs typeface="Arial" pitchFamily="34" charset="0"/>
              </a:rPr>
              <a:t>Năm sinh	: 1990</a:t>
            </a:r>
          </a:p>
          <a:p>
            <a:r>
              <a:rPr lang="en-US" sz="2000" smtClean="0">
                <a:solidFill>
                  <a:schemeClr val="bg1"/>
                </a:solidFill>
                <a:latin typeface="Arial" pitchFamily="34" charset="0"/>
                <a:cs typeface="Arial" pitchFamily="34" charset="0"/>
              </a:rPr>
              <a:t>Đơn vị công tác	: </a:t>
            </a:r>
          </a:p>
          <a:p>
            <a:r>
              <a:rPr lang="en-US" sz="2000" smtClean="0">
                <a:solidFill>
                  <a:schemeClr val="bg1"/>
                </a:solidFill>
                <a:latin typeface="Arial" pitchFamily="34" charset="0"/>
                <a:cs typeface="Arial" pitchFamily="34" charset="0"/>
              </a:rPr>
              <a:t>LH		: 0916.604.268</a:t>
            </a:r>
            <a:endParaRPr lang="en-US" sz="20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68086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5"/>
        <p:cNvGrpSpPr/>
        <p:nvPr/>
      </p:nvGrpSpPr>
      <p:grpSpPr>
        <a:xfrm>
          <a:off x="0" y="0"/>
          <a:ext cx="0" cy="0"/>
          <a:chOff x="0" y="0"/>
          <a:chExt cx="0" cy="0"/>
        </a:xfrm>
      </p:grpSpPr>
      <p:sp>
        <p:nvSpPr>
          <p:cNvPr id="2666" name="Google Shape;2666;p70"/>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p>
            <a:r>
              <a:rPr lang="en"/>
              <a:t>Alternative resources</a:t>
            </a:r>
            <a:endParaRPr/>
          </a:p>
        </p:txBody>
      </p:sp>
      <p:grpSp>
        <p:nvGrpSpPr>
          <p:cNvPr id="2667" name="Google Shape;2667;p70"/>
          <p:cNvGrpSpPr/>
          <p:nvPr/>
        </p:nvGrpSpPr>
        <p:grpSpPr>
          <a:xfrm rot="-454095">
            <a:off x="3357027" y="2477224"/>
            <a:ext cx="1243158" cy="1460601"/>
            <a:chOff x="3822338" y="1424543"/>
            <a:chExt cx="1163555" cy="1363693"/>
          </a:xfrm>
        </p:grpSpPr>
        <p:sp>
          <p:nvSpPr>
            <p:cNvPr id="2668" name="Google Shape;2668;p70"/>
            <p:cNvSpPr/>
            <p:nvPr/>
          </p:nvSpPr>
          <p:spPr>
            <a:xfrm>
              <a:off x="4101864" y="1519096"/>
              <a:ext cx="89957" cy="116777"/>
            </a:xfrm>
            <a:custGeom>
              <a:avLst/>
              <a:gdLst/>
              <a:ahLst/>
              <a:cxnLst/>
              <a:rect l="l" t="t" r="r" b="b"/>
              <a:pathLst>
                <a:path w="6205" h="8055" extrusionOk="0">
                  <a:moveTo>
                    <a:pt x="3329" y="1"/>
                  </a:moveTo>
                  <a:cubicBezTo>
                    <a:pt x="2918" y="1"/>
                    <a:pt x="2522" y="260"/>
                    <a:pt x="2402" y="692"/>
                  </a:cubicBezTo>
                  <a:cubicBezTo>
                    <a:pt x="2068" y="1893"/>
                    <a:pt x="2302" y="3093"/>
                    <a:pt x="2702" y="4261"/>
                  </a:cubicBezTo>
                  <a:cubicBezTo>
                    <a:pt x="2206" y="4057"/>
                    <a:pt x="1710" y="3954"/>
                    <a:pt x="1191" y="3954"/>
                  </a:cubicBezTo>
                  <a:cubicBezTo>
                    <a:pt x="1117" y="3954"/>
                    <a:pt x="1043" y="3957"/>
                    <a:pt x="968" y="3961"/>
                  </a:cubicBezTo>
                  <a:cubicBezTo>
                    <a:pt x="434" y="3961"/>
                    <a:pt x="0" y="4394"/>
                    <a:pt x="0" y="4928"/>
                  </a:cubicBezTo>
                  <a:cubicBezTo>
                    <a:pt x="0" y="7063"/>
                    <a:pt x="2702" y="7597"/>
                    <a:pt x="4337" y="8030"/>
                  </a:cubicBezTo>
                  <a:cubicBezTo>
                    <a:pt x="4408" y="8046"/>
                    <a:pt x="4482" y="8054"/>
                    <a:pt x="4558" y="8054"/>
                  </a:cubicBezTo>
                  <a:cubicBezTo>
                    <a:pt x="4803" y="8054"/>
                    <a:pt x="5059" y="7967"/>
                    <a:pt x="5237" y="7763"/>
                  </a:cubicBezTo>
                  <a:cubicBezTo>
                    <a:pt x="5638" y="7730"/>
                    <a:pt x="5971" y="7397"/>
                    <a:pt x="6005" y="6963"/>
                  </a:cubicBezTo>
                  <a:cubicBezTo>
                    <a:pt x="6205" y="4661"/>
                    <a:pt x="5871" y="1526"/>
                    <a:pt x="3803" y="125"/>
                  </a:cubicBezTo>
                  <a:cubicBezTo>
                    <a:pt x="3653" y="40"/>
                    <a:pt x="3490" y="1"/>
                    <a:pt x="332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69" name="Google Shape;2669;p70"/>
            <p:cNvSpPr/>
            <p:nvPr/>
          </p:nvSpPr>
          <p:spPr>
            <a:xfrm>
              <a:off x="4851922" y="1635844"/>
              <a:ext cx="113167" cy="109688"/>
            </a:xfrm>
            <a:custGeom>
              <a:avLst/>
              <a:gdLst/>
              <a:ahLst/>
              <a:cxnLst/>
              <a:rect l="l" t="t" r="r" b="b"/>
              <a:pathLst>
                <a:path w="7806" h="7566" extrusionOk="0">
                  <a:moveTo>
                    <a:pt x="6391" y="1"/>
                  </a:moveTo>
                  <a:cubicBezTo>
                    <a:pt x="3712" y="1"/>
                    <a:pt x="1464" y="2723"/>
                    <a:pt x="401" y="4948"/>
                  </a:cubicBezTo>
                  <a:cubicBezTo>
                    <a:pt x="401" y="4981"/>
                    <a:pt x="367" y="5014"/>
                    <a:pt x="367" y="5048"/>
                  </a:cubicBezTo>
                  <a:cubicBezTo>
                    <a:pt x="0" y="5381"/>
                    <a:pt x="34" y="5982"/>
                    <a:pt x="434" y="6282"/>
                  </a:cubicBezTo>
                  <a:cubicBezTo>
                    <a:pt x="1530" y="7127"/>
                    <a:pt x="2845" y="7565"/>
                    <a:pt x="4175" y="7565"/>
                  </a:cubicBezTo>
                  <a:cubicBezTo>
                    <a:pt x="4788" y="7565"/>
                    <a:pt x="5405" y="7472"/>
                    <a:pt x="6005" y="7283"/>
                  </a:cubicBezTo>
                  <a:cubicBezTo>
                    <a:pt x="6438" y="7149"/>
                    <a:pt x="6738" y="6782"/>
                    <a:pt x="6738" y="6349"/>
                  </a:cubicBezTo>
                  <a:cubicBezTo>
                    <a:pt x="6705" y="5481"/>
                    <a:pt x="6171" y="4747"/>
                    <a:pt x="5371" y="4514"/>
                  </a:cubicBezTo>
                  <a:cubicBezTo>
                    <a:pt x="6705" y="3580"/>
                    <a:pt x="7806" y="2446"/>
                    <a:pt x="7639" y="945"/>
                  </a:cubicBezTo>
                  <a:cubicBezTo>
                    <a:pt x="7606" y="444"/>
                    <a:pt x="7205" y="11"/>
                    <a:pt x="6672" y="11"/>
                  </a:cubicBezTo>
                  <a:cubicBezTo>
                    <a:pt x="6577" y="4"/>
                    <a:pt x="6484" y="1"/>
                    <a:pt x="63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70" name="Google Shape;2670;p70"/>
            <p:cNvSpPr/>
            <p:nvPr/>
          </p:nvSpPr>
          <p:spPr>
            <a:xfrm>
              <a:off x="3839271" y="1541059"/>
              <a:ext cx="1123890" cy="868879"/>
            </a:xfrm>
            <a:custGeom>
              <a:avLst/>
              <a:gdLst/>
              <a:ahLst/>
              <a:cxnLst/>
              <a:rect l="l" t="t" r="r" b="b"/>
              <a:pathLst>
                <a:path w="77523" h="59933" extrusionOk="0">
                  <a:moveTo>
                    <a:pt x="44201" y="0"/>
                  </a:moveTo>
                  <a:cubicBezTo>
                    <a:pt x="26033" y="0"/>
                    <a:pt x="1522" y="12776"/>
                    <a:pt x="768" y="28264"/>
                  </a:cubicBezTo>
                  <a:cubicBezTo>
                    <a:pt x="0" y="44009"/>
                    <a:pt x="16946" y="57785"/>
                    <a:pt x="35092" y="59687"/>
                  </a:cubicBezTo>
                  <a:cubicBezTo>
                    <a:pt x="36652" y="59852"/>
                    <a:pt x="38184" y="59932"/>
                    <a:pt x="39686" y="59932"/>
                  </a:cubicBezTo>
                  <a:cubicBezTo>
                    <a:pt x="60867" y="59932"/>
                    <a:pt x="76039" y="44067"/>
                    <a:pt x="76755" y="29365"/>
                  </a:cubicBezTo>
                  <a:cubicBezTo>
                    <a:pt x="77522" y="13620"/>
                    <a:pt x="63379" y="478"/>
                    <a:pt x="45099" y="11"/>
                  </a:cubicBezTo>
                  <a:cubicBezTo>
                    <a:pt x="44802" y="4"/>
                    <a:pt x="44502" y="0"/>
                    <a:pt x="442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671" name="Google Shape;2671;p70"/>
            <p:cNvSpPr/>
            <p:nvPr/>
          </p:nvSpPr>
          <p:spPr>
            <a:xfrm>
              <a:off x="3822338" y="1864006"/>
              <a:ext cx="1119062" cy="792071"/>
            </a:xfrm>
            <a:custGeom>
              <a:avLst/>
              <a:gdLst/>
              <a:ahLst/>
              <a:cxnLst/>
              <a:rect l="l" t="t" r="r" b="b"/>
              <a:pathLst>
                <a:path w="77190" h="54635" extrusionOk="0">
                  <a:moveTo>
                    <a:pt x="42426" y="0"/>
                  </a:moveTo>
                  <a:cubicBezTo>
                    <a:pt x="23878" y="0"/>
                    <a:pt x="1386" y="10272"/>
                    <a:pt x="701" y="23601"/>
                  </a:cubicBezTo>
                  <a:cubicBezTo>
                    <a:pt x="1" y="37277"/>
                    <a:pt x="22250" y="54123"/>
                    <a:pt x="41030" y="54623"/>
                  </a:cubicBezTo>
                  <a:cubicBezTo>
                    <a:pt x="41322" y="54631"/>
                    <a:pt x="41613" y="54635"/>
                    <a:pt x="41903" y="54635"/>
                  </a:cubicBezTo>
                  <a:cubicBezTo>
                    <a:pt x="60302" y="54635"/>
                    <a:pt x="75766" y="39166"/>
                    <a:pt x="76455" y="25702"/>
                  </a:cubicBezTo>
                  <a:cubicBezTo>
                    <a:pt x="77189" y="12026"/>
                    <a:pt x="62512" y="518"/>
                    <a:pt x="43732" y="17"/>
                  </a:cubicBezTo>
                  <a:cubicBezTo>
                    <a:pt x="43299" y="6"/>
                    <a:pt x="42864" y="0"/>
                    <a:pt x="4242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672" name="Google Shape;2672;p70"/>
            <p:cNvSpPr/>
            <p:nvPr/>
          </p:nvSpPr>
          <p:spPr>
            <a:xfrm>
              <a:off x="4503097" y="2295770"/>
              <a:ext cx="482796" cy="258316"/>
            </a:xfrm>
            <a:custGeom>
              <a:avLst/>
              <a:gdLst/>
              <a:ahLst/>
              <a:cxnLst/>
              <a:rect l="l" t="t" r="r" b="b"/>
              <a:pathLst>
                <a:path w="33302" h="17818" extrusionOk="0">
                  <a:moveTo>
                    <a:pt x="4333" y="0"/>
                  </a:moveTo>
                  <a:cubicBezTo>
                    <a:pt x="2712" y="0"/>
                    <a:pt x="0" y="4978"/>
                    <a:pt x="1178" y="6094"/>
                  </a:cubicBezTo>
                  <a:cubicBezTo>
                    <a:pt x="6415" y="11198"/>
                    <a:pt x="24828" y="14634"/>
                    <a:pt x="24828" y="14634"/>
                  </a:cubicBezTo>
                  <a:cubicBezTo>
                    <a:pt x="24828" y="14634"/>
                    <a:pt x="24128" y="17502"/>
                    <a:pt x="25329" y="17769"/>
                  </a:cubicBezTo>
                  <a:cubicBezTo>
                    <a:pt x="25421" y="17790"/>
                    <a:pt x="25508" y="17800"/>
                    <a:pt x="25589" y="17800"/>
                  </a:cubicBezTo>
                  <a:cubicBezTo>
                    <a:pt x="26915" y="17800"/>
                    <a:pt x="26797" y="15135"/>
                    <a:pt x="26797" y="15134"/>
                  </a:cubicBezTo>
                  <a:lnTo>
                    <a:pt x="26797" y="15134"/>
                  </a:lnTo>
                  <a:cubicBezTo>
                    <a:pt x="26797" y="15135"/>
                    <a:pt x="27489" y="17817"/>
                    <a:pt x="28659" y="17817"/>
                  </a:cubicBezTo>
                  <a:cubicBezTo>
                    <a:pt x="28747" y="17817"/>
                    <a:pt x="28838" y="17802"/>
                    <a:pt x="28931" y="17769"/>
                  </a:cubicBezTo>
                  <a:cubicBezTo>
                    <a:pt x="30299" y="17302"/>
                    <a:pt x="28532" y="14334"/>
                    <a:pt x="28531" y="14334"/>
                  </a:cubicBezTo>
                  <a:lnTo>
                    <a:pt x="28531" y="14334"/>
                  </a:lnTo>
                  <a:cubicBezTo>
                    <a:pt x="28532" y="14334"/>
                    <a:pt x="29957" y="16044"/>
                    <a:pt x="31074" y="16044"/>
                  </a:cubicBezTo>
                  <a:cubicBezTo>
                    <a:pt x="31386" y="16044"/>
                    <a:pt x="31674" y="15910"/>
                    <a:pt x="31900" y="15568"/>
                  </a:cubicBezTo>
                  <a:cubicBezTo>
                    <a:pt x="33134" y="13700"/>
                    <a:pt x="28501" y="12066"/>
                    <a:pt x="28498" y="12065"/>
                  </a:cubicBezTo>
                  <a:lnTo>
                    <a:pt x="28498" y="12065"/>
                  </a:lnTo>
                  <a:cubicBezTo>
                    <a:pt x="28500" y="12066"/>
                    <a:pt x="30180" y="12649"/>
                    <a:pt x="31553" y="12649"/>
                  </a:cubicBezTo>
                  <a:cubicBezTo>
                    <a:pt x="32501" y="12649"/>
                    <a:pt x="33301" y="12371"/>
                    <a:pt x="33301" y="11431"/>
                  </a:cubicBezTo>
                  <a:cubicBezTo>
                    <a:pt x="33301" y="10299"/>
                    <a:pt x="31805" y="10053"/>
                    <a:pt x="30506" y="10053"/>
                  </a:cubicBezTo>
                  <a:cubicBezTo>
                    <a:pt x="29511" y="10053"/>
                    <a:pt x="28631" y="10197"/>
                    <a:pt x="28631" y="10197"/>
                  </a:cubicBezTo>
                  <a:cubicBezTo>
                    <a:pt x="28631" y="10197"/>
                    <a:pt x="32267" y="8196"/>
                    <a:pt x="30566" y="6495"/>
                  </a:cubicBezTo>
                  <a:cubicBezTo>
                    <a:pt x="30483" y="6408"/>
                    <a:pt x="30371" y="6369"/>
                    <a:pt x="30239" y="6369"/>
                  </a:cubicBezTo>
                  <a:cubicBezTo>
                    <a:pt x="29205" y="6369"/>
                    <a:pt x="26897" y="8730"/>
                    <a:pt x="26897" y="8730"/>
                  </a:cubicBezTo>
                  <a:cubicBezTo>
                    <a:pt x="26897" y="8730"/>
                    <a:pt x="13754" y="5194"/>
                    <a:pt x="4681" y="90"/>
                  </a:cubicBezTo>
                  <a:cubicBezTo>
                    <a:pt x="4573" y="29"/>
                    <a:pt x="4456" y="0"/>
                    <a:pt x="4333" y="0"/>
                  </a:cubicBezTo>
                  <a:close/>
                </a:path>
              </a:pathLst>
            </a:custGeom>
            <a:solidFill>
              <a:srgbClr val="EDB59C"/>
            </a:solidFill>
            <a:ln>
              <a:noFill/>
            </a:ln>
          </p:spPr>
          <p:txBody>
            <a:bodyPr spcFirstLastPara="1" wrap="square" lIns="91425" tIns="91425" rIns="91425" bIns="91425" anchor="ctr" anchorCtr="0">
              <a:noAutofit/>
            </a:bodyPr>
            <a:lstStyle/>
            <a:p>
              <a:endParaRPr/>
            </a:p>
          </p:txBody>
        </p:sp>
        <p:sp>
          <p:nvSpPr>
            <p:cNvPr id="2673" name="Google Shape;2673;p70"/>
            <p:cNvSpPr/>
            <p:nvPr/>
          </p:nvSpPr>
          <p:spPr>
            <a:xfrm>
              <a:off x="4457300" y="2269979"/>
              <a:ext cx="183306" cy="170737"/>
            </a:xfrm>
            <a:custGeom>
              <a:avLst/>
              <a:gdLst/>
              <a:ahLst/>
              <a:cxnLst/>
              <a:rect l="l" t="t" r="r" b="b"/>
              <a:pathLst>
                <a:path w="12644" h="11777" extrusionOk="0">
                  <a:moveTo>
                    <a:pt x="4738" y="1"/>
                  </a:moveTo>
                  <a:lnTo>
                    <a:pt x="1" y="5538"/>
                  </a:lnTo>
                  <a:lnTo>
                    <a:pt x="6772" y="11776"/>
                  </a:lnTo>
                  <a:cubicBezTo>
                    <a:pt x="12510" y="9808"/>
                    <a:pt x="12643" y="3737"/>
                    <a:pt x="12643" y="3737"/>
                  </a:cubicBezTo>
                  <a:lnTo>
                    <a:pt x="4738"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74" name="Google Shape;2674;p70"/>
            <p:cNvSpPr/>
            <p:nvPr/>
          </p:nvSpPr>
          <p:spPr>
            <a:xfrm>
              <a:off x="4002730" y="2193577"/>
              <a:ext cx="635933" cy="594658"/>
            </a:xfrm>
            <a:custGeom>
              <a:avLst/>
              <a:gdLst/>
              <a:ahLst/>
              <a:cxnLst/>
              <a:rect l="l" t="t" r="r" b="b"/>
              <a:pathLst>
                <a:path w="43865" h="41018" extrusionOk="0">
                  <a:moveTo>
                    <a:pt x="25585" y="1"/>
                  </a:moveTo>
                  <a:cubicBezTo>
                    <a:pt x="4703" y="9207"/>
                    <a:pt x="0" y="31056"/>
                    <a:pt x="0" y="31056"/>
                  </a:cubicBezTo>
                  <a:cubicBezTo>
                    <a:pt x="9098" y="39493"/>
                    <a:pt x="21339" y="41017"/>
                    <a:pt x="28996" y="41017"/>
                  </a:cubicBezTo>
                  <a:cubicBezTo>
                    <a:pt x="33328" y="41017"/>
                    <a:pt x="36193" y="40530"/>
                    <a:pt x="36193" y="40530"/>
                  </a:cubicBezTo>
                  <a:cubicBezTo>
                    <a:pt x="43865" y="22917"/>
                    <a:pt x="33491" y="1869"/>
                    <a:pt x="33691" y="1535"/>
                  </a:cubicBezTo>
                  <a:lnTo>
                    <a:pt x="2558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75" name="Google Shape;2675;p70"/>
            <p:cNvSpPr/>
            <p:nvPr/>
          </p:nvSpPr>
          <p:spPr>
            <a:xfrm>
              <a:off x="3825542" y="2229024"/>
              <a:ext cx="490958" cy="228263"/>
            </a:xfrm>
            <a:custGeom>
              <a:avLst/>
              <a:gdLst/>
              <a:ahLst/>
              <a:cxnLst/>
              <a:rect l="l" t="t" r="r" b="b"/>
              <a:pathLst>
                <a:path w="33865" h="15745" extrusionOk="0">
                  <a:moveTo>
                    <a:pt x="29942" y="0"/>
                  </a:moveTo>
                  <a:cubicBezTo>
                    <a:pt x="29848" y="0"/>
                    <a:pt x="29756" y="19"/>
                    <a:pt x="29668" y="57"/>
                  </a:cubicBezTo>
                  <a:cubicBezTo>
                    <a:pt x="20128" y="4294"/>
                    <a:pt x="6752" y="6562"/>
                    <a:pt x="6752" y="6562"/>
                  </a:cubicBezTo>
                  <a:cubicBezTo>
                    <a:pt x="6752" y="6562"/>
                    <a:pt x="4582" y="3870"/>
                    <a:pt x="3582" y="3870"/>
                  </a:cubicBezTo>
                  <a:cubicBezTo>
                    <a:pt x="3480" y="3870"/>
                    <a:pt x="3390" y="3898"/>
                    <a:pt x="3316" y="3960"/>
                  </a:cubicBezTo>
                  <a:cubicBezTo>
                    <a:pt x="1448" y="5528"/>
                    <a:pt x="4850" y="7863"/>
                    <a:pt x="4850" y="7863"/>
                  </a:cubicBezTo>
                  <a:cubicBezTo>
                    <a:pt x="4850" y="7863"/>
                    <a:pt x="3500" y="7506"/>
                    <a:pt x="2241" y="7506"/>
                  </a:cubicBezTo>
                  <a:cubicBezTo>
                    <a:pt x="1191" y="7506"/>
                    <a:pt x="204" y="7754"/>
                    <a:pt x="113" y="8663"/>
                  </a:cubicBezTo>
                  <a:cubicBezTo>
                    <a:pt x="0" y="9765"/>
                    <a:pt x="1114" y="10049"/>
                    <a:pt x="2290" y="10049"/>
                  </a:cubicBezTo>
                  <a:cubicBezTo>
                    <a:pt x="3535" y="10049"/>
                    <a:pt x="4849" y="9731"/>
                    <a:pt x="4850" y="9731"/>
                  </a:cubicBezTo>
                  <a:lnTo>
                    <a:pt x="4850" y="9731"/>
                  </a:lnTo>
                  <a:cubicBezTo>
                    <a:pt x="4848" y="9731"/>
                    <a:pt x="47" y="10932"/>
                    <a:pt x="1114" y="12900"/>
                  </a:cubicBezTo>
                  <a:cubicBezTo>
                    <a:pt x="1326" y="13298"/>
                    <a:pt x="1640" y="13449"/>
                    <a:pt x="1995" y="13449"/>
                  </a:cubicBezTo>
                  <a:cubicBezTo>
                    <a:pt x="3095" y="13449"/>
                    <a:pt x="4583" y="12000"/>
                    <a:pt x="4583" y="11999"/>
                  </a:cubicBezTo>
                  <a:lnTo>
                    <a:pt x="4583" y="11999"/>
                  </a:lnTo>
                  <a:cubicBezTo>
                    <a:pt x="4583" y="12000"/>
                    <a:pt x="2549" y="14768"/>
                    <a:pt x="3849" y="15368"/>
                  </a:cubicBezTo>
                  <a:cubicBezTo>
                    <a:pt x="3968" y="15423"/>
                    <a:pt x="4084" y="15448"/>
                    <a:pt x="4198" y="15448"/>
                  </a:cubicBezTo>
                  <a:cubicBezTo>
                    <a:pt x="5336" y="15448"/>
                    <a:pt x="6218" y="12967"/>
                    <a:pt x="6218" y="12967"/>
                  </a:cubicBezTo>
                  <a:lnTo>
                    <a:pt x="6218" y="12967"/>
                  </a:lnTo>
                  <a:cubicBezTo>
                    <a:pt x="6218" y="12967"/>
                    <a:pt x="5843" y="15745"/>
                    <a:pt x="7329" y="15745"/>
                  </a:cubicBezTo>
                  <a:cubicBezTo>
                    <a:pt x="7379" y="15745"/>
                    <a:pt x="7431" y="15742"/>
                    <a:pt x="7485" y="15735"/>
                  </a:cubicBezTo>
                  <a:cubicBezTo>
                    <a:pt x="8686" y="15568"/>
                    <a:pt x="8253" y="12666"/>
                    <a:pt x="8253" y="12666"/>
                  </a:cubicBezTo>
                  <a:cubicBezTo>
                    <a:pt x="8253" y="12666"/>
                    <a:pt x="26933" y="10965"/>
                    <a:pt x="32603" y="6395"/>
                  </a:cubicBezTo>
                  <a:cubicBezTo>
                    <a:pt x="33864" y="5387"/>
                    <a:pt x="31551" y="0"/>
                    <a:pt x="29942" y="0"/>
                  </a:cubicBezTo>
                  <a:close/>
                </a:path>
              </a:pathLst>
            </a:custGeom>
            <a:solidFill>
              <a:srgbClr val="EDB59C"/>
            </a:solidFill>
            <a:ln>
              <a:noFill/>
            </a:ln>
          </p:spPr>
          <p:txBody>
            <a:bodyPr spcFirstLastPara="1" wrap="square" lIns="91425" tIns="91425" rIns="91425" bIns="91425" anchor="ctr" anchorCtr="0">
              <a:noAutofit/>
            </a:bodyPr>
            <a:lstStyle/>
            <a:p>
              <a:endParaRPr/>
            </a:p>
          </p:txBody>
        </p:sp>
        <p:sp>
          <p:nvSpPr>
            <p:cNvPr id="2676" name="Google Shape;2676;p70"/>
            <p:cNvSpPr/>
            <p:nvPr/>
          </p:nvSpPr>
          <p:spPr>
            <a:xfrm>
              <a:off x="4151185" y="2202174"/>
              <a:ext cx="225857" cy="184379"/>
            </a:xfrm>
            <a:custGeom>
              <a:avLst/>
              <a:gdLst/>
              <a:ahLst/>
              <a:cxnLst/>
              <a:rect l="l" t="t" r="r" b="b"/>
              <a:pathLst>
                <a:path w="15579" h="12718" extrusionOk="0">
                  <a:moveTo>
                    <a:pt x="10422" y="1"/>
                  </a:moveTo>
                  <a:cubicBezTo>
                    <a:pt x="6335" y="1"/>
                    <a:pt x="1102" y="2343"/>
                    <a:pt x="1102" y="2343"/>
                  </a:cubicBezTo>
                  <a:cubicBezTo>
                    <a:pt x="1102" y="2343"/>
                    <a:pt x="1" y="10215"/>
                    <a:pt x="5505" y="12717"/>
                  </a:cubicBezTo>
                  <a:cubicBezTo>
                    <a:pt x="5505" y="12717"/>
                    <a:pt x="15579" y="10149"/>
                    <a:pt x="14244" y="2576"/>
                  </a:cubicBezTo>
                  <a:cubicBezTo>
                    <a:pt x="14044" y="1476"/>
                    <a:pt x="12243" y="141"/>
                    <a:pt x="11309" y="41"/>
                  </a:cubicBezTo>
                  <a:cubicBezTo>
                    <a:pt x="11021" y="14"/>
                    <a:pt x="10725" y="1"/>
                    <a:pt x="1042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77" name="Google Shape;2677;p70"/>
            <p:cNvSpPr/>
            <p:nvPr/>
          </p:nvSpPr>
          <p:spPr>
            <a:xfrm>
              <a:off x="4292405" y="2193476"/>
              <a:ext cx="247197" cy="125766"/>
            </a:xfrm>
            <a:custGeom>
              <a:avLst/>
              <a:gdLst/>
              <a:ahLst/>
              <a:cxnLst/>
              <a:rect l="l" t="t" r="r" b="b"/>
              <a:pathLst>
                <a:path w="17051" h="8675" extrusionOk="0">
                  <a:moveTo>
                    <a:pt x="5543" y="0"/>
                  </a:moveTo>
                  <a:cubicBezTo>
                    <a:pt x="3232" y="0"/>
                    <a:pt x="1931" y="657"/>
                    <a:pt x="1201" y="1475"/>
                  </a:cubicBezTo>
                  <a:cubicBezTo>
                    <a:pt x="0" y="2776"/>
                    <a:pt x="567" y="5578"/>
                    <a:pt x="2635" y="6445"/>
                  </a:cubicBezTo>
                  <a:cubicBezTo>
                    <a:pt x="3879" y="6989"/>
                    <a:pt x="4929" y="7175"/>
                    <a:pt x="5785" y="7175"/>
                  </a:cubicBezTo>
                  <a:cubicBezTo>
                    <a:pt x="7662" y="7175"/>
                    <a:pt x="8606" y="6279"/>
                    <a:pt x="8606" y="6279"/>
                  </a:cubicBezTo>
                  <a:cubicBezTo>
                    <a:pt x="10658" y="8041"/>
                    <a:pt x="12324" y="8675"/>
                    <a:pt x="13604" y="8675"/>
                  </a:cubicBezTo>
                  <a:cubicBezTo>
                    <a:pt x="16006" y="8675"/>
                    <a:pt x="17050" y="6442"/>
                    <a:pt x="16745" y="5245"/>
                  </a:cubicBezTo>
                  <a:cubicBezTo>
                    <a:pt x="15778" y="1509"/>
                    <a:pt x="9907" y="575"/>
                    <a:pt x="9907" y="575"/>
                  </a:cubicBezTo>
                  <a:cubicBezTo>
                    <a:pt x="8153" y="170"/>
                    <a:pt x="6718" y="0"/>
                    <a:pt x="55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78" name="Google Shape;2678;p70"/>
            <p:cNvSpPr/>
            <p:nvPr/>
          </p:nvSpPr>
          <p:spPr>
            <a:xfrm>
              <a:off x="4349467" y="2089601"/>
              <a:ext cx="180871" cy="195180"/>
            </a:xfrm>
            <a:custGeom>
              <a:avLst/>
              <a:gdLst/>
              <a:ahLst/>
              <a:cxnLst/>
              <a:rect l="l" t="t" r="r" b="b"/>
              <a:pathLst>
                <a:path w="12476" h="13463" extrusionOk="0">
                  <a:moveTo>
                    <a:pt x="3436" y="1"/>
                  </a:moveTo>
                  <a:lnTo>
                    <a:pt x="801" y="7439"/>
                  </a:lnTo>
                  <a:cubicBezTo>
                    <a:pt x="0" y="9641"/>
                    <a:pt x="1168" y="12043"/>
                    <a:pt x="3369" y="12843"/>
                  </a:cubicBezTo>
                  <a:lnTo>
                    <a:pt x="4437" y="13210"/>
                  </a:lnTo>
                  <a:cubicBezTo>
                    <a:pt x="4908" y="13382"/>
                    <a:pt x="5389" y="13463"/>
                    <a:pt x="5862" y="13463"/>
                  </a:cubicBezTo>
                  <a:cubicBezTo>
                    <a:pt x="7593" y="13463"/>
                    <a:pt x="9204" y="12372"/>
                    <a:pt x="9807" y="10642"/>
                  </a:cubicBezTo>
                  <a:lnTo>
                    <a:pt x="12476" y="3236"/>
                  </a:lnTo>
                  <a:lnTo>
                    <a:pt x="3436" y="1"/>
                  </a:lnTo>
                  <a:close/>
                </a:path>
              </a:pathLst>
            </a:custGeom>
            <a:solidFill>
              <a:srgbClr val="EDB59C"/>
            </a:solidFill>
            <a:ln>
              <a:noFill/>
            </a:ln>
          </p:spPr>
          <p:txBody>
            <a:bodyPr spcFirstLastPara="1" wrap="square" lIns="91425" tIns="91425" rIns="91425" bIns="91425" anchor="ctr" anchorCtr="0">
              <a:noAutofit/>
            </a:bodyPr>
            <a:lstStyle/>
            <a:p>
              <a:endParaRPr/>
            </a:p>
          </p:txBody>
        </p:sp>
        <p:sp>
          <p:nvSpPr>
            <p:cNvPr id="2679" name="Google Shape;2679;p70"/>
            <p:cNvSpPr/>
            <p:nvPr/>
          </p:nvSpPr>
          <p:spPr>
            <a:xfrm>
              <a:off x="4206319" y="1590583"/>
              <a:ext cx="654316" cy="633860"/>
            </a:xfrm>
            <a:custGeom>
              <a:avLst/>
              <a:gdLst/>
              <a:ahLst/>
              <a:cxnLst/>
              <a:rect l="l" t="t" r="r" b="b"/>
              <a:pathLst>
                <a:path w="45133" h="43722" extrusionOk="0">
                  <a:moveTo>
                    <a:pt x="23706" y="0"/>
                  </a:moveTo>
                  <a:cubicBezTo>
                    <a:pt x="5148" y="0"/>
                    <a:pt x="793" y="10659"/>
                    <a:pt x="401" y="21045"/>
                  </a:cubicBezTo>
                  <a:cubicBezTo>
                    <a:pt x="0" y="32487"/>
                    <a:pt x="8340" y="43161"/>
                    <a:pt x="21949" y="43695"/>
                  </a:cubicBezTo>
                  <a:cubicBezTo>
                    <a:pt x="22459" y="43713"/>
                    <a:pt x="22958" y="43722"/>
                    <a:pt x="23448" y="43722"/>
                  </a:cubicBezTo>
                  <a:cubicBezTo>
                    <a:pt x="33928" y="43722"/>
                    <a:pt x="39966" y="39676"/>
                    <a:pt x="42898" y="33621"/>
                  </a:cubicBezTo>
                  <a:cubicBezTo>
                    <a:pt x="43898" y="31453"/>
                    <a:pt x="44566" y="29151"/>
                    <a:pt x="44832" y="26816"/>
                  </a:cubicBezTo>
                  <a:cubicBezTo>
                    <a:pt x="44899" y="26516"/>
                    <a:pt x="44933" y="26249"/>
                    <a:pt x="44966" y="25982"/>
                  </a:cubicBezTo>
                  <a:cubicBezTo>
                    <a:pt x="44966" y="25782"/>
                    <a:pt x="44999" y="25615"/>
                    <a:pt x="44999" y="25415"/>
                  </a:cubicBezTo>
                  <a:cubicBezTo>
                    <a:pt x="45033" y="24915"/>
                    <a:pt x="45099" y="24381"/>
                    <a:pt x="45099" y="23814"/>
                  </a:cubicBezTo>
                  <a:cubicBezTo>
                    <a:pt x="45133" y="23280"/>
                    <a:pt x="45133" y="22780"/>
                    <a:pt x="45133" y="22246"/>
                  </a:cubicBezTo>
                  <a:cubicBezTo>
                    <a:pt x="45133" y="21412"/>
                    <a:pt x="45099" y="20612"/>
                    <a:pt x="45033" y="19778"/>
                  </a:cubicBezTo>
                  <a:cubicBezTo>
                    <a:pt x="44966" y="18710"/>
                    <a:pt x="44832" y="17643"/>
                    <a:pt x="44666" y="16576"/>
                  </a:cubicBezTo>
                  <a:cubicBezTo>
                    <a:pt x="44632" y="16409"/>
                    <a:pt x="44632" y="16275"/>
                    <a:pt x="44599" y="16142"/>
                  </a:cubicBezTo>
                  <a:cubicBezTo>
                    <a:pt x="44432" y="15341"/>
                    <a:pt x="44265" y="14541"/>
                    <a:pt x="44065" y="13774"/>
                  </a:cubicBezTo>
                  <a:cubicBezTo>
                    <a:pt x="43999" y="13607"/>
                    <a:pt x="43965" y="13407"/>
                    <a:pt x="43898" y="13240"/>
                  </a:cubicBezTo>
                  <a:cubicBezTo>
                    <a:pt x="41897" y="6402"/>
                    <a:pt x="37427" y="1165"/>
                    <a:pt x="30022" y="364"/>
                  </a:cubicBezTo>
                  <a:cubicBezTo>
                    <a:pt x="27753" y="117"/>
                    <a:pt x="25651" y="0"/>
                    <a:pt x="23706" y="0"/>
                  </a:cubicBezTo>
                  <a:close/>
                </a:path>
              </a:pathLst>
            </a:custGeom>
            <a:solidFill>
              <a:srgbClr val="EDB59C"/>
            </a:solidFill>
            <a:ln>
              <a:noFill/>
            </a:ln>
          </p:spPr>
          <p:txBody>
            <a:bodyPr spcFirstLastPara="1" wrap="square" lIns="91425" tIns="91425" rIns="91425" bIns="91425" anchor="ctr" anchorCtr="0">
              <a:noAutofit/>
            </a:bodyPr>
            <a:lstStyle/>
            <a:p>
              <a:endParaRPr/>
            </a:p>
          </p:txBody>
        </p:sp>
        <p:sp>
          <p:nvSpPr>
            <p:cNvPr id="2680" name="Google Shape;2680;p70"/>
            <p:cNvSpPr/>
            <p:nvPr/>
          </p:nvSpPr>
          <p:spPr>
            <a:xfrm>
              <a:off x="4117826" y="1424543"/>
              <a:ext cx="808526" cy="461484"/>
            </a:xfrm>
            <a:custGeom>
              <a:avLst/>
              <a:gdLst/>
              <a:ahLst/>
              <a:cxnLst/>
              <a:rect l="l" t="t" r="r" b="b"/>
              <a:pathLst>
                <a:path w="55770" h="31832" extrusionOk="0">
                  <a:moveTo>
                    <a:pt x="30072" y="0"/>
                  </a:moveTo>
                  <a:cubicBezTo>
                    <a:pt x="28356" y="0"/>
                    <a:pt x="26529" y="88"/>
                    <a:pt x="24584" y="275"/>
                  </a:cubicBezTo>
                  <a:cubicBezTo>
                    <a:pt x="17413" y="976"/>
                    <a:pt x="1368" y="6713"/>
                    <a:pt x="200" y="23459"/>
                  </a:cubicBezTo>
                  <a:cubicBezTo>
                    <a:pt x="0" y="26161"/>
                    <a:pt x="200" y="28929"/>
                    <a:pt x="701" y="31598"/>
                  </a:cubicBezTo>
                  <a:lnTo>
                    <a:pt x="1268" y="31831"/>
                  </a:lnTo>
                  <a:cubicBezTo>
                    <a:pt x="2669" y="30731"/>
                    <a:pt x="4303" y="30030"/>
                    <a:pt x="6071" y="29763"/>
                  </a:cubicBezTo>
                  <a:cubicBezTo>
                    <a:pt x="6004" y="29430"/>
                    <a:pt x="5904" y="29096"/>
                    <a:pt x="5838" y="28729"/>
                  </a:cubicBezTo>
                  <a:cubicBezTo>
                    <a:pt x="12542" y="27061"/>
                    <a:pt x="11375" y="18922"/>
                    <a:pt x="11375" y="18922"/>
                  </a:cubicBezTo>
                  <a:lnTo>
                    <a:pt x="11375" y="18922"/>
                  </a:lnTo>
                  <a:cubicBezTo>
                    <a:pt x="13478" y="19895"/>
                    <a:pt x="15631" y="20303"/>
                    <a:pt x="17729" y="20303"/>
                  </a:cubicBezTo>
                  <a:cubicBezTo>
                    <a:pt x="25482" y="20303"/>
                    <a:pt x="32486" y="14741"/>
                    <a:pt x="33457" y="11617"/>
                  </a:cubicBezTo>
                  <a:cubicBezTo>
                    <a:pt x="37105" y="18584"/>
                    <a:pt x="43812" y="20803"/>
                    <a:pt x="48402" y="20803"/>
                  </a:cubicBezTo>
                  <a:cubicBezTo>
                    <a:pt x="50823" y="20803"/>
                    <a:pt x="52654" y="20186"/>
                    <a:pt x="53138" y="19322"/>
                  </a:cubicBezTo>
                  <a:cubicBezTo>
                    <a:pt x="55769" y="14617"/>
                    <a:pt x="52195" y="0"/>
                    <a:pt x="3007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681" name="Google Shape;2681;p70"/>
            <p:cNvSpPr/>
            <p:nvPr/>
          </p:nvSpPr>
          <p:spPr>
            <a:xfrm>
              <a:off x="4113955" y="1837635"/>
              <a:ext cx="134450" cy="163039"/>
            </a:xfrm>
            <a:custGeom>
              <a:avLst/>
              <a:gdLst/>
              <a:ahLst/>
              <a:cxnLst/>
              <a:rect l="l" t="t" r="r" b="b"/>
              <a:pathLst>
                <a:path w="9274" h="11246" extrusionOk="0">
                  <a:moveTo>
                    <a:pt x="4735" y="0"/>
                  </a:moveTo>
                  <a:cubicBezTo>
                    <a:pt x="2278" y="0"/>
                    <a:pt x="199" y="2379"/>
                    <a:pt x="100" y="5472"/>
                  </a:cubicBezTo>
                  <a:cubicBezTo>
                    <a:pt x="0" y="8574"/>
                    <a:pt x="1935" y="11143"/>
                    <a:pt x="4437" y="11243"/>
                  </a:cubicBezTo>
                  <a:cubicBezTo>
                    <a:pt x="4487" y="11245"/>
                    <a:pt x="4536" y="11246"/>
                    <a:pt x="4586" y="11246"/>
                  </a:cubicBezTo>
                  <a:cubicBezTo>
                    <a:pt x="7021" y="11246"/>
                    <a:pt x="9043" y="8846"/>
                    <a:pt x="9173" y="5806"/>
                  </a:cubicBezTo>
                  <a:cubicBezTo>
                    <a:pt x="9274" y="2670"/>
                    <a:pt x="7339" y="102"/>
                    <a:pt x="4837" y="2"/>
                  </a:cubicBezTo>
                  <a:cubicBezTo>
                    <a:pt x="4803" y="1"/>
                    <a:pt x="4769" y="0"/>
                    <a:pt x="4735" y="0"/>
                  </a:cubicBezTo>
                  <a:close/>
                </a:path>
              </a:pathLst>
            </a:custGeom>
            <a:solidFill>
              <a:srgbClr val="EDB59C"/>
            </a:solidFill>
            <a:ln>
              <a:noFill/>
            </a:ln>
          </p:spPr>
          <p:txBody>
            <a:bodyPr spcFirstLastPara="1" wrap="square" lIns="91425" tIns="91425" rIns="91425" bIns="91425" anchor="ctr" anchorCtr="0">
              <a:noAutofit/>
            </a:bodyPr>
            <a:lstStyle/>
            <a:p>
              <a:endParaRPr/>
            </a:p>
          </p:txBody>
        </p:sp>
        <p:sp>
          <p:nvSpPr>
            <p:cNvPr id="2682" name="Google Shape;2682;p70"/>
            <p:cNvSpPr/>
            <p:nvPr/>
          </p:nvSpPr>
          <p:spPr>
            <a:xfrm>
              <a:off x="4398454" y="2316864"/>
              <a:ext cx="38549" cy="32387"/>
            </a:xfrm>
            <a:custGeom>
              <a:avLst/>
              <a:gdLst/>
              <a:ahLst/>
              <a:cxnLst/>
              <a:rect l="l" t="t" r="r" b="b"/>
              <a:pathLst>
                <a:path w="2659" h="2234" extrusionOk="0">
                  <a:moveTo>
                    <a:pt x="1127" y="1"/>
                  </a:moveTo>
                  <a:cubicBezTo>
                    <a:pt x="524" y="1"/>
                    <a:pt x="56" y="458"/>
                    <a:pt x="24" y="1070"/>
                  </a:cubicBezTo>
                  <a:cubicBezTo>
                    <a:pt x="0" y="1764"/>
                    <a:pt x="571" y="2233"/>
                    <a:pt x="1168" y="2233"/>
                  </a:cubicBezTo>
                  <a:cubicBezTo>
                    <a:pt x="1431" y="2233"/>
                    <a:pt x="1700" y="2142"/>
                    <a:pt x="1925" y="1937"/>
                  </a:cubicBezTo>
                  <a:cubicBezTo>
                    <a:pt x="2659" y="1270"/>
                    <a:pt x="2192" y="36"/>
                    <a:pt x="1191" y="3"/>
                  </a:cubicBezTo>
                  <a:cubicBezTo>
                    <a:pt x="1170" y="2"/>
                    <a:pt x="1149" y="1"/>
                    <a:pt x="112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83" name="Google Shape;2683;p70"/>
            <p:cNvSpPr/>
            <p:nvPr/>
          </p:nvSpPr>
          <p:spPr>
            <a:xfrm>
              <a:off x="4390234" y="2397151"/>
              <a:ext cx="38549" cy="32373"/>
            </a:xfrm>
            <a:custGeom>
              <a:avLst/>
              <a:gdLst/>
              <a:ahLst/>
              <a:cxnLst/>
              <a:rect l="l" t="t" r="r" b="b"/>
              <a:pathLst>
                <a:path w="2659" h="2233" extrusionOk="0">
                  <a:moveTo>
                    <a:pt x="1127" y="0"/>
                  </a:moveTo>
                  <a:cubicBezTo>
                    <a:pt x="524" y="0"/>
                    <a:pt x="56" y="457"/>
                    <a:pt x="24" y="1069"/>
                  </a:cubicBezTo>
                  <a:cubicBezTo>
                    <a:pt x="0" y="1763"/>
                    <a:pt x="571" y="2233"/>
                    <a:pt x="1168" y="2233"/>
                  </a:cubicBezTo>
                  <a:cubicBezTo>
                    <a:pt x="1431" y="2233"/>
                    <a:pt x="1700" y="2141"/>
                    <a:pt x="1925" y="1937"/>
                  </a:cubicBezTo>
                  <a:cubicBezTo>
                    <a:pt x="2659" y="1270"/>
                    <a:pt x="2192" y="35"/>
                    <a:pt x="1191" y="2"/>
                  </a:cubicBezTo>
                  <a:cubicBezTo>
                    <a:pt x="1170" y="1"/>
                    <a:pt x="1148" y="0"/>
                    <a:pt x="11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84" name="Google Shape;2684;p70"/>
            <p:cNvSpPr/>
            <p:nvPr/>
          </p:nvSpPr>
          <p:spPr>
            <a:xfrm>
              <a:off x="4677821" y="1875038"/>
              <a:ext cx="179581" cy="150977"/>
            </a:xfrm>
            <a:custGeom>
              <a:avLst/>
              <a:gdLst/>
              <a:ahLst/>
              <a:cxnLst/>
              <a:rect l="l" t="t" r="r" b="b"/>
              <a:pathLst>
                <a:path w="12387" h="10414" extrusionOk="0">
                  <a:moveTo>
                    <a:pt x="6896" y="1"/>
                  </a:moveTo>
                  <a:cubicBezTo>
                    <a:pt x="6734" y="1"/>
                    <a:pt x="6570" y="8"/>
                    <a:pt x="6405" y="23"/>
                  </a:cubicBezTo>
                  <a:cubicBezTo>
                    <a:pt x="1802" y="424"/>
                    <a:pt x="1" y="6228"/>
                    <a:pt x="3570" y="9197"/>
                  </a:cubicBezTo>
                  <a:cubicBezTo>
                    <a:pt x="4582" y="10038"/>
                    <a:pt x="5738" y="10413"/>
                    <a:pt x="6866" y="10413"/>
                  </a:cubicBezTo>
                  <a:cubicBezTo>
                    <a:pt x="9717" y="10413"/>
                    <a:pt x="12387" y="8016"/>
                    <a:pt x="12076" y="4694"/>
                  </a:cubicBezTo>
                  <a:cubicBezTo>
                    <a:pt x="11824" y="2021"/>
                    <a:pt x="9558" y="1"/>
                    <a:pt x="6896" y="1"/>
                  </a:cubicBezTo>
                  <a:close/>
                </a:path>
              </a:pathLst>
            </a:custGeom>
            <a:solidFill>
              <a:srgbClr val="E06666"/>
            </a:solidFill>
            <a:ln>
              <a:noFill/>
            </a:ln>
          </p:spPr>
          <p:txBody>
            <a:bodyPr spcFirstLastPara="1" wrap="square" lIns="91425" tIns="91425" rIns="91425" bIns="91425" anchor="ctr" anchorCtr="0">
              <a:noAutofit/>
            </a:bodyPr>
            <a:lstStyle/>
            <a:p>
              <a:endParaRPr/>
            </a:p>
          </p:txBody>
        </p:sp>
        <p:sp>
          <p:nvSpPr>
            <p:cNvPr id="2685" name="Google Shape;2685;p70"/>
            <p:cNvSpPr/>
            <p:nvPr/>
          </p:nvSpPr>
          <p:spPr>
            <a:xfrm>
              <a:off x="4654132" y="1821687"/>
              <a:ext cx="54656" cy="71589"/>
            </a:xfrm>
            <a:custGeom>
              <a:avLst/>
              <a:gdLst/>
              <a:ahLst/>
              <a:cxnLst/>
              <a:rect l="l" t="t" r="r" b="b"/>
              <a:pathLst>
                <a:path w="3770" h="4938" extrusionOk="0">
                  <a:moveTo>
                    <a:pt x="1835" y="1"/>
                  </a:moveTo>
                  <a:cubicBezTo>
                    <a:pt x="801" y="1"/>
                    <a:pt x="0" y="1102"/>
                    <a:pt x="34" y="2503"/>
                  </a:cubicBezTo>
                  <a:cubicBezTo>
                    <a:pt x="67" y="3870"/>
                    <a:pt x="901" y="4938"/>
                    <a:pt x="1935" y="4938"/>
                  </a:cubicBezTo>
                  <a:cubicBezTo>
                    <a:pt x="2936" y="4938"/>
                    <a:pt x="3770" y="3804"/>
                    <a:pt x="3736" y="2436"/>
                  </a:cubicBezTo>
                  <a:cubicBezTo>
                    <a:pt x="3703" y="1068"/>
                    <a:pt x="2836" y="1"/>
                    <a:pt x="1835" y="1"/>
                  </a:cubicBezTo>
                  <a:close/>
                </a:path>
              </a:pathLst>
            </a:custGeom>
            <a:solidFill>
              <a:srgbClr val="281C29"/>
            </a:solidFill>
            <a:ln>
              <a:noFill/>
            </a:ln>
          </p:spPr>
          <p:txBody>
            <a:bodyPr spcFirstLastPara="1" wrap="square" lIns="91425" tIns="91425" rIns="91425" bIns="91425" anchor="ctr" anchorCtr="0">
              <a:noAutofit/>
            </a:bodyPr>
            <a:lstStyle/>
            <a:p>
              <a:endParaRPr/>
            </a:p>
          </p:txBody>
        </p:sp>
        <p:sp>
          <p:nvSpPr>
            <p:cNvPr id="2686" name="Google Shape;2686;p70"/>
            <p:cNvSpPr/>
            <p:nvPr/>
          </p:nvSpPr>
          <p:spPr>
            <a:xfrm>
              <a:off x="4440859" y="1799390"/>
              <a:ext cx="61440" cy="71226"/>
            </a:xfrm>
            <a:custGeom>
              <a:avLst/>
              <a:gdLst/>
              <a:ahLst/>
              <a:cxnLst/>
              <a:rect l="l" t="t" r="r" b="b"/>
              <a:pathLst>
                <a:path w="4238" h="4913" extrusionOk="0">
                  <a:moveTo>
                    <a:pt x="2348" y="1"/>
                  </a:moveTo>
                  <a:cubicBezTo>
                    <a:pt x="1450" y="1"/>
                    <a:pt x="569" y="847"/>
                    <a:pt x="301" y="2039"/>
                  </a:cubicBezTo>
                  <a:cubicBezTo>
                    <a:pt x="1" y="3373"/>
                    <a:pt x="568" y="4641"/>
                    <a:pt x="1535" y="4875"/>
                  </a:cubicBezTo>
                  <a:cubicBezTo>
                    <a:pt x="1645" y="4900"/>
                    <a:pt x="1755" y="4913"/>
                    <a:pt x="1865" y="4913"/>
                  </a:cubicBezTo>
                  <a:cubicBezTo>
                    <a:pt x="2761" y="4913"/>
                    <a:pt x="3640" y="4095"/>
                    <a:pt x="3937" y="2906"/>
                  </a:cubicBezTo>
                  <a:cubicBezTo>
                    <a:pt x="4237" y="1572"/>
                    <a:pt x="3670" y="271"/>
                    <a:pt x="2669" y="38"/>
                  </a:cubicBezTo>
                  <a:cubicBezTo>
                    <a:pt x="2563" y="13"/>
                    <a:pt x="2455" y="1"/>
                    <a:pt x="2348" y="1"/>
                  </a:cubicBezTo>
                  <a:close/>
                </a:path>
              </a:pathLst>
            </a:custGeom>
            <a:solidFill>
              <a:srgbClr val="281C29"/>
            </a:solidFill>
            <a:ln>
              <a:noFill/>
            </a:ln>
          </p:spPr>
          <p:txBody>
            <a:bodyPr spcFirstLastPara="1" wrap="square" lIns="91425" tIns="91425" rIns="91425" bIns="91425" anchor="ctr" anchorCtr="0">
              <a:noAutofit/>
            </a:bodyPr>
            <a:lstStyle/>
            <a:p>
              <a:endParaRPr/>
            </a:p>
          </p:txBody>
        </p:sp>
        <p:sp>
          <p:nvSpPr>
            <p:cNvPr id="2687" name="Google Shape;2687;p70"/>
            <p:cNvSpPr/>
            <p:nvPr/>
          </p:nvSpPr>
          <p:spPr>
            <a:xfrm>
              <a:off x="4478263" y="1985872"/>
              <a:ext cx="115661" cy="75083"/>
            </a:xfrm>
            <a:custGeom>
              <a:avLst/>
              <a:gdLst/>
              <a:ahLst/>
              <a:cxnLst/>
              <a:rect l="l" t="t" r="r" b="b"/>
              <a:pathLst>
                <a:path w="7978" h="5179" extrusionOk="0">
                  <a:moveTo>
                    <a:pt x="485" y="1"/>
                  </a:moveTo>
                  <a:cubicBezTo>
                    <a:pt x="348" y="1"/>
                    <a:pt x="206" y="84"/>
                    <a:pt x="189" y="251"/>
                  </a:cubicBezTo>
                  <a:cubicBezTo>
                    <a:pt x="0" y="3133"/>
                    <a:pt x="2321" y="5179"/>
                    <a:pt x="4794" y="5179"/>
                  </a:cubicBezTo>
                  <a:cubicBezTo>
                    <a:pt x="5812" y="5179"/>
                    <a:pt x="6856" y="4832"/>
                    <a:pt x="7761" y="4054"/>
                  </a:cubicBezTo>
                  <a:cubicBezTo>
                    <a:pt x="7977" y="3892"/>
                    <a:pt x="7757" y="3599"/>
                    <a:pt x="7523" y="3599"/>
                  </a:cubicBezTo>
                  <a:cubicBezTo>
                    <a:pt x="7468" y="3599"/>
                    <a:pt x="7412" y="3615"/>
                    <a:pt x="7361" y="3653"/>
                  </a:cubicBezTo>
                  <a:cubicBezTo>
                    <a:pt x="6569" y="4339"/>
                    <a:pt x="5653" y="4645"/>
                    <a:pt x="4760" y="4645"/>
                  </a:cubicBezTo>
                  <a:cubicBezTo>
                    <a:pt x="2571" y="4645"/>
                    <a:pt x="519" y="2810"/>
                    <a:pt x="756" y="251"/>
                  </a:cubicBezTo>
                  <a:cubicBezTo>
                    <a:pt x="756" y="84"/>
                    <a:pt x="623" y="1"/>
                    <a:pt x="485" y="1"/>
                  </a:cubicBezTo>
                  <a:close/>
                </a:path>
              </a:pathLst>
            </a:custGeom>
            <a:solidFill>
              <a:srgbClr val="281C29"/>
            </a:solidFill>
            <a:ln>
              <a:noFill/>
            </a:ln>
          </p:spPr>
          <p:txBody>
            <a:bodyPr spcFirstLastPara="1" wrap="square" lIns="91425" tIns="91425" rIns="91425" bIns="91425" anchor="ctr" anchorCtr="0">
              <a:noAutofit/>
            </a:bodyPr>
            <a:lstStyle/>
            <a:p>
              <a:endParaRPr/>
            </a:p>
          </p:txBody>
        </p:sp>
        <p:sp>
          <p:nvSpPr>
            <p:cNvPr id="2688" name="Google Shape;2688;p70"/>
            <p:cNvSpPr/>
            <p:nvPr/>
          </p:nvSpPr>
          <p:spPr>
            <a:xfrm>
              <a:off x="4552084" y="1895465"/>
              <a:ext cx="87072" cy="65964"/>
            </a:xfrm>
            <a:custGeom>
              <a:avLst/>
              <a:gdLst/>
              <a:ahLst/>
              <a:cxnLst/>
              <a:rect l="l" t="t" r="r" b="b"/>
              <a:pathLst>
                <a:path w="6006" h="4550" extrusionOk="0">
                  <a:moveTo>
                    <a:pt x="4321" y="1"/>
                  </a:moveTo>
                  <a:cubicBezTo>
                    <a:pt x="3904" y="1"/>
                    <a:pt x="3481" y="104"/>
                    <a:pt x="3103" y="282"/>
                  </a:cubicBezTo>
                  <a:cubicBezTo>
                    <a:pt x="2208" y="670"/>
                    <a:pt x="1312" y="1032"/>
                    <a:pt x="345" y="1032"/>
                  </a:cubicBezTo>
                  <a:cubicBezTo>
                    <a:pt x="231" y="1032"/>
                    <a:pt x="117" y="1027"/>
                    <a:pt x="1" y="1016"/>
                  </a:cubicBezTo>
                  <a:lnTo>
                    <a:pt x="1" y="1016"/>
                  </a:lnTo>
                  <a:cubicBezTo>
                    <a:pt x="386" y="1172"/>
                    <a:pt x="788" y="1233"/>
                    <a:pt x="1193" y="1233"/>
                  </a:cubicBezTo>
                  <a:cubicBezTo>
                    <a:pt x="1912" y="1233"/>
                    <a:pt x="2642" y="1041"/>
                    <a:pt x="3303" y="849"/>
                  </a:cubicBezTo>
                  <a:cubicBezTo>
                    <a:pt x="3625" y="742"/>
                    <a:pt x="3960" y="649"/>
                    <a:pt x="4256" y="649"/>
                  </a:cubicBezTo>
                  <a:cubicBezTo>
                    <a:pt x="4421" y="649"/>
                    <a:pt x="4573" y="678"/>
                    <a:pt x="4704" y="749"/>
                  </a:cubicBezTo>
                  <a:cubicBezTo>
                    <a:pt x="5071" y="916"/>
                    <a:pt x="5271" y="1316"/>
                    <a:pt x="5238" y="1717"/>
                  </a:cubicBezTo>
                  <a:cubicBezTo>
                    <a:pt x="5205" y="2184"/>
                    <a:pt x="5004" y="2617"/>
                    <a:pt x="4671" y="2951"/>
                  </a:cubicBezTo>
                  <a:cubicBezTo>
                    <a:pt x="4304" y="3285"/>
                    <a:pt x="3870" y="3585"/>
                    <a:pt x="3403" y="3818"/>
                  </a:cubicBezTo>
                  <a:cubicBezTo>
                    <a:pt x="2817" y="4061"/>
                    <a:pt x="2183" y="4193"/>
                    <a:pt x="1544" y="4193"/>
                  </a:cubicBezTo>
                  <a:cubicBezTo>
                    <a:pt x="1127" y="4193"/>
                    <a:pt x="709" y="4137"/>
                    <a:pt x="301" y="4018"/>
                  </a:cubicBezTo>
                  <a:lnTo>
                    <a:pt x="301" y="4018"/>
                  </a:lnTo>
                  <a:cubicBezTo>
                    <a:pt x="912" y="4365"/>
                    <a:pt x="1611" y="4549"/>
                    <a:pt x="2312" y="4549"/>
                  </a:cubicBezTo>
                  <a:cubicBezTo>
                    <a:pt x="2760" y="4549"/>
                    <a:pt x="3208" y="4474"/>
                    <a:pt x="3637" y="4319"/>
                  </a:cubicBezTo>
                  <a:cubicBezTo>
                    <a:pt x="4204" y="4118"/>
                    <a:pt x="4704" y="3818"/>
                    <a:pt x="5138" y="3418"/>
                  </a:cubicBezTo>
                  <a:cubicBezTo>
                    <a:pt x="5638" y="2984"/>
                    <a:pt x="5938" y="2384"/>
                    <a:pt x="5972" y="1750"/>
                  </a:cubicBezTo>
                  <a:cubicBezTo>
                    <a:pt x="6005" y="1383"/>
                    <a:pt x="5905" y="1050"/>
                    <a:pt x="5738" y="749"/>
                  </a:cubicBezTo>
                  <a:cubicBezTo>
                    <a:pt x="5571" y="449"/>
                    <a:pt x="5271" y="216"/>
                    <a:pt x="4938" y="82"/>
                  </a:cubicBezTo>
                  <a:cubicBezTo>
                    <a:pt x="4738" y="27"/>
                    <a:pt x="4530" y="1"/>
                    <a:pt x="4321" y="1"/>
                  </a:cubicBezTo>
                  <a:close/>
                </a:path>
              </a:pathLst>
            </a:custGeom>
            <a:solidFill>
              <a:srgbClr val="181818"/>
            </a:solidFill>
            <a:ln>
              <a:noFill/>
            </a:ln>
          </p:spPr>
          <p:txBody>
            <a:bodyPr spcFirstLastPara="1" wrap="square" lIns="91425" tIns="91425" rIns="91425" bIns="91425" anchor="ctr" anchorCtr="0">
              <a:noAutofit/>
            </a:bodyPr>
            <a:lstStyle/>
            <a:p>
              <a:endParaRPr/>
            </a:p>
          </p:txBody>
        </p:sp>
        <p:sp>
          <p:nvSpPr>
            <p:cNvPr id="2689" name="Google Shape;2689;p70"/>
            <p:cNvSpPr/>
            <p:nvPr/>
          </p:nvSpPr>
          <p:spPr>
            <a:xfrm>
              <a:off x="4270630" y="1855699"/>
              <a:ext cx="179595" cy="151165"/>
            </a:xfrm>
            <a:custGeom>
              <a:avLst/>
              <a:gdLst/>
              <a:ahLst/>
              <a:cxnLst/>
              <a:rect l="l" t="t" r="r" b="b"/>
              <a:pathLst>
                <a:path w="12388" h="10427" extrusionOk="0">
                  <a:moveTo>
                    <a:pt x="6896" y="0"/>
                  </a:moveTo>
                  <a:cubicBezTo>
                    <a:pt x="6734" y="0"/>
                    <a:pt x="6570" y="8"/>
                    <a:pt x="6406" y="23"/>
                  </a:cubicBezTo>
                  <a:cubicBezTo>
                    <a:pt x="1769" y="490"/>
                    <a:pt x="1" y="6294"/>
                    <a:pt x="3604" y="9230"/>
                  </a:cubicBezTo>
                  <a:cubicBezTo>
                    <a:pt x="4610" y="10057"/>
                    <a:pt x="5756" y="10426"/>
                    <a:pt x="6875" y="10426"/>
                  </a:cubicBezTo>
                  <a:cubicBezTo>
                    <a:pt x="9723" y="10426"/>
                    <a:pt x="12388" y="8032"/>
                    <a:pt x="12076" y="4727"/>
                  </a:cubicBezTo>
                  <a:cubicBezTo>
                    <a:pt x="11825" y="2023"/>
                    <a:pt x="9558" y="0"/>
                    <a:pt x="6896" y="0"/>
                  </a:cubicBezTo>
                  <a:close/>
                </a:path>
              </a:pathLst>
            </a:custGeom>
            <a:solidFill>
              <a:srgbClr val="E06666"/>
            </a:solidFill>
            <a:ln>
              <a:noFill/>
            </a:ln>
          </p:spPr>
          <p:txBody>
            <a:bodyPr spcFirstLastPara="1" wrap="square" lIns="91425" tIns="91425" rIns="91425" bIns="91425" anchor="ctr" anchorCtr="0">
              <a:noAutofit/>
            </a:bodyPr>
            <a:lstStyle/>
            <a:p>
              <a:endParaRPr/>
            </a:p>
          </p:txBody>
        </p:sp>
      </p:grpSp>
      <p:grpSp>
        <p:nvGrpSpPr>
          <p:cNvPr id="2690" name="Google Shape;2690;p70"/>
          <p:cNvGrpSpPr/>
          <p:nvPr/>
        </p:nvGrpSpPr>
        <p:grpSpPr>
          <a:xfrm>
            <a:off x="2059136" y="2475114"/>
            <a:ext cx="1039909" cy="1464588"/>
            <a:chOff x="2052909" y="3294066"/>
            <a:chExt cx="1029583" cy="1446459"/>
          </a:xfrm>
        </p:grpSpPr>
        <p:sp>
          <p:nvSpPr>
            <p:cNvPr id="2691" name="Google Shape;2691;p70"/>
            <p:cNvSpPr/>
            <p:nvPr/>
          </p:nvSpPr>
          <p:spPr>
            <a:xfrm>
              <a:off x="2052909" y="3902584"/>
              <a:ext cx="212794" cy="202008"/>
            </a:xfrm>
            <a:custGeom>
              <a:avLst/>
              <a:gdLst/>
              <a:ahLst/>
              <a:cxnLst/>
              <a:rect l="l" t="t" r="r" b="b"/>
              <a:pathLst>
                <a:path w="14678" h="13934" extrusionOk="0">
                  <a:moveTo>
                    <a:pt x="9357" y="0"/>
                  </a:moveTo>
                  <a:cubicBezTo>
                    <a:pt x="7330" y="0"/>
                    <a:pt x="7505" y="3826"/>
                    <a:pt x="7505" y="3826"/>
                  </a:cubicBezTo>
                  <a:cubicBezTo>
                    <a:pt x="7505" y="3826"/>
                    <a:pt x="6015" y="154"/>
                    <a:pt x="4413" y="154"/>
                  </a:cubicBezTo>
                  <a:cubicBezTo>
                    <a:pt x="4222" y="154"/>
                    <a:pt x="4029" y="206"/>
                    <a:pt x="3836" y="324"/>
                  </a:cubicBezTo>
                  <a:cubicBezTo>
                    <a:pt x="1735" y="1558"/>
                    <a:pt x="5904" y="4994"/>
                    <a:pt x="5904" y="4994"/>
                  </a:cubicBezTo>
                  <a:cubicBezTo>
                    <a:pt x="5904" y="4994"/>
                    <a:pt x="3628" y="3150"/>
                    <a:pt x="2056" y="3150"/>
                  </a:cubicBezTo>
                  <a:cubicBezTo>
                    <a:pt x="1535" y="3150"/>
                    <a:pt x="1092" y="3353"/>
                    <a:pt x="834" y="3893"/>
                  </a:cubicBezTo>
                  <a:cubicBezTo>
                    <a:pt x="0" y="5661"/>
                    <a:pt x="3836" y="6228"/>
                    <a:pt x="3836" y="6228"/>
                  </a:cubicBezTo>
                  <a:cubicBezTo>
                    <a:pt x="3836" y="6228"/>
                    <a:pt x="167" y="6295"/>
                    <a:pt x="500" y="7762"/>
                  </a:cubicBezTo>
                  <a:cubicBezTo>
                    <a:pt x="627" y="8383"/>
                    <a:pt x="1280" y="8563"/>
                    <a:pt x="1990" y="8563"/>
                  </a:cubicBezTo>
                  <a:cubicBezTo>
                    <a:pt x="2959" y="8563"/>
                    <a:pt x="4036" y="8230"/>
                    <a:pt x="4036" y="8229"/>
                  </a:cubicBezTo>
                  <a:lnTo>
                    <a:pt x="4036" y="8229"/>
                  </a:lnTo>
                  <a:cubicBezTo>
                    <a:pt x="4036" y="8230"/>
                    <a:pt x="1268" y="9764"/>
                    <a:pt x="2502" y="11065"/>
                  </a:cubicBezTo>
                  <a:cubicBezTo>
                    <a:pt x="2652" y="11226"/>
                    <a:pt x="2842" y="11293"/>
                    <a:pt x="3053" y="11293"/>
                  </a:cubicBezTo>
                  <a:cubicBezTo>
                    <a:pt x="4064" y="11293"/>
                    <a:pt x="5571" y="9764"/>
                    <a:pt x="5571" y="9764"/>
                  </a:cubicBezTo>
                  <a:lnTo>
                    <a:pt x="10207" y="13934"/>
                  </a:lnTo>
                  <a:lnTo>
                    <a:pt x="14677" y="8663"/>
                  </a:lnTo>
                  <a:lnTo>
                    <a:pt x="14677" y="8663"/>
                  </a:lnTo>
                  <a:cubicBezTo>
                    <a:pt x="14675" y="8663"/>
                    <a:pt x="14672" y="8663"/>
                    <a:pt x="14669" y="8663"/>
                  </a:cubicBezTo>
                  <a:cubicBezTo>
                    <a:pt x="13976" y="8663"/>
                    <a:pt x="9807" y="4594"/>
                    <a:pt x="9807" y="4594"/>
                  </a:cubicBezTo>
                  <a:cubicBezTo>
                    <a:pt x="9807" y="4594"/>
                    <a:pt x="10941" y="324"/>
                    <a:pt x="9807" y="57"/>
                  </a:cubicBezTo>
                  <a:cubicBezTo>
                    <a:pt x="9646" y="18"/>
                    <a:pt x="9497" y="0"/>
                    <a:pt x="9357" y="0"/>
                  </a:cubicBezTo>
                  <a:close/>
                </a:path>
              </a:pathLst>
            </a:custGeom>
            <a:solidFill>
              <a:srgbClr val="D39566"/>
            </a:solidFill>
            <a:ln>
              <a:noFill/>
            </a:ln>
          </p:spPr>
          <p:txBody>
            <a:bodyPr spcFirstLastPara="1" wrap="square" lIns="91425" tIns="91425" rIns="91425" bIns="91425" anchor="ctr" anchorCtr="0">
              <a:noAutofit/>
            </a:bodyPr>
            <a:lstStyle/>
            <a:p>
              <a:endParaRPr/>
            </a:p>
          </p:txBody>
        </p:sp>
        <p:sp>
          <p:nvSpPr>
            <p:cNvPr id="2692" name="Google Shape;2692;p70"/>
            <p:cNvSpPr/>
            <p:nvPr/>
          </p:nvSpPr>
          <p:spPr>
            <a:xfrm>
              <a:off x="2540851" y="4428583"/>
              <a:ext cx="541641" cy="311943"/>
            </a:xfrm>
            <a:custGeom>
              <a:avLst/>
              <a:gdLst/>
              <a:ahLst/>
              <a:cxnLst/>
              <a:rect l="l" t="t" r="r" b="b"/>
              <a:pathLst>
                <a:path w="37361" h="21517" extrusionOk="0">
                  <a:moveTo>
                    <a:pt x="26453" y="1"/>
                  </a:moveTo>
                  <a:lnTo>
                    <a:pt x="1035" y="6239"/>
                  </a:lnTo>
                  <a:cubicBezTo>
                    <a:pt x="1035" y="6239"/>
                    <a:pt x="0" y="15112"/>
                    <a:pt x="1401" y="21516"/>
                  </a:cubicBezTo>
                  <a:lnTo>
                    <a:pt x="37360" y="21516"/>
                  </a:lnTo>
                  <a:cubicBezTo>
                    <a:pt x="37360" y="21516"/>
                    <a:pt x="37127" y="6239"/>
                    <a:pt x="264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93" name="Google Shape;2693;p70"/>
            <p:cNvSpPr/>
            <p:nvPr/>
          </p:nvSpPr>
          <p:spPr>
            <a:xfrm>
              <a:off x="2552942" y="4438745"/>
              <a:ext cx="461847" cy="269769"/>
            </a:xfrm>
            <a:custGeom>
              <a:avLst/>
              <a:gdLst/>
              <a:ahLst/>
              <a:cxnLst/>
              <a:rect l="l" t="t" r="r" b="b"/>
              <a:pathLst>
                <a:path w="31857" h="18608" extrusionOk="0">
                  <a:moveTo>
                    <a:pt x="26586" y="0"/>
                  </a:moveTo>
                  <a:lnTo>
                    <a:pt x="1135" y="5304"/>
                  </a:lnTo>
                  <a:cubicBezTo>
                    <a:pt x="367" y="7406"/>
                    <a:pt x="0" y="9607"/>
                    <a:pt x="0" y="11842"/>
                  </a:cubicBezTo>
                  <a:cubicBezTo>
                    <a:pt x="0" y="14244"/>
                    <a:pt x="2169" y="16612"/>
                    <a:pt x="5404" y="17713"/>
                  </a:cubicBezTo>
                  <a:cubicBezTo>
                    <a:pt x="6881" y="18212"/>
                    <a:pt x="9291" y="18607"/>
                    <a:pt x="12100" y="18607"/>
                  </a:cubicBezTo>
                  <a:cubicBezTo>
                    <a:pt x="18874" y="18607"/>
                    <a:pt x="27966" y="16307"/>
                    <a:pt x="31856" y="7606"/>
                  </a:cubicBezTo>
                  <a:cubicBezTo>
                    <a:pt x="30489" y="4770"/>
                    <a:pt x="29054" y="1501"/>
                    <a:pt x="26586" y="0"/>
                  </a:cubicBezTo>
                  <a:close/>
                </a:path>
              </a:pathLst>
            </a:custGeom>
            <a:solidFill>
              <a:srgbClr val="000000">
                <a:alpha val="19640"/>
              </a:srgbClr>
            </a:solidFill>
            <a:ln>
              <a:noFill/>
            </a:ln>
          </p:spPr>
          <p:txBody>
            <a:bodyPr spcFirstLastPara="1" wrap="square" lIns="91425" tIns="91425" rIns="91425" bIns="91425" anchor="ctr" anchorCtr="0">
              <a:noAutofit/>
            </a:bodyPr>
            <a:lstStyle/>
            <a:p>
              <a:endParaRPr/>
            </a:p>
          </p:txBody>
        </p:sp>
        <p:sp>
          <p:nvSpPr>
            <p:cNvPr id="2694" name="Google Shape;2694;p70"/>
            <p:cNvSpPr/>
            <p:nvPr/>
          </p:nvSpPr>
          <p:spPr>
            <a:xfrm>
              <a:off x="2163640" y="3998674"/>
              <a:ext cx="381574" cy="267348"/>
            </a:xfrm>
            <a:custGeom>
              <a:avLst/>
              <a:gdLst/>
              <a:ahLst/>
              <a:cxnLst/>
              <a:rect l="l" t="t" r="r" b="b"/>
              <a:pathLst>
                <a:path w="26320" h="18441" extrusionOk="0">
                  <a:moveTo>
                    <a:pt x="6439" y="0"/>
                  </a:moveTo>
                  <a:cubicBezTo>
                    <a:pt x="435" y="734"/>
                    <a:pt x="1" y="6272"/>
                    <a:pt x="1" y="6272"/>
                  </a:cubicBezTo>
                  <a:cubicBezTo>
                    <a:pt x="6948" y="16394"/>
                    <a:pt x="15816" y="18440"/>
                    <a:pt x="20650" y="18440"/>
                  </a:cubicBezTo>
                  <a:cubicBezTo>
                    <a:pt x="22826" y="18440"/>
                    <a:pt x="24185" y="18026"/>
                    <a:pt x="24185" y="17746"/>
                  </a:cubicBezTo>
                  <a:lnTo>
                    <a:pt x="26320" y="7406"/>
                  </a:lnTo>
                  <a:lnTo>
                    <a:pt x="26320" y="7406"/>
                  </a:lnTo>
                  <a:cubicBezTo>
                    <a:pt x="25784" y="7469"/>
                    <a:pt x="25242" y="7499"/>
                    <a:pt x="24696" y="7499"/>
                  </a:cubicBezTo>
                  <a:cubicBezTo>
                    <a:pt x="16033" y="7499"/>
                    <a:pt x="6439" y="0"/>
                    <a:pt x="64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95" name="Google Shape;2695;p70"/>
            <p:cNvSpPr/>
            <p:nvPr/>
          </p:nvSpPr>
          <p:spPr>
            <a:xfrm>
              <a:off x="2451387" y="4077018"/>
              <a:ext cx="605952" cy="569070"/>
            </a:xfrm>
            <a:custGeom>
              <a:avLst/>
              <a:gdLst/>
              <a:ahLst/>
              <a:cxnLst/>
              <a:rect l="l" t="t" r="r" b="b"/>
              <a:pathLst>
                <a:path w="41797" h="39253" extrusionOk="0">
                  <a:moveTo>
                    <a:pt x="22049" y="0"/>
                  </a:moveTo>
                  <a:lnTo>
                    <a:pt x="5905" y="1034"/>
                  </a:lnTo>
                  <a:cubicBezTo>
                    <a:pt x="6071" y="1368"/>
                    <a:pt x="0" y="19447"/>
                    <a:pt x="4337" y="37794"/>
                  </a:cubicBezTo>
                  <a:cubicBezTo>
                    <a:pt x="4337" y="37794"/>
                    <a:pt x="9843" y="39252"/>
                    <a:pt x="16952" y="39252"/>
                  </a:cubicBezTo>
                  <a:cubicBezTo>
                    <a:pt x="25086" y="39252"/>
                    <a:pt x="35317" y="37343"/>
                    <a:pt x="41797" y="29154"/>
                  </a:cubicBezTo>
                  <a:cubicBezTo>
                    <a:pt x="41797" y="29154"/>
                    <a:pt x="31523" y="3703"/>
                    <a:pt x="22049" y="0"/>
                  </a:cubicBezTo>
                  <a:close/>
                </a:path>
              </a:pathLst>
            </a:custGeom>
            <a:solidFill>
              <a:srgbClr val="488AFF"/>
            </a:solidFill>
            <a:ln>
              <a:noFill/>
            </a:ln>
          </p:spPr>
          <p:txBody>
            <a:bodyPr spcFirstLastPara="1" wrap="square" lIns="91425" tIns="91425" rIns="91425" bIns="91425" anchor="ctr" anchorCtr="0">
              <a:noAutofit/>
            </a:bodyPr>
            <a:lstStyle/>
            <a:p>
              <a:endParaRPr/>
            </a:p>
          </p:txBody>
        </p:sp>
        <p:sp>
          <p:nvSpPr>
            <p:cNvPr id="2696" name="Google Shape;2696;p70"/>
            <p:cNvSpPr/>
            <p:nvPr/>
          </p:nvSpPr>
          <p:spPr>
            <a:xfrm>
              <a:off x="2589693" y="3954659"/>
              <a:ext cx="175565" cy="191468"/>
            </a:xfrm>
            <a:custGeom>
              <a:avLst/>
              <a:gdLst/>
              <a:ahLst/>
              <a:cxnLst/>
              <a:rect l="l" t="t" r="r" b="b"/>
              <a:pathLst>
                <a:path w="12110" h="13207" extrusionOk="0">
                  <a:moveTo>
                    <a:pt x="9074" y="1"/>
                  </a:moveTo>
                  <a:lnTo>
                    <a:pt x="1" y="2870"/>
                  </a:lnTo>
                  <a:lnTo>
                    <a:pt x="34" y="2870"/>
                  </a:lnTo>
                  <a:lnTo>
                    <a:pt x="2369" y="10242"/>
                  </a:lnTo>
                  <a:cubicBezTo>
                    <a:pt x="2936" y="12052"/>
                    <a:pt x="4599" y="13206"/>
                    <a:pt x="6399" y="13206"/>
                  </a:cubicBezTo>
                  <a:cubicBezTo>
                    <a:pt x="6820" y="13206"/>
                    <a:pt x="7249" y="13143"/>
                    <a:pt x="7673" y="13010"/>
                  </a:cubicBezTo>
                  <a:lnTo>
                    <a:pt x="8673" y="12710"/>
                  </a:lnTo>
                  <a:cubicBezTo>
                    <a:pt x="10875" y="11976"/>
                    <a:pt x="12109" y="9608"/>
                    <a:pt x="11409" y="7406"/>
                  </a:cubicBezTo>
                  <a:lnTo>
                    <a:pt x="9074" y="1"/>
                  </a:lnTo>
                  <a:close/>
                </a:path>
              </a:pathLst>
            </a:custGeom>
            <a:solidFill>
              <a:srgbClr val="D39566"/>
            </a:solidFill>
            <a:ln>
              <a:noFill/>
            </a:ln>
          </p:spPr>
          <p:txBody>
            <a:bodyPr spcFirstLastPara="1" wrap="square" lIns="91425" tIns="91425" rIns="91425" bIns="91425" anchor="ctr" anchorCtr="0">
              <a:noAutofit/>
            </a:bodyPr>
            <a:lstStyle/>
            <a:p>
              <a:endParaRPr/>
            </a:p>
          </p:txBody>
        </p:sp>
        <p:sp>
          <p:nvSpPr>
            <p:cNvPr id="2697" name="Google Shape;2697;p70"/>
            <p:cNvSpPr/>
            <p:nvPr/>
          </p:nvSpPr>
          <p:spPr>
            <a:xfrm>
              <a:off x="2857128" y="4437774"/>
              <a:ext cx="197804" cy="203559"/>
            </a:xfrm>
            <a:custGeom>
              <a:avLst/>
              <a:gdLst/>
              <a:ahLst/>
              <a:cxnLst/>
              <a:rect l="l" t="t" r="r" b="b"/>
              <a:pathLst>
                <a:path w="13644" h="14041" extrusionOk="0">
                  <a:moveTo>
                    <a:pt x="3236" y="1"/>
                  </a:moveTo>
                  <a:lnTo>
                    <a:pt x="3102" y="6238"/>
                  </a:lnTo>
                  <a:cubicBezTo>
                    <a:pt x="3102" y="6238"/>
                    <a:pt x="0" y="6339"/>
                    <a:pt x="67" y="7639"/>
                  </a:cubicBezTo>
                  <a:cubicBezTo>
                    <a:pt x="114" y="8459"/>
                    <a:pt x="810" y="8676"/>
                    <a:pt x="1531" y="8676"/>
                  </a:cubicBezTo>
                  <a:cubicBezTo>
                    <a:pt x="2334" y="8676"/>
                    <a:pt x="3169" y="8407"/>
                    <a:pt x="3169" y="8407"/>
                  </a:cubicBezTo>
                  <a:lnTo>
                    <a:pt x="3169" y="8407"/>
                  </a:lnTo>
                  <a:cubicBezTo>
                    <a:pt x="3169" y="8407"/>
                    <a:pt x="234" y="10075"/>
                    <a:pt x="1101" y="11342"/>
                  </a:cubicBezTo>
                  <a:cubicBezTo>
                    <a:pt x="1265" y="11576"/>
                    <a:pt x="1489" y="11671"/>
                    <a:pt x="1743" y="11671"/>
                  </a:cubicBezTo>
                  <a:cubicBezTo>
                    <a:pt x="2827" y="11671"/>
                    <a:pt x="4470" y="9941"/>
                    <a:pt x="4470" y="9941"/>
                  </a:cubicBezTo>
                  <a:lnTo>
                    <a:pt x="4470" y="9941"/>
                  </a:lnTo>
                  <a:cubicBezTo>
                    <a:pt x="4470" y="9942"/>
                    <a:pt x="2302" y="13143"/>
                    <a:pt x="4170" y="13744"/>
                  </a:cubicBezTo>
                  <a:cubicBezTo>
                    <a:pt x="4319" y="13792"/>
                    <a:pt x="4460" y="13815"/>
                    <a:pt x="4594" y="13815"/>
                  </a:cubicBezTo>
                  <a:cubicBezTo>
                    <a:pt x="6484" y="13815"/>
                    <a:pt x="6805" y="9277"/>
                    <a:pt x="6805" y="9274"/>
                  </a:cubicBezTo>
                  <a:lnTo>
                    <a:pt x="6805" y="9274"/>
                  </a:lnTo>
                  <a:cubicBezTo>
                    <a:pt x="6805" y="9277"/>
                    <a:pt x="6511" y="14040"/>
                    <a:pt x="8409" y="14040"/>
                  </a:cubicBezTo>
                  <a:cubicBezTo>
                    <a:pt x="8532" y="14040"/>
                    <a:pt x="8664" y="14020"/>
                    <a:pt x="8806" y="13977"/>
                  </a:cubicBezTo>
                  <a:cubicBezTo>
                    <a:pt x="10841" y="13410"/>
                    <a:pt x="8740" y="8907"/>
                    <a:pt x="8740" y="8907"/>
                  </a:cubicBezTo>
                  <a:lnTo>
                    <a:pt x="8740" y="8907"/>
                  </a:lnTo>
                  <a:cubicBezTo>
                    <a:pt x="8740" y="8907"/>
                    <a:pt x="10426" y="10611"/>
                    <a:pt x="11806" y="10611"/>
                  </a:cubicBezTo>
                  <a:cubicBezTo>
                    <a:pt x="12299" y="10611"/>
                    <a:pt x="12752" y="10395"/>
                    <a:pt x="13076" y="9808"/>
                  </a:cubicBezTo>
                  <a:cubicBezTo>
                    <a:pt x="13643" y="8807"/>
                    <a:pt x="9740" y="6705"/>
                    <a:pt x="9740" y="6705"/>
                  </a:cubicBezTo>
                  <a:cubicBezTo>
                    <a:pt x="9740" y="6705"/>
                    <a:pt x="9640" y="835"/>
                    <a:pt x="10107" y="401"/>
                  </a:cubicBezTo>
                  <a:lnTo>
                    <a:pt x="3236" y="1"/>
                  </a:lnTo>
                  <a:close/>
                </a:path>
              </a:pathLst>
            </a:custGeom>
            <a:solidFill>
              <a:srgbClr val="D39566"/>
            </a:solidFill>
            <a:ln>
              <a:noFill/>
            </a:ln>
          </p:spPr>
          <p:txBody>
            <a:bodyPr spcFirstLastPara="1" wrap="square" lIns="91425" tIns="91425" rIns="91425" bIns="91425" anchor="ctr" anchorCtr="0">
              <a:noAutofit/>
            </a:bodyPr>
            <a:lstStyle/>
            <a:p>
              <a:endParaRPr/>
            </a:p>
          </p:txBody>
        </p:sp>
        <p:sp>
          <p:nvSpPr>
            <p:cNvPr id="2698" name="Google Shape;2698;p70"/>
            <p:cNvSpPr/>
            <p:nvPr/>
          </p:nvSpPr>
          <p:spPr>
            <a:xfrm>
              <a:off x="2634186" y="4106521"/>
              <a:ext cx="104947" cy="127187"/>
            </a:xfrm>
            <a:custGeom>
              <a:avLst/>
              <a:gdLst/>
              <a:ahLst/>
              <a:cxnLst/>
              <a:rect l="l" t="t" r="r" b="b"/>
              <a:pathLst>
                <a:path w="7239" h="8773" extrusionOk="0">
                  <a:moveTo>
                    <a:pt x="7239" y="0"/>
                  </a:moveTo>
                  <a:lnTo>
                    <a:pt x="7239" y="0"/>
                  </a:lnTo>
                  <a:cubicBezTo>
                    <a:pt x="6102" y="1157"/>
                    <a:pt x="4571" y="1753"/>
                    <a:pt x="3025" y="1753"/>
                  </a:cubicBezTo>
                  <a:cubicBezTo>
                    <a:pt x="1986" y="1753"/>
                    <a:pt x="939" y="1484"/>
                    <a:pt x="0" y="934"/>
                  </a:cubicBezTo>
                  <a:lnTo>
                    <a:pt x="0" y="934"/>
                  </a:lnTo>
                  <a:lnTo>
                    <a:pt x="3570" y="8773"/>
                  </a:lnTo>
                  <a:lnTo>
                    <a:pt x="7239"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99" name="Google Shape;2699;p70"/>
            <p:cNvSpPr/>
            <p:nvPr/>
          </p:nvSpPr>
          <p:spPr>
            <a:xfrm>
              <a:off x="2523439" y="4028655"/>
              <a:ext cx="162502" cy="208445"/>
            </a:xfrm>
            <a:custGeom>
              <a:avLst/>
              <a:gdLst/>
              <a:ahLst/>
              <a:cxnLst/>
              <a:rect l="l" t="t" r="r" b="b"/>
              <a:pathLst>
                <a:path w="11209" h="14378" extrusionOk="0">
                  <a:moveTo>
                    <a:pt x="5271" y="0"/>
                  </a:moveTo>
                  <a:cubicBezTo>
                    <a:pt x="2936" y="568"/>
                    <a:pt x="101" y="3036"/>
                    <a:pt x="1" y="6072"/>
                  </a:cubicBezTo>
                  <a:cubicBezTo>
                    <a:pt x="1" y="6072"/>
                    <a:pt x="10008" y="10608"/>
                    <a:pt x="11209" y="14377"/>
                  </a:cubicBezTo>
                  <a:cubicBezTo>
                    <a:pt x="11209" y="14377"/>
                    <a:pt x="10375" y="7072"/>
                    <a:pt x="6305" y="3203"/>
                  </a:cubicBezTo>
                  <a:lnTo>
                    <a:pt x="5271"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00" name="Google Shape;2700;p70"/>
            <p:cNvSpPr/>
            <p:nvPr/>
          </p:nvSpPr>
          <p:spPr>
            <a:xfrm>
              <a:off x="2706441" y="4038890"/>
              <a:ext cx="335429" cy="492016"/>
            </a:xfrm>
            <a:custGeom>
              <a:avLst/>
              <a:gdLst/>
              <a:ahLst/>
              <a:cxnLst/>
              <a:rect l="l" t="t" r="r" b="b"/>
              <a:pathLst>
                <a:path w="23137" h="33938" extrusionOk="0">
                  <a:moveTo>
                    <a:pt x="6975" y="0"/>
                  </a:moveTo>
                  <a:cubicBezTo>
                    <a:pt x="4128" y="0"/>
                    <a:pt x="0" y="4262"/>
                    <a:pt x="1788" y="6700"/>
                  </a:cubicBezTo>
                  <a:cubicBezTo>
                    <a:pt x="4590" y="10569"/>
                    <a:pt x="7859" y="13638"/>
                    <a:pt x="10427" y="17674"/>
                  </a:cubicBezTo>
                  <a:cubicBezTo>
                    <a:pt x="12996" y="21744"/>
                    <a:pt x="13663" y="25113"/>
                    <a:pt x="12629" y="29883"/>
                  </a:cubicBezTo>
                  <a:cubicBezTo>
                    <a:pt x="12075" y="32356"/>
                    <a:pt x="15113" y="33938"/>
                    <a:pt x="17864" y="33938"/>
                  </a:cubicBezTo>
                  <a:cubicBezTo>
                    <a:pt x="19750" y="33938"/>
                    <a:pt x="21502" y="33194"/>
                    <a:pt x="21869" y="31484"/>
                  </a:cubicBezTo>
                  <a:cubicBezTo>
                    <a:pt x="23136" y="25513"/>
                    <a:pt x="22236" y="19309"/>
                    <a:pt x="19334" y="13938"/>
                  </a:cubicBezTo>
                  <a:cubicBezTo>
                    <a:pt x="16665" y="8935"/>
                    <a:pt x="12195" y="5165"/>
                    <a:pt x="8659" y="762"/>
                  </a:cubicBezTo>
                  <a:cubicBezTo>
                    <a:pt x="8226" y="229"/>
                    <a:pt x="7635" y="0"/>
                    <a:pt x="697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01" name="Google Shape;2701;p70"/>
            <p:cNvSpPr/>
            <p:nvPr/>
          </p:nvSpPr>
          <p:spPr>
            <a:xfrm>
              <a:off x="2686406" y="4013026"/>
              <a:ext cx="169766" cy="220681"/>
            </a:xfrm>
            <a:custGeom>
              <a:avLst/>
              <a:gdLst/>
              <a:ahLst/>
              <a:cxnLst/>
              <a:rect l="l" t="t" r="r" b="b"/>
              <a:pathLst>
                <a:path w="11710" h="15222" extrusionOk="0">
                  <a:moveTo>
                    <a:pt x="5340" y="1"/>
                  </a:moveTo>
                  <a:cubicBezTo>
                    <a:pt x="4371" y="1"/>
                    <a:pt x="3704" y="144"/>
                    <a:pt x="3704" y="144"/>
                  </a:cubicBezTo>
                  <a:lnTo>
                    <a:pt x="4337" y="2179"/>
                  </a:lnTo>
                  <a:cubicBezTo>
                    <a:pt x="535" y="8150"/>
                    <a:pt x="1" y="15222"/>
                    <a:pt x="1" y="15222"/>
                  </a:cubicBezTo>
                  <a:cubicBezTo>
                    <a:pt x="3737" y="8751"/>
                    <a:pt x="11709" y="3680"/>
                    <a:pt x="11709" y="3680"/>
                  </a:cubicBezTo>
                  <a:cubicBezTo>
                    <a:pt x="10215" y="537"/>
                    <a:pt x="7213" y="1"/>
                    <a:pt x="53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02" name="Google Shape;2702;p70"/>
            <p:cNvSpPr/>
            <p:nvPr/>
          </p:nvSpPr>
          <p:spPr>
            <a:xfrm>
              <a:off x="2819406" y="3715769"/>
              <a:ext cx="184263" cy="241267"/>
            </a:xfrm>
            <a:custGeom>
              <a:avLst/>
              <a:gdLst/>
              <a:ahLst/>
              <a:cxnLst/>
              <a:rect l="l" t="t" r="r" b="b"/>
              <a:pathLst>
                <a:path w="12710" h="16642" extrusionOk="0">
                  <a:moveTo>
                    <a:pt x="7739" y="0"/>
                  </a:moveTo>
                  <a:cubicBezTo>
                    <a:pt x="6905" y="3369"/>
                    <a:pt x="5838" y="6672"/>
                    <a:pt x="4570" y="9907"/>
                  </a:cubicBezTo>
                  <a:cubicBezTo>
                    <a:pt x="3736" y="11876"/>
                    <a:pt x="0" y="14344"/>
                    <a:pt x="200" y="16479"/>
                  </a:cubicBezTo>
                  <a:cubicBezTo>
                    <a:pt x="215" y="16594"/>
                    <a:pt x="364" y="16641"/>
                    <a:pt x="593" y="16641"/>
                  </a:cubicBezTo>
                  <a:cubicBezTo>
                    <a:pt x="1422" y="16641"/>
                    <a:pt x="3304" y="16028"/>
                    <a:pt x="3669" y="15845"/>
                  </a:cubicBezTo>
                  <a:cubicBezTo>
                    <a:pt x="7405" y="13844"/>
                    <a:pt x="11408" y="8073"/>
                    <a:pt x="12709" y="2502"/>
                  </a:cubicBezTo>
                  <a:cubicBezTo>
                    <a:pt x="11342" y="1201"/>
                    <a:pt x="9607" y="334"/>
                    <a:pt x="7739"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703" name="Google Shape;2703;p70"/>
            <p:cNvSpPr/>
            <p:nvPr/>
          </p:nvSpPr>
          <p:spPr>
            <a:xfrm>
              <a:off x="2309688" y="3427385"/>
              <a:ext cx="622885" cy="609025"/>
            </a:xfrm>
            <a:custGeom>
              <a:avLst/>
              <a:gdLst/>
              <a:ahLst/>
              <a:cxnLst/>
              <a:rect l="l" t="t" r="r" b="b"/>
              <a:pathLst>
                <a:path w="42965" h="42009" extrusionOk="0">
                  <a:moveTo>
                    <a:pt x="19353" y="1"/>
                  </a:moveTo>
                  <a:cubicBezTo>
                    <a:pt x="18063" y="1"/>
                    <a:pt x="16706" y="48"/>
                    <a:pt x="15278" y="145"/>
                  </a:cubicBezTo>
                  <a:cubicBezTo>
                    <a:pt x="8173" y="645"/>
                    <a:pt x="3703" y="5515"/>
                    <a:pt x="1535" y="12020"/>
                  </a:cubicBezTo>
                  <a:cubicBezTo>
                    <a:pt x="1468" y="12187"/>
                    <a:pt x="1402" y="12354"/>
                    <a:pt x="1368" y="12520"/>
                  </a:cubicBezTo>
                  <a:cubicBezTo>
                    <a:pt x="1135" y="13254"/>
                    <a:pt x="935" y="13988"/>
                    <a:pt x="768" y="14755"/>
                  </a:cubicBezTo>
                  <a:cubicBezTo>
                    <a:pt x="735" y="14922"/>
                    <a:pt x="668" y="15056"/>
                    <a:pt x="668" y="15189"/>
                  </a:cubicBezTo>
                  <a:cubicBezTo>
                    <a:pt x="468" y="16190"/>
                    <a:pt x="301" y="17224"/>
                    <a:pt x="201" y="18258"/>
                  </a:cubicBezTo>
                  <a:cubicBezTo>
                    <a:pt x="101" y="19058"/>
                    <a:pt x="67" y="19826"/>
                    <a:pt x="34" y="20626"/>
                  </a:cubicBezTo>
                  <a:cubicBezTo>
                    <a:pt x="1" y="21127"/>
                    <a:pt x="1" y="21627"/>
                    <a:pt x="1" y="22127"/>
                  </a:cubicBezTo>
                  <a:cubicBezTo>
                    <a:pt x="1" y="22661"/>
                    <a:pt x="1" y="23161"/>
                    <a:pt x="34" y="23662"/>
                  </a:cubicBezTo>
                  <a:cubicBezTo>
                    <a:pt x="34" y="23862"/>
                    <a:pt x="67" y="24029"/>
                    <a:pt x="67" y="24195"/>
                  </a:cubicBezTo>
                  <a:cubicBezTo>
                    <a:pt x="101" y="24462"/>
                    <a:pt x="101" y="24763"/>
                    <a:pt x="134" y="25029"/>
                  </a:cubicBezTo>
                  <a:cubicBezTo>
                    <a:pt x="334" y="27298"/>
                    <a:pt x="901" y="29533"/>
                    <a:pt x="1769" y="31634"/>
                  </a:cubicBezTo>
                  <a:cubicBezTo>
                    <a:pt x="4504" y="37839"/>
                    <a:pt x="10542" y="42008"/>
                    <a:pt x="21483" y="42008"/>
                  </a:cubicBezTo>
                  <a:cubicBezTo>
                    <a:pt x="34559" y="42008"/>
                    <a:pt x="42965" y="32068"/>
                    <a:pt x="42965" y="21093"/>
                  </a:cubicBezTo>
                  <a:cubicBezTo>
                    <a:pt x="42965" y="10767"/>
                    <a:pt x="38885" y="1"/>
                    <a:pt x="19353" y="1"/>
                  </a:cubicBezTo>
                  <a:close/>
                </a:path>
              </a:pathLst>
            </a:custGeom>
            <a:solidFill>
              <a:srgbClr val="D39566"/>
            </a:solidFill>
            <a:ln>
              <a:noFill/>
            </a:ln>
          </p:spPr>
          <p:txBody>
            <a:bodyPr spcFirstLastPara="1" wrap="square" lIns="91425" tIns="91425" rIns="91425" bIns="91425" anchor="ctr" anchorCtr="0">
              <a:noAutofit/>
            </a:bodyPr>
            <a:lstStyle/>
            <a:p>
              <a:endParaRPr/>
            </a:p>
          </p:txBody>
        </p:sp>
        <p:sp>
          <p:nvSpPr>
            <p:cNvPr id="2704" name="Google Shape;2704;p70"/>
            <p:cNvSpPr/>
            <p:nvPr/>
          </p:nvSpPr>
          <p:spPr>
            <a:xfrm>
              <a:off x="2275054" y="3294066"/>
              <a:ext cx="751826" cy="453177"/>
            </a:xfrm>
            <a:custGeom>
              <a:avLst/>
              <a:gdLst/>
              <a:ahLst/>
              <a:cxnLst/>
              <a:rect l="l" t="t" r="r" b="b"/>
              <a:pathLst>
                <a:path w="51859" h="31259" extrusionOk="0">
                  <a:moveTo>
                    <a:pt x="41706" y="0"/>
                  </a:moveTo>
                  <a:cubicBezTo>
                    <a:pt x="41688" y="0"/>
                    <a:pt x="41670" y="0"/>
                    <a:pt x="41651" y="1"/>
                  </a:cubicBezTo>
                  <a:cubicBezTo>
                    <a:pt x="39016" y="34"/>
                    <a:pt x="40650" y="5138"/>
                    <a:pt x="40650" y="5138"/>
                  </a:cubicBezTo>
                  <a:cubicBezTo>
                    <a:pt x="39383" y="3737"/>
                    <a:pt x="36114" y="735"/>
                    <a:pt x="29176" y="401"/>
                  </a:cubicBezTo>
                  <a:cubicBezTo>
                    <a:pt x="28201" y="351"/>
                    <a:pt x="27260" y="328"/>
                    <a:pt x="26353" y="328"/>
                  </a:cubicBezTo>
                  <a:cubicBezTo>
                    <a:pt x="7800" y="328"/>
                    <a:pt x="3185" y="10286"/>
                    <a:pt x="2390" y="11876"/>
                  </a:cubicBezTo>
                  <a:cubicBezTo>
                    <a:pt x="0" y="16711"/>
                    <a:pt x="2920" y="18333"/>
                    <a:pt x="7787" y="18333"/>
                  </a:cubicBezTo>
                  <a:cubicBezTo>
                    <a:pt x="17086" y="18333"/>
                    <a:pt x="33495" y="12415"/>
                    <a:pt x="33590" y="11678"/>
                  </a:cubicBezTo>
                  <a:lnTo>
                    <a:pt x="33590" y="11678"/>
                  </a:lnTo>
                  <a:cubicBezTo>
                    <a:pt x="38798" y="27483"/>
                    <a:pt x="50448" y="31259"/>
                    <a:pt x="50976" y="31259"/>
                  </a:cubicBezTo>
                  <a:cubicBezTo>
                    <a:pt x="50983" y="31259"/>
                    <a:pt x="50988" y="31258"/>
                    <a:pt x="50991" y="31257"/>
                  </a:cubicBezTo>
                  <a:cubicBezTo>
                    <a:pt x="51592" y="28688"/>
                    <a:pt x="51858" y="26086"/>
                    <a:pt x="51758" y="23484"/>
                  </a:cubicBezTo>
                  <a:cubicBezTo>
                    <a:pt x="51358" y="18114"/>
                    <a:pt x="51225" y="11743"/>
                    <a:pt x="44920" y="9141"/>
                  </a:cubicBezTo>
                  <a:cubicBezTo>
                    <a:pt x="46421" y="7873"/>
                    <a:pt x="47288" y="6005"/>
                    <a:pt x="47255" y="4070"/>
                  </a:cubicBezTo>
                  <a:cubicBezTo>
                    <a:pt x="47288" y="3470"/>
                    <a:pt x="47122" y="2870"/>
                    <a:pt x="46788" y="2403"/>
                  </a:cubicBezTo>
                  <a:cubicBezTo>
                    <a:pt x="46545" y="2071"/>
                    <a:pt x="46185" y="1901"/>
                    <a:pt x="45805" y="1901"/>
                  </a:cubicBezTo>
                  <a:cubicBezTo>
                    <a:pt x="45611" y="1901"/>
                    <a:pt x="45412" y="1945"/>
                    <a:pt x="45220" y="2036"/>
                  </a:cubicBezTo>
                  <a:cubicBezTo>
                    <a:pt x="44920" y="2303"/>
                    <a:pt x="44687" y="2669"/>
                    <a:pt x="44620" y="3070"/>
                  </a:cubicBezTo>
                  <a:cubicBezTo>
                    <a:pt x="44253" y="4171"/>
                    <a:pt x="43986" y="5271"/>
                    <a:pt x="43786" y="6405"/>
                  </a:cubicBezTo>
                  <a:cubicBezTo>
                    <a:pt x="44051" y="4155"/>
                    <a:pt x="44020" y="0"/>
                    <a:pt x="41706"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705" name="Google Shape;2705;p70"/>
            <p:cNvSpPr/>
            <p:nvPr/>
          </p:nvSpPr>
          <p:spPr>
            <a:xfrm>
              <a:off x="2891458" y="3678525"/>
              <a:ext cx="126230" cy="156703"/>
            </a:xfrm>
            <a:custGeom>
              <a:avLst/>
              <a:gdLst/>
              <a:ahLst/>
              <a:cxnLst/>
              <a:rect l="l" t="t" r="r" b="b"/>
              <a:pathLst>
                <a:path w="8707" h="10809" extrusionOk="0">
                  <a:moveTo>
                    <a:pt x="4337" y="1"/>
                  </a:moveTo>
                  <a:cubicBezTo>
                    <a:pt x="1935" y="1"/>
                    <a:pt x="0" y="2403"/>
                    <a:pt x="0" y="5405"/>
                  </a:cubicBezTo>
                  <a:cubicBezTo>
                    <a:pt x="0" y="8374"/>
                    <a:pt x="1935" y="10809"/>
                    <a:pt x="4337" y="10809"/>
                  </a:cubicBezTo>
                  <a:cubicBezTo>
                    <a:pt x="6739" y="10809"/>
                    <a:pt x="8707" y="8374"/>
                    <a:pt x="8707" y="5405"/>
                  </a:cubicBezTo>
                  <a:cubicBezTo>
                    <a:pt x="8707" y="2403"/>
                    <a:pt x="6739" y="1"/>
                    <a:pt x="4337" y="1"/>
                  </a:cubicBezTo>
                  <a:close/>
                </a:path>
              </a:pathLst>
            </a:custGeom>
            <a:solidFill>
              <a:srgbClr val="D39566"/>
            </a:solidFill>
            <a:ln>
              <a:noFill/>
            </a:ln>
          </p:spPr>
          <p:txBody>
            <a:bodyPr spcFirstLastPara="1" wrap="square" lIns="91425" tIns="91425" rIns="91425" bIns="91425" anchor="ctr" anchorCtr="0">
              <a:noAutofit/>
            </a:bodyPr>
            <a:lstStyle/>
            <a:p>
              <a:endParaRPr/>
            </a:p>
          </p:txBody>
        </p:sp>
        <p:sp>
          <p:nvSpPr>
            <p:cNvPr id="2706" name="Google Shape;2706;p70"/>
            <p:cNvSpPr/>
            <p:nvPr/>
          </p:nvSpPr>
          <p:spPr>
            <a:xfrm>
              <a:off x="2403023" y="3802812"/>
              <a:ext cx="196180" cy="103788"/>
            </a:xfrm>
            <a:custGeom>
              <a:avLst/>
              <a:gdLst/>
              <a:ahLst/>
              <a:cxnLst/>
              <a:rect l="l" t="t" r="r" b="b"/>
              <a:pathLst>
                <a:path w="13532" h="7159" extrusionOk="0">
                  <a:moveTo>
                    <a:pt x="2730" y="0"/>
                  </a:moveTo>
                  <a:cubicBezTo>
                    <a:pt x="2201" y="0"/>
                    <a:pt x="1698" y="309"/>
                    <a:pt x="1235" y="1168"/>
                  </a:cubicBezTo>
                  <a:cubicBezTo>
                    <a:pt x="1" y="3503"/>
                    <a:pt x="2803" y="6238"/>
                    <a:pt x="6138" y="6939"/>
                  </a:cubicBezTo>
                  <a:cubicBezTo>
                    <a:pt x="6878" y="7087"/>
                    <a:pt x="7592" y="7158"/>
                    <a:pt x="8262" y="7158"/>
                  </a:cubicBezTo>
                  <a:cubicBezTo>
                    <a:pt x="11367" y="7158"/>
                    <a:pt x="13531" y="5627"/>
                    <a:pt x="13010" y="3103"/>
                  </a:cubicBezTo>
                  <a:cubicBezTo>
                    <a:pt x="12769" y="1896"/>
                    <a:pt x="12189" y="1555"/>
                    <a:pt x="11425" y="1555"/>
                  </a:cubicBezTo>
                  <a:cubicBezTo>
                    <a:pt x="10433" y="1555"/>
                    <a:pt x="9131" y="2130"/>
                    <a:pt x="7858" y="2130"/>
                  </a:cubicBezTo>
                  <a:cubicBezTo>
                    <a:pt x="7537" y="2130"/>
                    <a:pt x="7217" y="2094"/>
                    <a:pt x="6906" y="2002"/>
                  </a:cubicBezTo>
                  <a:cubicBezTo>
                    <a:pt x="5484" y="1860"/>
                    <a:pt x="4028" y="0"/>
                    <a:pt x="2730" y="0"/>
                  </a:cubicBezTo>
                  <a:close/>
                </a:path>
              </a:pathLst>
            </a:custGeom>
            <a:solidFill>
              <a:srgbClr val="473B34"/>
            </a:solidFill>
            <a:ln>
              <a:noFill/>
            </a:ln>
          </p:spPr>
          <p:txBody>
            <a:bodyPr spcFirstLastPara="1" wrap="square" lIns="91425" tIns="91425" rIns="91425" bIns="91425" anchor="ctr" anchorCtr="0">
              <a:noAutofit/>
            </a:bodyPr>
            <a:lstStyle/>
            <a:p>
              <a:endParaRPr/>
            </a:p>
          </p:txBody>
        </p:sp>
        <p:sp>
          <p:nvSpPr>
            <p:cNvPr id="2707" name="Google Shape;2707;p70"/>
            <p:cNvSpPr/>
            <p:nvPr/>
          </p:nvSpPr>
          <p:spPr>
            <a:xfrm>
              <a:off x="2441717" y="3853032"/>
              <a:ext cx="121620" cy="53728"/>
            </a:xfrm>
            <a:custGeom>
              <a:avLst/>
              <a:gdLst/>
              <a:ahLst/>
              <a:cxnLst/>
              <a:rect l="l" t="t" r="r" b="b"/>
              <a:pathLst>
                <a:path w="8389" h="3706" extrusionOk="0">
                  <a:moveTo>
                    <a:pt x="2546" y="1"/>
                  </a:moveTo>
                  <a:cubicBezTo>
                    <a:pt x="1579" y="1"/>
                    <a:pt x="536" y="749"/>
                    <a:pt x="0" y="1840"/>
                  </a:cubicBezTo>
                  <a:cubicBezTo>
                    <a:pt x="1034" y="2641"/>
                    <a:pt x="2202" y="3208"/>
                    <a:pt x="3469" y="3475"/>
                  </a:cubicBezTo>
                  <a:cubicBezTo>
                    <a:pt x="4136" y="3628"/>
                    <a:pt x="4809" y="3705"/>
                    <a:pt x="5480" y="3705"/>
                  </a:cubicBezTo>
                  <a:cubicBezTo>
                    <a:pt x="6420" y="3705"/>
                    <a:pt x="7358" y="3553"/>
                    <a:pt x="8273" y="3241"/>
                  </a:cubicBezTo>
                  <a:cubicBezTo>
                    <a:pt x="8389" y="1663"/>
                    <a:pt x="7341" y="294"/>
                    <a:pt x="6030" y="294"/>
                  </a:cubicBezTo>
                  <a:cubicBezTo>
                    <a:pt x="5458" y="294"/>
                    <a:pt x="4835" y="555"/>
                    <a:pt x="4237" y="1173"/>
                  </a:cubicBezTo>
                  <a:cubicBezTo>
                    <a:pt x="3831" y="349"/>
                    <a:pt x="3206" y="1"/>
                    <a:pt x="2546" y="1"/>
                  </a:cubicBezTo>
                  <a:close/>
                </a:path>
              </a:pathLst>
            </a:custGeom>
            <a:solidFill>
              <a:srgbClr val="EA9999"/>
            </a:solidFill>
            <a:ln>
              <a:noFill/>
            </a:ln>
          </p:spPr>
          <p:txBody>
            <a:bodyPr spcFirstLastPara="1" wrap="square" lIns="91425" tIns="91425" rIns="91425" bIns="91425" anchor="ctr" anchorCtr="0">
              <a:noAutofit/>
            </a:bodyPr>
            <a:lstStyle/>
            <a:p>
              <a:endParaRPr/>
            </a:p>
          </p:txBody>
        </p:sp>
        <p:sp>
          <p:nvSpPr>
            <p:cNvPr id="2708" name="Google Shape;2708;p70"/>
            <p:cNvSpPr/>
            <p:nvPr/>
          </p:nvSpPr>
          <p:spPr>
            <a:xfrm>
              <a:off x="2624298" y="3703882"/>
              <a:ext cx="145308" cy="119909"/>
            </a:xfrm>
            <a:custGeom>
              <a:avLst/>
              <a:gdLst/>
              <a:ahLst/>
              <a:cxnLst/>
              <a:rect l="l" t="t" r="r" b="b"/>
              <a:pathLst>
                <a:path w="10023" h="8271" extrusionOk="0">
                  <a:moveTo>
                    <a:pt x="4862" y="1"/>
                  </a:moveTo>
                  <a:cubicBezTo>
                    <a:pt x="3137" y="1"/>
                    <a:pt x="1534" y="1093"/>
                    <a:pt x="949" y="2822"/>
                  </a:cubicBezTo>
                  <a:cubicBezTo>
                    <a:pt x="1" y="5667"/>
                    <a:pt x="2223" y="8271"/>
                    <a:pt x="4860" y="8271"/>
                  </a:cubicBezTo>
                  <a:cubicBezTo>
                    <a:pt x="5469" y="8271"/>
                    <a:pt x="6101" y="8132"/>
                    <a:pt x="6720" y="7825"/>
                  </a:cubicBezTo>
                  <a:cubicBezTo>
                    <a:pt x="10022" y="6158"/>
                    <a:pt x="9655" y="1354"/>
                    <a:pt x="6186" y="220"/>
                  </a:cubicBezTo>
                  <a:cubicBezTo>
                    <a:pt x="5747" y="71"/>
                    <a:pt x="5300" y="1"/>
                    <a:pt x="4862" y="1"/>
                  </a:cubicBezTo>
                  <a:close/>
                </a:path>
              </a:pathLst>
            </a:custGeom>
            <a:solidFill>
              <a:srgbClr val="914033"/>
            </a:solidFill>
            <a:ln>
              <a:noFill/>
            </a:ln>
          </p:spPr>
          <p:txBody>
            <a:bodyPr spcFirstLastPara="1" wrap="square" lIns="91425" tIns="91425" rIns="91425" bIns="91425" anchor="ctr" anchorCtr="0">
              <a:noAutofit/>
            </a:bodyPr>
            <a:lstStyle/>
            <a:p>
              <a:endParaRPr/>
            </a:p>
          </p:txBody>
        </p:sp>
        <p:sp>
          <p:nvSpPr>
            <p:cNvPr id="2709" name="Google Shape;2709;p70"/>
            <p:cNvSpPr/>
            <p:nvPr/>
          </p:nvSpPr>
          <p:spPr>
            <a:xfrm>
              <a:off x="2583401" y="3645109"/>
              <a:ext cx="46450" cy="59599"/>
            </a:xfrm>
            <a:custGeom>
              <a:avLst/>
              <a:gdLst/>
              <a:ahLst/>
              <a:cxnLst/>
              <a:rect l="l" t="t" r="r" b="b"/>
              <a:pathLst>
                <a:path w="3204" h="4111" extrusionOk="0">
                  <a:moveTo>
                    <a:pt x="1648" y="1"/>
                  </a:moveTo>
                  <a:cubicBezTo>
                    <a:pt x="849" y="1"/>
                    <a:pt x="132" y="877"/>
                    <a:pt x="68" y="1939"/>
                  </a:cubicBezTo>
                  <a:cubicBezTo>
                    <a:pt x="1" y="3073"/>
                    <a:pt x="601" y="4040"/>
                    <a:pt x="1435" y="4107"/>
                  </a:cubicBezTo>
                  <a:cubicBezTo>
                    <a:pt x="1465" y="4110"/>
                    <a:pt x="1495" y="4111"/>
                    <a:pt x="1525" y="4111"/>
                  </a:cubicBezTo>
                  <a:cubicBezTo>
                    <a:pt x="2324" y="4111"/>
                    <a:pt x="3039" y="3266"/>
                    <a:pt x="3103" y="2172"/>
                  </a:cubicBezTo>
                  <a:cubicBezTo>
                    <a:pt x="3203" y="1038"/>
                    <a:pt x="2569" y="71"/>
                    <a:pt x="1735" y="4"/>
                  </a:cubicBezTo>
                  <a:cubicBezTo>
                    <a:pt x="1706" y="2"/>
                    <a:pt x="1677" y="1"/>
                    <a:pt x="1648" y="1"/>
                  </a:cubicBezTo>
                  <a:close/>
                </a:path>
              </a:pathLst>
            </a:custGeom>
            <a:solidFill>
              <a:srgbClr val="281C29"/>
            </a:solidFill>
            <a:ln>
              <a:noFill/>
            </a:ln>
          </p:spPr>
          <p:txBody>
            <a:bodyPr spcFirstLastPara="1" wrap="square" lIns="91425" tIns="91425" rIns="91425" bIns="91425" anchor="ctr" anchorCtr="0">
              <a:noAutofit/>
            </a:bodyPr>
            <a:lstStyle/>
            <a:p>
              <a:endParaRPr/>
            </a:p>
          </p:txBody>
        </p:sp>
        <p:sp>
          <p:nvSpPr>
            <p:cNvPr id="2710" name="Google Shape;2710;p70"/>
            <p:cNvSpPr/>
            <p:nvPr/>
          </p:nvSpPr>
          <p:spPr>
            <a:xfrm>
              <a:off x="2403516" y="3620289"/>
              <a:ext cx="52234" cy="58135"/>
            </a:xfrm>
            <a:custGeom>
              <a:avLst/>
              <a:gdLst/>
              <a:ahLst/>
              <a:cxnLst/>
              <a:rect l="l" t="t" r="r" b="b"/>
              <a:pathLst>
                <a:path w="3603" h="4010" extrusionOk="0">
                  <a:moveTo>
                    <a:pt x="2094" y="0"/>
                  </a:moveTo>
                  <a:cubicBezTo>
                    <a:pt x="1385" y="0"/>
                    <a:pt x="649" y="598"/>
                    <a:pt x="334" y="1516"/>
                  </a:cubicBezTo>
                  <a:cubicBezTo>
                    <a:pt x="0" y="2584"/>
                    <a:pt x="367" y="3684"/>
                    <a:pt x="1168" y="3951"/>
                  </a:cubicBezTo>
                  <a:cubicBezTo>
                    <a:pt x="1282" y="3991"/>
                    <a:pt x="1400" y="4010"/>
                    <a:pt x="1520" y="4010"/>
                  </a:cubicBezTo>
                  <a:cubicBezTo>
                    <a:pt x="2201" y="4010"/>
                    <a:pt x="2923" y="3392"/>
                    <a:pt x="3236" y="2483"/>
                  </a:cubicBezTo>
                  <a:cubicBezTo>
                    <a:pt x="3603" y="1416"/>
                    <a:pt x="3236" y="315"/>
                    <a:pt x="2435" y="48"/>
                  </a:cubicBezTo>
                  <a:cubicBezTo>
                    <a:pt x="2323" y="16"/>
                    <a:pt x="2209" y="0"/>
                    <a:pt x="2094" y="0"/>
                  </a:cubicBezTo>
                  <a:close/>
                </a:path>
              </a:pathLst>
            </a:custGeom>
            <a:solidFill>
              <a:srgbClr val="281C29"/>
            </a:solidFill>
            <a:ln>
              <a:noFill/>
            </a:ln>
          </p:spPr>
          <p:txBody>
            <a:bodyPr spcFirstLastPara="1" wrap="square" lIns="91425" tIns="91425" rIns="91425" bIns="91425" anchor="ctr" anchorCtr="0">
              <a:noAutofit/>
            </a:bodyPr>
            <a:lstStyle/>
            <a:p>
              <a:endParaRPr/>
            </a:p>
          </p:txBody>
        </p:sp>
        <p:sp>
          <p:nvSpPr>
            <p:cNvPr id="2711" name="Google Shape;2711;p70"/>
            <p:cNvSpPr/>
            <p:nvPr/>
          </p:nvSpPr>
          <p:spPr>
            <a:xfrm>
              <a:off x="2314661" y="3668160"/>
              <a:ext cx="109659" cy="96002"/>
            </a:xfrm>
            <a:custGeom>
              <a:avLst/>
              <a:gdLst/>
              <a:ahLst/>
              <a:cxnLst/>
              <a:rect l="l" t="t" r="r" b="b"/>
              <a:pathLst>
                <a:path w="7564" h="6622" extrusionOk="0">
                  <a:moveTo>
                    <a:pt x="3416" y="0"/>
                  </a:moveTo>
                  <a:cubicBezTo>
                    <a:pt x="2034" y="0"/>
                    <a:pt x="742" y="873"/>
                    <a:pt x="292" y="2250"/>
                  </a:cubicBezTo>
                  <a:cubicBezTo>
                    <a:pt x="258" y="2350"/>
                    <a:pt x="225" y="2484"/>
                    <a:pt x="191" y="2584"/>
                  </a:cubicBezTo>
                  <a:cubicBezTo>
                    <a:pt x="191" y="2751"/>
                    <a:pt x="158" y="2917"/>
                    <a:pt x="125" y="3084"/>
                  </a:cubicBezTo>
                  <a:cubicBezTo>
                    <a:pt x="1" y="5121"/>
                    <a:pt x="1652" y="6621"/>
                    <a:pt x="3440" y="6621"/>
                  </a:cubicBezTo>
                  <a:cubicBezTo>
                    <a:pt x="4053" y="6621"/>
                    <a:pt x="4682" y="6445"/>
                    <a:pt x="5262" y="6053"/>
                  </a:cubicBezTo>
                  <a:cubicBezTo>
                    <a:pt x="7563" y="4519"/>
                    <a:pt x="7096" y="1049"/>
                    <a:pt x="4495" y="182"/>
                  </a:cubicBezTo>
                  <a:cubicBezTo>
                    <a:pt x="4138" y="59"/>
                    <a:pt x="3774" y="0"/>
                    <a:pt x="3416" y="0"/>
                  </a:cubicBezTo>
                  <a:close/>
                </a:path>
              </a:pathLst>
            </a:custGeom>
            <a:solidFill>
              <a:srgbClr val="914033"/>
            </a:solidFill>
            <a:ln>
              <a:noFill/>
            </a:ln>
          </p:spPr>
          <p:txBody>
            <a:bodyPr spcFirstLastPara="1" wrap="square" lIns="91425" tIns="91425" rIns="91425" bIns="91425" anchor="ctr" anchorCtr="0">
              <a:noAutofit/>
            </a:bodyPr>
            <a:lstStyle/>
            <a:p>
              <a:endParaRPr/>
            </a:p>
          </p:txBody>
        </p:sp>
        <p:sp>
          <p:nvSpPr>
            <p:cNvPr id="2712" name="Google Shape;2712;p70"/>
            <p:cNvSpPr/>
            <p:nvPr/>
          </p:nvSpPr>
          <p:spPr>
            <a:xfrm>
              <a:off x="2464449" y="3666927"/>
              <a:ext cx="72067" cy="65108"/>
            </a:xfrm>
            <a:custGeom>
              <a:avLst/>
              <a:gdLst/>
              <a:ahLst/>
              <a:cxnLst/>
              <a:rect l="l" t="t" r="r" b="b"/>
              <a:pathLst>
                <a:path w="4971" h="4491" extrusionOk="0">
                  <a:moveTo>
                    <a:pt x="1468" y="0"/>
                  </a:moveTo>
                  <a:cubicBezTo>
                    <a:pt x="1168" y="0"/>
                    <a:pt x="867" y="100"/>
                    <a:pt x="634" y="301"/>
                  </a:cubicBezTo>
                  <a:cubicBezTo>
                    <a:pt x="434" y="467"/>
                    <a:pt x="267" y="701"/>
                    <a:pt x="167" y="934"/>
                  </a:cubicBezTo>
                  <a:cubicBezTo>
                    <a:pt x="0" y="1468"/>
                    <a:pt x="33" y="2002"/>
                    <a:pt x="267" y="2469"/>
                  </a:cubicBezTo>
                  <a:cubicBezTo>
                    <a:pt x="467" y="2936"/>
                    <a:pt x="767" y="3336"/>
                    <a:pt x="1134" y="3670"/>
                  </a:cubicBezTo>
                  <a:cubicBezTo>
                    <a:pt x="1768" y="4217"/>
                    <a:pt x="2551" y="4491"/>
                    <a:pt x="3376" y="4491"/>
                  </a:cubicBezTo>
                  <a:cubicBezTo>
                    <a:pt x="3506" y="4491"/>
                    <a:pt x="3637" y="4484"/>
                    <a:pt x="3769" y="4470"/>
                  </a:cubicBezTo>
                  <a:cubicBezTo>
                    <a:pt x="2902" y="4337"/>
                    <a:pt x="2102" y="3936"/>
                    <a:pt x="1468" y="3303"/>
                  </a:cubicBezTo>
                  <a:cubicBezTo>
                    <a:pt x="1201" y="3002"/>
                    <a:pt x="967" y="2669"/>
                    <a:pt x="801" y="2269"/>
                  </a:cubicBezTo>
                  <a:cubicBezTo>
                    <a:pt x="634" y="1935"/>
                    <a:pt x="634" y="1535"/>
                    <a:pt x="734" y="1168"/>
                  </a:cubicBezTo>
                  <a:cubicBezTo>
                    <a:pt x="834" y="834"/>
                    <a:pt x="1134" y="601"/>
                    <a:pt x="1468" y="567"/>
                  </a:cubicBezTo>
                  <a:cubicBezTo>
                    <a:pt x="1868" y="634"/>
                    <a:pt x="2202" y="834"/>
                    <a:pt x="2502" y="1101"/>
                  </a:cubicBezTo>
                  <a:cubicBezTo>
                    <a:pt x="3169" y="1668"/>
                    <a:pt x="4036" y="2269"/>
                    <a:pt x="4970" y="2269"/>
                  </a:cubicBezTo>
                  <a:cubicBezTo>
                    <a:pt x="4070" y="2002"/>
                    <a:pt x="3436" y="1368"/>
                    <a:pt x="2802" y="734"/>
                  </a:cubicBezTo>
                  <a:cubicBezTo>
                    <a:pt x="2468" y="334"/>
                    <a:pt x="2001" y="67"/>
                    <a:pt x="1468" y="0"/>
                  </a:cubicBezTo>
                  <a:close/>
                </a:path>
              </a:pathLst>
            </a:custGeom>
            <a:solidFill>
              <a:srgbClr val="181818"/>
            </a:solidFill>
            <a:ln>
              <a:noFill/>
            </a:ln>
          </p:spPr>
          <p:txBody>
            <a:bodyPr spcFirstLastPara="1" wrap="square" lIns="91425" tIns="91425" rIns="91425" bIns="91425" anchor="ctr" anchorCtr="0">
              <a:noAutofit/>
            </a:bodyPr>
            <a:lstStyle/>
            <a:p>
              <a:endParaRPr/>
            </a:p>
          </p:txBody>
        </p:sp>
      </p:grpSp>
      <p:sp>
        <p:nvSpPr>
          <p:cNvPr id="2713" name="Google Shape;2713;p70"/>
          <p:cNvSpPr/>
          <p:nvPr/>
        </p:nvSpPr>
        <p:spPr>
          <a:xfrm>
            <a:off x="2515748" y="4575954"/>
            <a:ext cx="25" cy="9399"/>
          </a:xfrm>
          <a:custGeom>
            <a:avLst/>
            <a:gdLst/>
            <a:ahLst/>
            <a:cxnLst/>
            <a:rect l="l" t="t" r="r" b="b"/>
            <a:pathLst>
              <a:path w="1" h="368" extrusionOk="0">
                <a:moveTo>
                  <a:pt x="1" y="334"/>
                </a:moveTo>
                <a:cubicBezTo>
                  <a:pt x="1" y="334"/>
                  <a:pt x="1" y="334"/>
                  <a:pt x="1" y="301"/>
                </a:cubicBezTo>
                <a:lnTo>
                  <a:pt x="1" y="1"/>
                </a:lnTo>
                <a:lnTo>
                  <a:pt x="1" y="368"/>
                </a:lnTo>
                <a:lnTo>
                  <a:pt x="1" y="368"/>
                </a:lnTo>
                <a:cubicBezTo>
                  <a:pt x="1" y="368"/>
                  <a:pt x="1" y="334"/>
                  <a:pt x="1" y="334"/>
                </a:cubicBezTo>
                <a:close/>
              </a:path>
            </a:pathLst>
          </a:custGeom>
          <a:solidFill>
            <a:srgbClr val="8EC63F"/>
          </a:solidFill>
          <a:ln>
            <a:noFill/>
          </a:ln>
        </p:spPr>
        <p:txBody>
          <a:bodyPr spcFirstLastPara="1" wrap="square" lIns="121705" tIns="121705" rIns="121705" bIns="121705" anchor="ctr" anchorCtr="0">
            <a:noAutofit/>
          </a:bodyPr>
          <a:lstStyle/>
          <a:p>
            <a:endParaRPr/>
          </a:p>
        </p:txBody>
      </p:sp>
      <p:sp>
        <p:nvSpPr>
          <p:cNvPr id="2714" name="Google Shape;2714;p70"/>
          <p:cNvSpPr/>
          <p:nvPr/>
        </p:nvSpPr>
        <p:spPr>
          <a:xfrm>
            <a:off x="2515748" y="4567450"/>
            <a:ext cx="25" cy="868"/>
          </a:xfrm>
          <a:custGeom>
            <a:avLst/>
            <a:gdLst/>
            <a:ahLst/>
            <a:cxnLst/>
            <a:rect l="l" t="t" r="r" b="b"/>
            <a:pathLst>
              <a:path w="1" h="34" extrusionOk="0">
                <a:moveTo>
                  <a:pt x="1" y="0"/>
                </a:moveTo>
                <a:cubicBezTo>
                  <a:pt x="1" y="0"/>
                  <a:pt x="1" y="0"/>
                  <a:pt x="1" y="33"/>
                </a:cubicBezTo>
                <a:cubicBezTo>
                  <a:pt x="1" y="0"/>
                  <a:pt x="1" y="0"/>
                  <a:pt x="1" y="0"/>
                </a:cubicBezTo>
                <a:close/>
              </a:path>
            </a:pathLst>
          </a:custGeom>
          <a:solidFill>
            <a:srgbClr val="8EC63F"/>
          </a:solidFill>
          <a:ln>
            <a:noFill/>
          </a:ln>
        </p:spPr>
        <p:txBody>
          <a:bodyPr spcFirstLastPara="1" wrap="square" lIns="121705" tIns="121705" rIns="121705" bIns="121705" anchor="ctr" anchorCtr="0">
            <a:noAutofit/>
          </a:bodyPr>
          <a:lstStyle/>
          <a:p>
            <a:endParaRPr/>
          </a:p>
        </p:txBody>
      </p:sp>
      <p:sp>
        <p:nvSpPr>
          <p:cNvPr id="2715" name="Google Shape;2715;p70"/>
          <p:cNvSpPr/>
          <p:nvPr/>
        </p:nvSpPr>
        <p:spPr>
          <a:xfrm>
            <a:off x="2515748" y="4575954"/>
            <a:ext cx="25" cy="9399"/>
          </a:xfrm>
          <a:custGeom>
            <a:avLst/>
            <a:gdLst/>
            <a:ahLst/>
            <a:cxnLst/>
            <a:rect l="l" t="t" r="r" b="b"/>
            <a:pathLst>
              <a:path w="1" h="368" extrusionOk="0">
                <a:moveTo>
                  <a:pt x="1" y="368"/>
                </a:moveTo>
                <a:cubicBezTo>
                  <a:pt x="1" y="334"/>
                  <a:pt x="1" y="334"/>
                  <a:pt x="1" y="301"/>
                </a:cubicBezTo>
                <a:lnTo>
                  <a:pt x="1" y="1"/>
                </a:lnTo>
                <a:cubicBezTo>
                  <a:pt x="1" y="134"/>
                  <a:pt x="1" y="234"/>
                  <a:pt x="1" y="368"/>
                </a:cubicBezTo>
                <a:close/>
              </a:path>
            </a:pathLst>
          </a:custGeom>
          <a:solidFill>
            <a:srgbClr val="1D75BD"/>
          </a:solidFill>
          <a:ln>
            <a:noFill/>
          </a:ln>
        </p:spPr>
        <p:txBody>
          <a:bodyPr spcFirstLastPara="1" wrap="square" lIns="121705" tIns="121705" rIns="121705" bIns="121705" anchor="ctr" anchorCtr="0">
            <a:noAutofit/>
          </a:bodyPr>
          <a:lstStyle/>
          <a:p>
            <a:endParaRPr/>
          </a:p>
        </p:txBody>
      </p:sp>
      <p:sp>
        <p:nvSpPr>
          <p:cNvPr id="2716" name="Google Shape;2716;p70"/>
          <p:cNvSpPr/>
          <p:nvPr/>
        </p:nvSpPr>
        <p:spPr>
          <a:xfrm>
            <a:off x="2515748" y="4575954"/>
            <a:ext cx="25" cy="9399"/>
          </a:xfrm>
          <a:custGeom>
            <a:avLst/>
            <a:gdLst/>
            <a:ahLst/>
            <a:cxnLst/>
            <a:rect l="l" t="t" r="r" b="b"/>
            <a:pathLst>
              <a:path w="1" h="368" extrusionOk="0">
                <a:moveTo>
                  <a:pt x="1" y="1"/>
                </a:moveTo>
                <a:lnTo>
                  <a:pt x="1" y="368"/>
                </a:lnTo>
                <a:cubicBezTo>
                  <a:pt x="1" y="334"/>
                  <a:pt x="1" y="334"/>
                  <a:pt x="1" y="334"/>
                </a:cubicBezTo>
                <a:close/>
              </a:path>
            </a:pathLst>
          </a:custGeom>
          <a:solidFill>
            <a:srgbClr val="7B7B7B"/>
          </a:solidFill>
          <a:ln>
            <a:noFill/>
          </a:ln>
        </p:spPr>
        <p:txBody>
          <a:bodyPr spcFirstLastPara="1" wrap="square" lIns="121705" tIns="121705" rIns="121705" bIns="121705" anchor="ctr" anchorCtr="0">
            <a:noAutofit/>
          </a:bodyPr>
          <a:lstStyle/>
          <a:p>
            <a:endParaRPr/>
          </a:p>
        </p:txBody>
      </p:sp>
      <p:sp>
        <p:nvSpPr>
          <p:cNvPr id="2717" name="Google Shape;2717;p70"/>
          <p:cNvSpPr/>
          <p:nvPr/>
        </p:nvSpPr>
        <p:spPr>
          <a:xfrm>
            <a:off x="2515748" y="4567450"/>
            <a:ext cx="25" cy="868"/>
          </a:xfrm>
          <a:custGeom>
            <a:avLst/>
            <a:gdLst/>
            <a:ahLst/>
            <a:cxnLst/>
            <a:rect l="l" t="t" r="r" b="b"/>
            <a:pathLst>
              <a:path w="1" h="34" extrusionOk="0">
                <a:moveTo>
                  <a:pt x="1" y="0"/>
                </a:moveTo>
                <a:cubicBezTo>
                  <a:pt x="1" y="0"/>
                  <a:pt x="1" y="0"/>
                  <a:pt x="1" y="33"/>
                </a:cubicBezTo>
                <a:cubicBezTo>
                  <a:pt x="1" y="0"/>
                  <a:pt x="1" y="0"/>
                  <a:pt x="1" y="0"/>
                </a:cubicBezTo>
                <a:close/>
              </a:path>
            </a:pathLst>
          </a:custGeom>
          <a:solidFill>
            <a:srgbClr val="7B7B7B"/>
          </a:solidFill>
          <a:ln>
            <a:noFill/>
          </a:ln>
        </p:spPr>
        <p:txBody>
          <a:bodyPr spcFirstLastPara="1" wrap="square" lIns="121705" tIns="121705" rIns="121705" bIns="121705" anchor="ctr" anchorCtr="0">
            <a:noAutofit/>
          </a:bodyPr>
          <a:lstStyle/>
          <a:p>
            <a:endParaRPr/>
          </a:p>
        </p:txBody>
      </p:sp>
      <p:grpSp>
        <p:nvGrpSpPr>
          <p:cNvPr id="2718" name="Google Shape;2718;p70"/>
          <p:cNvGrpSpPr/>
          <p:nvPr/>
        </p:nvGrpSpPr>
        <p:grpSpPr>
          <a:xfrm>
            <a:off x="4857807" y="2506699"/>
            <a:ext cx="2149964" cy="2999800"/>
            <a:chOff x="4000424" y="1738924"/>
            <a:chExt cx="1052254" cy="1464555"/>
          </a:xfrm>
        </p:grpSpPr>
        <p:sp>
          <p:nvSpPr>
            <p:cNvPr id="2719" name="Google Shape;2719;p70"/>
            <p:cNvSpPr/>
            <p:nvPr/>
          </p:nvSpPr>
          <p:spPr>
            <a:xfrm>
              <a:off x="4030855" y="2200512"/>
              <a:ext cx="1002998" cy="1002967"/>
            </a:xfrm>
            <a:custGeom>
              <a:avLst/>
              <a:gdLst/>
              <a:ahLst/>
              <a:cxnLst/>
              <a:rect l="l" t="t" r="r" b="b"/>
              <a:pathLst>
                <a:path w="32168" h="32167" extrusionOk="0">
                  <a:moveTo>
                    <a:pt x="16079" y="1"/>
                  </a:moveTo>
                  <a:cubicBezTo>
                    <a:pt x="7208" y="1"/>
                    <a:pt x="1" y="7208"/>
                    <a:pt x="1" y="16079"/>
                  </a:cubicBezTo>
                  <a:cubicBezTo>
                    <a:pt x="1" y="24951"/>
                    <a:pt x="7217" y="32167"/>
                    <a:pt x="16079" y="32167"/>
                  </a:cubicBezTo>
                  <a:cubicBezTo>
                    <a:pt x="24951" y="32167"/>
                    <a:pt x="32167" y="24951"/>
                    <a:pt x="32167" y="16079"/>
                  </a:cubicBezTo>
                  <a:cubicBezTo>
                    <a:pt x="32167" y="7208"/>
                    <a:pt x="24951" y="1"/>
                    <a:pt x="1607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720" name="Google Shape;2720;p70"/>
            <p:cNvSpPr/>
            <p:nvPr/>
          </p:nvSpPr>
          <p:spPr>
            <a:xfrm>
              <a:off x="4799243" y="2277651"/>
              <a:ext cx="33363" cy="22917"/>
            </a:xfrm>
            <a:custGeom>
              <a:avLst/>
              <a:gdLst/>
              <a:ahLst/>
              <a:cxnLst/>
              <a:rect l="l" t="t" r="r" b="b"/>
              <a:pathLst>
                <a:path w="1070" h="735" extrusionOk="0">
                  <a:moveTo>
                    <a:pt x="1" y="1"/>
                  </a:moveTo>
                  <a:cubicBezTo>
                    <a:pt x="363" y="233"/>
                    <a:pt x="716" y="475"/>
                    <a:pt x="1060" y="735"/>
                  </a:cubicBezTo>
                  <a:lnTo>
                    <a:pt x="1069" y="735"/>
                  </a:lnTo>
                  <a:cubicBezTo>
                    <a:pt x="726" y="475"/>
                    <a:pt x="363" y="233"/>
                    <a:pt x="1" y="1"/>
                  </a:cubicBezTo>
                  <a:close/>
                </a:path>
              </a:pathLst>
            </a:custGeom>
            <a:solidFill>
              <a:srgbClr val="94C174"/>
            </a:solidFill>
            <a:ln>
              <a:noFill/>
            </a:ln>
          </p:spPr>
          <p:txBody>
            <a:bodyPr spcFirstLastPara="1" wrap="square" lIns="91425" tIns="91425" rIns="91425" bIns="91425" anchor="ctr" anchorCtr="0">
              <a:noAutofit/>
            </a:bodyPr>
            <a:lstStyle/>
            <a:p>
              <a:endParaRPr/>
            </a:p>
          </p:txBody>
        </p:sp>
        <p:sp>
          <p:nvSpPr>
            <p:cNvPr id="2721" name="Google Shape;2721;p70"/>
            <p:cNvSpPr/>
            <p:nvPr/>
          </p:nvSpPr>
          <p:spPr>
            <a:xfrm>
              <a:off x="4556542" y="2405208"/>
              <a:ext cx="31" cy="31"/>
            </a:xfrm>
            <a:custGeom>
              <a:avLst/>
              <a:gdLst/>
              <a:ahLst/>
              <a:cxnLst/>
              <a:rect l="l" t="t" r="r" b="b"/>
              <a:pathLst>
                <a:path w="1" h="1" extrusionOk="0">
                  <a:moveTo>
                    <a:pt x="1" y="1"/>
                  </a:moveTo>
                  <a:lnTo>
                    <a:pt x="1" y="1"/>
                  </a:lnTo>
                  <a:lnTo>
                    <a:pt x="1" y="1"/>
                  </a:lnTo>
                  <a:lnTo>
                    <a:pt x="1" y="1"/>
                  </a:lnTo>
                  <a:close/>
                </a:path>
              </a:pathLst>
            </a:custGeom>
            <a:solidFill>
              <a:srgbClr val="94C174"/>
            </a:solidFill>
            <a:ln>
              <a:noFill/>
            </a:ln>
          </p:spPr>
          <p:txBody>
            <a:bodyPr spcFirstLastPara="1" wrap="square" lIns="91425" tIns="91425" rIns="91425" bIns="91425" anchor="ctr" anchorCtr="0">
              <a:noAutofit/>
            </a:bodyPr>
            <a:lstStyle/>
            <a:p>
              <a:endParaRPr/>
            </a:p>
          </p:txBody>
        </p:sp>
        <p:sp>
          <p:nvSpPr>
            <p:cNvPr id="2722" name="Google Shape;2722;p70"/>
            <p:cNvSpPr/>
            <p:nvPr/>
          </p:nvSpPr>
          <p:spPr>
            <a:xfrm>
              <a:off x="4993492" y="2779274"/>
              <a:ext cx="312" cy="31"/>
            </a:xfrm>
            <a:custGeom>
              <a:avLst/>
              <a:gdLst/>
              <a:ahLst/>
              <a:cxnLst/>
              <a:rect l="l" t="t" r="r" b="b"/>
              <a:pathLst>
                <a:path w="10" h="1" extrusionOk="0">
                  <a:moveTo>
                    <a:pt x="10" y="0"/>
                  </a:moveTo>
                  <a:lnTo>
                    <a:pt x="10" y="0"/>
                  </a:lnTo>
                  <a:lnTo>
                    <a:pt x="1" y="0"/>
                  </a:lnTo>
                  <a:lnTo>
                    <a:pt x="10" y="0"/>
                  </a:lnTo>
                  <a:close/>
                </a:path>
              </a:pathLst>
            </a:custGeom>
            <a:solidFill>
              <a:srgbClr val="94C174"/>
            </a:solidFill>
            <a:ln>
              <a:noFill/>
            </a:ln>
          </p:spPr>
          <p:txBody>
            <a:bodyPr spcFirstLastPara="1" wrap="square" lIns="91425" tIns="91425" rIns="91425" bIns="91425" anchor="ctr" anchorCtr="0">
              <a:noAutofit/>
            </a:bodyPr>
            <a:lstStyle/>
            <a:p>
              <a:endParaRPr/>
            </a:p>
          </p:txBody>
        </p:sp>
        <p:sp>
          <p:nvSpPr>
            <p:cNvPr id="2723" name="Google Shape;2723;p70"/>
            <p:cNvSpPr/>
            <p:nvPr/>
          </p:nvSpPr>
          <p:spPr>
            <a:xfrm>
              <a:off x="4248332" y="2570774"/>
              <a:ext cx="31" cy="31"/>
            </a:xfrm>
            <a:custGeom>
              <a:avLst/>
              <a:gdLst/>
              <a:ahLst/>
              <a:cxnLst/>
              <a:rect l="l" t="t" r="r" b="b"/>
              <a:pathLst>
                <a:path w="1" h="1" extrusionOk="0">
                  <a:moveTo>
                    <a:pt x="0" y="1"/>
                  </a:moveTo>
                  <a:lnTo>
                    <a:pt x="0" y="1"/>
                  </a:lnTo>
                  <a:lnTo>
                    <a:pt x="0" y="1"/>
                  </a:lnTo>
                  <a:close/>
                </a:path>
              </a:pathLst>
            </a:custGeom>
            <a:solidFill>
              <a:srgbClr val="94C174"/>
            </a:solidFill>
            <a:ln>
              <a:noFill/>
            </a:ln>
          </p:spPr>
          <p:txBody>
            <a:bodyPr spcFirstLastPara="1" wrap="square" lIns="91425" tIns="91425" rIns="91425" bIns="91425" anchor="ctr" anchorCtr="0">
              <a:noAutofit/>
            </a:bodyPr>
            <a:lstStyle/>
            <a:p>
              <a:endParaRPr/>
            </a:p>
          </p:txBody>
        </p:sp>
        <p:sp>
          <p:nvSpPr>
            <p:cNvPr id="2724" name="Google Shape;2724;p70"/>
            <p:cNvSpPr/>
            <p:nvPr/>
          </p:nvSpPr>
          <p:spPr>
            <a:xfrm>
              <a:off x="4039273" y="2213857"/>
              <a:ext cx="476711" cy="826956"/>
            </a:xfrm>
            <a:custGeom>
              <a:avLst/>
              <a:gdLst/>
              <a:ahLst/>
              <a:cxnLst/>
              <a:rect l="l" t="t" r="r" b="b"/>
              <a:pathLst>
                <a:path w="15289" h="26522" extrusionOk="0">
                  <a:moveTo>
                    <a:pt x="12071" y="0"/>
                  </a:moveTo>
                  <a:cubicBezTo>
                    <a:pt x="8054" y="958"/>
                    <a:pt x="4557" y="3432"/>
                    <a:pt x="2307" y="6910"/>
                  </a:cubicBezTo>
                  <a:cubicBezTo>
                    <a:pt x="2325" y="6947"/>
                    <a:pt x="2344" y="6993"/>
                    <a:pt x="2372" y="7021"/>
                  </a:cubicBezTo>
                  <a:cubicBezTo>
                    <a:pt x="2493" y="7263"/>
                    <a:pt x="2642" y="7486"/>
                    <a:pt x="2809" y="7700"/>
                  </a:cubicBezTo>
                  <a:cubicBezTo>
                    <a:pt x="2911" y="7830"/>
                    <a:pt x="3023" y="7970"/>
                    <a:pt x="3135" y="8109"/>
                  </a:cubicBezTo>
                  <a:lnTo>
                    <a:pt x="3181" y="8174"/>
                  </a:lnTo>
                  <a:cubicBezTo>
                    <a:pt x="3228" y="8230"/>
                    <a:pt x="3274" y="8286"/>
                    <a:pt x="3321" y="8342"/>
                  </a:cubicBezTo>
                  <a:cubicBezTo>
                    <a:pt x="3488" y="8556"/>
                    <a:pt x="3646" y="8779"/>
                    <a:pt x="3795" y="9011"/>
                  </a:cubicBezTo>
                  <a:cubicBezTo>
                    <a:pt x="3860" y="9123"/>
                    <a:pt x="3916" y="9235"/>
                    <a:pt x="3971" y="9346"/>
                  </a:cubicBezTo>
                  <a:cubicBezTo>
                    <a:pt x="4037" y="9486"/>
                    <a:pt x="4092" y="9634"/>
                    <a:pt x="4139" y="9783"/>
                  </a:cubicBezTo>
                  <a:cubicBezTo>
                    <a:pt x="4250" y="10174"/>
                    <a:pt x="4306" y="10574"/>
                    <a:pt x="4288" y="10974"/>
                  </a:cubicBezTo>
                  <a:cubicBezTo>
                    <a:pt x="4288" y="11169"/>
                    <a:pt x="4260" y="11355"/>
                    <a:pt x="4232" y="11541"/>
                  </a:cubicBezTo>
                  <a:cubicBezTo>
                    <a:pt x="4195" y="11736"/>
                    <a:pt x="4148" y="11931"/>
                    <a:pt x="4092" y="12117"/>
                  </a:cubicBezTo>
                  <a:cubicBezTo>
                    <a:pt x="4037" y="12303"/>
                    <a:pt x="3981" y="12489"/>
                    <a:pt x="3906" y="12666"/>
                  </a:cubicBezTo>
                  <a:cubicBezTo>
                    <a:pt x="3823" y="12843"/>
                    <a:pt x="3739" y="13047"/>
                    <a:pt x="3655" y="13233"/>
                  </a:cubicBezTo>
                  <a:cubicBezTo>
                    <a:pt x="3609" y="13326"/>
                    <a:pt x="3553" y="13429"/>
                    <a:pt x="3506" y="13522"/>
                  </a:cubicBezTo>
                  <a:lnTo>
                    <a:pt x="3441" y="13652"/>
                  </a:lnTo>
                  <a:lnTo>
                    <a:pt x="3414" y="13698"/>
                  </a:lnTo>
                  <a:lnTo>
                    <a:pt x="3404" y="13717"/>
                  </a:lnTo>
                  <a:lnTo>
                    <a:pt x="3376" y="13763"/>
                  </a:lnTo>
                  <a:cubicBezTo>
                    <a:pt x="3321" y="13894"/>
                    <a:pt x="3265" y="14024"/>
                    <a:pt x="3228" y="14154"/>
                  </a:cubicBezTo>
                  <a:cubicBezTo>
                    <a:pt x="3153" y="14396"/>
                    <a:pt x="3097" y="14637"/>
                    <a:pt x="3060" y="14889"/>
                  </a:cubicBezTo>
                  <a:cubicBezTo>
                    <a:pt x="3032" y="15037"/>
                    <a:pt x="3014" y="15195"/>
                    <a:pt x="2986" y="15354"/>
                  </a:cubicBezTo>
                  <a:lnTo>
                    <a:pt x="2976" y="15419"/>
                  </a:lnTo>
                  <a:cubicBezTo>
                    <a:pt x="2967" y="15493"/>
                    <a:pt x="2958" y="15567"/>
                    <a:pt x="2949" y="15633"/>
                  </a:cubicBezTo>
                  <a:cubicBezTo>
                    <a:pt x="2902" y="15911"/>
                    <a:pt x="2865" y="16144"/>
                    <a:pt x="2809" y="16376"/>
                  </a:cubicBezTo>
                  <a:cubicBezTo>
                    <a:pt x="2781" y="16497"/>
                    <a:pt x="2744" y="16609"/>
                    <a:pt x="2707" y="16711"/>
                  </a:cubicBezTo>
                  <a:cubicBezTo>
                    <a:pt x="2670" y="16823"/>
                    <a:pt x="2632" y="16925"/>
                    <a:pt x="2577" y="17027"/>
                  </a:cubicBezTo>
                  <a:cubicBezTo>
                    <a:pt x="2521" y="17148"/>
                    <a:pt x="2446" y="17260"/>
                    <a:pt x="2353" y="17371"/>
                  </a:cubicBezTo>
                  <a:cubicBezTo>
                    <a:pt x="2307" y="17427"/>
                    <a:pt x="2260" y="17474"/>
                    <a:pt x="2205" y="17520"/>
                  </a:cubicBezTo>
                  <a:cubicBezTo>
                    <a:pt x="2158" y="17576"/>
                    <a:pt x="2093" y="17623"/>
                    <a:pt x="2037" y="17669"/>
                  </a:cubicBezTo>
                  <a:cubicBezTo>
                    <a:pt x="1907" y="17771"/>
                    <a:pt x="1777" y="17855"/>
                    <a:pt x="1637" y="17939"/>
                  </a:cubicBezTo>
                  <a:cubicBezTo>
                    <a:pt x="1507" y="18013"/>
                    <a:pt x="1358" y="18088"/>
                    <a:pt x="1210" y="18153"/>
                  </a:cubicBezTo>
                  <a:cubicBezTo>
                    <a:pt x="940" y="18274"/>
                    <a:pt x="661" y="18385"/>
                    <a:pt x="410" y="18478"/>
                  </a:cubicBezTo>
                  <a:lnTo>
                    <a:pt x="280" y="18525"/>
                  </a:lnTo>
                  <a:lnTo>
                    <a:pt x="1" y="18636"/>
                  </a:lnTo>
                  <a:cubicBezTo>
                    <a:pt x="559" y="21584"/>
                    <a:pt x="1935" y="24318"/>
                    <a:pt x="3962" y="26522"/>
                  </a:cubicBezTo>
                  <a:cubicBezTo>
                    <a:pt x="4139" y="26382"/>
                    <a:pt x="4325" y="26224"/>
                    <a:pt x="4502" y="26057"/>
                  </a:cubicBezTo>
                  <a:cubicBezTo>
                    <a:pt x="4892" y="25713"/>
                    <a:pt x="5255" y="25341"/>
                    <a:pt x="5608" y="24950"/>
                  </a:cubicBezTo>
                  <a:cubicBezTo>
                    <a:pt x="5794" y="24746"/>
                    <a:pt x="5952" y="24551"/>
                    <a:pt x="6092" y="24355"/>
                  </a:cubicBezTo>
                  <a:cubicBezTo>
                    <a:pt x="6240" y="24169"/>
                    <a:pt x="6380" y="23974"/>
                    <a:pt x="6501" y="23779"/>
                  </a:cubicBezTo>
                  <a:cubicBezTo>
                    <a:pt x="6640" y="23555"/>
                    <a:pt x="6771" y="23332"/>
                    <a:pt x="6882" y="23100"/>
                  </a:cubicBezTo>
                  <a:cubicBezTo>
                    <a:pt x="6938" y="22970"/>
                    <a:pt x="6984" y="22867"/>
                    <a:pt x="7022" y="22774"/>
                  </a:cubicBezTo>
                  <a:cubicBezTo>
                    <a:pt x="7059" y="22681"/>
                    <a:pt x="7105" y="22551"/>
                    <a:pt x="7143" y="22449"/>
                  </a:cubicBezTo>
                  <a:cubicBezTo>
                    <a:pt x="7189" y="22300"/>
                    <a:pt x="7226" y="22151"/>
                    <a:pt x="7254" y="22003"/>
                  </a:cubicBezTo>
                  <a:cubicBezTo>
                    <a:pt x="7273" y="21900"/>
                    <a:pt x="7291" y="21789"/>
                    <a:pt x="7301" y="21668"/>
                  </a:cubicBezTo>
                  <a:cubicBezTo>
                    <a:pt x="7310" y="21575"/>
                    <a:pt x="7319" y="21482"/>
                    <a:pt x="7328" y="21398"/>
                  </a:cubicBezTo>
                  <a:cubicBezTo>
                    <a:pt x="7328" y="21240"/>
                    <a:pt x="7328" y="21091"/>
                    <a:pt x="7310" y="20933"/>
                  </a:cubicBezTo>
                  <a:cubicBezTo>
                    <a:pt x="7310" y="20868"/>
                    <a:pt x="7301" y="20803"/>
                    <a:pt x="7291" y="20738"/>
                  </a:cubicBezTo>
                  <a:cubicBezTo>
                    <a:pt x="7273" y="20673"/>
                    <a:pt x="7263" y="20608"/>
                    <a:pt x="7254" y="20543"/>
                  </a:cubicBezTo>
                  <a:cubicBezTo>
                    <a:pt x="7217" y="20394"/>
                    <a:pt x="7170" y="20245"/>
                    <a:pt x="7115" y="20105"/>
                  </a:cubicBezTo>
                  <a:cubicBezTo>
                    <a:pt x="7087" y="20031"/>
                    <a:pt x="7059" y="19966"/>
                    <a:pt x="7031" y="19892"/>
                  </a:cubicBezTo>
                  <a:cubicBezTo>
                    <a:pt x="6994" y="19826"/>
                    <a:pt x="6975" y="19780"/>
                    <a:pt x="6947" y="19724"/>
                  </a:cubicBezTo>
                  <a:cubicBezTo>
                    <a:pt x="6845" y="19529"/>
                    <a:pt x="6733" y="19343"/>
                    <a:pt x="6612" y="19166"/>
                  </a:cubicBezTo>
                  <a:cubicBezTo>
                    <a:pt x="6492" y="18999"/>
                    <a:pt x="6361" y="18813"/>
                    <a:pt x="6194" y="18608"/>
                  </a:cubicBezTo>
                  <a:cubicBezTo>
                    <a:pt x="6036" y="18404"/>
                    <a:pt x="5887" y="18236"/>
                    <a:pt x="5729" y="18050"/>
                  </a:cubicBezTo>
                  <a:lnTo>
                    <a:pt x="5645" y="17948"/>
                  </a:lnTo>
                  <a:lnTo>
                    <a:pt x="5506" y="17809"/>
                  </a:lnTo>
                  <a:cubicBezTo>
                    <a:pt x="5441" y="17734"/>
                    <a:pt x="5366" y="17660"/>
                    <a:pt x="5301" y="17585"/>
                  </a:cubicBezTo>
                  <a:lnTo>
                    <a:pt x="5218" y="17483"/>
                  </a:lnTo>
                  <a:cubicBezTo>
                    <a:pt x="5078" y="17334"/>
                    <a:pt x="4929" y="17176"/>
                    <a:pt x="4799" y="17018"/>
                  </a:cubicBezTo>
                  <a:cubicBezTo>
                    <a:pt x="4706" y="16916"/>
                    <a:pt x="4613" y="16786"/>
                    <a:pt x="4520" y="16665"/>
                  </a:cubicBezTo>
                  <a:cubicBezTo>
                    <a:pt x="4464" y="16590"/>
                    <a:pt x="4371" y="16469"/>
                    <a:pt x="4297" y="16339"/>
                  </a:cubicBezTo>
                  <a:cubicBezTo>
                    <a:pt x="4260" y="16283"/>
                    <a:pt x="4223" y="16228"/>
                    <a:pt x="4195" y="16163"/>
                  </a:cubicBezTo>
                  <a:cubicBezTo>
                    <a:pt x="4157" y="16097"/>
                    <a:pt x="4139" y="16060"/>
                    <a:pt x="4120" y="16004"/>
                  </a:cubicBezTo>
                  <a:cubicBezTo>
                    <a:pt x="4092" y="15958"/>
                    <a:pt x="4064" y="15893"/>
                    <a:pt x="4046" y="15828"/>
                  </a:cubicBezTo>
                  <a:cubicBezTo>
                    <a:pt x="4037" y="15800"/>
                    <a:pt x="4027" y="15772"/>
                    <a:pt x="4018" y="15753"/>
                  </a:cubicBezTo>
                  <a:cubicBezTo>
                    <a:pt x="4018" y="15725"/>
                    <a:pt x="4009" y="15698"/>
                    <a:pt x="3999" y="15679"/>
                  </a:cubicBezTo>
                  <a:cubicBezTo>
                    <a:pt x="3990" y="15623"/>
                    <a:pt x="3981" y="15577"/>
                    <a:pt x="3971" y="15521"/>
                  </a:cubicBezTo>
                  <a:cubicBezTo>
                    <a:pt x="3962" y="15456"/>
                    <a:pt x="3962" y="15391"/>
                    <a:pt x="3962" y="15335"/>
                  </a:cubicBezTo>
                  <a:cubicBezTo>
                    <a:pt x="3962" y="15279"/>
                    <a:pt x="3971" y="15223"/>
                    <a:pt x="3971" y="15177"/>
                  </a:cubicBezTo>
                  <a:cubicBezTo>
                    <a:pt x="3981" y="15130"/>
                    <a:pt x="3990" y="15084"/>
                    <a:pt x="3999" y="15037"/>
                  </a:cubicBezTo>
                  <a:cubicBezTo>
                    <a:pt x="4027" y="14926"/>
                    <a:pt x="4064" y="14823"/>
                    <a:pt x="4111" y="14730"/>
                  </a:cubicBezTo>
                  <a:cubicBezTo>
                    <a:pt x="4148" y="14647"/>
                    <a:pt x="4195" y="14563"/>
                    <a:pt x="4250" y="14479"/>
                  </a:cubicBezTo>
                  <a:cubicBezTo>
                    <a:pt x="4316" y="14386"/>
                    <a:pt x="4390" y="14293"/>
                    <a:pt x="4474" y="14200"/>
                  </a:cubicBezTo>
                  <a:cubicBezTo>
                    <a:pt x="4548" y="14117"/>
                    <a:pt x="4622" y="14033"/>
                    <a:pt x="4706" y="13959"/>
                  </a:cubicBezTo>
                  <a:lnTo>
                    <a:pt x="4892" y="13773"/>
                  </a:lnTo>
                  <a:lnTo>
                    <a:pt x="4966" y="13698"/>
                  </a:lnTo>
                  <a:cubicBezTo>
                    <a:pt x="5050" y="13615"/>
                    <a:pt x="5125" y="13540"/>
                    <a:pt x="5199" y="13456"/>
                  </a:cubicBezTo>
                  <a:cubicBezTo>
                    <a:pt x="5273" y="13373"/>
                    <a:pt x="5348" y="13298"/>
                    <a:pt x="5413" y="13215"/>
                  </a:cubicBezTo>
                  <a:cubicBezTo>
                    <a:pt x="5450" y="13159"/>
                    <a:pt x="5487" y="13112"/>
                    <a:pt x="5515" y="13066"/>
                  </a:cubicBezTo>
                  <a:lnTo>
                    <a:pt x="5617" y="12926"/>
                  </a:lnTo>
                  <a:cubicBezTo>
                    <a:pt x="5710" y="12778"/>
                    <a:pt x="5794" y="12629"/>
                    <a:pt x="5859" y="12527"/>
                  </a:cubicBezTo>
                  <a:lnTo>
                    <a:pt x="5896" y="12461"/>
                  </a:lnTo>
                  <a:cubicBezTo>
                    <a:pt x="5943" y="12368"/>
                    <a:pt x="5999" y="12275"/>
                    <a:pt x="6054" y="12182"/>
                  </a:cubicBezTo>
                  <a:cubicBezTo>
                    <a:pt x="6110" y="12099"/>
                    <a:pt x="6175" y="11996"/>
                    <a:pt x="6250" y="11885"/>
                  </a:cubicBezTo>
                  <a:cubicBezTo>
                    <a:pt x="6315" y="11783"/>
                    <a:pt x="6399" y="11690"/>
                    <a:pt x="6482" y="11597"/>
                  </a:cubicBezTo>
                  <a:cubicBezTo>
                    <a:pt x="6557" y="11504"/>
                    <a:pt x="6640" y="11420"/>
                    <a:pt x="6733" y="11346"/>
                  </a:cubicBezTo>
                  <a:cubicBezTo>
                    <a:pt x="6845" y="11253"/>
                    <a:pt x="6957" y="11169"/>
                    <a:pt x="7077" y="11104"/>
                  </a:cubicBezTo>
                  <a:cubicBezTo>
                    <a:pt x="7208" y="11029"/>
                    <a:pt x="7347" y="10964"/>
                    <a:pt x="7487" y="10908"/>
                  </a:cubicBezTo>
                  <a:cubicBezTo>
                    <a:pt x="7654" y="10834"/>
                    <a:pt x="7821" y="10788"/>
                    <a:pt x="7989" y="10741"/>
                  </a:cubicBezTo>
                  <a:cubicBezTo>
                    <a:pt x="8156" y="10695"/>
                    <a:pt x="8333" y="10667"/>
                    <a:pt x="8500" y="10639"/>
                  </a:cubicBezTo>
                  <a:cubicBezTo>
                    <a:pt x="8677" y="10620"/>
                    <a:pt x="8854" y="10602"/>
                    <a:pt x="9012" y="10592"/>
                  </a:cubicBezTo>
                  <a:cubicBezTo>
                    <a:pt x="9170" y="10592"/>
                    <a:pt x="9319" y="10583"/>
                    <a:pt x="9467" y="10583"/>
                  </a:cubicBezTo>
                  <a:lnTo>
                    <a:pt x="9532" y="10583"/>
                  </a:lnTo>
                  <a:cubicBezTo>
                    <a:pt x="9700" y="10583"/>
                    <a:pt x="9876" y="10592"/>
                    <a:pt x="10044" y="10592"/>
                  </a:cubicBezTo>
                  <a:lnTo>
                    <a:pt x="10258" y="10602"/>
                  </a:lnTo>
                  <a:lnTo>
                    <a:pt x="10323" y="10602"/>
                  </a:lnTo>
                  <a:cubicBezTo>
                    <a:pt x="10537" y="10611"/>
                    <a:pt x="10760" y="10611"/>
                    <a:pt x="10983" y="10611"/>
                  </a:cubicBezTo>
                  <a:lnTo>
                    <a:pt x="11346" y="10611"/>
                  </a:lnTo>
                  <a:cubicBezTo>
                    <a:pt x="11429" y="10611"/>
                    <a:pt x="11495" y="10611"/>
                    <a:pt x="11569" y="10602"/>
                  </a:cubicBezTo>
                  <a:cubicBezTo>
                    <a:pt x="11643" y="10592"/>
                    <a:pt x="11699" y="10592"/>
                    <a:pt x="11764" y="10583"/>
                  </a:cubicBezTo>
                  <a:cubicBezTo>
                    <a:pt x="11829" y="10574"/>
                    <a:pt x="11894" y="10555"/>
                    <a:pt x="11960" y="10546"/>
                  </a:cubicBezTo>
                  <a:cubicBezTo>
                    <a:pt x="12062" y="10518"/>
                    <a:pt x="12164" y="10490"/>
                    <a:pt x="12266" y="10453"/>
                  </a:cubicBezTo>
                  <a:cubicBezTo>
                    <a:pt x="12313" y="10434"/>
                    <a:pt x="12359" y="10416"/>
                    <a:pt x="12406" y="10397"/>
                  </a:cubicBezTo>
                  <a:cubicBezTo>
                    <a:pt x="12443" y="10378"/>
                    <a:pt x="12490" y="10360"/>
                    <a:pt x="12527" y="10341"/>
                  </a:cubicBezTo>
                  <a:cubicBezTo>
                    <a:pt x="12610" y="10295"/>
                    <a:pt x="12685" y="10248"/>
                    <a:pt x="12759" y="10192"/>
                  </a:cubicBezTo>
                  <a:cubicBezTo>
                    <a:pt x="12796" y="10174"/>
                    <a:pt x="12834" y="10146"/>
                    <a:pt x="12880" y="10118"/>
                  </a:cubicBezTo>
                  <a:cubicBezTo>
                    <a:pt x="12917" y="10090"/>
                    <a:pt x="12945" y="10053"/>
                    <a:pt x="12982" y="10025"/>
                  </a:cubicBezTo>
                  <a:cubicBezTo>
                    <a:pt x="13057" y="9951"/>
                    <a:pt x="13131" y="9876"/>
                    <a:pt x="13196" y="9802"/>
                  </a:cubicBezTo>
                  <a:cubicBezTo>
                    <a:pt x="13224" y="9765"/>
                    <a:pt x="13252" y="9727"/>
                    <a:pt x="13280" y="9681"/>
                  </a:cubicBezTo>
                  <a:cubicBezTo>
                    <a:pt x="13308" y="9644"/>
                    <a:pt x="13336" y="9607"/>
                    <a:pt x="13354" y="9569"/>
                  </a:cubicBezTo>
                  <a:cubicBezTo>
                    <a:pt x="13420" y="9467"/>
                    <a:pt x="13485" y="9355"/>
                    <a:pt x="13531" y="9244"/>
                  </a:cubicBezTo>
                  <a:cubicBezTo>
                    <a:pt x="13559" y="9188"/>
                    <a:pt x="13578" y="9132"/>
                    <a:pt x="13606" y="9067"/>
                  </a:cubicBezTo>
                  <a:lnTo>
                    <a:pt x="13652" y="8928"/>
                  </a:lnTo>
                  <a:cubicBezTo>
                    <a:pt x="13680" y="8853"/>
                    <a:pt x="13698" y="8770"/>
                    <a:pt x="13717" y="8695"/>
                  </a:cubicBezTo>
                  <a:cubicBezTo>
                    <a:pt x="13736" y="8621"/>
                    <a:pt x="13754" y="8546"/>
                    <a:pt x="13764" y="8463"/>
                  </a:cubicBezTo>
                  <a:cubicBezTo>
                    <a:pt x="13782" y="8379"/>
                    <a:pt x="13791" y="8305"/>
                    <a:pt x="13810" y="8221"/>
                  </a:cubicBezTo>
                  <a:lnTo>
                    <a:pt x="13838" y="8044"/>
                  </a:lnTo>
                  <a:cubicBezTo>
                    <a:pt x="13866" y="7923"/>
                    <a:pt x="13884" y="7812"/>
                    <a:pt x="13922" y="7700"/>
                  </a:cubicBezTo>
                  <a:cubicBezTo>
                    <a:pt x="13940" y="7635"/>
                    <a:pt x="13959" y="7570"/>
                    <a:pt x="13987" y="7514"/>
                  </a:cubicBezTo>
                  <a:cubicBezTo>
                    <a:pt x="14024" y="7449"/>
                    <a:pt x="14052" y="7393"/>
                    <a:pt x="14080" y="7347"/>
                  </a:cubicBezTo>
                  <a:cubicBezTo>
                    <a:pt x="14154" y="7217"/>
                    <a:pt x="14238" y="7096"/>
                    <a:pt x="14340" y="6975"/>
                  </a:cubicBezTo>
                  <a:cubicBezTo>
                    <a:pt x="14415" y="6891"/>
                    <a:pt x="14508" y="6798"/>
                    <a:pt x="14619" y="6687"/>
                  </a:cubicBezTo>
                  <a:lnTo>
                    <a:pt x="14675" y="6631"/>
                  </a:lnTo>
                  <a:cubicBezTo>
                    <a:pt x="14740" y="6566"/>
                    <a:pt x="14814" y="6501"/>
                    <a:pt x="14880" y="6426"/>
                  </a:cubicBezTo>
                  <a:cubicBezTo>
                    <a:pt x="14917" y="6389"/>
                    <a:pt x="14945" y="6352"/>
                    <a:pt x="14982" y="6315"/>
                  </a:cubicBezTo>
                  <a:cubicBezTo>
                    <a:pt x="15019" y="6277"/>
                    <a:pt x="15047" y="6231"/>
                    <a:pt x="15075" y="6184"/>
                  </a:cubicBezTo>
                  <a:cubicBezTo>
                    <a:pt x="15103" y="6138"/>
                    <a:pt x="15131" y="6091"/>
                    <a:pt x="15149" y="6045"/>
                  </a:cubicBezTo>
                  <a:cubicBezTo>
                    <a:pt x="15168" y="6017"/>
                    <a:pt x="15177" y="5989"/>
                    <a:pt x="15196" y="5952"/>
                  </a:cubicBezTo>
                  <a:lnTo>
                    <a:pt x="15214" y="5896"/>
                  </a:lnTo>
                  <a:cubicBezTo>
                    <a:pt x="15233" y="5831"/>
                    <a:pt x="15251" y="5775"/>
                    <a:pt x="15261" y="5710"/>
                  </a:cubicBezTo>
                  <a:cubicBezTo>
                    <a:pt x="15261" y="5673"/>
                    <a:pt x="15270" y="5626"/>
                    <a:pt x="15270" y="5589"/>
                  </a:cubicBezTo>
                  <a:cubicBezTo>
                    <a:pt x="15279" y="5552"/>
                    <a:pt x="15270" y="5533"/>
                    <a:pt x="15279" y="5506"/>
                  </a:cubicBezTo>
                  <a:cubicBezTo>
                    <a:pt x="15289" y="5385"/>
                    <a:pt x="15279" y="5273"/>
                    <a:pt x="15270" y="5162"/>
                  </a:cubicBezTo>
                  <a:cubicBezTo>
                    <a:pt x="15261" y="5106"/>
                    <a:pt x="15261" y="5050"/>
                    <a:pt x="15251" y="5003"/>
                  </a:cubicBezTo>
                  <a:cubicBezTo>
                    <a:pt x="15242" y="4948"/>
                    <a:pt x="15233" y="4920"/>
                    <a:pt x="15224" y="4883"/>
                  </a:cubicBezTo>
                  <a:cubicBezTo>
                    <a:pt x="15205" y="4799"/>
                    <a:pt x="15177" y="4715"/>
                    <a:pt x="15149" y="4641"/>
                  </a:cubicBezTo>
                  <a:cubicBezTo>
                    <a:pt x="15131" y="4594"/>
                    <a:pt x="15112" y="4548"/>
                    <a:pt x="15093" y="4501"/>
                  </a:cubicBezTo>
                  <a:cubicBezTo>
                    <a:pt x="15075" y="4455"/>
                    <a:pt x="15065" y="4436"/>
                    <a:pt x="15047" y="4408"/>
                  </a:cubicBezTo>
                  <a:cubicBezTo>
                    <a:pt x="14991" y="4297"/>
                    <a:pt x="14935" y="4204"/>
                    <a:pt x="14861" y="4101"/>
                  </a:cubicBezTo>
                  <a:cubicBezTo>
                    <a:pt x="14824" y="4055"/>
                    <a:pt x="14787" y="4008"/>
                    <a:pt x="14749" y="3962"/>
                  </a:cubicBezTo>
                  <a:lnTo>
                    <a:pt x="14656" y="3850"/>
                  </a:lnTo>
                  <a:cubicBezTo>
                    <a:pt x="14573" y="3767"/>
                    <a:pt x="14489" y="3674"/>
                    <a:pt x="14405" y="3599"/>
                  </a:cubicBezTo>
                  <a:cubicBezTo>
                    <a:pt x="14322" y="3525"/>
                    <a:pt x="14229" y="3441"/>
                    <a:pt x="14154" y="3385"/>
                  </a:cubicBezTo>
                  <a:cubicBezTo>
                    <a:pt x="13968" y="3237"/>
                    <a:pt x="13791" y="3097"/>
                    <a:pt x="13615" y="2976"/>
                  </a:cubicBezTo>
                  <a:lnTo>
                    <a:pt x="13531" y="2911"/>
                  </a:lnTo>
                  <a:lnTo>
                    <a:pt x="13513" y="2902"/>
                  </a:lnTo>
                  <a:cubicBezTo>
                    <a:pt x="13364" y="2781"/>
                    <a:pt x="13196" y="2669"/>
                    <a:pt x="13048" y="2548"/>
                  </a:cubicBezTo>
                  <a:cubicBezTo>
                    <a:pt x="12862" y="2409"/>
                    <a:pt x="12685" y="2242"/>
                    <a:pt x="12517" y="2065"/>
                  </a:cubicBezTo>
                  <a:cubicBezTo>
                    <a:pt x="12443" y="1972"/>
                    <a:pt x="12369" y="1879"/>
                    <a:pt x="12304" y="1777"/>
                  </a:cubicBezTo>
                  <a:cubicBezTo>
                    <a:pt x="12248" y="1702"/>
                    <a:pt x="12211" y="1618"/>
                    <a:pt x="12173" y="1535"/>
                  </a:cubicBezTo>
                  <a:cubicBezTo>
                    <a:pt x="12099" y="1367"/>
                    <a:pt x="12053" y="1191"/>
                    <a:pt x="12034" y="1005"/>
                  </a:cubicBezTo>
                  <a:cubicBezTo>
                    <a:pt x="12025" y="893"/>
                    <a:pt x="12015" y="782"/>
                    <a:pt x="12015" y="679"/>
                  </a:cubicBezTo>
                  <a:cubicBezTo>
                    <a:pt x="12015" y="568"/>
                    <a:pt x="12025" y="475"/>
                    <a:pt x="12034" y="382"/>
                  </a:cubicBezTo>
                  <a:cubicBezTo>
                    <a:pt x="12043" y="279"/>
                    <a:pt x="12053" y="159"/>
                    <a:pt x="1208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25" name="Google Shape;2725;p70"/>
            <p:cNvSpPr/>
            <p:nvPr/>
          </p:nvSpPr>
          <p:spPr>
            <a:xfrm>
              <a:off x="4542043" y="2732006"/>
              <a:ext cx="428881" cy="453232"/>
            </a:xfrm>
            <a:custGeom>
              <a:avLst/>
              <a:gdLst/>
              <a:ahLst/>
              <a:cxnLst/>
              <a:rect l="l" t="t" r="r" b="b"/>
              <a:pathLst>
                <a:path w="13755" h="14536" extrusionOk="0">
                  <a:moveTo>
                    <a:pt x="1433" y="0"/>
                  </a:moveTo>
                  <a:cubicBezTo>
                    <a:pt x="1358" y="0"/>
                    <a:pt x="1284" y="10"/>
                    <a:pt x="1219" y="19"/>
                  </a:cubicBezTo>
                  <a:cubicBezTo>
                    <a:pt x="1154" y="28"/>
                    <a:pt x="1098" y="37"/>
                    <a:pt x="1042" y="56"/>
                  </a:cubicBezTo>
                  <a:cubicBezTo>
                    <a:pt x="996" y="65"/>
                    <a:pt x="949" y="84"/>
                    <a:pt x="903" y="103"/>
                  </a:cubicBezTo>
                  <a:cubicBezTo>
                    <a:pt x="847" y="121"/>
                    <a:pt x="800" y="149"/>
                    <a:pt x="754" y="177"/>
                  </a:cubicBezTo>
                  <a:cubicBezTo>
                    <a:pt x="717" y="196"/>
                    <a:pt x="679" y="223"/>
                    <a:pt x="642" y="251"/>
                  </a:cubicBezTo>
                  <a:cubicBezTo>
                    <a:pt x="577" y="298"/>
                    <a:pt x="521" y="344"/>
                    <a:pt x="475" y="400"/>
                  </a:cubicBezTo>
                  <a:cubicBezTo>
                    <a:pt x="419" y="456"/>
                    <a:pt x="373" y="502"/>
                    <a:pt x="326" y="558"/>
                  </a:cubicBezTo>
                  <a:cubicBezTo>
                    <a:pt x="289" y="623"/>
                    <a:pt x="242" y="679"/>
                    <a:pt x="214" y="744"/>
                  </a:cubicBezTo>
                  <a:cubicBezTo>
                    <a:pt x="177" y="800"/>
                    <a:pt x="149" y="856"/>
                    <a:pt x="131" y="912"/>
                  </a:cubicBezTo>
                  <a:cubicBezTo>
                    <a:pt x="94" y="977"/>
                    <a:pt x="75" y="1051"/>
                    <a:pt x="56" y="1125"/>
                  </a:cubicBezTo>
                  <a:cubicBezTo>
                    <a:pt x="38" y="1200"/>
                    <a:pt x="19" y="1274"/>
                    <a:pt x="10" y="1349"/>
                  </a:cubicBezTo>
                  <a:cubicBezTo>
                    <a:pt x="1" y="1451"/>
                    <a:pt x="1" y="1553"/>
                    <a:pt x="1" y="1656"/>
                  </a:cubicBezTo>
                  <a:cubicBezTo>
                    <a:pt x="1" y="1758"/>
                    <a:pt x="10" y="1860"/>
                    <a:pt x="29" y="1972"/>
                  </a:cubicBezTo>
                  <a:cubicBezTo>
                    <a:pt x="75" y="2306"/>
                    <a:pt x="159" y="2632"/>
                    <a:pt x="280" y="2948"/>
                  </a:cubicBezTo>
                  <a:cubicBezTo>
                    <a:pt x="335" y="3106"/>
                    <a:pt x="391" y="3264"/>
                    <a:pt x="447" y="3422"/>
                  </a:cubicBezTo>
                  <a:lnTo>
                    <a:pt x="456" y="3441"/>
                  </a:lnTo>
                  <a:lnTo>
                    <a:pt x="475" y="3478"/>
                  </a:lnTo>
                  <a:cubicBezTo>
                    <a:pt x="521" y="3618"/>
                    <a:pt x="577" y="3748"/>
                    <a:pt x="624" y="3887"/>
                  </a:cubicBezTo>
                  <a:cubicBezTo>
                    <a:pt x="670" y="4018"/>
                    <a:pt x="717" y="4176"/>
                    <a:pt x="763" y="4334"/>
                  </a:cubicBezTo>
                  <a:cubicBezTo>
                    <a:pt x="782" y="4399"/>
                    <a:pt x="800" y="4464"/>
                    <a:pt x="810" y="4538"/>
                  </a:cubicBezTo>
                  <a:cubicBezTo>
                    <a:pt x="828" y="4641"/>
                    <a:pt x="847" y="4743"/>
                    <a:pt x="856" y="4845"/>
                  </a:cubicBezTo>
                  <a:cubicBezTo>
                    <a:pt x="884" y="5059"/>
                    <a:pt x="893" y="5273"/>
                    <a:pt x="903" y="5487"/>
                  </a:cubicBezTo>
                  <a:lnTo>
                    <a:pt x="903" y="5524"/>
                  </a:lnTo>
                  <a:cubicBezTo>
                    <a:pt x="903" y="5645"/>
                    <a:pt x="903" y="5756"/>
                    <a:pt x="912" y="5868"/>
                  </a:cubicBezTo>
                  <a:cubicBezTo>
                    <a:pt x="921" y="5980"/>
                    <a:pt x="931" y="6101"/>
                    <a:pt x="949" y="6194"/>
                  </a:cubicBezTo>
                  <a:cubicBezTo>
                    <a:pt x="958" y="6314"/>
                    <a:pt x="986" y="6435"/>
                    <a:pt x="1024" y="6556"/>
                  </a:cubicBezTo>
                  <a:cubicBezTo>
                    <a:pt x="1042" y="6631"/>
                    <a:pt x="1061" y="6696"/>
                    <a:pt x="1079" y="6752"/>
                  </a:cubicBezTo>
                  <a:cubicBezTo>
                    <a:pt x="1107" y="6807"/>
                    <a:pt x="1117" y="6845"/>
                    <a:pt x="1144" y="6900"/>
                  </a:cubicBezTo>
                  <a:cubicBezTo>
                    <a:pt x="1219" y="7086"/>
                    <a:pt x="1321" y="7272"/>
                    <a:pt x="1433" y="7449"/>
                  </a:cubicBezTo>
                  <a:cubicBezTo>
                    <a:pt x="1535" y="7616"/>
                    <a:pt x="1656" y="7793"/>
                    <a:pt x="1795" y="7970"/>
                  </a:cubicBezTo>
                  <a:cubicBezTo>
                    <a:pt x="2009" y="8249"/>
                    <a:pt x="2251" y="8528"/>
                    <a:pt x="2456" y="8769"/>
                  </a:cubicBezTo>
                  <a:lnTo>
                    <a:pt x="2484" y="8797"/>
                  </a:lnTo>
                  <a:lnTo>
                    <a:pt x="2530" y="8853"/>
                  </a:lnTo>
                  <a:lnTo>
                    <a:pt x="2558" y="8881"/>
                  </a:lnTo>
                  <a:cubicBezTo>
                    <a:pt x="2642" y="8983"/>
                    <a:pt x="2735" y="9095"/>
                    <a:pt x="2828" y="9197"/>
                  </a:cubicBezTo>
                  <a:cubicBezTo>
                    <a:pt x="2948" y="9346"/>
                    <a:pt x="3060" y="9485"/>
                    <a:pt x="3162" y="9616"/>
                  </a:cubicBezTo>
                  <a:cubicBezTo>
                    <a:pt x="3534" y="10081"/>
                    <a:pt x="3832" y="10601"/>
                    <a:pt x="4055" y="11159"/>
                  </a:cubicBezTo>
                  <a:cubicBezTo>
                    <a:pt x="4111" y="11308"/>
                    <a:pt x="4157" y="11457"/>
                    <a:pt x="4195" y="11606"/>
                  </a:cubicBezTo>
                  <a:cubicBezTo>
                    <a:pt x="4222" y="11755"/>
                    <a:pt x="4250" y="11894"/>
                    <a:pt x="4269" y="12043"/>
                  </a:cubicBezTo>
                  <a:cubicBezTo>
                    <a:pt x="4306" y="12350"/>
                    <a:pt x="4315" y="12666"/>
                    <a:pt x="4288" y="12973"/>
                  </a:cubicBezTo>
                  <a:cubicBezTo>
                    <a:pt x="4260" y="13317"/>
                    <a:pt x="4213" y="13652"/>
                    <a:pt x="4139" y="13986"/>
                  </a:cubicBezTo>
                  <a:cubicBezTo>
                    <a:pt x="4102" y="14154"/>
                    <a:pt x="4064" y="14340"/>
                    <a:pt x="4009" y="14535"/>
                  </a:cubicBezTo>
                  <a:cubicBezTo>
                    <a:pt x="6398" y="13865"/>
                    <a:pt x="8593" y="12657"/>
                    <a:pt x="10434" y="11001"/>
                  </a:cubicBezTo>
                  <a:cubicBezTo>
                    <a:pt x="10583" y="10806"/>
                    <a:pt x="10704" y="10620"/>
                    <a:pt x="10816" y="10443"/>
                  </a:cubicBezTo>
                  <a:cubicBezTo>
                    <a:pt x="10955" y="10202"/>
                    <a:pt x="11085" y="9960"/>
                    <a:pt x="11188" y="9709"/>
                  </a:cubicBezTo>
                  <a:cubicBezTo>
                    <a:pt x="11271" y="9495"/>
                    <a:pt x="11346" y="9281"/>
                    <a:pt x="11411" y="9058"/>
                  </a:cubicBezTo>
                  <a:cubicBezTo>
                    <a:pt x="11467" y="8835"/>
                    <a:pt x="11513" y="8602"/>
                    <a:pt x="11541" y="8370"/>
                  </a:cubicBezTo>
                  <a:cubicBezTo>
                    <a:pt x="11560" y="8221"/>
                    <a:pt x="11569" y="8072"/>
                    <a:pt x="11578" y="7933"/>
                  </a:cubicBezTo>
                  <a:lnTo>
                    <a:pt x="11578" y="7681"/>
                  </a:lnTo>
                  <a:lnTo>
                    <a:pt x="11578" y="7588"/>
                  </a:lnTo>
                  <a:lnTo>
                    <a:pt x="11578" y="7458"/>
                  </a:lnTo>
                  <a:cubicBezTo>
                    <a:pt x="11578" y="7179"/>
                    <a:pt x="11606" y="6900"/>
                    <a:pt x="11671" y="6621"/>
                  </a:cubicBezTo>
                  <a:cubicBezTo>
                    <a:pt x="11708" y="6463"/>
                    <a:pt x="11764" y="6305"/>
                    <a:pt x="11820" y="6147"/>
                  </a:cubicBezTo>
                  <a:cubicBezTo>
                    <a:pt x="11885" y="6008"/>
                    <a:pt x="11950" y="5868"/>
                    <a:pt x="12025" y="5729"/>
                  </a:cubicBezTo>
                  <a:cubicBezTo>
                    <a:pt x="12173" y="5459"/>
                    <a:pt x="12350" y="5199"/>
                    <a:pt x="12536" y="4957"/>
                  </a:cubicBezTo>
                  <a:lnTo>
                    <a:pt x="12666" y="4780"/>
                  </a:lnTo>
                  <a:cubicBezTo>
                    <a:pt x="12806" y="4594"/>
                    <a:pt x="12954" y="4389"/>
                    <a:pt x="13094" y="4176"/>
                  </a:cubicBezTo>
                  <a:cubicBezTo>
                    <a:pt x="13196" y="4027"/>
                    <a:pt x="13280" y="3887"/>
                    <a:pt x="13354" y="3757"/>
                  </a:cubicBezTo>
                  <a:cubicBezTo>
                    <a:pt x="13438" y="3599"/>
                    <a:pt x="13522" y="3450"/>
                    <a:pt x="13587" y="3292"/>
                  </a:cubicBezTo>
                  <a:cubicBezTo>
                    <a:pt x="13661" y="3125"/>
                    <a:pt x="13717" y="2957"/>
                    <a:pt x="13745" y="2781"/>
                  </a:cubicBezTo>
                  <a:cubicBezTo>
                    <a:pt x="13754" y="2725"/>
                    <a:pt x="13754" y="2669"/>
                    <a:pt x="13745" y="2604"/>
                  </a:cubicBezTo>
                  <a:cubicBezTo>
                    <a:pt x="13736" y="2576"/>
                    <a:pt x="13726" y="2539"/>
                    <a:pt x="13717" y="2511"/>
                  </a:cubicBezTo>
                  <a:cubicBezTo>
                    <a:pt x="13708" y="2483"/>
                    <a:pt x="13698" y="2465"/>
                    <a:pt x="13680" y="2446"/>
                  </a:cubicBezTo>
                  <a:cubicBezTo>
                    <a:pt x="13661" y="2427"/>
                    <a:pt x="13652" y="2409"/>
                    <a:pt x="13633" y="2390"/>
                  </a:cubicBezTo>
                  <a:cubicBezTo>
                    <a:pt x="13605" y="2372"/>
                    <a:pt x="13578" y="2353"/>
                    <a:pt x="13540" y="2344"/>
                  </a:cubicBezTo>
                  <a:cubicBezTo>
                    <a:pt x="13494" y="2325"/>
                    <a:pt x="13438" y="2306"/>
                    <a:pt x="13392" y="2306"/>
                  </a:cubicBezTo>
                  <a:cubicBezTo>
                    <a:pt x="13336" y="2297"/>
                    <a:pt x="13289" y="2297"/>
                    <a:pt x="13233" y="2297"/>
                  </a:cubicBezTo>
                  <a:lnTo>
                    <a:pt x="13150" y="2297"/>
                  </a:lnTo>
                  <a:cubicBezTo>
                    <a:pt x="13075" y="2297"/>
                    <a:pt x="13001" y="2306"/>
                    <a:pt x="12889" y="2316"/>
                  </a:cubicBezTo>
                  <a:cubicBezTo>
                    <a:pt x="12657" y="2353"/>
                    <a:pt x="12434" y="2399"/>
                    <a:pt x="12211" y="2446"/>
                  </a:cubicBezTo>
                  <a:lnTo>
                    <a:pt x="12034" y="2483"/>
                  </a:lnTo>
                  <a:cubicBezTo>
                    <a:pt x="11922" y="2511"/>
                    <a:pt x="11755" y="2548"/>
                    <a:pt x="11597" y="2576"/>
                  </a:cubicBezTo>
                  <a:cubicBezTo>
                    <a:pt x="11467" y="2595"/>
                    <a:pt x="11327" y="2613"/>
                    <a:pt x="11197" y="2623"/>
                  </a:cubicBezTo>
                  <a:lnTo>
                    <a:pt x="11085" y="2623"/>
                  </a:lnTo>
                  <a:cubicBezTo>
                    <a:pt x="11020" y="2623"/>
                    <a:pt x="10955" y="2613"/>
                    <a:pt x="10899" y="2604"/>
                  </a:cubicBezTo>
                  <a:cubicBezTo>
                    <a:pt x="10667" y="2576"/>
                    <a:pt x="10453" y="2539"/>
                    <a:pt x="10239" y="2492"/>
                  </a:cubicBezTo>
                  <a:cubicBezTo>
                    <a:pt x="9811" y="2399"/>
                    <a:pt x="9393" y="2279"/>
                    <a:pt x="8984" y="2120"/>
                  </a:cubicBezTo>
                  <a:cubicBezTo>
                    <a:pt x="8575" y="1953"/>
                    <a:pt x="8193" y="1767"/>
                    <a:pt x="7831" y="1535"/>
                  </a:cubicBezTo>
                  <a:cubicBezTo>
                    <a:pt x="7645" y="1423"/>
                    <a:pt x="7468" y="1293"/>
                    <a:pt x="7291" y="1163"/>
                  </a:cubicBezTo>
                  <a:lnTo>
                    <a:pt x="7040" y="967"/>
                  </a:lnTo>
                  <a:lnTo>
                    <a:pt x="6854" y="819"/>
                  </a:lnTo>
                  <a:cubicBezTo>
                    <a:pt x="6743" y="735"/>
                    <a:pt x="6612" y="633"/>
                    <a:pt x="6464" y="540"/>
                  </a:cubicBezTo>
                  <a:cubicBezTo>
                    <a:pt x="6389" y="493"/>
                    <a:pt x="6324" y="456"/>
                    <a:pt x="6268" y="428"/>
                  </a:cubicBezTo>
                  <a:cubicBezTo>
                    <a:pt x="6203" y="400"/>
                    <a:pt x="6120" y="354"/>
                    <a:pt x="6054" y="326"/>
                  </a:cubicBezTo>
                  <a:cubicBezTo>
                    <a:pt x="5961" y="289"/>
                    <a:pt x="5878" y="261"/>
                    <a:pt x="5785" y="233"/>
                  </a:cubicBezTo>
                  <a:cubicBezTo>
                    <a:pt x="5682" y="214"/>
                    <a:pt x="5580" y="186"/>
                    <a:pt x="5478" y="177"/>
                  </a:cubicBezTo>
                  <a:cubicBezTo>
                    <a:pt x="5385" y="168"/>
                    <a:pt x="5283" y="158"/>
                    <a:pt x="5190" y="158"/>
                  </a:cubicBezTo>
                  <a:lnTo>
                    <a:pt x="5152" y="158"/>
                  </a:lnTo>
                  <a:cubicBezTo>
                    <a:pt x="5059" y="158"/>
                    <a:pt x="4966" y="158"/>
                    <a:pt x="4883" y="168"/>
                  </a:cubicBezTo>
                  <a:cubicBezTo>
                    <a:pt x="4790" y="177"/>
                    <a:pt x="4678" y="186"/>
                    <a:pt x="4576" y="196"/>
                  </a:cubicBezTo>
                  <a:lnTo>
                    <a:pt x="4446" y="214"/>
                  </a:lnTo>
                  <a:lnTo>
                    <a:pt x="4362" y="233"/>
                  </a:lnTo>
                  <a:lnTo>
                    <a:pt x="4334" y="233"/>
                  </a:lnTo>
                  <a:lnTo>
                    <a:pt x="4241" y="242"/>
                  </a:lnTo>
                  <a:lnTo>
                    <a:pt x="4232" y="242"/>
                  </a:lnTo>
                  <a:cubicBezTo>
                    <a:pt x="4083" y="261"/>
                    <a:pt x="3934" y="279"/>
                    <a:pt x="3776" y="298"/>
                  </a:cubicBezTo>
                  <a:cubicBezTo>
                    <a:pt x="3627" y="307"/>
                    <a:pt x="3516" y="316"/>
                    <a:pt x="3404" y="316"/>
                  </a:cubicBezTo>
                  <a:cubicBezTo>
                    <a:pt x="3311" y="316"/>
                    <a:pt x="3237" y="316"/>
                    <a:pt x="3162" y="307"/>
                  </a:cubicBezTo>
                  <a:cubicBezTo>
                    <a:pt x="3079" y="298"/>
                    <a:pt x="2995" y="289"/>
                    <a:pt x="2930" y="279"/>
                  </a:cubicBezTo>
                  <a:cubicBezTo>
                    <a:pt x="2855" y="261"/>
                    <a:pt x="2781" y="251"/>
                    <a:pt x="2707" y="233"/>
                  </a:cubicBezTo>
                  <a:cubicBezTo>
                    <a:pt x="2614" y="214"/>
                    <a:pt x="2521" y="186"/>
                    <a:pt x="2428" y="168"/>
                  </a:cubicBezTo>
                  <a:cubicBezTo>
                    <a:pt x="2186" y="103"/>
                    <a:pt x="1953" y="56"/>
                    <a:pt x="1712" y="19"/>
                  </a:cubicBezTo>
                  <a:cubicBezTo>
                    <a:pt x="1628" y="10"/>
                    <a:pt x="1544" y="0"/>
                    <a:pt x="146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26" name="Google Shape;2726;p70"/>
            <p:cNvSpPr/>
            <p:nvPr/>
          </p:nvSpPr>
          <p:spPr>
            <a:xfrm>
              <a:off x="4586131" y="2380857"/>
              <a:ext cx="466546" cy="412356"/>
            </a:xfrm>
            <a:custGeom>
              <a:avLst/>
              <a:gdLst/>
              <a:ahLst/>
              <a:cxnLst/>
              <a:rect l="l" t="t" r="r" b="b"/>
              <a:pathLst>
                <a:path w="14963" h="13225" extrusionOk="0">
                  <a:moveTo>
                    <a:pt x="10629" y="1"/>
                  </a:moveTo>
                  <a:cubicBezTo>
                    <a:pt x="10499" y="75"/>
                    <a:pt x="10369" y="131"/>
                    <a:pt x="10229" y="187"/>
                  </a:cubicBezTo>
                  <a:cubicBezTo>
                    <a:pt x="10080" y="243"/>
                    <a:pt x="9922" y="298"/>
                    <a:pt x="9764" y="336"/>
                  </a:cubicBezTo>
                  <a:cubicBezTo>
                    <a:pt x="9606" y="382"/>
                    <a:pt x="9439" y="410"/>
                    <a:pt x="9271" y="438"/>
                  </a:cubicBezTo>
                  <a:cubicBezTo>
                    <a:pt x="8946" y="494"/>
                    <a:pt x="8611" y="531"/>
                    <a:pt x="8276" y="540"/>
                  </a:cubicBezTo>
                  <a:cubicBezTo>
                    <a:pt x="8035" y="559"/>
                    <a:pt x="7793" y="559"/>
                    <a:pt x="7551" y="568"/>
                  </a:cubicBezTo>
                  <a:lnTo>
                    <a:pt x="7514" y="568"/>
                  </a:lnTo>
                  <a:cubicBezTo>
                    <a:pt x="7105" y="577"/>
                    <a:pt x="6686" y="587"/>
                    <a:pt x="6268" y="633"/>
                  </a:cubicBezTo>
                  <a:cubicBezTo>
                    <a:pt x="6054" y="652"/>
                    <a:pt x="5831" y="680"/>
                    <a:pt x="5617" y="726"/>
                  </a:cubicBezTo>
                  <a:cubicBezTo>
                    <a:pt x="5412" y="773"/>
                    <a:pt x="5198" y="828"/>
                    <a:pt x="5003" y="903"/>
                  </a:cubicBezTo>
                  <a:cubicBezTo>
                    <a:pt x="4761" y="1005"/>
                    <a:pt x="4529" y="1126"/>
                    <a:pt x="4315" y="1275"/>
                  </a:cubicBezTo>
                  <a:cubicBezTo>
                    <a:pt x="4268" y="1303"/>
                    <a:pt x="4231" y="1340"/>
                    <a:pt x="4185" y="1368"/>
                  </a:cubicBezTo>
                  <a:cubicBezTo>
                    <a:pt x="4148" y="1405"/>
                    <a:pt x="4129" y="1414"/>
                    <a:pt x="4101" y="1442"/>
                  </a:cubicBezTo>
                  <a:cubicBezTo>
                    <a:pt x="4055" y="1489"/>
                    <a:pt x="4008" y="1535"/>
                    <a:pt x="3962" y="1591"/>
                  </a:cubicBezTo>
                  <a:cubicBezTo>
                    <a:pt x="3813" y="1786"/>
                    <a:pt x="3673" y="2000"/>
                    <a:pt x="3571" y="2223"/>
                  </a:cubicBezTo>
                  <a:cubicBezTo>
                    <a:pt x="3487" y="2400"/>
                    <a:pt x="3432" y="2595"/>
                    <a:pt x="3385" y="2791"/>
                  </a:cubicBezTo>
                  <a:cubicBezTo>
                    <a:pt x="3376" y="2846"/>
                    <a:pt x="3376" y="2902"/>
                    <a:pt x="3366" y="2958"/>
                  </a:cubicBezTo>
                  <a:lnTo>
                    <a:pt x="3366" y="3097"/>
                  </a:lnTo>
                  <a:cubicBezTo>
                    <a:pt x="3376" y="3135"/>
                    <a:pt x="3385" y="3172"/>
                    <a:pt x="3385" y="3200"/>
                  </a:cubicBezTo>
                  <a:cubicBezTo>
                    <a:pt x="3394" y="3228"/>
                    <a:pt x="3404" y="3256"/>
                    <a:pt x="3413" y="3283"/>
                  </a:cubicBezTo>
                  <a:cubicBezTo>
                    <a:pt x="3422" y="3302"/>
                    <a:pt x="3432" y="3321"/>
                    <a:pt x="3441" y="3339"/>
                  </a:cubicBezTo>
                  <a:cubicBezTo>
                    <a:pt x="3459" y="3367"/>
                    <a:pt x="3469" y="3386"/>
                    <a:pt x="3487" y="3404"/>
                  </a:cubicBezTo>
                  <a:cubicBezTo>
                    <a:pt x="3497" y="3423"/>
                    <a:pt x="3515" y="3451"/>
                    <a:pt x="3534" y="3460"/>
                  </a:cubicBezTo>
                  <a:lnTo>
                    <a:pt x="3580" y="3507"/>
                  </a:lnTo>
                  <a:cubicBezTo>
                    <a:pt x="3599" y="3525"/>
                    <a:pt x="3618" y="3535"/>
                    <a:pt x="3636" y="3544"/>
                  </a:cubicBezTo>
                  <a:cubicBezTo>
                    <a:pt x="3655" y="3562"/>
                    <a:pt x="3683" y="3572"/>
                    <a:pt x="3701" y="3581"/>
                  </a:cubicBezTo>
                  <a:cubicBezTo>
                    <a:pt x="3729" y="3600"/>
                    <a:pt x="3766" y="3609"/>
                    <a:pt x="3794" y="3618"/>
                  </a:cubicBezTo>
                  <a:cubicBezTo>
                    <a:pt x="3831" y="3628"/>
                    <a:pt x="3869" y="3637"/>
                    <a:pt x="3906" y="3646"/>
                  </a:cubicBezTo>
                  <a:cubicBezTo>
                    <a:pt x="3980" y="3655"/>
                    <a:pt x="4064" y="3655"/>
                    <a:pt x="4138" y="3655"/>
                  </a:cubicBezTo>
                  <a:cubicBezTo>
                    <a:pt x="4231" y="3655"/>
                    <a:pt x="4324" y="3655"/>
                    <a:pt x="4408" y="3646"/>
                  </a:cubicBezTo>
                  <a:lnTo>
                    <a:pt x="4482" y="3637"/>
                  </a:lnTo>
                  <a:lnTo>
                    <a:pt x="4668" y="3628"/>
                  </a:lnTo>
                  <a:lnTo>
                    <a:pt x="4901" y="3628"/>
                  </a:lnTo>
                  <a:cubicBezTo>
                    <a:pt x="4975" y="3637"/>
                    <a:pt x="5059" y="3646"/>
                    <a:pt x="5124" y="3665"/>
                  </a:cubicBezTo>
                  <a:cubicBezTo>
                    <a:pt x="5226" y="3693"/>
                    <a:pt x="5319" y="3748"/>
                    <a:pt x="5394" y="3823"/>
                  </a:cubicBezTo>
                  <a:lnTo>
                    <a:pt x="5459" y="3888"/>
                  </a:lnTo>
                  <a:cubicBezTo>
                    <a:pt x="5496" y="3934"/>
                    <a:pt x="5524" y="3972"/>
                    <a:pt x="5561" y="4018"/>
                  </a:cubicBezTo>
                  <a:cubicBezTo>
                    <a:pt x="5608" y="4083"/>
                    <a:pt x="5645" y="4148"/>
                    <a:pt x="5663" y="4223"/>
                  </a:cubicBezTo>
                  <a:cubicBezTo>
                    <a:pt x="5691" y="4288"/>
                    <a:pt x="5691" y="4344"/>
                    <a:pt x="5691" y="4409"/>
                  </a:cubicBezTo>
                  <a:cubicBezTo>
                    <a:pt x="5682" y="4464"/>
                    <a:pt x="5673" y="4520"/>
                    <a:pt x="5645" y="4567"/>
                  </a:cubicBezTo>
                  <a:cubicBezTo>
                    <a:pt x="5608" y="4613"/>
                    <a:pt x="5570" y="4660"/>
                    <a:pt x="5524" y="4697"/>
                  </a:cubicBezTo>
                  <a:cubicBezTo>
                    <a:pt x="5412" y="4790"/>
                    <a:pt x="5282" y="4855"/>
                    <a:pt x="5133" y="4902"/>
                  </a:cubicBezTo>
                  <a:cubicBezTo>
                    <a:pt x="4957" y="4957"/>
                    <a:pt x="4771" y="5004"/>
                    <a:pt x="4585" y="5032"/>
                  </a:cubicBezTo>
                  <a:cubicBezTo>
                    <a:pt x="4399" y="5060"/>
                    <a:pt x="4194" y="5088"/>
                    <a:pt x="3962" y="5106"/>
                  </a:cubicBezTo>
                  <a:cubicBezTo>
                    <a:pt x="3757" y="5125"/>
                    <a:pt x="3552" y="5134"/>
                    <a:pt x="3320" y="5153"/>
                  </a:cubicBezTo>
                  <a:lnTo>
                    <a:pt x="2948" y="5162"/>
                  </a:lnTo>
                  <a:lnTo>
                    <a:pt x="2762" y="5171"/>
                  </a:lnTo>
                  <a:lnTo>
                    <a:pt x="2706" y="5171"/>
                  </a:lnTo>
                  <a:cubicBezTo>
                    <a:pt x="2595" y="5181"/>
                    <a:pt x="2474" y="5181"/>
                    <a:pt x="2362" y="5190"/>
                  </a:cubicBezTo>
                  <a:cubicBezTo>
                    <a:pt x="2325" y="5190"/>
                    <a:pt x="2297" y="5199"/>
                    <a:pt x="2260" y="5208"/>
                  </a:cubicBezTo>
                  <a:lnTo>
                    <a:pt x="2185" y="5227"/>
                  </a:lnTo>
                  <a:lnTo>
                    <a:pt x="2083" y="5255"/>
                  </a:lnTo>
                  <a:cubicBezTo>
                    <a:pt x="2018" y="5273"/>
                    <a:pt x="1953" y="5292"/>
                    <a:pt x="1888" y="5320"/>
                  </a:cubicBezTo>
                  <a:cubicBezTo>
                    <a:pt x="1795" y="5357"/>
                    <a:pt x="1702" y="5404"/>
                    <a:pt x="1609" y="5450"/>
                  </a:cubicBezTo>
                  <a:cubicBezTo>
                    <a:pt x="1525" y="5497"/>
                    <a:pt x="1441" y="5543"/>
                    <a:pt x="1367" y="5599"/>
                  </a:cubicBezTo>
                  <a:cubicBezTo>
                    <a:pt x="1293" y="5655"/>
                    <a:pt x="1218" y="5711"/>
                    <a:pt x="1153" y="5776"/>
                  </a:cubicBezTo>
                  <a:cubicBezTo>
                    <a:pt x="1097" y="5831"/>
                    <a:pt x="1042" y="5887"/>
                    <a:pt x="986" y="5952"/>
                  </a:cubicBezTo>
                  <a:cubicBezTo>
                    <a:pt x="911" y="6036"/>
                    <a:pt x="846" y="6129"/>
                    <a:pt x="791" y="6231"/>
                  </a:cubicBezTo>
                  <a:cubicBezTo>
                    <a:pt x="735" y="6324"/>
                    <a:pt x="679" y="6417"/>
                    <a:pt x="632" y="6520"/>
                  </a:cubicBezTo>
                  <a:cubicBezTo>
                    <a:pt x="493" y="6854"/>
                    <a:pt x="381" y="7198"/>
                    <a:pt x="307" y="7552"/>
                  </a:cubicBezTo>
                  <a:cubicBezTo>
                    <a:pt x="260" y="7747"/>
                    <a:pt x="223" y="7942"/>
                    <a:pt x="186" y="8119"/>
                  </a:cubicBezTo>
                  <a:lnTo>
                    <a:pt x="177" y="8166"/>
                  </a:lnTo>
                  <a:cubicBezTo>
                    <a:pt x="149" y="8342"/>
                    <a:pt x="112" y="8528"/>
                    <a:pt x="74" y="8714"/>
                  </a:cubicBezTo>
                  <a:cubicBezTo>
                    <a:pt x="47" y="8863"/>
                    <a:pt x="19" y="9040"/>
                    <a:pt x="9" y="9216"/>
                  </a:cubicBezTo>
                  <a:cubicBezTo>
                    <a:pt x="0" y="9347"/>
                    <a:pt x="0" y="9477"/>
                    <a:pt x="9" y="9607"/>
                  </a:cubicBezTo>
                  <a:cubicBezTo>
                    <a:pt x="19" y="9691"/>
                    <a:pt x="37" y="9774"/>
                    <a:pt x="65" y="9858"/>
                  </a:cubicBezTo>
                  <a:cubicBezTo>
                    <a:pt x="84" y="9905"/>
                    <a:pt x="112" y="9951"/>
                    <a:pt x="140" y="9998"/>
                  </a:cubicBezTo>
                  <a:cubicBezTo>
                    <a:pt x="167" y="10035"/>
                    <a:pt x="195" y="10063"/>
                    <a:pt x="233" y="10091"/>
                  </a:cubicBezTo>
                  <a:cubicBezTo>
                    <a:pt x="279" y="10128"/>
                    <a:pt x="335" y="10165"/>
                    <a:pt x="391" y="10193"/>
                  </a:cubicBezTo>
                  <a:cubicBezTo>
                    <a:pt x="493" y="10230"/>
                    <a:pt x="605" y="10267"/>
                    <a:pt x="716" y="10286"/>
                  </a:cubicBezTo>
                  <a:cubicBezTo>
                    <a:pt x="818" y="10295"/>
                    <a:pt x="930" y="10314"/>
                    <a:pt x="1032" y="10314"/>
                  </a:cubicBezTo>
                  <a:cubicBezTo>
                    <a:pt x="1162" y="10323"/>
                    <a:pt x="1293" y="10323"/>
                    <a:pt x="1414" y="10323"/>
                  </a:cubicBezTo>
                  <a:lnTo>
                    <a:pt x="1655" y="10323"/>
                  </a:lnTo>
                  <a:cubicBezTo>
                    <a:pt x="1739" y="10323"/>
                    <a:pt x="1804" y="10323"/>
                    <a:pt x="1869" y="10342"/>
                  </a:cubicBezTo>
                  <a:cubicBezTo>
                    <a:pt x="1934" y="10351"/>
                    <a:pt x="1990" y="10351"/>
                    <a:pt x="2046" y="10360"/>
                  </a:cubicBezTo>
                  <a:lnTo>
                    <a:pt x="2185" y="10388"/>
                  </a:lnTo>
                  <a:cubicBezTo>
                    <a:pt x="2241" y="10397"/>
                    <a:pt x="2297" y="10407"/>
                    <a:pt x="2362" y="10407"/>
                  </a:cubicBezTo>
                  <a:lnTo>
                    <a:pt x="2409" y="10407"/>
                  </a:lnTo>
                  <a:cubicBezTo>
                    <a:pt x="2446" y="10397"/>
                    <a:pt x="2474" y="10397"/>
                    <a:pt x="2511" y="10379"/>
                  </a:cubicBezTo>
                  <a:cubicBezTo>
                    <a:pt x="2548" y="10360"/>
                    <a:pt x="2595" y="10342"/>
                    <a:pt x="2622" y="10314"/>
                  </a:cubicBezTo>
                  <a:cubicBezTo>
                    <a:pt x="2669" y="10277"/>
                    <a:pt x="2715" y="10239"/>
                    <a:pt x="2762" y="10202"/>
                  </a:cubicBezTo>
                  <a:cubicBezTo>
                    <a:pt x="2808" y="10146"/>
                    <a:pt x="2864" y="10100"/>
                    <a:pt x="2911" y="10035"/>
                  </a:cubicBezTo>
                  <a:cubicBezTo>
                    <a:pt x="2948" y="9998"/>
                    <a:pt x="2976" y="9960"/>
                    <a:pt x="2994" y="9914"/>
                  </a:cubicBezTo>
                  <a:cubicBezTo>
                    <a:pt x="3022" y="9877"/>
                    <a:pt x="3041" y="9830"/>
                    <a:pt x="3069" y="9793"/>
                  </a:cubicBezTo>
                  <a:cubicBezTo>
                    <a:pt x="3106" y="9691"/>
                    <a:pt x="3143" y="9588"/>
                    <a:pt x="3171" y="9495"/>
                  </a:cubicBezTo>
                  <a:lnTo>
                    <a:pt x="3208" y="9374"/>
                  </a:lnTo>
                  <a:cubicBezTo>
                    <a:pt x="3227" y="9309"/>
                    <a:pt x="3246" y="9244"/>
                    <a:pt x="3273" y="9170"/>
                  </a:cubicBezTo>
                  <a:cubicBezTo>
                    <a:pt x="3301" y="9068"/>
                    <a:pt x="3339" y="8965"/>
                    <a:pt x="3385" y="8872"/>
                  </a:cubicBezTo>
                  <a:cubicBezTo>
                    <a:pt x="3441" y="8770"/>
                    <a:pt x="3497" y="8677"/>
                    <a:pt x="3571" y="8593"/>
                  </a:cubicBezTo>
                  <a:cubicBezTo>
                    <a:pt x="3608" y="8547"/>
                    <a:pt x="3645" y="8510"/>
                    <a:pt x="3683" y="8472"/>
                  </a:cubicBezTo>
                  <a:cubicBezTo>
                    <a:pt x="3710" y="8445"/>
                    <a:pt x="3748" y="8417"/>
                    <a:pt x="3776" y="8398"/>
                  </a:cubicBezTo>
                  <a:cubicBezTo>
                    <a:pt x="3831" y="8352"/>
                    <a:pt x="3878" y="8314"/>
                    <a:pt x="3934" y="8277"/>
                  </a:cubicBezTo>
                  <a:cubicBezTo>
                    <a:pt x="4045" y="8203"/>
                    <a:pt x="4157" y="8138"/>
                    <a:pt x="4268" y="8082"/>
                  </a:cubicBezTo>
                  <a:cubicBezTo>
                    <a:pt x="4454" y="7980"/>
                    <a:pt x="4668" y="7924"/>
                    <a:pt x="4873" y="7905"/>
                  </a:cubicBezTo>
                  <a:cubicBezTo>
                    <a:pt x="4919" y="7905"/>
                    <a:pt x="4957" y="7896"/>
                    <a:pt x="5003" y="7896"/>
                  </a:cubicBezTo>
                  <a:cubicBezTo>
                    <a:pt x="5059" y="7896"/>
                    <a:pt x="5105" y="7896"/>
                    <a:pt x="5161" y="7905"/>
                  </a:cubicBezTo>
                  <a:cubicBezTo>
                    <a:pt x="5254" y="7914"/>
                    <a:pt x="5347" y="7933"/>
                    <a:pt x="5431" y="7970"/>
                  </a:cubicBezTo>
                  <a:cubicBezTo>
                    <a:pt x="5617" y="8026"/>
                    <a:pt x="5794" y="8119"/>
                    <a:pt x="5952" y="8231"/>
                  </a:cubicBezTo>
                  <a:cubicBezTo>
                    <a:pt x="6119" y="8361"/>
                    <a:pt x="6286" y="8500"/>
                    <a:pt x="6426" y="8658"/>
                  </a:cubicBezTo>
                  <a:cubicBezTo>
                    <a:pt x="6593" y="8826"/>
                    <a:pt x="6742" y="9012"/>
                    <a:pt x="6882" y="9198"/>
                  </a:cubicBezTo>
                  <a:cubicBezTo>
                    <a:pt x="7095" y="9467"/>
                    <a:pt x="7300" y="9765"/>
                    <a:pt x="7486" y="10025"/>
                  </a:cubicBezTo>
                  <a:cubicBezTo>
                    <a:pt x="7579" y="10156"/>
                    <a:pt x="7663" y="10277"/>
                    <a:pt x="7756" y="10407"/>
                  </a:cubicBezTo>
                  <a:cubicBezTo>
                    <a:pt x="7886" y="10593"/>
                    <a:pt x="8063" y="10834"/>
                    <a:pt x="8267" y="11067"/>
                  </a:cubicBezTo>
                  <a:cubicBezTo>
                    <a:pt x="8425" y="11262"/>
                    <a:pt x="8602" y="11448"/>
                    <a:pt x="8797" y="11616"/>
                  </a:cubicBezTo>
                  <a:cubicBezTo>
                    <a:pt x="8872" y="11671"/>
                    <a:pt x="8946" y="11727"/>
                    <a:pt x="9020" y="11783"/>
                  </a:cubicBezTo>
                  <a:cubicBezTo>
                    <a:pt x="9058" y="11802"/>
                    <a:pt x="9095" y="11829"/>
                    <a:pt x="9132" y="11848"/>
                  </a:cubicBezTo>
                  <a:cubicBezTo>
                    <a:pt x="9169" y="11876"/>
                    <a:pt x="9225" y="11895"/>
                    <a:pt x="9271" y="11922"/>
                  </a:cubicBezTo>
                  <a:cubicBezTo>
                    <a:pt x="9392" y="11978"/>
                    <a:pt x="9513" y="12025"/>
                    <a:pt x="9643" y="12062"/>
                  </a:cubicBezTo>
                  <a:cubicBezTo>
                    <a:pt x="9764" y="12090"/>
                    <a:pt x="9895" y="12127"/>
                    <a:pt x="10025" y="12146"/>
                  </a:cubicBezTo>
                  <a:cubicBezTo>
                    <a:pt x="10183" y="12174"/>
                    <a:pt x="10369" y="12192"/>
                    <a:pt x="10601" y="12201"/>
                  </a:cubicBezTo>
                  <a:lnTo>
                    <a:pt x="10899" y="12220"/>
                  </a:lnTo>
                  <a:cubicBezTo>
                    <a:pt x="11001" y="12220"/>
                    <a:pt x="11103" y="12229"/>
                    <a:pt x="11196" y="12239"/>
                  </a:cubicBezTo>
                  <a:cubicBezTo>
                    <a:pt x="11401" y="12248"/>
                    <a:pt x="11596" y="12267"/>
                    <a:pt x="11801" y="12294"/>
                  </a:cubicBezTo>
                  <a:cubicBezTo>
                    <a:pt x="11903" y="12313"/>
                    <a:pt x="11987" y="12322"/>
                    <a:pt x="12061" y="12341"/>
                  </a:cubicBezTo>
                  <a:cubicBezTo>
                    <a:pt x="12164" y="12369"/>
                    <a:pt x="12257" y="12387"/>
                    <a:pt x="12340" y="12415"/>
                  </a:cubicBezTo>
                  <a:cubicBezTo>
                    <a:pt x="12703" y="12536"/>
                    <a:pt x="13066" y="12685"/>
                    <a:pt x="13410" y="12862"/>
                  </a:cubicBezTo>
                  <a:cubicBezTo>
                    <a:pt x="13614" y="12973"/>
                    <a:pt x="13819" y="13085"/>
                    <a:pt x="14033" y="13196"/>
                  </a:cubicBezTo>
                  <a:lnTo>
                    <a:pt x="14088" y="13224"/>
                  </a:lnTo>
                  <a:cubicBezTo>
                    <a:pt x="14963" y="8519"/>
                    <a:pt x="13698" y="3674"/>
                    <a:pt x="1062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27" name="Google Shape;2727;p70"/>
            <p:cNvSpPr/>
            <p:nvPr/>
          </p:nvSpPr>
          <p:spPr>
            <a:xfrm>
              <a:off x="4534217" y="2440878"/>
              <a:ext cx="110221" cy="99215"/>
            </a:xfrm>
            <a:custGeom>
              <a:avLst/>
              <a:gdLst/>
              <a:ahLst/>
              <a:cxnLst/>
              <a:rect l="l" t="t" r="r" b="b"/>
              <a:pathLst>
                <a:path w="3535" h="3182" extrusionOk="0">
                  <a:moveTo>
                    <a:pt x="2651" y="1"/>
                  </a:moveTo>
                  <a:cubicBezTo>
                    <a:pt x="2604" y="1"/>
                    <a:pt x="2558" y="10"/>
                    <a:pt x="2511" y="19"/>
                  </a:cubicBezTo>
                  <a:cubicBezTo>
                    <a:pt x="2456" y="38"/>
                    <a:pt x="2400" y="66"/>
                    <a:pt x="2353" y="94"/>
                  </a:cubicBezTo>
                  <a:cubicBezTo>
                    <a:pt x="2232" y="168"/>
                    <a:pt x="2130" y="252"/>
                    <a:pt x="2037" y="354"/>
                  </a:cubicBezTo>
                  <a:cubicBezTo>
                    <a:pt x="1925" y="456"/>
                    <a:pt x="1832" y="577"/>
                    <a:pt x="1739" y="689"/>
                  </a:cubicBezTo>
                  <a:cubicBezTo>
                    <a:pt x="1637" y="819"/>
                    <a:pt x="1544" y="959"/>
                    <a:pt x="1461" y="1070"/>
                  </a:cubicBezTo>
                  <a:lnTo>
                    <a:pt x="1433" y="1107"/>
                  </a:lnTo>
                  <a:cubicBezTo>
                    <a:pt x="1358" y="1210"/>
                    <a:pt x="1284" y="1312"/>
                    <a:pt x="1200" y="1414"/>
                  </a:cubicBezTo>
                  <a:cubicBezTo>
                    <a:pt x="1144" y="1498"/>
                    <a:pt x="1079" y="1572"/>
                    <a:pt x="1005" y="1647"/>
                  </a:cubicBezTo>
                  <a:cubicBezTo>
                    <a:pt x="996" y="1665"/>
                    <a:pt x="996" y="1675"/>
                    <a:pt x="977" y="1675"/>
                  </a:cubicBezTo>
                  <a:cubicBezTo>
                    <a:pt x="968" y="1684"/>
                    <a:pt x="968" y="1684"/>
                    <a:pt x="958" y="1684"/>
                  </a:cubicBezTo>
                  <a:cubicBezTo>
                    <a:pt x="949" y="1684"/>
                    <a:pt x="940" y="1684"/>
                    <a:pt x="930" y="1675"/>
                  </a:cubicBezTo>
                  <a:cubicBezTo>
                    <a:pt x="930" y="1665"/>
                    <a:pt x="930" y="1665"/>
                    <a:pt x="930" y="1665"/>
                  </a:cubicBezTo>
                  <a:cubicBezTo>
                    <a:pt x="903" y="1656"/>
                    <a:pt x="875" y="1647"/>
                    <a:pt x="847" y="1637"/>
                  </a:cubicBezTo>
                  <a:cubicBezTo>
                    <a:pt x="772" y="1619"/>
                    <a:pt x="689" y="1610"/>
                    <a:pt x="614" y="1610"/>
                  </a:cubicBezTo>
                  <a:lnTo>
                    <a:pt x="596" y="1610"/>
                  </a:lnTo>
                  <a:cubicBezTo>
                    <a:pt x="549" y="1610"/>
                    <a:pt x="493" y="1619"/>
                    <a:pt x="438" y="1628"/>
                  </a:cubicBezTo>
                  <a:cubicBezTo>
                    <a:pt x="391" y="1637"/>
                    <a:pt x="354" y="1656"/>
                    <a:pt x="317" y="1684"/>
                  </a:cubicBezTo>
                  <a:cubicBezTo>
                    <a:pt x="224" y="1730"/>
                    <a:pt x="149" y="1814"/>
                    <a:pt x="103" y="1907"/>
                  </a:cubicBezTo>
                  <a:cubicBezTo>
                    <a:pt x="66" y="1963"/>
                    <a:pt x="47" y="2028"/>
                    <a:pt x="28" y="2093"/>
                  </a:cubicBezTo>
                  <a:cubicBezTo>
                    <a:pt x="10" y="2158"/>
                    <a:pt x="1" y="2233"/>
                    <a:pt x="1" y="2298"/>
                  </a:cubicBezTo>
                  <a:cubicBezTo>
                    <a:pt x="10" y="2381"/>
                    <a:pt x="19" y="2465"/>
                    <a:pt x="38" y="2549"/>
                  </a:cubicBezTo>
                  <a:cubicBezTo>
                    <a:pt x="66" y="2614"/>
                    <a:pt x="94" y="2688"/>
                    <a:pt x="131" y="2753"/>
                  </a:cubicBezTo>
                  <a:cubicBezTo>
                    <a:pt x="205" y="2884"/>
                    <a:pt x="317" y="2986"/>
                    <a:pt x="447" y="3060"/>
                  </a:cubicBezTo>
                  <a:cubicBezTo>
                    <a:pt x="512" y="3097"/>
                    <a:pt x="586" y="3125"/>
                    <a:pt x="670" y="3153"/>
                  </a:cubicBezTo>
                  <a:cubicBezTo>
                    <a:pt x="763" y="3172"/>
                    <a:pt x="856" y="3181"/>
                    <a:pt x="958" y="3181"/>
                  </a:cubicBezTo>
                  <a:lnTo>
                    <a:pt x="986" y="3181"/>
                  </a:lnTo>
                  <a:cubicBezTo>
                    <a:pt x="1126" y="3172"/>
                    <a:pt x="1275" y="3153"/>
                    <a:pt x="1414" y="3107"/>
                  </a:cubicBezTo>
                  <a:cubicBezTo>
                    <a:pt x="1516" y="3079"/>
                    <a:pt x="1619" y="3051"/>
                    <a:pt x="1712" y="3004"/>
                  </a:cubicBezTo>
                  <a:cubicBezTo>
                    <a:pt x="1805" y="2977"/>
                    <a:pt x="1898" y="2939"/>
                    <a:pt x="1991" y="2893"/>
                  </a:cubicBezTo>
                  <a:cubicBezTo>
                    <a:pt x="2177" y="2809"/>
                    <a:pt x="2372" y="2716"/>
                    <a:pt x="2549" y="2605"/>
                  </a:cubicBezTo>
                  <a:cubicBezTo>
                    <a:pt x="2762" y="2484"/>
                    <a:pt x="2948" y="2335"/>
                    <a:pt x="3125" y="2167"/>
                  </a:cubicBezTo>
                  <a:cubicBezTo>
                    <a:pt x="3227" y="2074"/>
                    <a:pt x="3311" y="1963"/>
                    <a:pt x="3385" y="1833"/>
                  </a:cubicBezTo>
                  <a:cubicBezTo>
                    <a:pt x="3404" y="1796"/>
                    <a:pt x="3432" y="1749"/>
                    <a:pt x="3451" y="1703"/>
                  </a:cubicBezTo>
                  <a:cubicBezTo>
                    <a:pt x="3469" y="1647"/>
                    <a:pt x="3488" y="1600"/>
                    <a:pt x="3497" y="1554"/>
                  </a:cubicBezTo>
                  <a:cubicBezTo>
                    <a:pt x="3506" y="1507"/>
                    <a:pt x="3516" y="1451"/>
                    <a:pt x="3525" y="1405"/>
                  </a:cubicBezTo>
                  <a:cubicBezTo>
                    <a:pt x="3525" y="1358"/>
                    <a:pt x="3534" y="1312"/>
                    <a:pt x="3534" y="1265"/>
                  </a:cubicBezTo>
                  <a:cubicBezTo>
                    <a:pt x="3525" y="1163"/>
                    <a:pt x="3506" y="1061"/>
                    <a:pt x="3478" y="959"/>
                  </a:cubicBezTo>
                  <a:cubicBezTo>
                    <a:pt x="3460" y="884"/>
                    <a:pt x="3423" y="800"/>
                    <a:pt x="3385" y="726"/>
                  </a:cubicBezTo>
                  <a:cubicBezTo>
                    <a:pt x="3348" y="642"/>
                    <a:pt x="3302" y="559"/>
                    <a:pt x="3255" y="475"/>
                  </a:cubicBezTo>
                  <a:cubicBezTo>
                    <a:pt x="3199" y="373"/>
                    <a:pt x="3125" y="270"/>
                    <a:pt x="3041" y="187"/>
                  </a:cubicBezTo>
                  <a:cubicBezTo>
                    <a:pt x="2995" y="140"/>
                    <a:pt x="2939" y="94"/>
                    <a:pt x="2883" y="66"/>
                  </a:cubicBezTo>
                  <a:cubicBezTo>
                    <a:pt x="2846" y="47"/>
                    <a:pt x="2809" y="29"/>
                    <a:pt x="2762" y="19"/>
                  </a:cubicBezTo>
                  <a:cubicBezTo>
                    <a:pt x="2725" y="10"/>
                    <a:pt x="2688" y="1"/>
                    <a:pt x="265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28" name="Google Shape;2728;p70"/>
            <p:cNvSpPr/>
            <p:nvPr/>
          </p:nvSpPr>
          <p:spPr>
            <a:xfrm>
              <a:off x="4349510" y="2009722"/>
              <a:ext cx="8169" cy="4677"/>
            </a:xfrm>
            <a:custGeom>
              <a:avLst/>
              <a:gdLst/>
              <a:ahLst/>
              <a:cxnLst/>
              <a:rect l="l" t="t" r="r" b="b"/>
              <a:pathLst>
                <a:path w="262" h="150" extrusionOk="0">
                  <a:moveTo>
                    <a:pt x="261" y="1"/>
                  </a:moveTo>
                  <a:lnTo>
                    <a:pt x="243" y="10"/>
                  </a:lnTo>
                  <a:cubicBezTo>
                    <a:pt x="230" y="18"/>
                    <a:pt x="218" y="25"/>
                    <a:pt x="205" y="33"/>
                  </a:cubicBezTo>
                  <a:lnTo>
                    <a:pt x="205" y="33"/>
                  </a:lnTo>
                  <a:cubicBezTo>
                    <a:pt x="224" y="22"/>
                    <a:pt x="243" y="11"/>
                    <a:pt x="261" y="1"/>
                  </a:cubicBezTo>
                  <a:close/>
                  <a:moveTo>
                    <a:pt x="205" y="33"/>
                  </a:moveTo>
                  <a:cubicBezTo>
                    <a:pt x="195" y="39"/>
                    <a:pt x="185" y="45"/>
                    <a:pt x="175" y="51"/>
                  </a:cubicBezTo>
                  <a:lnTo>
                    <a:pt x="175" y="51"/>
                  </a:lnTo>
                  <a:cubicBezTo>
                    <a:pt x="185" y="45"/>
                    <a:pt x="195" y="39"/>
                    <a:pt x="205" y="33"/>
                  </a:cubicBezTo>
                  <a:close/>
                  <a:moveTo>
                    <a:pt x="175" y="51"/>
                  </a:moveTo>
                  <a:cubicBezTo>
                    <a:pt x="119" y="84"/>
                    <a:pt x="60" y="117"/>
                    <a:pt x="1" y="150"/>
                  </a:cubicBezTo>
                  <a:cubicBezTo>
                    <a:pt x="62" y="119"/>
                    <a:pt x="119" y="84"/>
                    <a:pt x="175" y="51"/>
                  </a:cubicBezTo>
                  <a:close/>
                </a:path>
              </a:pathLst>
            </a:custGeom>
            <a:solidFill>
              <a:srgbClr val="3E3E40"/>
            </a:solidFill>
            <a:ln>
              <a:noFill/>
            </a:ln>
          </p:spPr>
          <p:txBody>
            <a:bodyPr spcFirstLastPara="1" wrap="square" lIns="91425" tIns="91425" rIns="91425" bIns="91425" anchor="ctr" anchorCtr="0">
              <a:noAutofit/>
            </a:bodyPr>
            <a:lstStyle/>
            <a:p>
              <a:endParaRPr/>
            </a:p>
          </p:txBody>
        </p:sp>
        <p:sp>
          <p:nvSpPr>
            <p:cNvPr id="2729" name="Google Shape;2729;p70"/>
            <p:cNvSpPr/>
            <p:nvPr/>
          </p:nvSpPr>
          <p:spPr>
            <a:xfrm>
              <a:off x="4113792" y="1824450"/>
              <a:ext cx="40035" cy="88458"/>
            </a:xfrm>
            <a:custGeom>
              <a:avLst/>
              <a:gdLst/>
              <a:ahLst/>
              <a:cxnLst/>
              <a:rect l="l" t="t" r="r" b="b"/>
              <a:pathLst>
                <a:path w="1284" h="2837" extrusionOk="0">
                  <a:moveTo>
                    <a:pt x="633" y="0"/>
                  </a:moveTo>
                  <a:cubicBezTo>
                    <a:pt x="568" y="0"/>
                    <a:pt x="503" y="19"/>
                    <a:pt x="447" y="28"/>
                  </a:cubicBezTo>
                  <a:cubicBezTo>
                    <a:pt x="391" y="47"/>
                    <a:pt x="345" y="93"/>
                    <a:pt x="326" y="159"/>
                  </a:cubicBezTo>
                  <a:cubicBezTo>
                    <a:pt x="261" y="224"/>
                    <a:pt x="205" y="298"/>
                    <a:pt x="159" y="372"/>
                  </a:cubicBezTo>
                  <a:cubicBezTo>
                    <a:pt x="75" y="521"/>
                    <a:pt x="28" y="679"/>
                    <a:pt x="19" y="837"/>
                  </a:cubicBezTo>
                  <a:cubicBezTo>
                    <a:pt x="1" y="1005"/>
                    <a:pt x="10" y="1163"/>
                    <a:pt x="28" y="1321"/>
                  </a:cubicBezTo>
                  <a:cubicBezTo>
                    <a:pt x="38" y="1423"/>
                    <a:pt x="47" y="1535"/>
                    <a:pt x="66" y="1637"/>
                  </a:cubicBezTo>
                  <a:lnTo>
                    <a:pt x="75" y="1693"/>
                  </a:lnTo>
                  <a:cubicBezTo>
                    <a:pt x="75" y="1739"/>
                    <a:pt x="84" y="1786"/>
                    <a:pt x="84" y="1823"/>
                  </a:cubicBezTo>
                  <a:lnTo>
                    <a:pt x="94" y="1814"/>
                  </a:lnTo>
                  <a:cubicBezTo>
                    <a:pt x="94" y="1879"/>
                    <a:pt x="103" y="1953"/>
                    <a:pt x="112" y="2018"/>
                  </a:cubicBezTo>
                  <a:lnTo>
                    <a:pt x="112" y="2074"/>
                  </a:lnTo>
                  <a:lnTo>
                    <a:pt x="112" y="2093"/>
                  </a:lnTo>
                  <a:cubicBezTo>
                    <a:pt x="121" y="2195"/>
                    <a:pt x="131" y="2325"/>
                    <a:pt x="149" y="2446"/>
                  </a:cubicBezTo>
                  <a:cubicBezTo>
                    <a:pt x="159" y="2539"/>
                    <a:pt x="187" y="2623"/>
                    <a:pt x="224" y="2707"/>
                  </a:cubicBezTo>
                  <a:cubicBezTo>
                    <a:pt x="252" y="2744"/>
                    <a:pt x="280" y="2781"/>
                    <a:pt x="317" y="2809"/>
                  </a:cubicBezTo>
                  <a:cubicBezTo>
                    <a:pt x="335" y="2818"/>
                    <a:pt x="354" y="2827"/>
                    <a:pt x="373" y="2837"/>
                  </a:cubicBezTo>
                  <a:lnTo>
                    <a:pt x="475" y="2837"/>
                  </a:lnTo>
                  <a:cubicBezTo>
                    <a:pt x="512" y="2837"/>
                    <a:pt x="549" y="2818"/>
                    <a:pt x="586" y="2790"/>
                  </a:cubicBezTo>
                  <a:cubicBezTo>
                    <a:pt x="614" y="2772"/>
                    <a:pt x="633" y="2753"/>
                    <a:pt x="661" y="2734"/>
                  </a:cubicBezTo>
                  <a:cubicBezTo>
                    <a:pt x="679" y="2707"/>
                    <a:pt x="698" y="2688"/>
                    <a:pt x="717" y="2660"/>
                  </a:cubicBezTo>
                  <a:lnTo>
                    <a:pt x="726" y="2651"/>
                  </a:lnTo>
                  <a:lnTo>
                    <a:pt x="735" y="2641"/>
                  </a:lnTo>
                  <a:cubicBezTo>
                    <a:pt x="772" y="2586"/>
                    <a:pt x="819" y="2521"/>
                    <a:pt x="847" y="2455"/>
                  </a:cubicBezTo>
                  <a:cubicBezTo>
                    <a:pt x="921" y="2316"/>
                    <a:pt x="977" y="2167"/>
                    <a:pt x="1033" y="2018"/>
                  </a:cubicBezTo>
                  <a:cubicBezTo>
                    <a:pt x="1098" y="1842"/>
                    <a:pt x="1144" y="1665"/>
                    <a:pt x="1191" y="1479"/>
                  </a:cubicBezTo>
                  <a:cubicBezTo>
                    <a:pt x="1237" y="1284"/>
                    <a:pt x="1265" y="1088"/>
                    <a:pt x="1275" y="893"/>
                  </a:cubicBezTo>
                  <a:cubicBezTo>
                    <a:pt x="1284" y="791"/>
                    <a:pt x="1275" y="698"/>
                    <a:pt x="1265" y="605"/>
                  </a:cubicBezTo>
                  <a:cubicBezTo>
                    <a:pt x="1256" y="531"/>
                    <a:pt x="1237" y="456"/>
                    <a:pt x="1209" y="391"/>
                  </a:cubicBezTo>
                  <a:cubicBezTo>
                    <a:pt x="1191" y="354"/>
                    <a:pt x="1172" y="307"/>
                    <a:pt x="1154" y="270"/>
                  </a:cubicBezTo>
                  <a:cubicBezTo>
                    <a:pt x="1135" y="233"/>
                    <a:pt x="1107" y="196"/>
                    <a:pt x="1070" y="168"/>
                  </a:cubicBezTo>
                  <a:cubicBezTo>
                    <a:pt x="1005" y="103"/>
                    <a:pt x="931" y="56"/>
                    <a:pt x="847" y="28"/>
                  </a:cubicBezTo>
                  <a:cubicBezTo>
                    <a:pt x="791" y="10"/>
                    <a:pt x="726" y="10"/>
                    <a:pt x="670" y="10"/>
                  </a:cubicBezTo>
                  <a:lnTo>
                    <a:pt x="633" y="0"/>
                  </a:lnTo>
                  <a:close/>
                </a:path>
              </a:pathLst>
            </a:custGeom>
            <a:solidFill>
              <a:srgbClr val="212226"/>
            </a:solidFill>
            <a:ln>
              <a:noFill/>
            </a:ln>
          </p:spPr>
          <p:txBody>
            <a:bodyPr spcFirstLastPara="1" wrap="square" lIns="91425" tIns="91425" rIns="91425" bIns="91425" anchor="ctr" anchorCtr="0">
              <a:noAutofit/>
            </a:bodyPr>
            <a:lstStyle/>
            <a:p>
              <a:endParaRPr/>
            </a:p>
          </p:txBody>
        </p:sp>
        <p:sp>
          <p:nvSpPr>
            <p:cNvPr id="2730" name="Google Shape;2730;p70"/>
            <p:cNvSpPr/>
            <p:nvPr/>
          </p:nvSpPr>
          <p:spPr>
            <a:xfrm>
              <a:off x="4258777" y="1781827"/>
              <a:ext cx="160951" cy="248224"/>
            </a:xfrm>
            <a:custGeom>
              <a:avLst/>
              <a:gdLst/>
              <a:ahLst/>
              <a:cxnLst/>
              <a:rect l="l" t="t" r="r" b="b"/>
              <a:pathLst>
                <a:path w="5162" h="7961" extrusionOk="0">
                  <a:moveTo>
                    <a:pt x="3990" y="0"/>
                  </a:moveTo>
                  <a:cubicBezTo>
                    <a:pt x="3962" y="0"/>
                    <a:pt x="3943" y="19"/>
                    <a:pt x="3943" y="38"/>
                  </a:cubicBezTo>
                  <a:cubicBezTo>
                    <a:pt x="3934" y="233"/>
                    <a:pt x="3943" y="419"/>
                    <a:pt x="3980" y="605"/>
                  </a:cubicBezTo>
                  <a:cubicBezTo>
                    <a:pt x="3943" y="605"/>
                    <a:pt x="3915" y="633"/>
                    <a:pt x="3897" y="661"/>
                  </a:cubicBezTo>
                  <a:lnTo>
                    <a:pt x="3887" y="670"/>
                  </a:lnTo>
                  <a:cubicBezTo>
                    <a:pt x="3869" y="689"/>
                    <a:pt x="3850" y="717"/>
                    <a:pt x="3841" y="744"/>
                  </a:cubicBezTo>
                  <a:cubicBezTo>
                    <a:pt x="3822" y="772"/>
                    <a:pt x="3804" y="800"/>
                    <a:pt x="3785" y="828"/>
                  </a:cubicBezTo>
                  <a:cubicBezTo>
                    <a:pt x="3757" y="893"/>
                    <a:pt x="3720" y="958"/>
                    <a:pt x="3692" y="1023"/>
                  </a:cubicBezTo>
                  <a:cubicBezTo>
                    <a:pt x="3636" y="1154"/>
                    <a:pt x="3580" y="1293"/>
                    <a:pt x="3525" y="1433"/>
                  </a:cubicBezTo>
                  <a:cubicBezTo>
                    <a:pt x="3432" y="1665"/>
                    <a:pt x="3357" y="1907"/>
                    <a:pt x="3264" y="2232"/>
                  </a:cubicBezTo>
                  <a:cubicBezTo>
                    <a:pt x="3190" y="2493"/>
                    <a:pt x="3125" y="2772"/>
                    <a:pt x="3060" y="3013"/>
                  </a:cubicBezTo>
                  <a:lnTo>
                    <a:pt x="3050" y="3051"/>
                  </a:lnTo>
                  <a:cubicBezTo>
                    <a:pt x="2976" y="3358"/>
                    <a:pt x="2911" y="3618"/>
                    <a:pt x="2836" y="3869"/>
                  </a:cubicBezTo>
                  <a:cubicBezTo>
                    <a:pt x="2734" y="4232"/>
                    <a:pt x="2613" y="4585"/>
                    <a:pt x="2474" y="4929"/>
                  </a:cubicBezTo>
                  <a:cubicBezTo>
                    <a:pt x="2418" y="5059"/>
                    <a:pt x="2353" y="5171"/>
                    <a:pt x="2297" y="5282"/>
                  </a:cubicBezTo>
                  <a:cubicBezTo>
                    <a:pt x="2251" y="5375"/>
                    <a:pt x="2204" y="5459"/>
                    <a:pt x="2148" y="5543"/>
                  </a:cubicBezTo>
                  <a:cubicBezTo>
                    <a:pt x="2083" y="5636"/>
                    <a:pt x="2018" y="5729"/>
                    <a:pt x="1953" y="5813"/>
                  </a:cubicBezTo>
                  <a:lnTo>
                    <a:pt x="1944" y="5831"/>
                  </a:lnTo>
                  <a:lnTo>
                    <a:pt x="1860" y="5943"/>
                  </a:lnTo>
                  <a:cubicBezTo>
                    <a:pt x="1758" y="6082"/>
                    <a:pt x="1646" y="6240"/>
                    <a:pt x="1544" y="6417"/>
                  </a:cubicBezTo>
                  <a:cubicBezTo>
                    <a:pt x="1497" y="6491"/>
                    <a:pt x="1451" y="6575"/>
                    <a:pt x="1414" y="6659"/>
                  </a:cubicBezTo>
                  <a:cubicBezTo>
                    <a:pt x="1377" y="6733"/>
                    <a:pt x="1349" y="6826"/>
                    <a:pt x="1330" y="6910"/>
                  </a:cubicBezTo>
                  <a:cubicBezTo>
                    <a:pt x="1311" y="7012"/>
                    <a:pt x="1311" y="7114"/>
                    <a:pt x="1330" y="7217"/>
                  </a:cubicBezTo>
                  <a:cubicBezTo>
                    <a:pt x="1172" y="7263"/>
                    <a:pt x="1005" y="7319"/>
                    <a:pt x="846" y="7366"/>
                  </a:cubicBezTo>
                  <a:cubicBezTo>
                    <a:pt x="726" y="7393"/>
                    <a:pt x="614" y="7421"/>
                    <a:pt x="493" y="7459"/>
                  </a:cubicBezTo>
                  <a:lnTo>
                    <a:pt x="326" y="7496"/>
                  </a:lnTo>
                  <a:lnTo>
                    <a:pt x="316" y="7496"/>
                  </a:lnTo>
                  <a:lnTo>
                    <a:pt x="279" y="7505"/>
                  </a:lnTo>
                  <a:cubicBezTo>
                    <a:pt x="223" y="7514"/>
                    <a:pt x="177" y="7524"/>
                    <a:pt x="130" y="7533"/>
                  </a:cubicBezTo>
                  <a:cubicBezTo>
                    <a:pt x="103" y="7542"/>
                    <a:pt x="75" y="7552"/>
                    <a:pt x="56" y="7570"/>
                  </a:cubicBezTo>
                  <a:cubicBezTo>
                    <a:pt x="19" y="7598"/>
                    <a:pt x="0" y="7644"/>
                    <a:pt x="0" y="7682"/>
                  </a:cubicBezTo>
                  <a:cubicBezTo>
                    <a:pt x="0" y="7756"/>
                    <a:pt x="37" y="7821"/>
                    <a:pt x="112" y="7849"/>
                  </a:cubicBezTo>
                  <a:cubicBezTo>
                    <a:pt x="177" y="7868"/>
                    <a:pt x="242" y="7877"/>
                    <a:pt x="307" y="7896"/>
                  </a:cubicBezTo>
                  <a:lnTo>
                    <a:pt x="326" y="7896"/>
                  </a:lnTo>
                  <a:cubicBezTo>
                    <a:pt x="391" y="7905"/>
                    <a:pt x="465" y="7914"/>
                    <a:pt x="530" y="7923"/>
                  </a:cubicBezTo>
                  <a:cubicBezTo>
                    <a:pt x="660" y="7942"/>
                    <a:pt x="800" y="7951"/>
                    <a:pt x="930" y="7961"/>
                  </a:cubicBezTo>
                  <a:lnTo>
                    <a:pt x="1088" y="7961"/>
                  </a:lnTo>
                  <a:lnTo>
                    <a:pt x="1209" y="7951"/>
                  </a:lnTo>
                  <a:cubicBezTo>
                    <a:pt x="1377" y="7933"/>
                    <a:pt x="1535" y="7914"/>
                    <a:pt x="1702" y="7877"/>
                  </a:cubicBezTo>
                  <a:cubicBezTo>
                    <a:pt x="1860" y="7840"/>
                    <a:pt x="2018" y="7793"/>
                    <a:pt x="2176" y="7737"/>
                  </a:cubicBezTo>
                  <a:cubicBezTo>
                    <a:pt x="2260" y="7700"/>
                    <a:pt x="2344" y="7672"/>
                    <a:pt x="2418" y="7644"/>
                  </a:cubicBezTo>
                  <a:cubicBezTo>
                    <a:pt x="2511" y="7598"/>
                    <a:pt x="2613" y="7552"/>
                    <a:pt x="2716" y="7505"/>
                  </a:cubicBezTo>
                  <a:cubicBezTo>
                    <a:pt x="2790" y="7468"/>
                    <a:pt x="2874" y="7421"/>
                    <a:pt x="2948" y="7384"/>
                  </a:cubicBezTo>
                  <a:cubicBezTo>
                    <a:pt x="3022" y="7338"/>
                    <a:pt x="3106" y="7291"/>
                    <a:pt x="3190" y="7245"/>
                  </a:cubicBezTo>
                  <a:cubicBezTo>
                    <a:pt x="3264" y="7198"/>
                    <a:pt x="3348" y="7152"/>
                    <a:pt x="3432" y="7096"/>
                  </a:cubicBezTo>
                  <a:lnTo>
                    <a:pt x="3515" y="7040"/>
                  </a:lnTo>
                  <a:lnTo>
                    <a:pt x="3655" y="6956"/>
                  </a:lnTo>
                  <a:lnTo>
                    <a:pt x="3859" y="6817"/>
                  </a:lnTo>
                  <a:lnTo>
                    <a:pt x="3980" y="6724"/>
                  </a:lnTo>
                  <a:cubicBezTo>
                    <a:pt x="4176" y="6584"/>
                    <a:pt x="4362" y="6426"/>
                    <a:pt x="4538" y="6259"/>
                  </a:cubicBezTo>
                  <a:cubicBezTo>
                    <a:pt x="4613" y="6185"/>
                    <a:pt x="4687" y="6101"/>
                    <a:pt x="4752" y="6008"/>
                  </a:cubicBezTo>
                  <a:cubicBezTo>
                    <a:pt x="4827" y="5906"/>
                    <a:pt x="4882" y="5794"/>
                    <a:pt x="4910" y="5673"/>
                  </a:cubicBezTo>
                  <a:cubicBezTo>
                    <a:pt x="4947" y="5524"/>
                    <a:pt x="4957" y="5375"/>
                    <a:pt x="4947" y="5236"/>
                  </a:cubicBezTo>
                  <a:cubicBezTo>
                    <a:pt x="4947" y="5152"/>
                    <a:pt x="4938" y="5069"/>
                    <a:pt x="4929" y="4994"/>
                  </a:cubicBezTo>
                  <a:lnTo>
                    <a:pt x="4929" y="4976"/>
                  </a:lnTo>
                  <a:lnTo>
                    <a:pt x="4920" y="4920"/>
                  </a:lnTo>
                  <a:lnTo>
                    <a:pt x="4920" y="4864"/>
                  </a:lnTo>
                  <a:lnTo>
                    <a:pt x="4920" y="4818"/>
                  </a:lnTo>
                  <a:cubicBezTo>
                    <a:pt x="4910" y="4734"/>
                    <a:pt x="4910" y="4669"/>
                    <a:pt x="4910" y="4604"/>
                  </a:cubicBezTo>
                  <a:cubicBezTo>
                    <a:pt x="4910" y="4529"/>
                    <a:pt x="4910" y="4464"/>
                    <a:pt x="4920" y="4390"/>
                  </a:cubicBezTo>
                  <a:cubicBezTo>
                    <a:pt x="4947" y="4241"/>
                    <a:pt x="4985" y="4092"/>
                    <a:pt x="5022" y="3962"/>
                  </a:cubicBezTo>
                  <a:lnTo>
                    <a:pt x="5022" y="3943"/>
                  </a:lnTo>
                  <a:cubicBezTo>
                    <a:pt x="5050" y="3813"/>
                    <a:pt x="5087" y="3655"/>
                    <a:pt x="5115" y="3506"/>
                  </a:cubicBezTo>
                  <a:cubicBezTo>
                    <a:pt x="5161" y="3246"/>
                    <a:pt x="5152" y="2976"/>
                    <a:pt x="5087" y="2716"/>
                  </a:cubicBezTo>
                  <a:cubicBezTo>
                    <a:pt x="5031" y="2493"/>
                    <a:pt x="4957" y="2270"/>
                    <a:pt x="4845" y="2074"/>
                  </a:cubicBezTo>
                  <a:cubicBezTo>
                    <a:pt x="4789" y="1963"/>
                    <a:pt x="4724" y="1870"/>
                    <a:pt x="4678" y="1786"/>
                  </a:cubicBezTo>
                  <a:cubicBezTo>
                    <a:pt x="4622" y="1702"/>
                    <a:pt x="4557" y="1591"/>
                    <a:pt x="4501" y="1498"/>
                  </a:cubicBezTo>
                  <a:cubicBezTo>
                    <a:pt x="4380" y="1312"/>
                    <a:pt x="4269" y="1116"/>
                    <a:pt x="4185" y="912"/>
                  </a:cubicBezTo>
                  <a:cubicBezTo>
                    <a:pt x="4166" y="865"/>
                    <a:pt x="4148" y="819"/>
                    <a:pt x="4129" y="772"/>
                  </a:cubicBezTo>
                  <a:cubicBezTo>
                    <a:pt x="4148" y="717"/>
                    <a:pt x="4129" y="661"/>
                    <a:pt x="4092" y="633"/>
                  </a:cubicBezTo>
                  <a:cubicBezTo>
                    <a:pt x="4073" y="549"/>
                    <a:pt x="4055" y="475"/>
                    <a:pt x="4045" y="400"/>
                  </a:cubicBezTo>
                  <a:cubicBezTo>
                    <a:pt x="4036" y="279"/>
                    <a:pt x="4027" y="168"/>
                    <a:pt x="4036" y="47"/>
                  </a:cubicBezTo>
                  <a:cubicBezTo>
                    <a:pt x="4036" y="38"/>
                    <a:pt x="4036" y="28"/>
                    <a:pt x="4027" y="19"/>
                  </a:cubicBezTo>
                  <a:cubicBezTo>
                    <a:pt x="4018" y="10"/>
                    <a:pt x="4008" y="0"/>
                    <a:pt x="3999" y="0"/>
                  </a:cubicBezTo>
                  <a:close/>
                </a:path>
              </a:pathLst>
            </a:custGeom>
            <a:solidFill>
              <a:srgbClr val="212226"/>
            </a:solidFill>
            <a:ln>
              <a:noFill/>
            </a:ln>
          </p:spPr>
          <p:txBody>
            <a:bodyPr spcFirstLastPara="1" wrap="square" lIns="91425" tIns="91425" rIns="91425" bIns="91425" anchor="ctr" anchorCtr="0">
              <a:noAutofit/>
            </a:bodyPr>
            <a:lstStyle/>
            <a:p>
              <a:endParaRPr/>
            </a:p>
          </p:txBody>
        </p:sp>
        <p:sp>
          <p:nvSpPr>
            <p:cNvPr id="2731" name="Google Shape;2731;p70"/>
            <p:cNvSpPr/>
            <p:nvPr/>
          </p:nvSpPr>
          <p:spPr>
            <a:xfrm>
              <a:off x="4312998" y="1979851"/>
              <a:ext cx="77732" cy="49140"/>
            </a:xfrm>
            <a:custGeom>
              <a:avLst/>
              <a:gdLst/>
              <a:ahLst/>
              <a:cxnLst/>
              <a:rect l="l" t="t" r="r" b="b"/>
              <a:pathLst>
                <a:path w="2493" h="1576" extrusionOk="0">
                  <a:moveTo>
                    <a:pt x="2427" y="1"/>
                  </a:moveTo>
                  <a:cubicBezTo>
                    <a:pt x="2418" y="1"/>
                    <a:pt x="2399" y="1"/>
                    <a:pt x="2399" y="10"/>
                  </a:cubicBezTo>
                  <a:lnTo>
                    <a:pt x="2390" y="10"/>
                  </a:lnTo>
                  <a:cubicBezTo>
                    <a:pt x="2213" y="168"/>
                    <a:pt x="2037" y="336"/>
                    <a:pt x="1879" y="522"/>
                  </a:cubicBezTo>
                  <a:cubicBezTo>
                    <a:pt x="1869" y="494"/>
                    <a:pt x="1851" y="475"/>
                    <a:pt x="1832" y="457"/>
                  </a:cubicBezTo>
                  <a:cubicBezTo>
                    <a:pt x="1812" y="443"/>
                    <a:pt x="1790" y="437"/>
                    <a:pt x="1769" y="437"/>
                  </a:cubicBezTo>
                  <a:cubicBezTo>
                    <a:pt x="1729" y="437"/>
                    <a:pt x="1692" y="458"/>
                    <a:pt x="1674" y="494"/>
                  </a:cubicBezTo>
                  <a:cubicBezTo>
                    <a:pt x="1618" y="577"/>
                    <a:pt x="1562" y="661"/>
                    <a:pt x="1507" y="736"/>
                  </a:cubicBezTo>
                  <a:cubicBezTo>
                    <a:pt x="1432" y="819"/>
                    <a:pt x="1349" y="894"/>
                    <a:pt x="1256" y="959"/>
                  </a:cubicBezTo>
                  <a:cubicBezTo>
                    <a:pt x="1153" y="1024"/>
                    <a:pt x="1042" y="1070"/>
                    <a:pt x="930" y="1117"/>
                  </a:cubicBezTo>
                  <a:cubicBezTo>
                    <a:pt x="781" y="1163"/>
                    <a:pt x="633" y="1191"/>
                    <a:pt x="484" y="1201"/>
                  </a:cubicBezTo>
                  <a:cubicBezTo>
                    <a:pt x="428" y="1201"/>
                    <a:pt x="372" y="1210"/>
                    <a:pt x="316" y="1210"/>
                  </a:cubicBezTo>
                  <a:cubicBezTo>
                    <a:pt x="251" y="1210"/>
                    <a:pt x="186" y="1210"/>
                    <a:pt x="130" y="1201"/>
                  </a:cubicBezTo>
                  <a:cubicBezTo>
                    <a:pt x="125" y="1200"/>
                    <a:pt x="119" y="1199"/>
                    <a:pt x="113" y="1199"/>
                  </a:cubicBezTo>
                  <a:cubicBezTo>
                    <a:pt x="65" y="1199"/>
                    <a:pt x="27" y="1234"/>
                    <a:pt x="19" y="1284"/>
                  </a:cubicBezTo>
                  <a:cubicBezTo>
                    <a:pt x="0" y="1331"/>
                    <a:pt x="19" y="1386"/>
                    <a:pt x="65" y="1414"/>
                  </a:cubicBezTo>
                  <a:cubicBezTo>
                    <a:pt x="158" y="1479"/>
                    <a:pt x="261" y="1517"/>
                    <a:pt x="372" y="1545"/>
                  </a:cubicBezTo>
                  <a:cubicBezTo>
                    <a:pt x="449" y="1565"/>
                    <a:pt x="526" y="1576"/>
                    <a:pt x="606" y="1576"/>
                  </a:cubicBezTo>
                  <a:cubicBezTo>
                    <a:pt x="633" y="1576"/>
                    <a:pt x="660" y="1575"/>
                    <a:pt x="688" y="1572"/>
                  </a:cubicBezTo>
                  <a:cubicBezTo>
                    <a:pt x="874" y="1545"/>
                    <a:pt x="1051" y="1479"/>
                    <a:pt x="1209" y="1368"/>
                  </a:cubicBezTo>
                  <a:cubicBezTo>
                    <a:pt x="1376" y="1256"/>
                    <a:pt x="1535" y="1117"/>
                    <a:pt x="1665" y="968"/>
                  </a:cubicBezTo>
                  <a:cubicBezTo>
                    <a:pt x="1739" y="894"/>
                    <a:pt x="1804" y="810"/>
                    <a:pt x="1869" y="736"/>
                  </a:cubicBezTo>
                  <a:cubicBezTo>
                    <a:pt x="1934" y="661"/>
                    <a:pt x="2000" y="577"/>
                    <a:pt x="2065" y="503"/>
                  </a:cubicBezTo>
                  <a:cubicBezTo>
                    <a:pt x="2186" y="354"/>
                    <a:pt x="2325" y="215"/>
                    <a:pt x="2474" y="85"/>
                  </a:cubicBezTo>
                  <a:cubicBezTo>
                    <a:pt x="2492" y="66"/>
                    <a:pt x="2492" y="38"/>
                    <a:pt x="2474" y="10"/>
                  </a:cubicBezTo>
                  <a:cubicBezTo>
                    <a:pt x="2455" y="1"/>
                    <a:pt x="2446" y="1"/>
                    <a:pt x="2427" y="1"/>
                  </a:cubicBezTo>
                  <a:close/>
                </a:path>
              </a:pathLst>
            </a:custGeom>
            <a:solidFill>
              <a:srgbClr val="212226"/>
            </a:solidFill>
            <a:ln>
              <a:noFill/>
            </a:ln>
          </p:spPr>
          <p:txBody>
            <a:bodyPr spcFirstLastPara="1" wrap="square" lIns="91425" tIns="91425" rIns="91425" bIns="91425" anchor="ctr" anchorCtr="0">
              <a:noAutofit/>
            </a:bodyPr>
            <a:lstStyle/>
            <a:p>
              <a:endParaRPr/>
            </a:p>
          </p:txBody>
        </p:sp>
        <p:sp>
          <p:nvSpPr>
            <p:cNvPr id="2732" name="Google Shape;2732;p70"/>
            <p:cNvSpPr/>
            <p:nvPr/>
          </p:nvSpPr>
          <p:spPr>
            <a:xfrm>
              <a:off x="4219928" y="2020759"/>
              <a:ext cx="61768" cy="24289"/>
            </a:xfrm>
            <a:custGeom>
              <a:avLst/>
              <a:gdLst/>
              <a:ahLst/>
              <a:cxnLst/>
              <a:rect l="l" t="t" r="r" b="b"/>
              <a:pathLst>
                <a:path w="1981" h="779" extrusionOk="0">
                  <a:moveTo>
                    <a:pt x="1813" y="0"/>
                  </a:moveTo>
                  <a:cubicBezTo>
                    <a:pt x="1786" y="9"/>
                    <a:pt x="1758" y="28"/>
                    <a:pt x="1739" y="47"/>
                  </a:cubicBezTo>
                  <a:lnTo>
                    <a:pt x="1730" y="56"/>
                  </a:lnTo>
                  <a:cubicBezTo>
                    <a:pt x="1637" y="167"/>
                    <a:pt x="1525" y="270"/>
                    <a:pt x="1404" y="353"/>
                  </a:cubicBezTo>
                  <a:cubicBezTo>
                    <a:pt x="1302" y="419"/>
                    <a:pt x="1190" y="474"/>
                    <a:pt x="1070" y="521"/>
                  </a:cubicBezTo>
                  <a:cubicBezTo>
                    <a:pt x="958" y="558"/>
                    <a:pt x="846" y="577"/>
                    <a:pt x="735" y="595"/>
                  </a:cubicBezTo>
                  <a:cubicBezTo>
                    <a:pt x="670" y="595"/>
                    <a:pt x="605" y="595"/>
                    <a:pt x="539" y="577"/>
                  </a:cubicBezTo>
                  <a:cubicBezTo>
                    <a:pt x="465" y="567"/>
                    <a:pt x="400" y="549"/>
                    <a:pt x="335" y="512"/>
                  </a:cubicBezTo>
                  <a:cubicBezTo>
                    <a:pt x="270" y="484"/>
                    <a:pt x="214" y="446"/>
                    <a:pt x="158" y="400"/>
                  </a:cubicBezTo>
                  <a:lnTo>
                    <a:pt x="158" y="400"/>
                  </a:lnTo>
                  <a:lnTo>
                    <a:pt x="168" y="409"/>
                  </a:lnTo>
                  <a:cubicBezTo>
                    <a:pt x="149" y="391"/>
                    <a:pt x="130" y="372"/>
                    <a:pt x="102" y="353"/>
                  </a:cubicBezTo>
                  <a:cubicBezTo>
                    <a:pt x="92" y="338"/>
                    <a:pt x="76" y="331"/>
                    <a:pt x="59" y="331"/>
                  </a:cubicBezTo>
                  <a:cubicBezTo>
                    <a:pt x="46" y="331"/>
                    <a:pt x="31" y="336"/>
                    <a:pt x="19" y="344"/>
                  </a:cubicBezTo>
                  <a:cubicBezTo>
                    <a:pt x="0" y="363"/>
                    <a:pt x="0" y="409"/>
                    <a:pt x="19" y="428"/>
                  </a:cubicBezTo>
                  <a:cubicBezTo>
                    <a:pt x="84" y="493"/>
                    <a:pt x="149" y="558"/>
                    <a:pt x="223" y="605"/>
                  </a:cubicBezTo>
                  <a:cubicBezTo>
                    <a:pt x="298" y="651"/>
                    <a:pt x="381" y="688"/>
                    <a:pt x="465" y="716"/>
                  </a:cubicBezTo>
                  <a:cubicBezTo>
                    <a:pt x="558" y="744"/>
                    <a:pt x="642" y="763"/>
                    <a:pt x="735" y="772"/>
                  </a:cubicBezTo>
                  <a:cubicBezTo>
                    <a:pt x="769" y="776"/>
                    <a:pt x="806" y="778"/>
                    <a:pt x="843" y="778"/>
                  </a:cubicBezTo>
                  <a:cubicBezTo>
                    <a:pt x="895" y="778"/>
                    <a:pt x="950" y="774"/>
                    <a:pt x="1004" y="763"/>
                  </a:cubicBezTo>
                  <a:cubicBezTo>
                    <a:pt x="1097" y="753"/>
                    <a:pt x="1190" y="725"/>
                    <a:pt x="1274" y="688"/>
                  </a:cubicBezTo>
                  <a:cubicBezTo>
                    <a:pt x="1358" y="660"/>
                    <a:pt x="1442" y="623"/>
                    <a:pt x="1516" y="577"/>
                  </a:cubicBezTo>
                  <a:cubicBezTo>
                    <a:pt x="1683" y="474"/>
                    <a:pt x="1832" y="344"/>
                    <a:pt x="1944" y="186"/>
                  </a:cubicBezTo>
                  <a:cubicBezTo>
                    <a:pt x="1981" y="130"/>
                    <a:pt x="1972" y="56"/>
                    <a:pt x="1906" y="19"/>
                  </a:cubicBezTo>
                  <a:cubicBezTo>
                    <a:pt x="1888" y="9"/>
                    <a:pt x="1860" y="0"/>
                    <a:pt x="1841" y="0"/>
                  </a:cubicBezTo>
                  <a:close/>
                </a:path>
              </a:pathLst>
            </a:custGeom>
            <a:solidFill>
              <a:srgbClr val="212226"/>
            </a:solidFill>
            <a:ln>
              <a:noFill/>
            </a:ln>
          </p:spPr>
          <p:txBody>
            <a:bodyPr spcFirstLastPara="1" wrap="square" lIns="91425" tIns="91425" rIns="91425" bIns="91425" anchor="ctr" anchorCtr="0">
              <a:noAutofit/>
            </a:bodyPr>
            <a:lstStyle/>
            <a:p>
              <a:endParaRPr/>
            </a:p>
          </p:txBody>
        </p:sp>
        <p:sp>
          <p:nvSpPr>
            <p:cNvPr id="2733" name="Google Shape;2733;p70"/>
            <p:cNvSpPr/>
            <p:nvPr/>
          </p:nvSpPr>
          <p:spPr>
            <a:xfrm>
              <a:off x="4229188" y="2025374"/>
              <a:ext cx="40035" cy="15621"/>
            </a:xfrm>
            <a:custGeom>
              <a:avLst/>
              <a:gdLst/>
              <a:ahLst/>
              <a:cxnLst/>
              <a:rect l="l" t="t" r="r" b="b"/>
              <a:pathLst>
                <a:path w="1284" h="501" extrusionOk="0">
                  <a:moveTo>
                    <a:pt x="1163" y="1"/>
                  </a:moveTo>
                  <a:cubicBezTo>
                    <a:pt x="1154" y="1"/>
                    <a:pt x="1135" y="10"/>
                    <a:pt x="1126" y="19"/>
                  </a:cubicBezTo>
                  <a:lnTo>
                    <a:pt x="1135" y="10"/>
                  </a:lnTo>
                  <a:lnTo>
                    <a:pt x="1135" y="10"/>
                  </a:lnTo>
                  <a:cubicBezTo>
                    <a:pt x="1061" y="57"/>
                    <a:pt x="996" y="103"/>
                    <a:pt x="921" y="140"/>
                  </a:cubicBezTo>
                  <a:cubicBezTo>
                    <a:pt x="745" y="233"/>
                    <a:pt x="549" y="289"/>
                    <a:pt x="345" y="308"/>
                  </a:cubicBezTo>
                  <a:lnTo>
                    <a:pt x="94" y="308"/>
                  </a:lnTo>
                  <a:cubicBezTo>
                    <a:pt x="66" y="308"/>
                    <a:pt x="47" y="317"/>
                    <a:pt x="29" y="336"/>
                  </a:cubicBezTo>
                  <a:cubicBezTo>
                    <a:pt x="10" y="345"/>
                    <a:pt x="1" y="373"/>
                    <a:pt x="1" y="391"/>
                  </a:cubicBezTo>
                  <a:cubicBezTo>
                    <a:pt x="1" y="410"/>
                    <a:pt x="10" y="438"/>
                    <a:pt x="19" y="457"/>
                  </a:cubicBezTo>
                  <a:cubicBezTo>
                    <a:pt x="38" y="466"/>
                    <a:pt x="56" y="475"/>
                    <a:pt x="75" y="484"/>
                  </a:cubicBezTo>
                  <a:cubicBezTo>
                    <a:pt x="122" y="494"/>
                    <a:pt x="159" y="494"/>
                    <a:pt x="205" y="494"/>
                  </a:cubicBezTo>
                  <a:cubicBezTo>
                    <a:pt x="233" y="498"/>
                    <a:pt x="259" y="501"/>
                    <a:pt x="284" y="501"/>
                  </a:cubicBezTo>
                  <a:cubicBezTo>
                    <a:pt x="310" y="501"/>
                    <a:pt x="335" y="498"/>
                    <a:pt x="363" y="494"/>
                  </a:cubicBezTo>
                  <a:cubicBezTo>
                    <a:pt x="466" y="494"/>
                    <a:pt x="577" y="475"/>
                    <a:pt x="680" y="457"/>
                  </a:cubicBezTo>
                  <a:cubicBezTo>
                    <a:pt x="884" y="401"/>
                    <a:pt x="1070" y="308"/>
                    <a:pt x="1247" y="187"/>
                  </a:cubicBezTo>
                  <a:cubicBezTo>
                    <a:pt x="1256" y="178"/>
                    <a:pt x="1265" y="159"/>
                    <a:pt x="1275" y="140"/>
                  </a:cubicBezTo>
                  <a:cubicBezTo>
                    <a:pt x="1284" y="112"/>
                    <a:pt x="1284" y="85"/>
                    <a:pt x="1265" y="57"/>
                  </a:cubicBezTo>
                  <a:cubicBezTo>
                    <a:pt x="1256" y="29"/>
                    <a:pt x="1237" y="10"/>
                    <a:pt x="1210" y="1"/>
                  </a:cubicBezTo>
                  <a:close/>
                </a:path>
              </a:pathLst>
            </a:custGeom>
            <a:solidFill>
              <a:srgbClr val="212226"/>
            </a:solidFill>
            <a:ln>
              <a:noFill/>
            </a:ln>
          </p:spPr>
          <p:txBody>
            <a:bodyPr spcFirstLastPara="1" wrap="square" lIns="91425" tIns="91425" rIns="91425" bIns="91425" anchor="ctr" anchorCtr="0">
              <a:noAutofit/>
            </a:bodyPr>
            <a:lstStyle/>
            <a:p>
              <a:endParaRPr/>
            </a:p>
          </p:txBody>
        </p:sp>
        <p:sp>
          <p:nvSpPr>
            <p:cNvPr id="2734" name="Google Shape;2734;p70"/>
            <p:cNvSpPr/>
            <p:nvPr/>
          </p:nvSpPr>
          <p:spPr>
            <a:xfrm>
              <a:off x="4278202" y="2016114"/>
              <a:ext cx="46988" cy="19675"/>
            </a:xfrm>
            <a:custGeom>
              <a:avLst/>
              <a:gdLst/>
              <a:ahLst/>
              <a:cxnLst/>
              <a:rect l="l" t="t" r="r" b="b"/>
              <a:pathLst>
                <a:path w="1507" h="631" extrusionOk="0">
                  <a:moveTo>
                    <a:pt x="1395" y="0"/>
                  </a:moveTo>
                  <a:cubicBezTo>
                    <a:pt x="1377" y="0"/>
                    <a:pt x="1358" y="10"/>
                    <a:pt x="1339" y="19"/>
                  </a:cubicBezTo>
                  <a:lnTo>
                    <a:pt x="1349" y="10"/>
                  </a:lnTo>
                  <a:lnTo>
                    <a:pt x="1349" y="10"/>
                  </a:lnTo>
                  <a:cubicBezTo>
                    <a:pt x="1330" y="28"/>
                    <a:pt x="1311" y="38"/>
                    <a:pt x="1293" y="56"/>
                  </a:cubicBezTo>
                  <a:lnTo>
                    <a:pt x="1237" y="112"/>
                  </a:lnTo>
                  <a:cubicBezTo>
                    <a:pt x="1200" y="149"/>
                    <a:pt x="1163" y="177"/>
                    <a:pt x="1125" y="205"/>
                  </a:cubicBezTo>
                  <a:cubicBezTo>
                    <a:pt x="1042" y="261"/>
                    <a:pt x="958" y="298"/>
                    <a:pt x="874" y="335"/>
                  </a:cubicBezTo>
                  <a:cubicBezTo>
                    <a:pt x="791" y="363"/>
                    <a:pt x="698" y="382"/>
                    <a:pt x="614" y="391"/>
                  </a:cubicBezTo>
                  <a:cubicBezTo>
                    <a:pt x="530" y="391"/>
                    <a:pt x="447" y="391"/>
                    <a:pt x="363" y="372"/>
                  </a:cubicBezTo>
                  <a:lnTo>
                    <a:pt x="344" y="372"/>
                  </a:lnTo>
                  <a:lnTo>
                    <a:pt x="326" y="363"/>
                  </a:lnTo>
                  <a:lnTo>
                    <a:pt x="307" y="363"/>
                  </a:lnTo>
                  <a:cubicBezTo>
                    <a:pt x="251" y="344"/>
                    <a:pt x="205" y="326"/>
                    <a:pt x="158" y="307"/>
                  </a:cubicBezTo>
                  <a:lnTo>
                    <a:pt x="93" y="307"/>
                  </a:lnTo>
                  <a:cubicBezTo>
                    <a:pt x="37" y="326"/>
                    <a:pt x="0" y="382"/>
                    <a:pt x="10" y="437"/>
                  </a:cubicBezTo>
                  <a:cubicBezTo>
                    <a:pt x="19" y="475"/>
                    <a:pt x="28" y="493"/>
                    <a:pt x="56" y="512"/>
                  </a:cubicBezTo>
                  <a:cubicBezTo>
                    <a:pt x="112" y="549"/>
                    <a:pt x="177" y="568"/>
                    <a:pt x="242" y="586"/>
                  </a:cubicBezTo>
                  <a:cubicBezTo>
                    <a:pt x="307" y="605"/>
                    <a:pt x="372" y="623"/>
                    <a:pt x="447" y="623"/>
                  </a:cubicBezTo>
                  <a:cubicBezTo>
                    <a:pt x="479" y="628"/>
                    <a:pt x="512" y="630"/>
                    <a:pt x="544" y="630"/>
                  </a:cubicBezTo>
                  <a:cubicBezTo>
                    <a:pt x="577" y="630"/>
                    <a:pt x="609" y="628"/>
                    <a:pt x="642" y="623"/>
                  </a:cubicBezTo>
                  <a:cubicBezTo>
                    <a:pt x="707" y="623"/>
                    <a:pt x="772" y="605"/>
                    <a:pt x="837" y="586"/>
                  </a:cubicBezTo>
                  <a:cubicBezTo>
                    <a:pt x="902" y="577"/>
                    <a:pt x="967" y="549"/>
                    <a:pt x="1023" y="521"/>
                  </a:cubicBezTo>
                  <a:cubicBezTo>
                    <a:pt x="1088" y="493"/>
                    <a:pt x="1153" y="456"/>
                    <a:pt x="1209" y="419"/>
                  </a:cubicBezTo>
                  <a:cubicBezTo>
                    <a:pt x="1265" y="382"/>
                    <a:pt x="1311" y="335"/>
                    <a:pt x="1358" y="289"/>
                  </a:cubicBezTo>
                  <a:cubicBezTo>
                    <a:pt x="1386" y="261"/>
                    <a:pt x="1414" y="233"/>
                    <a:pt x="1432" y="205"/>
                  </a:cubicBezTo>
                  <a:cubicBezTo>
                    <a:pt x="1460" y="186"/>
                    <a:pt x="1479" y="149"/>
                    <a:pt x="1488" y="112"/>
                  </a:cubicBezTo>
                  <a:cubicBezTo>
                    <a:pt x="1507" y="65"/>
                    <a:pt x="1479" y="19"/>
                    <a:pt x="1432" y="0"/>
                  </a:cubicBezTo>
                  <a:close/>
                </a:path>
              </a:pathLst>
            </a:custGeom>
            <a:solidFill>
              <a:srgbClr val="212226"/>
            </a:solidFill>
            <a:ln>
              <a:noFill/>
            </a:ln>
          </p:spPr>
          <p:txBody>
            <a:bodyPr spcFirstLastPara="1" wrap="square" lIns="91425" tIns="91425" rIns="91425" bIns="91425" anchor="ctr" anchorCtr="0">
              <a:noAutofit/>
            </a:bodyPr>
            <a:lstStyle/>
            <a:p>
              <a:endParaRPr/>
            </a:p>
          </p:txBody>
        </p:sp>
        <p:sp>
          <p:nvSpPr>
            <p:cNvPr id="2735" name="Google Shape;2735;p70"/>
            <p:cNvSpPr/>
            <p:nvPr/>
          </p:nvSpPr>
          <p:spPr>
            <a:xfrm>
              <a:off x="4246586" y="2010314"/>
              <a:ext cx="65572" cy="57153"/>
            </a:xfrm>
            <a:custGeom>
              <a:avLst/>
              <a:gdLst/>
              <a:ahLst/>
              <a:cxnLst/>
              <a:rect l="l" t="t" r="r" b="b"/>
              <a:pathLst>
                <a:path w="2103" h="1833" extrusionOk="0">
                  <a:moveTo>
                    <a:pt x="884" y="0"/>
                  </a:moveTo>
                  <a:cubicBezTo>
                    <a:pt x="828" y="0"/>
                    <a:pt x="772" y="10"/>
                    <a:pt x="717" y="28"/>
                  </a:cubicBezTo>
                  <a:cubicBezTo>
                    <a:pt x="577" y="65"/>
                    <a:pt x="456" y="140"/>
                    <a:pt x="363" y="242"/>
                  </a:cubicBezTo>
                  <a:cubicBezTo>
                    <a:pt x="317" y="298"/>
                    <a:pt x="270" y="354"/>
                    <a:pt x="242" y="428"/>
                  </a:cubicBezTo>
                  <a:cubicBezTo>
                    <a:pt x="233" y="465"/>
                    <a:pt x="215" y="502"/>
                    <a:pt x="205" y="540"/>
                  </a:cubicBezTo>
                  <a:cubicBezTo>
                    <a:pt x="187" y="512"/>
                    <a:pt x="159" y="493"/>
                    <a:pt x="131" y="465"/>
                  </a:cubicBezTo>
                  <a:cubicBezTo>
                    <a:pt x="122" y="456"/>
                    <a:pt x="103" y="447"/>
                    <a:pt x="84" y="447"/>
                  </a:cubicBezTo>
                  <a:cubicBezTo>
                    <a:pt x="56" y="447"/>
                    <a:pt x="38" y="456"/>
                    <a:pt x="29" y="475"/>
                  </a:cubicBezTo>
                  <a:cubicBezTo>
                    <a:pt x="10" y="484"/>
                    <a:pt x="1" y="512"/>
                    <a:pt x="1" y="530"/>
                  </a:cubicBezTo>
                  <a:cubicBezTo>
                    <a:pt x="1" y="549"/>
                    <a:pt x="10" y="568"/>
                    <a:pt x="29" y="586"/>
                  </a:cubicBezTo>
                  <a:cubicBezTo>
                    <a:pt x="75" y="623"/>
                    <a:pt x="122" y="670"/>
                    <a:pt x="159" y="716"/>
                  </a:cubicBezTo>
                  <a:cubicBezTo>
                    <a:pt x="205" y="781"/>
                    <a:pt x="252" y="856"/>
                    <a:pt x="289" y="930"/>
                  </a:cubicBezTo>
                  <a:cubicBezTo>
                    <a:pt x="326" y="1042"/>
                    <a:pt x="354" y="1144"/>
                    <a:pt x="373" y="1256"/>
                  </a:cubicBezTo>
                  <a:cubicBezTo>
                    <a:pt x="391" y="1395"/>
                    <a:pt x="391" y="1544"/>
                    <a:pt x="382" y="1683"/>
                  </a:cubicBezTo>
                  <a:cubicBezTo>
                    <a:pt x="382" y="1711"/>
                    <a:pt x="391" y="1730"/>
                    <a:pt x="401" y="1739"/>
                  </a:cubicBezTo>
                  <a:cubicBezTo>
                    <a:pt x="419" y="1758"/>
                    <a:pt x="438" y="1767"/>
                    <a:pt x="466" y="1767"/>
                  </a:cubicBezTo>
                  <a:cubicBezTo>
                    <a:pt x="475" y="1767"/>
                    <a:pt x="484" y="1758"/>
                    <a:pt x="494" y="1758"/>
                  </a:cubicBezTo>
                  <a:cubicBezTo>
                    <a:pt x="540" y="1776"/>
                    <a:pt x="587" y="1786"/>
                    <a:pt x="633" y="1795"/>
                  </a:cubicBezTo>
                  <a:cubicBezTo>
                    <a:pt x="698" y="1814"/>
                    <a:pt x="772" y="1823"/>
                    <a:pt x="847" y="1832"/>
                  </a:cubicBezTo>
                  <a:lnTo>
                    <a:pt x="1005" y="1832"/>
                  </a:lnTo>
                  <a:cubicBezTo>
                    <a:pt x="1098" y="1823"/>
                    <a:pt x="1191" y="1814"/>
                    <a:pt x="1293" y="1795"/>
                  </a:cubicBezTo>
                  <a:cubicBezTo>
                    <a:pt x="1433" y="1758"/>
                    <a:pt x="1563" y="1711"/>
                    <a:pt x="1693" y="1637"/>
                  </a:cubicBezTo>
                  <a:cubicBezTo>
                    <a:pt x="1814" y="1572"/>
                    <a:pt x="1926" y="1479"/>
                    <a:pt x="2009" y="1367"/>
                  </a:cubicBezTo>
                  <a:cubicBezTo>
                    <a:pt x="2019" y="1358"/>
                    <a:pt x="2028" y="1339"/>
                    <a:pt x="2028" y="1321"/>
                  </a:cubicBezTo>
                  <a:cubicBezTo>
                    <a:pt x="2046" y="1312"/>
                    <a:pt x="2056" y="1312"/>
                    <a:pt x="2065" y="1302"/>
                  </a:cubicBezTo>
                  <a:cubicBezTo>
                    <a:pt x="2102" y="1265"/>
                    <a:pt x="2102" y="1219"/>
                    <a:pt x="2065" y="1191"/>
                  </a:cubicBezTo>
                  <a:cubicBezTo>
                    <a:pt x="1981" y="1088"/>
                    <a:pt x="1907" y="1005"/>
                    <a:pt x="1842" y="921"/>
                  </a:cubicBezTo>
                  <a:cubicBezTo>
                    <a:pt x="1712" y="754"/>
                    <a:pt x="1600" y="577"/>
                    <a:pt x="1507" y="382"/>
                  </a:cubicBezTo>
                  <a:cubicBezTo>
                    <a:pt x="1470" y="298"/>
                    <a:pt x="1442" y="214"/>
                    <a:pt x="1423" y="121"/>
                  </a:cubicBezTo>
                  <a:cubicBezTo>
                    <a:pt x="1414" y="93"/>
                    <a:pt x="1377" y="65"/>
                    <a:pt x="1340" y="65"/>
                  </a:cubicBezTo>
                  <a:lnTo>
                    <a:pt x="1321" y="65"/>
                  </a:lnTo>
                  <a:cubicBezTo>
                    <a:pt x="1303" y="75"/>
                    <a:pt x="1284" y="93"/>
                    <a:pt x="1275" y="112"/>
                  </a:cubicBezTo>
                  <a:cubicBezTo>
                    <a:pt x="1228" y="75"/>
                    <a:pt x="1182" y="47"/>
                    <a:pt x="1126" y="28"/>
                  </a:cubicBezTo>
                  <a:cubicBezTo>
                    <a:pt x="1061" y="10"/>
                    <a:pt x="996" y="0"/>
                    <a:pt x="931" y="0"/>
                  </a:cubicBezTo>
                  <a:close/>
                </a:path>
              </a:pathLst>
            </a:custGeom>
            <a:solidFill>
              <a:srgbClr val="8E464A"/>
            </a:solidFill>
            <a:ln>
              <a:noFill/>
            </a:ln>
          </p:spPr>
          <p:txBody>
            <a:bodyPr spcFirstLastPara="1" wrap="square" lIns="91425" tIns="91425" rIns="91425" bIns="91425" anchor="ctr" anchorCtr="0">
              <a:noAutofit/>
            </a:bodyPr>
            <a:lstStyle/>
            <a:p>
              <a:endParaRPr/>
            </a:p>
          </p:txBody>
        </p:sp>
        <p:sp>
          <p:nvSpPr>
            <p:cNvPr id="2736" name="Google Shape;2736;p70"/>
            <p:cNvSpPr/>
            <p:nvPr/>
          </p:nvSpPr>
          <p:spPr>
            <a:xfrm>
              <a:off x="4246586" y="2010034"/>
              <a:ext cx="52226" cy="35982"/>
            </a:xfrm>
            <a:custGeom>
              <a:avLst/>
              <a:gdLst/>
              <a:ahLst/>
              <a:cxnLst/>
              <a:rect l="l" t="t" r="r" b="b"/>
              <a:pathLst>
                <a:path w="1675" h="1154" extrusionOk="0">
                  <a:moveTo>
                    <a:pt x="884" y="0"/>
                  </a:moveTo>
                  <a:cubicBezTo>
                    <a:pt x="819" y="0"/>
                    <a:pt x="763" y="9"/>
                    <a:pt x="717" y="28"/>
                  </a:cubicBezTo>
                  <a:lnTo>
                    <a:pt x="717" y="37"/>
                  </a:lnTo>
                  <a:cubicBezTo>
                    <a:pt x="577" y="74"/>
                    <a:pt x="456" y="149"/>
                    <a:pt x="354" y="251"/>
                  </a:cubicBezTo>
                  <a:cubicBezTo>
                    <a:pt x="308" y="307"/>
                    <a:pt x="270" y="363"/>
                    <a:pt x="242" y="437"/>
                  </a:cubicBezTo>
                  <a:cubicBezTo>
                    <a:pt x="224" y="474"/>
                    <a:pt x="215" y="511"/>
                    <a:pt x="205" y="549"/>
                  </a:cubicBezTo>
                  <a:cubicBezTo>
                    <a:pt x="187" y="521"/>
                    <a:pt x="159" y="502"/>
                    <a:pt x="131" y="474"/>
                  </a:cubicBezTo>
                  <a:cubicBezTo>
                    <a:pt x="122" y="465"/>
                    <a:pt x="94" y="456"/>
                    <a:pt x="75" y="456"/>
                  </a:cubicBezTo>
                  <a:cubicBezTo>
                    <a:pt x="56" y="456"/>
                    <a:pt x="38" y="465"/>
                    <a:pt x="19" y="484"/>
                  </a:cubicBezTo>
                  <a:cubicBezTo>
                    <a:pt x="1" y="493"/>
                    <a:pt x="1" y="521"/>
                    <a:pt x="1" y="539"/>
                  </a:cubicBezTo>
                  <a:cubicBezTo>
                    <a:pt x="1" y="558"/>
                    <a:pt x="10" y="577"/>
                    <a:pt x="19" y="595"/>
                  </a:cubicBezTo>
                  <a:cubicBezTo>
                    <a:pt x="66" y="632"/>
                    <a:pt x="112" y="679"/>
                    <a:pt x="149" y="725"/>
                  </a:cubicBezTo>
                  <a:cubicBezTo>
                    <a:pt x="205" y="790"/>
                    <a:pt x="252" y="865"/>
                    <a:pt x="280" y="939"/>
                  </a:cubicBezTo>
                  <a:cubicBezTo>
                    <a:pt x="308" y="1014"/>
                    <a:pt x="335" y="1088"/>
                    <a:pt x="345" y="1153"/>
                  </a:cubicBezTo>
                  <a:lnTo>
                    <a:pt x="410" y="1153"/>
                  </a:lnTo>
                  <a:cubicBezTo>
                    <a:pt x="568" y="1153"/>
                    <a:pt x="735" y="1135"/>
                    <a:pt x="884" y="1088"/>
                  </a:cubicBezTo>
                  <a:cubicBezTo>
                    <a:pt x="1061" y="1042"/>
                    <a:pt x="1237" y="967"/>
                    <a:pt x="1405" y="874"/>
                  </a:cubicBezTo>
                  <a:lnTo>
                    <a:pt x="1396" y="874"/>
                  </a:lnTo>
                  <a:cubicBezTo>
                    <a:pt x="1498" y="818"/>
                    <a:pt x="1582" y="753"/>
                    <a:pt x="1675" y="679"/>
                  </a:cubicBezTo>
                  <a:cubicBezTo>
                    <a:pt x="1609" y="586"/>
                    <a:pt x="1554" y="484"/>
                    <a:pt x="1507" y="381"/>
                  </a:cubicBezTo>
                  <a:cubicBezTo>
                    <a:pt x="1470" y="298"/>
                    <a:pt x="1442" y="214"/>
                    <a:pt x="1423" y="130"/>
                  </a:cubicBezTo>
                  <a:cubicBezTo>
                    <a:pt x="1415" y="98"/>
                    <a:pt x="1386" y="73"/>
                    <a:pt x="1354" y="73"/>
                  </a:cubicBezTo>
                  <a:cubicBezTo>
                    <a:pt x="1350" y="73"/>
                    <a:pt x="1345" y="73"/>
                    <a:pt x="1340" y="74"/>
                  </a:cubicBezTo>
                  <a:lnTo>
                    <a:pt x="1321" y="74"/>
                  </a:lnTo>
                  <a:cubicBezTo>
                    <a:pt x="1303" y="74"/>
                    <a:pt x="1284" y="93"/>
                    <a:pt x="1275" y="112"/>
                  </a:cubicBezTo>
                  <a:cubicBezTo>
                    <a:pt x="1228" y="84"/>
                    <a:pt x="1182" y="56"/>
                    <a:pt x="1126" y="37"/>
                  </a:cubicBezTo>
                  <a:cubicBezTo>
                    <a:pt x="1061" y="9"/>
                    <a:pt x="996" y="0"/>
                    <a:pt x="921" y="0"/>
                  </a:cubicBezTo>
                  <a:close/>
                </a:path>
              </a:pathLst>
            </a:custGeom>
            <a:solidFill>
              <a:srgbClr val="813F43"/>
            </a:solidFill>
            <a:ln>
              <a:noFill/>
            </a:ln>
          </p:spPr>
          <p:txBody>
            <a:bodyPr spcFirstLastPara="1" wrap="square" lIns="91425" tIns="91425" rIns="91425" bIns="91425" anchor="ctr" anchorCtr="0">
              <a:noAutofit/>
            </a:bodyPr>
            <a:lstStyle/>
            <a:p>
              <a:endParaRPr/>
            </a:p>
          </p:txBody>
        </p:sp>
        <p:sp>
          <p:nvSpPr>
            <p:cNvPr id="2737" name="Google Shape;2737;p70"/>
            <p:cNvSpPr/>
            <p:nvPr/>
          </p:nvSpPr>
          <p:spPr>
            <a:xfrm>
              <a:off x="4000424" y="1971152"/>
              <a:ext cx="71932" cy="56872"/>
            </a:xfrm>
            <a:custGeom>
              <a:avLst/>
              <a:gdLst/>
              <a:ahLst/>
              <a:cxnLst/>
              <a:rect l="l" t="t" r="r" b="b"/>
              <a:pathLst>
                <a:path w="2307" h="1824" extrusionOk="0">
                  <a:moveTo>
                    <a:pt x="1368" y="1"/>
                  </a:moveTo>
                  <a:cubicBezTo>
                    <a:pt x="1349" y="1"/>
                    <a:pt x="1330" y="10"/>
                    <a:pt x="1312" y="20"/>
                  </a:cubicBezTo>
                  <a:cubicBezTo>
                    <a:pt x="1275" y="29"/>
                    <a:pt x="1247" y="57"/>
                    <a:pt x="1219" y="85"/>
                  </a:cubicBezTo>
                  <a:cubicBezTo>
                    <a:pt x="1182" y="140"/>
                    <a:pt x="1154" y="215"/>
                    <a:pt x="1154" y="289"/>
                  </a:cubicBezTo>
                  <a:cubicBezTo>
                    <a:pt x="1154" y="326"/>
                    <a:pt x="1163" y="364"/>
                    <a:pt x="1172" y="401"/>
                  </a:cubicBezTo>
                  <a:cubicBezTo>
                    <a:pt x="1182" y="438"/>
                    <a:pt x="1191" y="475"/>
                    <a:pt x="1209" y="512"/>
                  </a:cubicBezTo>
                  <a:lnTo>
                    <a:pt x="1209" y="522"/>
                  </a:lnTo>
                  <a:lnTo>
                    <a:pt x="1209" y="531"/>
                  </a:lnTo>
                  <a:cubicBezTo>
                    <a:pt x="1144" y="475"/>
                    <a:pt x="1061" y="429"/>
                    <a:pt x="986" y="391"/>
                  </a:cubicBezTo>
                  <a:cubicBezTo>
                    <a:pt x="921" y="364"/>
                    <a:pt x="847" y="336"/>
                    <a:pt x="772" y="326"/>
                  </a:cubicBezTo>
                  <a:cubicBezTo>
                    <a:pt x="732" y="313"/>
                    <a:pt x="686" y="304"/>
                    <a:pt x="639" y="304"/>
                  </a:cubicBezTo>
                  <a:cubicBezTo>
                    <a:pt x="621" y="304"/>
                    <a:pt x="604" y="305"/>
                    <a:pt x="586" y="308"/>
                  </a:cubicBezTo>
                  <a:cubicBezTo>
                    <a:pt x="531" y="308"/>
                    <a:pt x="475" y="317"/>
                    <a:pt x="428" y="336"/>
                  </a:cubicBezTo>
                  <a:cubicBezTo>
                    <a:pt x="382" y="345"/>
                    <a:pt x="345" y="373"/>
                    <a:pt x="317" y="410"/>
                  </a:cubicBezTo>
                  <a:cubicBezTo>
                    <a:pt x="307" y="419"/>
                    <a:pt x="298" y="438"/>
                    <a:pt x="298" y="457"/>
                  </a:cubicBezTo>
                  <a:cubicBezTo>
                    <a:pt x="289" y="484"/>
                    <a:pt x="289" y="503"/>
                    <a:pt x="298" y="531"/>
                  </a:cubicBezTo>
                  <a:lnTo>
                    <a:pt x="289" y="540"/>
                  </a:lnTo>
                  <a:cubicBezTo>
                    <a:pt x="252" y="540"/>
                    <a:pt x="205" y="550"/>
                    <a:pt x="168" y="559"/>
                  </a:cubicBezTo>
                  <a:cubicBezTo>
                    <a:pt x="131" y="577"/>
                    <a:pt x="94" y="605"/>
                    <a:pt x="66" y="633"/>
                  </a:cubicBezTo>
                  <a:cubicBezTo>
                    <a:pt x="38" y="661"/>
                    <a:pt x="19" y="698"/>
                    <a:pt x="10" y="736"/>
                  </a:cubicBezTo>
                  <a:cubicBezTo>
                    <a:pt x="1" y="773"/>
                    <a:pt x="10" y="819"/>
                    <a:pt x="19" y="856"/>
                  </a:cubicBezTo>
                  <a:cubicBezTo>
                    <a:pt x="38" y="894"/>
                    <a:pt x="56" y="931"/>
                    <a:pt x="94" y="959"/>
                  </a:cubicBezTo>
                  <a:cubicBezTo>
                    <a:pt x="131" y="996"/>
                    <a:pt x="168" y="1015"/>
                    <a:pt x="214" y="1033"/>
                  </a:cubicBezTo>
                  <a:cubicBezTo>
                    <a:pt x="196" y="1052"/>
                    <a:pt x="177" y="1080"/>
                    <a:pt x="168" y="1108"/>
                  </a:cubicBezTo>
                  <a:cubicBezTo>
                    <a:pt x="159" y="1135"/>
                    <a:pt x="149" y="1163"/>
                    <a:pt x="149" y="1201"/>
                  </a:cubicBezTo>
                  <a:cubicBezTo>
                    <a:pt x="149" y="1228"/>
                    <a:pt x="159" y="1256"/>
                    <a:pt x="168" y="1284"/>
                  </a:cubicBezTo>
                  <a:cubicBezTo>
                    <a:pt x="187" y="1312"/>
                    <a:pt x="205" y="1349"/>
                    <a:pt x="233" y="1377"/>
                  </a:cubicBezTo>
                  <a:cubicBezTo>
                    <a:pt x="280" y="1433"/>
                    <a:pt x="345" y="1480"/>
                    <a:pt x="419" y="1507"/>
                  </a:cubicBezTo>
                  <a:cubicBezTo>
                    <a:pt x="493" y="1545"/>
                    <a:pt x="577" y="1563"/>
                    <a:pt x="661" y="1582"/>
                  </a:cubicBezTo>
                  <a:cubicBezTo>
                    <a:pt x="745" y="1600"/>
                    <a:pt x="819" y="1610"/>
                    <a:pt x="903" y="1619"/>
                  </a:cubicBezTo>
                  <a:lnTo>
                    <a:pt x="930" y="1619"/>
                  </a:lnTo>
                  <a:lnTo>
                    <a:pt x="977" y="1628"/>
                  </a:lnTo>
                  <a:cubicBezTo>
                    <a:pt x="1042" y="1628"/>
                    <a:pt x="1116" y="1638"/>
                    <a:pt x="1191" y="1656"/>
                  </a:cubicBezTo>
                  <a:cubicBezTo>
                    <a:pt x="1265" y="1665"/>
                    <a:pt x="1349" y="1693"/>
                    <a:pt x="1423" y="1721"/>
                  </a:cubicBezTo>
                  <a:lnTo>
                    <a:pt x="1405" y="1703"/>
                  </a:lnTo>
                  <a:lnTo>
                    <a:pt x="1461" y="1731"/>
                  </a:lnTo>
                  <a:cubicBezTo>
                    <a:pt x="1572" y="1777"/>
                    <a:pt x="1684" y="1805"/>
                    <a:pt x="1805" y="1824"/>
                  </a:cubicBezTo>
                  <a:lnTo>
                    <a:pt x="1898" y="1824"/>
                  </a:lnTo>
                  <a:cubicBezTo>
                    <a:pt x="1926" y="1824"/>
                    <a:pt x="1963" y="1814"/>
                    <a:pt x="2000" y="1805"/>
                  </a:cubicBezTo>
                  <a:cubicBezTo>
                    <a:pt x="2028" y="1796"/>
                    <a:pt x="2056" y="1786"/>
                    <a:pt x="2093" y="1768"/>
                  </a:cubicBezTo>
                  <a:cubicBezTo>
                    <a:pt x="2121" y="1749"/>
                    <a:pt x="2149" y="1721"/>
                    <a:pt x="2177" y="1693"/>
                  </a:cubicBezTo>
                  <a:cubicBezTo>
                    <a:pt x="2195" y="1665"/>
                    <a:pt x="2214" y="1638"/>
                    <a:pt x="2232" y="1610"/>
                  </a:cubicBezTo>
                  <a:cubicBezTo>
                    <a:pt x="2251" y="1582"/>
                    <a:pt x="2270" y="1545"/>
                    <a:pt x="2279" y="1507"/>
                  </a:cubicBezTo>
                  <a:cubicBezTo>
                    <a:pt x="2307" y="1442"/>
                    <a:pt x="2307" y="1368"/>
                    <a:pt x="2307" y="1294"/>
                  </a:cubicBezTo>
                  <a:cubicBezTo>
                    <a:pt x="2297" y="1219"/>
                    <a:pt x="2279" y="1145"/>
                    <a:pt x="2251" y="1080"/>
                  </a:cubicBezTo>
                  <a:cubicBezTo>
                    <a:pt x="2242" y="1061"/>
                    <a:pt x="2232" y="1042"/>
                    <a:pt x="2223" y="1024"/>
                  </a:cubicBezTo>
                  <a:cubicBezTo>
                    <a:pt x="2223" y="1015"/>
                    <a:pt x="2223" y="1005"/>
                    <a:pt x="2214" y="1005"/>
                  </a:cubicBezTo>
                  <a:cubicBezTo>
                    <a:pt x="2186" y="949"/>
                    <a:pt x="2158" y="903"/>
                    <a:pt x="2139" y="847"/>
                  </a:cubicBezTo>
                  <a:cubicBezTo>
                    <a:pt x="2112" y="801"/>
                    <a:pt x="2093" y="754"/>
                    <a:pt x="2074" y="708"/>
                  </a:cubicBezTo>
                  <a:lnTo>
                    <a:pt x="2019" y="587"/>
                  </a:lnTo>
                  <a:cubicBezTo>
                    <a:pt x="1981" y="484"/>
                    <a:pt x="1935" y="391"/>
                    <a:pt x="1879" y="308"/>
                  </a:cubicBezTo>
                  <a:cubicBezTo>
                    <a:pt x="1833" y="224"/>
                    <a:pt x="1758" y="150"/>
                    <a:pt x="1684" y="94"/>
                  </a:cubicBezTo>
                  <a:cubicBezTo>
                    <a:pt x="1637" y="66"/>
                    <a:pt x="1591" y="47"/>
                    <a:pt x="1544" y="29"/>
                  </a:cubicBezTo>
                  <a:cubicBezTo>
                    <a:pt x="1507" y="20"/>
                    <a:pt x="1461" y="10"/>
                    <a:pt x="1414" y="10"/>
                  </a:cubicBezTo>
                  <a:lnTo>
                    <a:pt x="1405" y="1"/>
                  </a:lnTo>
                  <a:close/>
                </a:path>
              </a:pathLst>
            </a:custGeom>
            <a:solidFill>
              <a:srgbClr val="8E464A"/>
            </a:solidFill>
            <a:ln>
              <a:noFill/>
            </a:ln>
          </p:spPr>
          <p:txBody>
            <a:bodyPr spcFirstLastPara="1" wrap="square" lIns="91425" tIns="91425" rIns="91425" bIns="91425" anchor="ctr" anchorCtr="0">
              <a:noAutofit/>
            </a:bodyPr>
            <a:lstStyle/>
            <a:p>
              <a:endParaRPr/>
            </a:p>
          </p:txBody>
        </p:sp>
        <p:sp>
          <p:nvSpPr>
            <p:cNvPr id="2738" name="Google Shape;2738;p70"/>
            <p:cNvSpPr/>
            <p:nvPr/>
          </p:nvSpPr>
          <p:spPr>
            <a:xfrm>
              <a:off x="4036654" y="1996096"/>
              <a:ext cx="19176" cy="9011"/>
            </a:xfrm>
            <a:custGeom>
              <a:avLst/>
              <a:gdLst/>
              <a:ahLst/>
              <a:cxnLst/>
              <a:rect l="l" t="t" r="r" b="b"/>
              <a:pathLst>
                <a:path w="615" h="289" extrusionOk="0">
                  <a:moveTo>
                    <a:pt x="131" y="1"/>
                  </a:moveTo>
                  <a:cubicBezTo>
                    <a:pt x="94" y="1"/>
                    <a:pt x="57" y="1"/>
                    <a:pt x="29" y="10"/>
                  </a:cubicBezTo>
                  <a:cubicBezTo>
                    <a:pt x="10" y="10"/>
                    <a:pt x="1" y="29"/>
                    <a:pt x="10" y="38"/>
                  </a:cubicBezTo>
                  <a:cubicBezTo>
                    <a:pt x="10" y="51"/>
                    <a:pt x="20" y="60"/>
                    <a:pt x="29" y="60"/>
                  </a:cubicBezTo>
                  <a:cubicBezTo>
                    <a:pt x="33" y="60"/>
                    <a:pt x="36" y="59"/>
                    <a:pt x="38" y="56"/>
                  </a:cubicBezTo>
                  <a:lnTo>
                    <a:pt x="131" y="56"/>
                  </a:lnTo>
                  <a:cubicBezTo>
                    <a:pt x="159" y="66"/>
                    <a:pt x="196" y="75"/>
                    <a:pt x="224" y="84"/>
                  </a:cubicBezTo>
                  <a:cubicBezTo>
                    <a:pt x="299" y="122"/>
                    <a:pt x="373" y="168"/>
                    <a:pt x="438" y="215"/>
                  </a:cubicBezTo>
                  <a:lnTo>
                    <a:pt x="503" y="261"/>
                  </a:lnTo>
                  <a:lnTo>
                    <a:pt x="503" y="270"/>
                  </a:lnTo>
                  <a:cubicBezTo>
                    <a:pt x="512" y="280"/>
                    <a:pt x="522" y="280"/>
                    <a:pt x="531" y="289"/>
                  </a:cubicBezTo>
                  <a:cubicBezTo>
                    <a:pt x="550" y="289"/>
                    <a:pt x="568" y="289"/>
                    <a:pt x="578" y="280"/>
                  </a:cubicBezTo>
                  <a:cubicBezTo>
                    <a:pt x="605" y="261"/>
                    <a:pt x="615" y="224"/>
                    <a:pt x="596" y="196"/>
                  </a:cubicBezTo>
                  <a:cubicBezTo>
                    <a:pt x="568" y="149"/>
                    <a:pt x="540" y="112"/>
                    <a:pt x="494" y="84"/>
                  </a:cubicBezTo>
                  <a:cubicBezTo>
                    <a:pt x="447" y="56"/>
                    <a:pt x="392" y="29"/>
                    <a:pt x="336" y="19"/>
                  </a:cubicBezTo>
                  <a:cubicBezTo>
                    <a:pt x="308" y="10"/>
                    <a:pt x="280" y="10"/>
                    <a:pt x="252" y="1"/>
                  </a:cubicBezTo>
                  <a:close/>
                </a:path>
              </a:pathLst>
            </a:custGeom>
            <a:solidFill>
              <a:srgbClr val="813F43"/>
            </a:solidFill>
            <a:ln>
              <a:noFill/>
            </a:ln>
          </p:spPr>
          <p:txBody>
            <a:bodyPr spcFirstLastPara="1" wrap="square" lIns="91425" tIns="91425" rIns="91425" bIns="91425" anchor="ctr" anchorCtr="0">
              <a:noAutofit/>
            </a:bodyPr>
            <a:lstStyle/>
            <a:p>
              <a:endParaRPr/>
            </a:p>
          </p:txBody>
        </p:sp>
        <p:sp>
          <p:nvSpPr>
            <p:cNvPr id="2739" name="Google Shape;2739;p70"/>
            <p:cNvSpPr/>
            <p:nvPr/>
          </p:nvSpPr>
          <p:spPr>
            <a:xfrm>
              <a:off x="4007751" y="2002176"/>
              <a:ext cx="15621" cy="4677"/>
            </a:xfrm>
            <a:custGeom>
              <a:avLst/>
              <a:gdLst/>
              <a:ahLst/>
              <a:cxnLst/>
              <a:rect l="l" t="t" r="r" b="b"/>
              <a:pathLst>
                <a:path w="501" h="150" extrusionOk="0">
                  <a:moveTo>
                    <a:pt x="100" y="1"/>
                  </a:moveTo>
                  <a:cubicBezTo>
                    <a:pt x="72" y="1"/>
                    <a:pt x="54" y="1"/>
                    <a:pt x="35" y="10"/>
                  </a:cubicBezTo>
                  <a:cubicBezTo>
                    <a:pt x="1" y="19"/>
                    <a:pt x="6" y="67"/>
                    <a:pt x="37" y="67"/>
                  </a:cubicBezTo>
                  <a:cubicBezTo>
                    <a:pt x="39" y="67"/>
                    <a:pt x="42" y="67"/>
                    <a:pt x="45" y="66"/>
                  </a:cubicBezTo>
                  <a:lnTo>
                    <a:pt x="119" y="66"/>
                  </a:lnTo>
                  <a:cubicBezTo>
                    <a:pt x="128" y="61"/>
                    <a:pt x="138" y="59"/>
                    <a:pt x="147" y="59"/>
                  </a:cubicBezTo>
                  <a:cubicBezTo>
                    <a:pt x="156" y="59"/>
                    <a:pt x="165" y="61"/>
                    <a:pt x="175" y="66"/>
                  </a:cubicBezTo>
                  <a:lnTo>
                    <a:pt x="165" y="66"/>
                  </a:lnTo>
                  <a:cubicBezTo>
                    <a:pt x="193" y="66"/>
                    <a:pt x="212" y="66"/>
                    <a:pt x="240" y="75"/>
                  </a:cubicBezTo>
                  <a:cubicBezTo>
                    <a:pt x="268" y="85"/>
                    <a:pt x="286" y="94"/>
                    <a:pt x="314" y="94"/>
                  </a:cubicBezTo>
                  <a:cubicBezTo>
                    <a:pt x="361" y="113"/>
                    <a:pt x="407" y="131"/>
                    <a:pt x="454" y="150"/>
                  </a:cubicBezTo>
                  <a:cubicBezTo>
                    <a:pt x="472" y="150"/>
                    <a:pt x="482" y="140"/>
                    <a:pt x="491" y="131"/>
                  </a:cubicBezTo>
                  <a:cubicBezTo>
                    <a:pt x="500" y="122"/>
                    <a:pt x="500" y="113"/>
                    <a:pt x="491" y="103"/>
                  </a:cubicBezTo>
                  <a:cubicBezTo>
                    <a:pt x="491" y="94"/>
                    <a:pt x="482" y="85"/>
                    <a:pt x="472" y="75"/>
                  </a:cubicBezTo>
                  <a:lnTo>
                    <a:pt x="379" y="47"/>
                  </a:lnTo>
                  <a:cubicBezTo>
                    <a:pt x="333" y="29"/>
                    <a:pt x="296" y="20"/>
                    <a:pt x="249" y="10"/>
                  </a:cubicBezTo>
                  <a:cubicBezTo>
                    <a:pt x="221" y="1"/>
                    <a:pt x="184" y="1"/>
                    <a:pt x="156" y="1"/>
                  </a:cubicBezTo>
                  <a:close/>
                </a:path>
              </a:pathLst>
            </a:custGeom>
            <a:solidFill>
              <a:srgbClr val="813F43"/>
            </a:solidFill>
            <a:ln>
              <a:noFill/>
            </a:ln>
          </p:spPr>
          <p:txBody>
            <a:bodyPr spcFirstLastPara="1" wrap="square" lIns="91425" tIns="91425" rIns="91425" bIns="91425" anchor="ctr" anchorCtr="0">
              <a:noAutofit/>
            </a:bodyPr>
            <a:lstStyle/>
            <a:p>
              <a:endParaRPr/>
            </a:p>
          </p:txBody>
        </p:sp>
        <p:sp>
          <p:nvSpPr>
            <p:cNvPr id="2740" name="Google Shape;2740;p70"/>
            <p:cNvSpPr/>
            <p:nvPr/>
          </p:nvSpPr>
          <p:spPr>
            <a:xfrm>
              <a:off x="4011149" y="1987116"/>
              <a:ext cx="17149" cy="6797"/>
            </a:xfrm>
            <a:custGeom>
              <a:avLst/>
              <a:gdLst/>
              <a:ahLst/>
              <a:cxnLst/>
              <a:rect l="l" t="t" r="r" b="b"/>
              <a:pathLst>
                <a:path w="550" h="218" extrusionOk="0">
                  <a:moveTo>
                    <a:pt x="29" y="0"/>
                  </a:moveTo>
                  <a:cubicBezTo>
                    <a:pt x="10" y="0"/>
                    <a:pt x="1" y="19"/>
                    <a:pt x="1" y="28"/>
                  </a:cubicBezTo>
                  <a:cubicBezTo>
                    <a:pt x="1" y="47"/>
                    <a:pt x="10" y="56"/>
                    <a:pt x="29" y="56"/>
                  </a:cubicBezTo>
                  <a:lnTo>
                    <a:pt x="84" y="65"/>
                  </a:lnTo>
                  <a:cubicBezTo>
                    <a:pt x="122" y="75"/>
                    <a:pt x="168" y="75"/>
                    <a:pt x="205" y="84"/>
                  </a:cubicBezTo>
                  <a:cubicBezTo>
                    <a:pt x="242" y="93"/>
                    <a:pt x="280" y="112"/>
                    <a:pt x="308" y="121"/>
                  </a:cubicBezTo>
                  <a:cubicBezTo>
                    <a:pt x="335" y="131"/>
                    <a:pt x="363" y="149"/>
                    <a:pt x="391" y="158"/>
                  </a:cubicBezTo>
                  <a:cubicBezTo>
                    <a:pt x="428" y="177"/>
                    <a:pt x="456" y="196"/>
                    <a:pt x="494" y="214"/>
                  </a:cubicBezTo>
                  <a:cubicBezTo>
                    <a:pt x="498" y="217"/>
                    <a:pt x="504" y="218"/>
                    <a:pt x="510" y="218"/>
                  </a:cubicBezTo>
                  <a:cubicBezTo>
                    <a:pt x="526" y="218"/>
                    <a:pt x="542" y="209"/>
                    <a:pt x="549" y="196"/>
                  </a:cubicBezTo>
                  <a:cubicBezTo>
                    <a:pt x="549" y="186"/>
                    <a:pt x="549" y="168"/>
                    <a:pt x="549" y="158"/>
                  </a:cubicBezTo>
                  <a:cubicBezTo>
                    <a:pt x="540" y="149"/>
                    <a:pt x="540" y="140"/>
                    <a:pt x="531" y="131"/>
                  </a:cubicBezTo>
                  <a:cubicBezTo>
                    <a:pt x="456" y="84"/>
                    <a:pt x="373" y="47"/>
                    <a:pt x="289" y="38"/>
                  </a:cubicBezTo>
                  <a:cubicBezTo>
                    <a:pt x="205" y="10"/>
                    <a:pt x="112" y="0"/>
                    <a:pt x="29" y="0"/>
                  </a:cubicBezTo>
                  <a:close/>
                </a:path>
              </a:pathLst>
            </a:custGeom>
            <a:solidFill>
              <a:srgbClr val="813F43"/>
            </a:solidFill>
            <a:ln>
              <a:noFill/>
            </a:ln>
          </p:spPr>
          <p:txBody>
            <a:bodyPr spcFirstLastPara="1" wrap="square" lIns="91425" tIns="91425" rIns="91425" bIns="91425" anchor="ctr" anchorCtr="0">
              <a:noAutofit/>
            </a:bodyPr>
            <a:lstStyle/>
            <a:p>
              <a:endParaRPr/>
            </a:p>
          </p:txBody>
        </p:sp>
        <p:sp>
          <p:nvSpPr>
            <p:cNvPr id="2741" name="Google Shape;2741;p70"/>
            <p:cNvSpPr/>
            <p:nvPr/>
          </p:nvSpPr>
          <p:spPr>
            <a:xfrm>
              <a:off x="4026240" y="2018421"/>
              <a:ext cx="30463" cy="9385"/>
            </a:xfrm>
            <a:custGeom>
              <a:avLst/>
              <a:gdLst/>
              <a:ahLst/>
              <a:cxnLst/>
              <a:rect l="l" t="t" r="r" b="b"/>
              <a:pathLst>
                <a:path w="977" h="301" extrusionOk="0">
                  <a:moveTo>
                    <a:pt x="19" y="1"/>
                  </a:moveTo>
                  <a:cubicBezTo>
                    <a:pt x="10" y="10"/>
                    <a:pt x="10" y="10"/>
                    <a:pt x="10" y="19"/>
                  </a:cubicBezTo>
                  <a:cubicBezTo>
                    <a:pt x="0" y="38"/>
                    <a:pt x="10" y="47"/>
                    <a:pt x="28" y="56"/>
                  </a:cubicBezTo>
                  <a:cubicBezTo>
                    <a:pt x="177" y="75"/>
                    <a:pt x="335" y="122"/>
                    <a:pt x="484" y="168"/>
                  </a:cubicBezTo>
                  <a:lnTo>
                    <a:pt x="707" y="242"/>
                  </a:lnTo>
                  <a:cubicBezTo>
                    <a:pt x="781" y="261"/>
                    <a:pt x="856" y="289"/>
                    <a:pt x="930" y="298"/>
                  </a:cubicBezTo>
                  <a:cubicBezTo>
                    <a:pt x="934" y="300"/>
                    <a:pt x="937" y="301"/>
                    <a:pt x="940" y="301"/>
                  </a:cubicBezTo>
                  <a:cubicBezTo>
                    <a:pt x="955" y="301"/>
                    <a:pt x="969" y="286"/>
                    <a:pt x="977" y="270"/>
                  </a:cubicBezTo>
                  <a:cubicBezTo>
                    <a:pt x="977" y="252"/>
                    <a:pt x="967" y="233"/>
                    <a:pt x="949" y="224"/>
                  </a:cubicBezTo>
                  <a:cubicBezTo>
                    <a:pt x="874" y="205"/>
                    <a:pt x="800" y="196"/>
                    <a:pt x="716" y="168"/>
                  </a:cubicBezTo>
                  <a:cubicBezTo>
                    <a:pt x="633" y="149"/>
                    <a:pt x="567" y="131"/>
                    <a:pt x="493" y="103"/>
                  </a:cubicBezTo>
                  <a:cubicBezTo>
                    <a:pt x="409" y="84"/>
                    <a:pt x="344" y="56"/>
                    <a:pt x="261" y="38"/>
                  </a:cubicBezTo>
                  <a:cubicBezTo>
                    <a:pt x="186" y="19"/>
                    <a:pt x="112" y="10"/>
                    <a:pt x="28" y="1"/>
                  </a:cubicBezTo>
                  <a:close/>
                </a:path>
              </a:pathLst>
            </a:custGeom>
            <a:solidFill>
              <a:srgbClr val="8E464A"/>
            </a:solidFill>
            <a:ln>
              <a:noFill/>
            </a:ln>
          </p:spPr>
          <p:txBody>
            <a:bodyPr spcFirstLastPara="1" wrap="square" lIns="91425" tIns="91425" rIns="91425" bIns="91425" anchor="ctr" anchorCtr="0">
              <a:noAutofit/>
            </a:bodyPr>
            <a:lstStyle/>
            <a:p>
              <a:endParaRPr/>
            </a:p>
          </p:txBody>
        </p:sp>
        <p:sp>
          <p:nvSpPr>
            <p:cNvPr id="2742" name="Google Shape;2742;p70"/>
            <p:cNvSpPr/>
            <p:nvPr/>
          </p:nvSpPr>
          <p:spPr>
            <a:xfrm>
              <a:off x="4050592" y="1993789"/>
              <a:ext cx="214020" cy="125468"/>
            </a:xfrm>
            <a:custGeom>
              <a:avLst/>
              <a:gdLst/>
              <a:ahLst/>
              <a:cxnLst/>
              <a:rect l="l" t="t" r="r" b="b"/>
              <a:pathLst>
                <a:path w="6864" h="4024" extrusionOk="0">
                  <a:moveTo>
                    <a:pt x="726" y="0"/>
                  </a:moveTo>
                  <a:cubicBezTo>
                    <a:pt x="707" y="0"/>
                    <a:pt x="698" y="10"/>
                    <a:pt x="679" y="19"/>
                  </a:cubicBezTo>
                  <a:cubicBezTo>
                    <a:pt x="670" y="19"/>
                    <a:pt x="661" y="19"/>
                    <a:pt x="651" y="28"/>
                  </a:cubicBezTo>
                  <a:cubicBezTo>
                    <a:pt x="568" y="75"/>
                    <a:pt x="484" y="140"/>
                    <a:pt x="419" y="214"/>
                  </a:cubicBezTo>
                  <a:cubicBezTo>
                    <a:pt x="335" y="298"/>
                    <a:pt x="270" y="391"/>
                    <a:pt x="205" y="493"/>
                  </a:cubicBezTo>
                  <a:cubicBezTo>
                    <a:pt x="149" y="586"/>
                    <a:pt x="93" y="698"/>
                    <a:pt x="56" y="800"/>
                  </a:cubicBezTo>
                  <a:cubicBezTo>
                    <a:pt x="19" y="902"/>
                    <a:pt x="0" y="1005"/>
                    <a:pt x="0" y="1107"/>
                  </a:cubicBezTo>
                  <a:cubicBezTo>
                    <a:pt x="0" y="1107"/>
                    <a:pt x="0" y="1116"/>
                    <a:pt x="0" y="1125"/>
                  </a:cubicBezTo>
                  <a:cubicBezTo>
                    <a:pt x="0" y="1144"/>
                    <a:pt x="10" y="1153"/>
                    <a:pt x="19" y="1172"/>
                  </a:cubicBezTo>
                  <a:cubicBezTo>
                    <a:pt x="735" y="2102"/>
                    <a:pt x="1665" y="2855"/>
                    <a:pt x="2734" y="3348"/>
                  </a:cubicBezTo>
                  <a:cubicBezTo>
                    <a:pt x="2985" y="3460"/>
                    <a:pt x="3236" y="3562"/>
                    <a:pt x="3497" y="3646"/>
                  </a:cubicBezTo>
                  <a:cubicBezTo>
                    <a:pt x="3776" y="3739"/>
                    <a:pt x="4055" y="3813"/>
                    <a:pt x="4334" y="3878"/>
                  </a:cubicBezTo>
                  <a:cubicBezTo>
                    <a:pt x="4622" y="3943"/>
                    <a:pt x="4910" y="3990"/>
                    <a:pt x="5208" y="4008"/>
                  </a:cubicBezTo>
                  <a:cubicBezTo>
                    <a:pt x="5311" y="4019"/>
                    <a:pt x="5412" y="4024"/>
                    <a:pt x="5513" y="4024"/>
                  </a:cubicBezTo>
                  <a:cubicBezTo>
                    <a:pt x="5584" y="4024"/>
                    <a:pt x="5656" y="4021"/>
                    <a:pt x="5729" y="4018"/>
                  </a:cubicBezTo>
                  <a:cubicBezTo>
                    <a:pt x="5850" y="4018"/>
                    <a:pt x="5952" y="3999"/>
                    <a:pt x="6063" y="3990"/>
                  </a:cubicBezTo>
                  <a:cubicBezTo>
                    <a:pt x="6277" y="3962"/>
                    <a:pt x="6491" y="3906"/>
                    <a:pt x="6687" y="3822"/>
                  </a:cubicBezTo>
                  <a:cubicBezTo>
                    <a:pt x="6705" y="3813"/>
                    <a:pt x="6724" y="3804"/>
                    <a:pt x="6733" y="3785"/>
                  </a:cubicBezTo>
                  <a:cubicBezTo>
                    <a:pt x="6742" y="3757"/>
                    <a:pt x="6742" y="3739"/>
                    <a:pt x="6733" y="3720"/>
                  </a:cubicBezTo>
                  <a:cubicBezTo>
                    <a:pt x="6714" y="3683"/>
                    <a:pt x="6687" y="3664"/>
                    <a:pt x="6649" y="3664"/>
                  </a:cubicBezTo>
                  <a:cubicBezTo>
                    <a:pt x="6640" y="3673"/>
                    <a:pt x="6631" y="3673"/>
                    <a:pt x="6621" y="3673"/>
                  </a:cubicBezTo>
                  <a:cubicBezTo>
                    <a:pt x="6556" y="3701"/>
                    <a:pt x="6482" y="3729"/>
                    <a:pt x="6408" y="3748"/>
                  </a:cubicBezTo>
                  <a:cubicBezTo>
                    <a:pt x="6324" y="3776"/>
                    <a:pt x="6277" y="3785"/>
                    <a:pt x="6212" y="3794"/>
                  </a:cubicBezTo>
                  <a:cubicBezTo>
                    <a:pt x="6277" y="3720"/>
                    <a:pt x="6333" y="3636"/>
                    <a:pt x="6380" y="3562"/>
                  </a:cubicBezTo>
                  <a:cubicBezTo>
                    <a:pt x="6482" y="3385"/>
                    <a:pt x="6566" y="3199"/>
                    <a:pt x="6631" y="3004"/>
                  </a:cubicBezTo>
                  <a:cubicBezTo>
                    <a:pt x="6687" y="2818"/>
                    <a:pt x="6714" y="2632"/>
                    <a:pt x="6714" y="2437"/>
                  </a:cubicBezTo>
                  <a:cubicBezTo>
                    <a:pt x="6714" y="2344"/>
                    <a:pt x="6705" y="2251"/>
                    <a:pt x="6677" y="2167"/>
                  </a:cubicBezTo>
                  <a:lnTo>
                    <a:pt x="6677" y="2167"/>
                  </a:lnTo>
                  <a:cubicBezTo>
                    <a:pt x="6696" y="2186"/>
                    <a:pt x="6705" y="2204"/>
                    <a:pt x="6724" y="2213"/>
                  </a:cubicBezTo>
                  <a:cubicBezTo>
                    <a:pt x="6742" y="2232"/>
                    <a:pt x="6761" y="2241"/>
                    <a:pt x="6780" y="2241"/>
                  </a:cubicBezTo>
                  <a:cubicBezTo>
                    <a:pt x="6807" y="2241"/>
                    <a:pt x="6826" y="2232"/>
                    <a:pt x="6845" y="2213"/>
                  </a:cubicBezTo>
                  <a:cubicBezTo>
                    <a:pt x="6854" y="2204"/>
                    <a:pt x="6863" y="2176"/>
                    <a:pt x="6863" y="2158"/>
                  </a:cubicBezTo>
                  <a:cubicBezTo>
                    <a:pt x="6863" y="2139"/>
                    <a:pt x="6854" y="2120"/>
                    <a:pt x="6845" y="2102"/>
                  </a:cubicBezTo>
                  <a:cubicBezTo>
                    <a:pt x="6780" y="2037"/>
                    <a:pt x="6714" y="1972"/>
                    <a:pt x="6640" y="1925"/>
                  </a:cubicBezTo>
                  <a:cubicBezTo>
                    <a:pt x="6575" y="1888"/>
                    <a:pt x="6491" y="1851"/>
                    <a:pt x="6408" y="1823"/>
                  </a:cubicBezTo>
                  <a:cubicBezTo>
                    <a:pt x="6333" y="1795"/>
                    <a:pt x="6240" y="1776"/>
                    <a:pt x="6156" y="1767"/>
                  </a:cubicBezTo>
                  <a:cubicBezTo>
                    <a:pt x="6063" y="1758"/>
                    <a:pt x="5970" y="1749"/>
                    <a:pt x="5877" y="1749"/>
                  </a:cubicBezTo>
                  <a:lnTo>
                    <a:pt x="5357" y="1749"/>
                  </a:lnTo>
                  <a:cubicBezTo>
                    <a:pt x="5134" y="1749"/>
                    <a:pt x="4910" y="1730"/>
                    <a:pt x="4678" y="1711"/>
                  </a:cubicBezTo>
                  <a:lnTo>
                    <a:pt x="4669" y="1711"/>
                  </a:lnTo>
                  <a:cubicBezTo>
                    <a:pt x="4111" y="1637"/>
                    <a:pt x="3562" y="1497"/>
                    <a:pt x="3041" y="1284"/>
                  </a:cubicBezTo>
                  <a:cubicBezTo>
                    <a:pt x="2846" y="1209"/>
                    <a:pt x="2651" y="1116"/>
                    <a:pt x="2502" y="1051"/>
                  </a:cubicBezTo>
                  <a:cubicBezTo>
                    <a:pt x="2307" y="967"/>
                    <a:pt x="2121" y="874"/>
                    <a:pt x="1944" y="781"/>
                  </a:cubicBezTo>
                  <a:cubicBezTo>
                    <a:pt x="1600" y="605"/>
                    <a:pt x="1256" y="400"/>
                    <a:pt x="940" y="158"/>
                  </a:cubicBezTo>
                  <a:lnTo>
                    <a:pt x="930" y="158"/>
                  </a:lnTo>
                  <a:cubicBezTo>
                    <a:pt x="884" y="112"/>
                    <a:pt x="828" y="75"/>
                    <a:pt x="781" y="37"/>
                  </a:cubicBezTo>
                  <a:cubicBezTo>
                    <a:pt x="768" y="24"/>
                    <a:pt x="754" y="15"/>
                    <a:pt x="737" y="15"/>
                  </a:cubicBezTo>
                  <a:cubicBezTo>
                    <a:pt x="731" y="15"/>
                    <a:pt x="724" y="16"/>
                    <a:pt x="716" y="19"/>
                  </a:cubicBezTo>
                  <a:lnTo>
                    <a:pt x="726"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43" name="Google Shape;2743;p70"/>
            <p:cNvSpPr/>
            <p:nvPr/>
          </p:nvSpPr>
          <p:spPr>
            <a:xfrm>
              <a:off x="4241940" y="2049164"/>
              <a:ext cx="14530" cy="6423"/>
            </a:xfrm>
            <a:custGeom>
              <a:avLst/>
              <a:gdLst/>
              <a:ahLst/>
              <a:cxnLst/>
              <a:rect l="l" t="t" r="r" b="b"/>
              <a:pathLst>
                <a:path w="466" h="206" extrusionOk="0">
                  <a:moveTo>
                    <a:pt x="85" y="0"/>
                  </a:moveTo>
                  <a:cubicBezTo>
                    <a:pt x="40" y="9"/>
                    <a:pt x="3" y="36"/>
                    <a:pt x="1" y="79"/>
                  </a:cubicBezTo>
                  <a:lnTo>
                    <a:pt x="1" y="79"/>
                  </a:lnTo>
                  <a:cubicBezTo>
                    <a:pt x="1" y="78"/>
                    <a:pt x="1" y="76"/>
                    <a:pt x="1" y="75"/>
                  </a:cubicBezTo>
                  <a:lnTo>
                    <a:pt x="1" y="84"/>
                  </a:lnTo>
                  <a:cubicBezTo>
                    <a:pt x="1" y="83"/>
                    <a:pt x="1" y="81"/>
                    <a:pt x="1" y="79"/>
                  </a:cubicBezTo>
                  <a:lnTo>
                    <a:pt x="1" y="79"/>
                  </a:lnTo>
                  <a:cubicBezTo>
                    <a:pt x="3" y="124"/>
                    <a:pt x="40" y="159"/>
                    <a:pt x="85" y="159"/>
                  </a:cubicBezTo>
                  <a:cubicBezTo>
                    <a:pt x="131" y="168"/>
                    <a:pt x="187" y="168"/>
                    <a:pt x="233" y="177"/>
                  </a:cubicBezTo>
                  <a:lnTo>
                    <a:pt x="354" y="205"/>
                  </a:lnTo>
                  <a:lnTo>
                    <a:pt x="419" y="205"/>
                  </a:lnTo>
                  <a:cubicBezTo>
                    <a:pt x="438" y="186"/>
                    <a:pt x="447" y="177"/>
                    <a:pt x="457" y="149"/>
                  </a:cubicBezTo>
                  <a:cubicBezTo>
                    <a:pt x="466" y="112"/>
                    <a:pt x="447" y="66"/>
                    <a:pt x="401" y="56"/>
                  </a:cubicBezTo>
                  <a:cubicBezTo>
                    <a:pt x="298" y="28"/>
                    <a:pt x="196" y="10"/>
                    <a:pt x="85" y="0"/>
                  </a:cubicBezTo>
                  <a:close/>
                </a:path>
              </a:pathLst>
            </a:custGeom>
            <a:solidFill>
              <a:srgbClr val="5F5454"/>
            </a:solidFill>
            <a:ln>
              <a:noFill/>
            </a:ln>
          </p:spPr>
          <p:txBody>
            <a:bodyPr spcFirstLastPara="1" wrap="square" lIns="91425" tIns="91425" rIns="91425" bIns="91425" anchor="ctr" anchorCtr="0">
              <a:noAutofit/>
            </a:bodyPr>
            <a:lstStyle/>
            <a:p>
              <a:endParaRPr/>
            </a:p>
          </p:txBody>
        </p:sp>
        <p:sp>
          <p:nvSpPr>
            <p:cNvPr id="2744" name="Google Shape;2744;p70"/>
            <p:cNvSpPr/>
            <p:nvPr/>
          </p:nvSpPr>
          <p:spPr>
            <a:xfrm>
              <a:off x="4242533" y="2048884"/>
              <a:ext cx="14811" cy="6111"/>
            </a:xfrm>
            <a:custGeom>
              <a:avLst/>
              <a:gdLst/>
              <a:ahLst/>
              <a:cxnLst/>
              <a:rect l="l" t="t" r="r" b="b"/>
              <a:pathLst>
                <a:path w="475" h="196" extrusionOk="0">
                  <a:moveTo>
                    <a:pt x="75" y="0"/>
                  </a:moveTo>
                  <a:cubicBezTo>
                    <a:pt x="38" y="9"/>
                    <a:pt x="0" y="37"/>
                    <a:pt x="0" y="84"/>
                  </a:cubicBezTo>
                  <a:lnTo>
                    <a:pt x="10" y="84"/>
                  </a:lnTo>
                  <a:cubicBezTo>
                    <a:pt x="0" y="121"/>
                    <a:pt x="38" y="158"/>
                    <a:pt x="84" y="168"/>
                  </a:cubicBezTo>
                  <a:cubicBezTo>
                    <a:pt x="186" y="168"/>
                    <a:pt x="279" y="177"/>
                    <a:pt x="372" y="195"/>
                  </a:cubicBezTo>
                  <a:cubicBezTo>
                    <a:pt x="400" y="195"/>
                    <a:pt x="419" y="195"/>
                    <a:pt x="438" y="186"/>
                  </a:cubicBezTo>
                  <a:cubicBezTo>
                    <a:pt x="456" y="177"/>
                    <a:pt x="475" y="158"/>
                    <a:pt x="475" y="140"/>
                  </a:cubicBezTo>
                  <a:lnTo>
                    <a:pt x="475" y="130"/>
                  </a:lnTo>
                  <a:cubicBezTo>
                    <a:pt x="465" y="112"/>
                    <a:pt x="447" y="93"/>
                    <a:pt x="438" y="84"/>
                  </a:cubicBezTo>
                  <a:cubicBezTo>
                    <a:pt x="428" y="65"/>
                    <a:pt x="419" y="47"/>
                    <a:pt x="410" y="37"/>
                  </a:cubicBezTo>
                  <a:cubicBezTo>
                    <a:pt x="298" y="19"/>
                    <a:pt x="196" y="9"/>
                    <a:pt x="84" y="0"/>
                  </a:cubicBezTo>
                  <a:close/>
                </a:path>
              </a:pathLst>
            </a:custGeom>
            <a:solidFill>
              <a:srgbClr val="5F5454"/>
            </a:solidFill>
            <a:ln>
              <a:noFill/>
            </a:ln>
          </p:spPr>
          <p:txBody>
            <a:bodyPr spcFirstLastPara="1" wrap="square" lIns="91425" tIns="91425" rIns="91425" bIns="91425" anchor="ctr" anchorCtr="0">
              <a:noAutofit/>
            </a:bodyPr>
            <a:lstStyle/>
            <a:p>
              <a:endParaRPr/>
            </a:p>
          </p:txBody>
        </p:sp>
        <p:sp>
          <p:nvSpPr>
            <p:cNvPr id="2745" name="Google Shape;2745;p70"/>
            <p:cNvSpPr/>
            <p:nvPr/>
          </p:nvSpPr>
          <p:spPr>
            <a:xfrm>
              <a:off x="4235860" y="2048572"/>
              <a:ext cx="20922" cy="5831"/>
            </a:xfrm>
            <a:custGeom>
              <a:avLst/>
              <a:gdLst/>
              <a:ahLst/>
              <a:cxnLst/>
              <a:rect l="l" t="t" r="r" b="b"/>
              <a:pathLst>
                <a:path w="671" h="187" extrusionOk="0">
                  <a:moveTo>
                    <a:pt x="94" y="1"/>
                  </a:moveTo>
                  <a:cubicBezTo>
                    <a:pt x="1" y="10"/>
                    <a:pt x="1" y="150"/>
                    <a:pt x="94" y="159"/>
                  </a:cubicBezTo>
                  <a:cubicBezTo>
                    <a:pt x="261" y="159"/>
                    <a:pt x="419" y="168"/>
                    <a:pt x="586" y="187"/>
                  </a:cubicBezTo>
                  <a:cubicBezTo>
                    <a:pt x="605" y="187"/>
                    <a:pt x="624" y="187"/>
                    <a:pt x="642" y="168"/>
                  </a:cubicBezTo>
                  <a:cubicBezTo>
                    <a:pt x="661" y="150"/>
                    <a:pt x="670" y="131"/>
                    <a:pt x="670" y="112"/>
                  </a:cubicBezTo>
                  <a:lnTo>
                    <a:pt x="670" y="103"/>
                  </a:lnTo>
                  <a:lnTo>
                    <a:pt x="652" y="94"/>
                  </a:lnTo>
                  <a:cubicBezTo>
                    <a:pt x="642" y="75"/>
                    <a:pt x="633" y="57"/>
                    <a:pt x="614" y="38"/>
                  </a:cubicBezTo>
                  <a:lnTo>
                    <a:pt x="596" y="29"/>
                  </a:lnTo>
                  <a:cubicBezTo>
                    <a:pt x="428" y="10"/>
                    <a:pt x="261" y="1"/>
                    <a:pt x="1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46" name="Google Shape;2746;p70"/>
            <p:cNvSpPr/>
            <p:nvPr/>
          </p:nvSpPr>
          <p:spPr>
            <a:xfrm>
              <a:off x="4049999" y="2023347"/>
              <a:ext cx="214612" cy="95910"/>
            </a:xfrm>
            <a:custGeom>
              <a:avLst/>
              <a:gdLst/>
              <a:ahLst/>
              <a:cxnLst/>
              <a:rect l="l" t="t" r="r" b="b"/>
              <a:pathLst>
                <a:path w="6883" h="3076" extrusionOk="0">
                  <a:moveTo>
                    <a:pt x="19" y="1"/>
                  </a:moveTo>
                  <a:cubicBezTo>
                    <a:pt x="10" y="47"/>
                    <a:pt x="1" y="103"/>
                    <a:pt x="1" y="159"/>
                  </a:cubicBezTo>
                  <a:lnTo>
                    <a:pt x="10" y="159"/>
                  </a:lnTo>
                  <a:cubicBezTo>
                    <a:pt x="10" y="159"/>
                    <a:pt x="10" y="168"/>
                    <a:pt x="10" y="177"/>
                  </a:cubicBezTo>
                  <a:cubicBezTo>
                    <a:pt x="10" y="196"/>
                    <a:pt x="19" y="205"/>
                    <a:pt x="29" y="224"/>
                  </a:cubicBezTo>
                  <a:cubicBezTo>
                    <a:pt x="912" y="1386"/>
                    <a:pt x="2121" y="2251"/>
                    <a:pt x="3516" y="2698"/>
                  </a:cubicBezTo>
                  <a:cubicBezTo>
                    <a:pt x="3786" y="2791"/>
                    <a:pt x="4065" y="2874"/>
                    <a:pt x="4344" y="2930"/>
                  </a:cubicBezTo>
                  <a:cubicBezTo>
                    <a:pt x="4632" y="2995"/>
                    <a:pt x="4920" y="3042"/>
                    <a:pt x="5218" y="3060"/>
                  </a:cubicBezTo>
                  <a:cubicBezTo>
                    <a:pt x="5321" y="3071"/>
                    <a:pt x="5425" y="3076"/>
                    <a:pt x="5526" y="3076"/>
                  </a:cubicBezTo>
                  <a:cubicBezTo>
                    <a:pt x="5598" y="3076"/>
                    <a:pt x="5669" y="3073"/>
                    <a:pt x="5738" y="3070"/>
                  </a:cubicBezTo>
                  <a:cubicBezTo>
                    <a:pt x="5859" y="3070"/>
                    <a:pt x="5971" y="3060"/>
                    <a:pt x="6073" y="3042"/>
                  </a:cubicBezTo>
                  <a:cubicBezTo>
                    <a:pt x="6287" y="3014"/>
                    <a:pt x="6501" y="2958"/>
                    <a:pt x="6706" y="2874"/>
                  </a:cubicBezTo>
                  <a:cubicBezTo>
                    <a:pt x="6724" y="2874"/>
                    <a:pt x="6743" y="2856"/>
                    <a:pt x="6743" y="2837"/>
                  </a:cubicBezTo>
                  <a:cubicBezTo>
                    <a:pt x="6752" y="2809"/>
                    <a:pt x="6752" y="2791"/>
                    <a:pt x="6743" y="2763"/>
                  </a:cubicBezTo>
                  <a:cubicBezTo>
                    <a:pt x="6733" y="2735"/>
                    <a:pt x="6696" y="2716"/>
                    <a:pt x="6668" y="2716"/>
                  </a:cubicBezTo>
                  <a:cubicBezTo>
                    <a:pt x="6659" y="2716"/>
                    <a:pt x="6650" y="2716"/>
                    <a:pt x="6640" y="2725"/>
                  </a:cubicBezTo>
                  <a:cubicBezTo>
                    <a:pt x="6566" y="2753"/>
                    <a:pt x="6501" y="2772"/>
                    <a:pt x="6417" y="2800"/>
                  </a:cubicBezTo>
                  <a:cubicBezTo>
                    <a:pt x="6334" y="2828"/>
                    <a:pt x="6287" y="2837"/>
                    <a:pt x="6222" y="2846"/>
                  </a:cubicBezTo>
                  <a:cubicBezTo>
                    <a:pt x="6287" y="2772"/>
                    <a:pt x="6343" y="2698"/>
                    <a:pt x="6399" y="2614"/>
                  </a:cubicBezTo>
                  <a:cubicBezTo>
                    <a:pt x="6501" y="2437"/>
                    <a:pt x="6585" y="2251"/>
                    <a:pt x="6640" y="2056"/>
                  </a:cubicBezTo>
                  <a:cubicBezTo>
                    <a:pt x="6696" y="1870"/>
                    <a:pt x="6733" y="1684"/>
                    <a:pt x="6733" y="1489"/>
                  </a:cubicBezTo>
                  <a:cubicBezTo>
                    <a:pt x="6724" y="1396"/>
                    <a:pt x="6715" y="1312"/>
                    <a:pt x="6696" y="1219"/>
                  </a:cubicBezTo>
                  <a:lnTo>
                    <a:pt x="6696" y="1219"/>
                  </a:lnTo>
                  <a:cubicBezTo>
                    <a:pt x="6706" y="1238"/>
                    <a:pt x="6715" y="1247"/>
                    <a:pt x="6724" y="1256"/>
                  </a:cubicBezTo>
                  <a:lnTo>
                    <a:pt x="6733" y="1275"/>
                  </a:lnTo>
                  <a:cubicBezTo>
                    <a:pt x="6752" y="1284"/>
                    <a:pt x="6771" y="1293"/>
                    <a:pt x="6799" y="1293"/>
                  </a:cubicBezTo>
                  <a:cubicBezTo>
                    <a:pt x="6817" y="1293"/>
                    <a:pt x="6836" y="1284"/>
                    <a:pt x="6854" y="1275"/>
                  </a:cubicBezTo>
                  <a:cubicBezTo>
                    <a:pt x="6873" y="1256"/>
                    <a:pt x="6882" y="1238"/>
                    <a:pt x="6882" y="1210"/>
                  </a:cubicBezTo>
                  <a:cubicBezTo>
                    <a:pt x="6882" y="1191"/>
                    <a:pt x="6873" y="1172"/>
                    <a:pt x="6854" y="1154"/>
                  </a:cubicBezTo>
                  <a:cubicBezTo>
                    <a:pt x="6817" y="1107"/>
                    <a:pt x="6761" y="1061"/>
                    <a:pt x="6715" y="1024"/>
                  </a:cubicBezTo>
                  <a:cubicBezTo>
                    <a:pt x="6631" y="1107"/>
                    <a:pt x="6538" y="1191"/>
                    <a:pt x="6445" y="1275"/>
                  </a:cubicBezTo>
                  <a:cubicBezTo>
                    <a:pt x="6175" y="1507"/>
                    <a:pt x="5869" y="1693"/>
                    <a:pt x="5534" y="1833"/>
                  </a:cubicBezTo>
                  <a:cubicBezTo>
                    <a:pt x="5292" y="1944"/>
                    <a:pt x="5032" y="2028"/>
                    <a:pt x="4762" y="2075"/>
                  </a:cubicBezTo>
                  <a:cubicBezTo>
                    <a:pt x="4632" y="2102"/>
                    <a:pt x="4502" y="2121"/>
                    <a:pt x="4371" y="2140"/>
                  </a:cubicBezTo>
                  <a:cubicBezTo>
                    <a:pt x="4311" y="2144"/>
                    <a:pt x="4248" y="2147"/>
                    <a:pt x="4185" y="2147"/>
                  </a:cubicBezTo>
                  <a:cubicBezTo>
                    <a:pt x="4123" y="2147"/>
                    <a:pt x="4060" y="2144"/>
                    <a:pt x="3999" y="2140"/>
                  </a:cubicBezTo>
                  <a:cubicBezTo>
                    <a:pt x="3739" y="2130"/>
                    <a:pt x="3488" y="2093"/>
                    <a:pt x="3237" y="2028"/>
                  </a:cubicBezTo>
                  <a:cubicBezTo>
                    <a:pt x="2977" y="1963"/>
                    <a:pt x="2716" y="1870"/>
                    <a:pt x="2474" y="1768"/>
                  </a:cubicBezTo>
                  <a:cubicBezTo>
                    <a:pt x="2214" y="1656"/>
                    <a:pt x="1963" y="1526"/>
                    <a:pt x="1721" y="1386"/>
                  </a:cubicBezTo>
                  <a:cubicBezTo>
                    <a:pt x="1479" y="1238"/>
                    <a:pt x="1247" y="1089"/>
                    <a:pt x="1024" y="921"/>
                  </a:cubicBezTo>
                  <a:cubicBezTo>
                    <a:pt x="652" y="652"/>
                    <a:pt x="317" y="336"/>
                    <a:pt x="1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47" name="Google Shape;2747;p70"/>
            <p:cNvSpPr/>
            <p:nvPr/>
          </p:nvSpPr>
          <p:spPr>
            <a:xfrm>
              <a:off x="4252385" y="2197612"/>
              <a:ext cx="153717" cy="106449"/>
            </a:xfrm>
            <a:custGeom>
              <a:avLst/>
              <a:gdLst/>
              <a:ahLst/>
              <a:cxnLst/>
              <a:rect l="l" t="t" r="r" b="b"/>
              <a:pathLst>
                <a:path w="4930" h="3414" extrusionOk="0">
                  <a:moveTo>
                    <a:pt x="4669" y="1"/>
                  </a:moveTo>
                  <a:cubicBezTo>
                    <a:pt x="4650" y="10"/>
                    <a:pt x="4632" y="29"/>
                    <a:pt x="4622" y="47"/>
                  </a:cubicBezTo>
                  <a:cubicBezTo>
                    <a:pt x="4613" y="66"/>
                    <a:pt x="4613" y="94"/>
                    <a:pt x="4622" y="112"/>
                  </a:cubicBezTo>
                  <a:cubicBezTo>
                    <a:pt x="4641" y="140"/>
                    <a:pt x="4650" y="168"/>
                    <a:pt x="4669" y="196"/>
                  </a:cubicBezTo>
                  <a:cubicBezTo>
                    <a:pt x="4576" y="187"/>
                    <a:pt x="4492" y="187"/>
                    <a:pt x="4399" y="187"/>
                  </a:cubicBezTo>
                  <a:cubicBezTo>
                    <a:pt x="4269" y="196"/>
                    <a:pt x="4139" y="215"/>
                    <a:pt x="3999" y="233"/>
                  </a:cubicBezTo>
                  <a:cubicBezTo>
                    <a:pt x="3665" y="289"/>
                    <a:pt x="3330" y="363"/>
                    <a:pt x="3004" y="466"/>
                  </a:cubicBezTo>
                  <a:cubicBezTo>
                    <a:pt x="2642" y="577"/>
                    <a:pt x="2279" y="707"/>
                    <a:pt x="1926" y="856"/>
                  </a:cubicBezTo>
                  <a:cubicBezTo>
                    <a:pt x="1591" y="996"/>
                    <a:pt x="1256" y="1172"/>
                    <a:pt x="949" y="1368"/>
                  </a:cubicBezTo>
                  <a:cubicBezTo>
                    <a:pt x="810" y="1451"/>
                    <a:pt x="679" y="1544"/>
                    <a:pt x="559" y="1647"/>
                  </a:cubicBezTo>
                  <a:cubicBezTo>
                    <a:pt x="438" y="1740"/>
                    <a:pt x="335" y="1842"/>
                    <a:pt x="252" y="1954"/>
                  </a:cubicBezTo>
                  <a:cubicBezTo>
                    <a:pt x="84" y="2139"/>
                    <a:pt x="1" y="2372"/>
                    <a:pt x="19" y="2614"/>
                  </a:cubicBezTo>
                  <a:cubicBezTo>
                    <a:pt x="29" y="2735"/>
                    <a:pt x="75" y="2846"/>
                    <a:pt x="149" y="2949"/>
                  </a:cubicBezTo>
                  <a:cubicBezTo>
                    <a:pt x="242" y="3088"/>
                    <a:pt x="373" y="3209"/>
                    <a:pt x="531" y="3283"/>
                  </a:cubicBezTo>
                  <a:cubicBezTo>
                    <a:pt x="614" y="3320"/>
                    <a:pt x="698" y="3348"/>
                    <a:pt x="791" y="3367"/>
                  </a:cubicBezTo>
                  <a:cubicBezTo>
                    <a:pt x="884" y="3395"/>
                    <a:pt x="977" y="3404"/>
                    <a:pt x="1070" y="3413"/>
                  </a:cubicBezTo>
                  <a:lnTo>
                    <a:pt x="1340" y="3413"/>
                  </a:lnTo>
                  <a:cubicBezTo>
                    <a:pt x="1461" y="3404"/>
                    <a:pt x="1572" y="3395"/>
                    <a:pt x="1693" y="3376"/>
                  </a:cubicBezTo>
                  <a:cubicBezTo>
                    <a:pt x="1907" y="3339"/>
                    <a:pt x="2130" y="3293"/>
                    <a:pt x="2335" y="3218"/>
                  </a:cubicBezTo>
                  <a:cubicBezTo>
                    <a:pt x="2539" y="3162"/>
                    <a:pt x="2744" y="3088"/>
                    <a:pt x="2939" y="3004"/>
                  </a:cubicBezTo>
                  <a:cubicBezTo>
                    <a:pt x="3116" y="2921"/>
                    <a:pt x="3293" y="2846"/>
                    <a:pt x="3451" y="2763"/>
                  </a:cubicBezTo>
                  <a:cubicBezTo>
                    <a:pt x="3599" y="2679"/>
                    <a:pt x="3739" y="2586"/>
                    <a:pt x="3878" y="2484"/>
                  </a:cubicBezTo>
                  <a:cubicBezTo>
                    <a:pt x="4055" y="2344"/>
                    <a:pt x="4223" y="2177"/>
                    <a:pt x="4371" y="2000"/>
                  </a:cubicBezTo>
                  <a:cubicBezTo>
                    <a:pt x="4529" y="1805"/>
                    <a:pt x="4650" y="1600"/>
                    <a:pt x="4753" y="1377"/>
                  </a:cubicBezTo>
                  <a:cubicBezTo>
                    <a:pt x="4855" y="1172"/>
                    <a:pt x="4911" y="940"/>
                    <a:pt x="4920" y="707"/>
                  </a:cubicBezTo>
                  <a:cubicBezTo>
                    <a:pt x="4929" y="484"/>
                    <a:pt x="4883" y="252"/>
                    <a:pt x="4771" y="47"/>
                  </a:cubicBezTo>
                  <a:cubicBezTo>
                    <a:pt x="4762" y="29"/>
                    <a:pt x="4753" y="10"/>
                    <a:pt x="4734" y="1"/>
                  </a:cubicBezTo>
                  <a:close/>
                </a:path>
              </a:pathLst>
            </a:custGeom>
            <a:solidFill>
              <a:srgbClr val="E3C8B3"/>
            </a:solidFill>
            <a:ln>
              <a:noFill/>
            </a:ln>
          </p:spPr>
          <p:txBody>
            <a:bodyPr spcFirstLastPara="1" wrap="square" lIns="91425" tIns="91425" rIns="91425" bIns="91425" anchor="ctr" anchorCtr="0">
              <a:noAutofit/>
            </a:bodyPr>
            <a:lstStyle/>
            <a:p>
              <a:endParaRPr/>
            </a:p>
          </p:txBody>
        </p:sp>
        <p:sp>
          <p:nvSpPr>
            <p:cNvPr id="2748" name="Google Shape;2748;p70"/>
            <p:cNvSpPr/>
            <p:nvPr/>
          </p:nvSpPr>
          <p:spPr>
            <a:xfrm>
              <a:off x="4178739" y="2402620"/>
              <a:ext cx="62672" cy="100930"/>
            </a:xfrm>
            <a:custGeom>
              <a:avLst/>
              <a:gdLst/>
              <a:ahLst/>
              <a:cxnLst/>
              <a:rect l="l" t="t" r="r" b="b"/>
              <a:pathLst>
                <a:path w="2010" h="3237" extrusionOk="0">
                  <a:moveTo>
                    <a:pt x="1269" y="0"/>
                  </a:moveTo>
                  <a:cubicBezTo>
                    <a:pt x="1201" y="0"/>
                    <a:pt x="1143" y="90"/>
                    <a:pt x="1210" y="149"/>
                  </a:cubicBezTo>
                  <a:lnTo>
                    <a:pt x="1200" y="158"/>
                  </a:lnTo>
                  <a:cubicBezTo>
                    <a:pt x="1117" y="261"/>
                    <a:pt x="1024" y="363"/>
                    <a:pt x="940" y="447"/>
                  </a:cubicBezTo>
                  <a:lnTo>
                    <a:pt x="912" y="484"/>
                  </a:lnTo>
                  <a:lnTo>
                    <a:pt x="800" y="605"/>
                  </a:lnTo>
                  <a:cubicBezTo>
                    <a:pt x="754" y="651"/>
                    <a:pt x="707" y="707"/>
                    <a:pt x="670" y="753"/>
                  </a:cubicBezTo>
                  <a:lnTo>
                    <a:pt x="624" y="819"/>
                  </a:lnTo>
                  <a:cubicBezTo>
                    <a:pt x="608" y="796"/>
                    <a:pt x="580" y="779"/>
                    <a:pt x="550" y="779"/>
                  </a:cubicBezTo>
                  <a:cubicBezTo>
                    <a:pt x="544" y="779"/>
                    <a:pt x="537" y="780"/>
                    <a:pt x="531" y="781"/>
                  </a:cubicBezTo>
                  <a:cubicBezTo>
                    <a:pt x="521" y="791"/>
                    <a:pt x="503" y="800"/>
                    <a:pt x="493" y="809"/>
                  </a:cubicBezTo>
                  <a:cubicBezTo>
                    <a:pt x="484" y="828"/>
                    <a:pt x="475" y="837"/>
                    <a:pt x="475" y="856"/>
                  </a:cubicBezTo>
                  <a:cubicBezTo>
                    <a:pt x="428" y="791"/>
                    <a:pt x="382" y="726"/>
                    <a:pt x="326" y="660"/>
                  </a:cubicBezTo>
                  <a:cubicBezTo>
                    <a:pt x="317" y="651"/>
                    <a:pt x="298" y="633"/>
                    <a:pt x="280" y="633"/>
                  </a:cubicBezTo>
                  <a:cubicBezTo>
                    <a:pt x="271" y="630"/>
                    <a:pt x="264" y="629"/>
                    <a:pt x="257" y="629"/>
                  </a:cubicBezTo>
                  <a:cubicBezTo>
                    <a:pt x="241" y="629"/>
                    <a:pt x="228" y="635"/>
                    <a:pt x="215" y="642"/>
                  </a:cubicBezTo>
                  <a:cubicBezTo>
                    <a:pt x="205" y="651"/>
                    <a:pt x="205" y="651"/>
                    <a:pt x="196" y="660"/>
                  </a:cubicBezTo>
                  <a:lnTo>
                    <a:pt x="196" y="670"/>
                  </a:lnTo>
                  <a:cubicBezTo>
                    <a:pt x="168" y="698"/>
                    <a:pt x="168" y="735"/>
                    <a:pt x="196" y="763"/>
                  </a:cubicBezTo>
                  <a:cubicBezTo>
                    <a:pt x="280" y="856"/>
                    <a:pt x="345" y="958"/>
                    <a:pt x="410" y="1060"/>
                  </a:cubicBezTo>
                  <a:cubicBezTo>
                    <a:pt x="419" y="1079"/>
                    <a:pt x="428" y="1107"/>
                    <a:pt x="438" y="1125"/>
                  </a:cubicBezTo>
                  <a:cubicBezTo>
                    <a:pt x="438" y="1153"/>
                    <a:pt x="447" y="1172"/>
                    <a:pt x="466" y="1191"/>
                  </a:cubicBezTo>
                  <a:cubicBezTo>
                    <a:pt x="466" y="1209"/>
                    <a:pt x="475" y="1237"/>
                    <a:pt x="475" y="1256"/>
                  </a:cubicBezTo>
                  <a:lnTo>
                    <a:pt x="475" y="1228"/>
                  </a:lnTo>
                  <a:cubicBezTo>
                    <a:pt x="475" y="1256"/>
                    <a:pt x="484" y="1284"/>
                    <a:pt x="493" y="1321"/>
                  </a:cubicBezTo>
                  <a:cubicBezTo>
                    <a:pt x="484" y="1386"/>
                    <a:pt x="466" y="1451"/>
                    <a:pt x="447" y="1535"/>
                  </a:cubicBezTo>
                  <a:cubicBezTo>
                    <a:pt x="438" y="1572"/>
                    <a:pt x="428" y="1609"/>
                    <a:pt x="410" y="1646"/>
                  </a:cubicBezTo>
                  <a:cubicBezTo>
                    <a:pt x="382" y="1739"/>
                    <a:pt x="335" y="1832"/>
                    <a:pt x="298" y="1916"/>
                  </a:cubicBezTo>
                  <a:lnTo>
                    <a:pt x="242" y="2046"/>
                  </a:lnTo>
                  <a:cubicBezTo>
                    <a:pt x="168" y="2195"/>
                    <a:pt x="103" y="2362"/>
                    <a:pt x="47" y="2520"/>
                  </a:cubicBezTo>
                  <a:cubicBezTo>
                    <a:pt x="29" y="2604"/>
                    <a:pt x="19" y="2678"/>
                    <a:pt x="10" y="2753"/>
                  </a:cubicBezTo>
                  <a:cubicBezTo>
                    <a:pt x="1" y="2827"/>
                    <a:pt x="10" y="2892"/>
                    <a:pt x="29" y="2957"/>
                  </a:cubicBezTo>
                  <a:cubicBezTo>
                    <a:pt x="47" y="3023"/>
                    <a:pt x="84" y="3088"/>
                    <a:pt x="140" y="3125"/>
                  </a:cubicBezTo>
                  <a:cubicBezTo>
                    <a:pt x="205" y="3181"/>
                    <a:pt x="270" y="3208"/>
                    <a:pt x="345" y="3227"/>
                  </a:cubicBezTo>
                  <a:cubicBezTo>
                    <a:pt x="391" y="3236"/>
                    <a:pt x="438" y="3236"/>
                    <a:pt x="484" y="3236"/>
                  </a:cubicBezTo>
                  <a:cubicBezTo>
                    <a:pt x="521" y="3236"/>
                    <a:pt x="559" y="3236"/>
                    <a:pt x="596" y="3227"/>
                  </a:cubicBezTo>
                  <a:cubicBezTo>
                    <a:pt x="679" y="3218"/>
                    <a:pt x="754" y="3190"/>
                    <a:pt x="819" y="3153"/>
                  </a:cubicBezTo>
                  <a:cubicBezTo>
                    <a:pt x="903" y="3106"/>
                    <a:pt x="968" y="3060"/>
                    <a:pt x="1033" y="2995"/>
                  </a:cubicBezTo>
                  <a:cubicBezTo>
                    <a:pt x="1107" y="2939"/>
                    <a:pt x="1172" y="2874"/>
                    <a:pt x="1237" y="2799"/>
                  </a:cubicBezTo>
                  <a:cubicBezTo>
                    <a:pt x="1256" y="2771"/>
                    <a:pt x="1284" y="2744"/>
                    <a:pt x="1303" y="2716"/>
                  </a:cubicBezTo>
                  <a:cubicBezTo>
                    <a:pt x="1414" y="2576"/>
                    <a:pt x="1507" y="2437"/>
                    <a:pt x="1591" y="2279"/>
                  </a:cubicBezTo>
                  <a:cubicBezTo>
                    <a:pt x="1693" y="2102"/>
                    <a:pt x="1777" y="1907"/>
                    <a:pt x="1851" y="1711"/>
                  </a:cubicBezTo>
                  <a:cubicBezTo>
                    <a:pt x="1898" y="1581"/>
                    <a:pt x="1926" y="1451"/>
                    <a:pt x="1953" y="1311"/>
                  </a:cubicBezTo>
                  <a:cubicBezTo>
                    <a:pt x="2009" y="1088"/>
                    <a:pt x="2000" y="856"/>
                    <a:pt x="1907" y="642"/>
                  </a:cubicBezTo>
                  <a:cubicBezTo>
                    <a:pt x="1842" y="512"/>
                    <a:pt x="1758" y="409"/>
                    <a:pt x="1656" y="307"/>
                  </a:cubicBezTo>
                  <a:cubicBezTo>
                    <a:pt x="1572" y="233"/>
                    <a:pt x="1489" y="158"/>
                    <a:pt x="1396" y="93"/>
                  </a:cubicBezTo>
                  <a:lnTo>
                    <a:pt x="1321" y="19"/>
                  </a:lnTo>
                  <a:cubicBezTo>
                    <a:pt x="1304" y="6"/>
                    <a:pt x="1287" y="0"/>
                    <a:pt x="126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49" name="Google Shape;2749;p70"/>
            <p:cNvSpPr/>
            <p:nvPr/>
          </p:nvSpPr>
          <p:spPr>
            <a:xfrm>
              <a:off x="4195264" y="2418553"/>
              <a:ext cx="46427" cy="85277"/>
            </a:xfrm>
            <a:custGeom>
              <a:avLst/>
              <a:gdLst/>
              <a:ahLst/>
              <a:cxnLst/>
              <a:rect l="l" t="t" r="r" b="b"/>
              <a:pathLst>
                <a:path w="1489" h="2735" extrusionOk="0">
                  <a:moveTo>
                    <a:pt x="1293" y="1"/>
                  </a:moveTo>
                  <a:lnTo>
                    <a:pt x="1293" y="47"/>
                  </a:lnTo>
                  <a:lnTo>
                    <a:pt x="1303" y="47"/>
                  </a:lnTo>
                  <a:cubicBezTo>
                    <a:pt x="1303" y="224"/>
                    <a:pt x="1293" y="391"/>
                    <a:pt x="1265" y="568"/>
                  </a:cubicBezTo>
                  <a:cubicBezTo>
                    <a:pt x="1228" y="800"/>
                    <a:pt x="1163" y="1033"/>
                    <a:pt x="1070" y="1247"/>
                  </a:cubicBezTo>
                  <a:cubicBezTo>
                    <a:pt x="828" y="1823"/>
                    <a:pt x="466" y="2335"/>
                    <a:pt x="1" y="2735"/>
                  </a:cubicBezTo>
                  <a:lnTo>
                    <a:pt x="75" y="2725"/>
                  </a:lnTo>
                  <a:cubicBezTo>
                    <a:pt x="149" y="2716"/>
                    <a:pt x="224" y="2688"/>
                    <a:pt x="289" y="2642"/>
                  </a:cubicBezTo>
                  <a:cubicBezTo>
                    <a:pt x="373" y="2605"/>
                    <a:pt x="438" y="2558"/>
                    <a:pt x="512" y="2493"/>
                  </a:cubicBezTo>
                  <a:cubicBezTo>
                    <a:pt x="577" y="2437"/>
                    <a:pt x="642" y="2372"/>
                    <a:pt x="707" y="2298"/>
                  </a:cubicBezTo>
                  <a:cubicBezTo>
                    <a:pt x="735" y="2270"/>
                    <a:pt x="754" y="2242"/>
                    <a:pt x="782" y="2214"/>
                  </a:cubicBezTo>
                  <a:cubicBezTo>
                    <a:pt x="884" y="2074"/>
                    <a:pt x="977" y="1935"/>
                    <a:pt x="1061" y="1777"/>
                  </a:cubicBezTo>
                  <a:cubicBezTo>
                    <a:pt x="1163" y="1591"/>
                    <a:pt x="1256" y="1405"/>
                    <a:pt x="1321" y="1200"/>
                  </a:cubicBezTo>
                  <a:cubicBezTo>
                    <a:pt x="1368" y="1079"/>
                    <a:pt x="1396" y="940"/>
                    <a:pt x="1423" y="810"/>
                  </a:cubicBezTo>
                  <a:cubicBezTo>
                    <a:pt x="1489" y="587"/>
                    <a:pt x="1470" y="345"/>
                    <a:pt x="1377" y="131"/>
                  </a:cubicBezTo>
                  <a:cubicBezTo>
                    <a:pt x="1349" y="84"/>
                    <a:pt x="1330" y="47"/>
                    <a:pt x="129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50" name="Google Shape;2750;p70"/>
            <p:cNvSpPr/>
            <p:nvPr/>
          </p:nvSpPr>
          <p:spPr>
            <a:xfrm>
              <a:off x="4183104" y="2461862"/>
              <a:ext cx="19830" cy="7421"/>
            </a:xfrm>
            <a:custGeom>
              <a:avLst/>
              <a:gdLst/>
              <a:ahLst/>
              <a:cxnLst/>
              <a:rect l="l" t="t" r="r" b="b"/>
              <a:pathLst>
                <a:path w="636" h="238" extrusionOk="0">
                  <a:moveTo>
                    <a:pt x="424" y="1"/>
                  </a:moveTo>
                  <a:cubicBezTo>
                    <a:pt x="299" y="1"/>
                    <a:pt x="174" y="29"/>
                    <a:pt x="56" y="81"/>
                  </a:cubicBezTo>
                  <a:cubicBezTo>
                    <a:pt x="47" y="90"/>
                    <a:pt x="37" y="100"/>
                    <a:pt x="28" y="109"/>
                  </a:cubicBezTo>
                  <a:cubicBezTo>
                    <a:pt x="9" y="127"/>
                    <a:pt x="0" y="165"/>
                    <a:pt x="19" y="193"/>
                  </a:cubicBezTo>
                  <a:cubicBezTo>
                    <a:pt x="32" y="220"/>
                    <a:pt x="61" y="237"/>
                    <a:pt x="93" y="237"/>
                  </a:cubicBezTo>
                  <a:cubicBezTo>
                    <a:pt x="105" y="237"/>
                    <a:pt x="118" y="235"/>
                    <a:pt x="130" y="230"/>
                  </a:cubicBezTo>
                  <a:cubicBezTo>
                    <a:pt x="158" y="220"/>
                    <a:pt x="195" y="202"/>
                    <a:pt x="223" y="193"/>
                  </a:cubicBezTo>
                  <a:cubicBezTo>
                    <a:pt x="279" y="174"/>
                    <a:pt x="326" y="165"/>
                    <a:pt x="381" y="165"/>
                  </a:cubicBezTo>
                  <a:cubicBezTo>
                    <a:pt x="428" y="165"/>
                    <a:pt x="465" y="165"/>
                    <a:pt x="512" y="174"/>
                  </a:cubicBezTo>
                  <a:cubicBezTo>
                    <a:pt x="517" y="175"/>
                    <a:pt x="522" y="175"/>
                    <a:pt x="527" y="175"/>
                  </a:cubicBezTo>
                  <a:cubicBezTo>
                    <a:pt x="625" y="175"/>
                    <a:pt x="636" y="7"/>
                    <a:pt x="521" y="7"/>
                  </a:cubicBezTo>
                  <a:cubicBezTo>
                    <a:pt x="489" y="3"/>
                    <a:pt x="456" y="1"/>
                    <a:pt x="424" y="1"/>
                  </a:cubicBezTo>
                  <a:close/>
                </a:path>
              </a:pathLst>
            </a:custGeom>
            <a:solidFill>
              <a:srgbClr val="DDC3AE"/>
            </a:solidFill>
            <a:ln>
              <a:noFill/>
            </a:ln>
          </p:spPr>
          <p:txBody>
            <a:bodyPr spcFirstLastPara="1" wrap="square" lIns="91425" tIns="91425" rIns="91425" bIns="91425" anchor="ctr" anchorCtr="0">
              <a:noAutofit/>
            </a:bodyPr>
            <a:lstStyle/>
            <a:p>
              <a:endParaRPr/>
            </a:p>
          </p:txBody>
        </p:sp>
        <p:sp>
          <p:nvSpPr>
            <p:cNvPr id="2751" name="Google Shape;2751;p70"/>
            <p:cNvSpPr/>
            <p:nvPr/>
          </p:nvSpPr>
          <p:spPr>
            <a:xfrm>
              <a:off x="4186285" y="2452009"/>
              <a:ext cx="17929" cy="7390"/>
            </a:xfrm>
            <a:custGeom>
              <a:avLst/>
              <a:gdLst/>
              <a:ahLst/>
              <a:cxnLst/>
              <a:rect l="l" t="t" r="r" b="b"/>
              <a:pathLst>
                <a:path w="575" h="237" extrusionOk="0">
                  <a:moveTo>
                    <a:pt x="384" y="1"/>
                  </a:moveTo>
                  <a:cubicBezTo>
                    <a:pt x="266" y="1"/>
                    <a:pt x="151" y="29"/>
                    <a:pt x="47" y="81"/>
                  </a:cubicBezTo>
                  <a:cubicBezTo>
                    <a:pt x="38" y="90"/>
                    <a:pt x="28" y="99"/>
                    <a:pt x="19" y="109"/>
                  </a:cubicBezTo>
                  <a:cubicBezTo>
                    <a:pt x="19" y="118"/>
                    <a:pt x="10" y="127"/>
                    <a:pt x="10" y="127"/>
                  </a:cubicBezTo>
                  <a:cubicBezTo>
                    <a:pt x="0" y="155"/>
                    <a:pt x="0" y="174"/>
                    <a:pt x="10" y="192"/>
                  </a:cubicBezTo>
                  <a:cubicBezTo>
                    <a:pt x="23" y="220"/>
                    <a:pt x="52" y="237"/>
                    <a:pt x="84" y="237"/>
                  </a:cubicBezTo>
                  <a:cubicBezTo>
                    <a:pt x="96" y="237"/>
                    <a:pt x="109" y="235"/>
                    <a:pt x="121" y="230"/>
                  </a:cubicBezTo>
                  <a:cubicBezTo>
                    <a:pt x="149" y="211"/>
                    <a:pt x="186" y="192"/>
                    <a:pt x="224" y="183"/>
                  </a:cubicBezTo>
                  <a:cubicBezTo>
                    <a:pt x="270" y="174"/>
                    <a:pt x="307" y="165"/>
                    <a:pt x="354" y="165"/>
                  </a:cubicBezTo>
                  <a:lnTo>
                    <a:pt x="456" y="165"/>
                  </a:lnTo>
                  <a:cubicBezTo>
                    <a:pt x="459" y="165"/>
                    <a:pt x="462" y="165"/>
                    <a:pt x="465" y="165"/>
                  </a:cubicBezTo>
                  <a:cubicBezTo>
                    <a:pt x="568" y="165"/>
                    <a:pt x="574" y="15"/>
                    <a:pt x="475" y="6"/>
                  </a:cubicBezTo>
                  <a:cubicBezTo>
                    <a:pt x="444" y="3"/>
                    <a:pt x="414" y="1"/>
                    <a:pt x="384" y="1"/>
                  </a:cubicBezTo>
                  <a:close/>
                </a:path>
              </a:pathLst>
            </a:custGeom>
            <a:solidFill>
              <a:srgbClr val="DDC3AE"/>
            </a:solidFill>
            <a:ln>
              <a:noFill/>
            </a:ln>
          </p:spPr>
          <p:txBody>
            <a:bodyPr spcFirstLastPara="1" wrap="square" lIns="91425" tIns="91425" rIns="91425" bIns="91425" anchor="ctr" anchorCtr="0">
              <a:noAutofit/>
            </a:bodyPr>
            <a:lstStyle/>
            <a:p>
              <a:endParaRPr/>
            </a:p>
          </p:txBody>
        </p:sp>
        <p:sp>
          <p:nvSpPr>
            <p:cNvPr id="2752" name="Google Shape;2752;p70"/>
            <p:cNvSpPr/>
            <p:nvPr/>
          </p:nvSpPr>
          <p:spPr>
            <a:xfrm>
              <a:off x="4189746" y="2442188"/>
              <a:ext cx="18022" cy="8294"/>
            </a:xfrm>
            <a:custGeom>
              <a:avLst/>
              <a:gdLst/>
              <a:ahLst/>
              <a:cxnLst/>
              <a:rect l="l" t="t" r="r" b="b"/>
              <a:pathLst>
                <a:path w="578" h="266" extrusionOk="0">
                  <a:moveTo>
                    <a:pt x="378" y="1"/>
                  </a:moveTo>
                  <a:cubicBezTo>
                    <a:pt x="338" y="1"/>
                    <a:pt x="299" y="5"/>
                    <a:pt x="261" y="15"/>
                  </a:cubicBezTo>
                  <a:cubicBezTo>
                    <a:pt x="178" y="33"/>
                    <a:pt x="103" y="70"/>
                    <a:pt x="38" y="117"/>
                  </a:cubicBezTo>
                  <a:cubicBezTo>
                    <a:pt x="29" y="117"/>
                    <a:pt x="29" y="126"/>
                    <a:pt x="20" y="126"/>
                  </a:cubicBezTo>
                  <a:cubicBezTo>
                    <a:pt x="1" y="154"/>
                    <a:pt x="1" y="201"/>
                    <a:pt x="20" y="228"/>
                  </a:cubicBezTo>
                  <a:lnTo>
                    <a:pt x="20" y="238"/>
                  </a:lnTo>
                  <a:cubicBezTo>
                    <a:pt x="29" y="247"/>
                    <a:pt x="57" y="256"/>
                    <a:pt x="75" y="266"/>
                  </a:cubicBezTo>
                  <a:cubicBezTo>
                    <a:pt x="94" y="266"/>
                    <a:pt x="113" y="256"/>
                    <a:pt x="131" y="247"/>
                  </a:cubicBezTo>
                  <a:lnTo>
                    <a:pt x="150" y="238"/>
                  </a:lnTo>
                  <a:cubicBezTo>
                    <a:pt x="187" y="210"/>
                    <a:pt x="224" y="191"/>
                    <a:pt x="261" y="182"/>
                  </a:cubicBezTo>
                  <a:cubicBezTo>
                    <a:pt x="299" y="173"/>
                    <a:pt x="336" y="163"/>
                    <a:pt x="373" y="163"/>
                  </a:cubicBezTo>
                  <a:cubicBezTo>
                    <a:pt x="410" y="163"/>
                    <a:pt x="447" y="173"/>
                    <a:pt x="485" y="173"/>
                  </a:cubicBezTo>
                  <a:cubicBezTo>
                    <a:pt x="489" y="174"/>
                    <a:pt x="494" y="174"/>
                    <a:pt x="499" y="174"/>
                  </a:cubicBezTo>
                  <a:cubicBezTo>
                    <a:pt x="538" y="174"/>
                    <a:pt x="568" y="140"/>
                    <a:pt x="568" y="98"/>
                  </a:cubicBezTo>
                  <a:cubicBezTo>
                    <a:pt x="578" y="80"/>
                    <a:pt x="568" y="61"/>
                    <a:pt x="550" y="42"/>
                  </a:cubicBezTo>
                  <a:cubicBezTo>
                    <a:pt x="540" y="24"/>
                    <a:pt x="522" y="15"/>
                    <a:pt x="494" y="15"/>
                  </a:cubicBezTo>
                  <a:cubicBezTo>
                    <a:pt x="457" y="5"/>
                    <a:pt x="417" y="1"/>
                    <a:pt x="378" y="1"/>
                  </a:cubicBezTo>
                  <a:close/>
                </a:path>
              </a:pathLst>
            </a:custGeom>
            <a:solidFill>
              <a:srgbClr val="DDC3AE"/>
            </a:solidFill>
            <a:ln>
              <a:noFill/>
            </a:ln>
          </p:spPr>
          <p:txBody>
            <a:bodyPr spcFirstLastPara="1" wrap="square" lIns="91425" tIns="91425" rIns="91425" bIns="91425" anchor="ctr" anchorCtr="0">
              <a:noAutofit/>
            </a:bodyPr>
            <a:lstStyle/>
            <a:p>
              <a:endParaRPr/>
            </a:p>
          </p:txBody>
        </p:sp>
        <p:sp>
          <p:nvSpPr>
            <p:cNvPr id="2753" name="Google Shape;2753;p70"/>
            <p:cNvSpPr/>
            <p:nvPr/>
          </p:nvSpPr>
          <p:spPr>
            <a:xfrm>
              <a:off x="4112358" y="2227202"/>
              <a:ext cx="159205" cy="176323"/>
            </a:xfrm>
            <a:custGeom>
              <a:avLst/>
              <a:gdLst/>
              <a:ahLst/>
              <a:cxnLst/>
              <a:rect l="l" t="t" r="r" b="b"/>
              <a:pathLst>
                <a:path w="5106" h="5655" extrusionOk="0">
                  <a:moveTo>
                    <a:pt x="3339" y="0"/>
                  </a:moveTo>
                  <a:lnTo>
                    <a:pt x="3348" y="9"/>
                  </a:lnTo>
                  <a:cubicBezTo>
                    <a:pt x="3190" y="9"/>
                    <a:pt x="3022" y="28"/>
                    <a:pt x="2846" y="47"/>
                  </a:cubicBezTo>
                  <a:cubicBezTo>
                    <a:pt x="2492" y="84"/>
                    <a:pt x="2130" y="158"/>
                    <a:pt x="1786" y="270"/>
                  </a:cubicBezTo>
                  <a:cubicBezTo>
                    <a:pt x="1460" y="363"/>
                    <a:pt x="1144" y="502"/>
                    <a:pt x="856" y="688"/>
                  </a:cubicBezTo>
                  <a:cubicBezTo>
                    <a:pt x="595" y="856"/>
                    <a:pt x="372" y="1088"/>
                    <a:pt x="214" y="1358"/>
                  </a:cubicBezTo>
                  <a:cubicBezTo>
                    <a:pt x="140" y="1488"/>
                    <a:pt x="84" y="1637"/>
                    <a:pt x="47" y="1786"/>
                  </a:cubicBezTo>
                  <a:cubicBezTo>
                    <a:pt x="9" y="1944"/>
                    <a:pt x="0" y="2111"/>
                    <a:pt x="19" y="2279"/>
                  </a:cubicBezTo>
                  <a:cubicBezTo>
                    <a:pt x="28" y="2464"/>
                    <a:pt x="65" y="2660"/>
                    <a:pt x="130" y="2836"/>
                  </a:cubicBezTo>
                  <a:cubicBezTo>
                    <a:pt x="233" y="3125"/>
                    <a:pt x="363" y="3394"/>
                    <a:pt x="530" y="3655"/>
                  </a:cubicBezTo>
                  <a:cubicBezTo>
                    <a:pt x="651" y="3841"/>
                    <a:pt x="791" y="4036"/>
                    <a:pt x="911" y="4194"/>
                  </a:cubicBezTo>
                  <a:lnTo>
                    <a:pt x="1079" y="4427"/>
                  </a:lnTo>
                  <a:cubicBezTo>
                    <a:pt x="1116" y="4492"/>
                    <a:pt x="1153" y="4548"/>
                    <a:pt x="1190" y="4603"/>
                  </a:cubicBezTo>
                  <a:lnTo>
                    <a:pt x="1200" y="4622"/>
                  </a:lnTo>
                  <a:lnTo>
                    <a:pt x="1209" y="4650"/>
                  </a:lnTo>
                  <a:lnTo>
                    <a:pt x="1237" y="4678"/>
                  </a:lnTo>
                  <a:cubicBezTo>
                    <a:pt x="1274" y="4752"/>
                    <a:pt x="1321" y="4817"/>
                    <a:pt x="1367" y="4892"/>
                  </a:cubicBezTo>
                  <a:cubicBezTo>
                    <a:pt x="1432" y="4994"/>
                    <a:pt x="1497" y="5087"/>
                    <a:pt x="1562" y="5180"/>
                  </a:cubicBezTo>
                  <a:cubicBezTo>
                    <a:pt x="1627" y="5264"/>
                    <a:pt x="1702" y="5347"/>
                    <a:pt x="1767" y="5431"/>
                  </a:cubicBezTo>
                  <a:cubicBezTo>
                    <a:pt x="1832" y="5496"/>
                    <a:pt x="1906" y="5552"/>
                    <a:pt x="1990" y="5598"/>
                  </a:cubicBezTo>
                  <a:cubicBezTo>
                    <a:pt x="2027" y="5617"/>
                    <a:pt x="2055" y="5636"/>
                    <a:pt x="2102" y="5645"/>
                  </a:cubicBezTo>
                  <a:cubicBezTo>
                    <a:pt x="2139" y="5654"/>
                    <a:pt x="2176" y="5654"/>
                    <a:pt x="2213" y="5654"/>
                  </a:cubicBezTo>
                  <a:lnTo>
                    <a:pt x="2232" y="5654"/>
                  </a:lnTo>
                  <a:cubicBezTo>
                    <a:pt x="2362" y="5645"/>
                    <a:pt x="2492" y="5589"/>
                    <a:pt x="2585" y="5487"/>
                  </a:cubicBezTo>
                  <a:cubicBezTo>
                    <a:pt x="2688" y="5375"/>
                    <a:pt x="2762" y="5236"/>
                    <a:pt x="2808" y="5087"/>
                  </a:cubicBezTo>
                  <a:cubicBezTo>
                    <a:pt x="2864" y="4882"/>
                    <a:pt x="2911" y="4678"/>
                    <a:pt x="2939" y="4464"/>
                  </a:cubicBezTo>
                  <a:cubicBezTo>
                    <a:pt x="2957" y="4362"/>
                    <a:pt x="2967" y="4250"/>
                    <a:pt x="2985" y="4148"/>
                  </a:cubicBezTo>
                  <a:cubicBezTo>
                    <a:pt x="2994" y="4036"/>
                    <a:pt x="3013" y="3924"/>
                    <a:pt x="3022" y="3822"/>
                  </a:cubicBezTo>
                  <a:lnTo>
                    <a:pt x="3022" y="3822"/>
                  </a:lnTo>
                  <a:lnTo>
                    <a:pt x="3013" y="3841"/>
                  </a:lnTo>
                  <a:lnTo>
                    <a:pt x="3022" y="3804"/>
                  </a:lnTo>
                  <a:cubicBezTo>
                    <a:pt x="3041" y="3738"/>
                    <a:pt x="3050" y="3664"/>
                    <a:pt x="3069" y="3599"/>
                  </a:cubicBezTo>
                  <a:cubicBezTo>
                    <a:pt x="3078" y="3525"/>
                    <a:pt x="3097" y="3460"/>
                    <a:pt x="3125" y="3404"/>
                  </a:cubicBezTo>
                  <a:cubicBezTo>
                    <a:pt x="3143" y="3348"/>
                    <a:pt x="3180" y="3301"/>
                    <a:pt x="3208" y="3264"/>
                  </a:cubicBezTo>
                  <a:cubicBezTo>
                    <a:pt x="3320" y="3134"/>
                    <a:pt x="3432" y="3013"/>
                    <a:pt x="3562" y="2902"/>
                  </a:cubicBezTo>
                  <a:cubicBezTo>
                    <a:pt x="3664" y="2809"/>
                    <a:pt x="3757" y="2716"/>
                    <a:pt x="3859" y="2632"/>
                  </a:cubicBezTo>
                  <a:lnTo>
                    <a:pt x="3906" y="2595"/>
                  </a:lnTo>
                  <a:lnTo>
                    <a:pt x="3943" y="2557"/>
                  </a:lnTo>
                  <a:lnTo>
                    <a:pt x="4017" y="2483"/>
                  </a:lnTo>
                  <a:cubicBezTo>
                    <a:pt x="4157" y="2362"/>
                    <a:pt x="4324" y="2213"/>
                    <a:pt x="4482" y="2046"/>
                  </a:cubicBezTo>
                  <a:cubicBezTo>
                    <a:pt x="4631" y="1897"/>
                    <a:pt x="4761" y="1730"/>
                    <a:pt x="4873" y="1562"/>
                  </a:cubicBezTo>
                  <a:cubicBezTo>
                    <a:pt x="4957" y="1423"/>
                    <a:pt x="5022" y="1274"/>
                    <a:pt x="5068" y="1116"/>
                  </a:cubicBezTo>
                  <a:cubicBezTo>
                    <a:pt x="5105" y="967"/>
                    <a:pt x="5105" y="809"/>
                    <a:pt x="5068" y="651"/>
                  </a:cubicBezTo>
                  <a:cubicBezTo>
                    <a:pt x="5040" y="567"/>
                    <a:pt x="5003" y="484"/>
                    <a:pt x="4957" y="400"/>
                  </a:cubicBezTo>
                  <a:cubicBezTo>
                    <a:pt x="4919" y="344"/>
                    <a:pt x="4882" y="298"/>
                    <a:pt x="4836" y="251"/>
                  </a:cubicBezTo>
                  <a:cubicBezTo>
                    <a:pt x="4845" y="242"/>
                    <a:pt x="4845" y="233"/>
                    <a:pt x="4854" y="223"/>
                  </a:cubicBezTo>
                  <a:cubicBezTo>
                    <a:pt x="4854" y="205"/>
                    <a:pt x="4854" y="177"/>
                    <a:pt x="4845" y="158"/>
                  </a:cubicBezTo>
                  <a:cubicBezTo>
                    <a:pt x="4826" y="140"/>
                    <a:pt x="4808" y="130"/>
                    <a:pt x="4789" y="121"/>
                  </a:cubicBezTo>
                  <a:cubicBezTo>
                    <a:pt x="4706" y="102"/>
                    <a:pt x="4613" y="84"/>
                    <a:pt x="4529" y="65"/>
                  </a:cubicBezTo>
                  <a:cubicBezTo>
                    <a:pt x="4482" y="56"/>
                    <a:pt x="4445" y="47"/>
                    <a:pt x="4408" y="37"/>
                  </a:cubicBezTo>
                  <a:cubicBezTo>
                    <a:pt x="4347" y="24"/>
                    <a:pt x="4285" y="15"/>
                    <a:pt x="4228" y="15"/>
                  </a:cubicBezTo>
                  <a:cubicBezTo>
                    <a:pt x="4207" y="15"/>
                    <a:pt x="4186" y="16"/>
                    <a:pt x="4166" y="19"/>
                  </a:cubicBezTo>
                  <a:lnTo>
                    <a:pt x="4120" y="19"/>
                  </a:lnTo>
                  <a:cubicBezTo>
                    <a:pt x="4045" y="9"/>
                    <a:pt x="3971" y="9"/>
                    <a:pt x="3896" y="0"/>
                  </a:cubicBezTo>
                  <a:close/>
                </a:path>
              </a:pathLst>
            </a:custGeom>
            <a:solidFill>
              <a:srgbClr val="E0A54E"/>
            </a:solidFill>
            <a:ln>
              <a:noFill/>
            </a:ln>
          </p:spPr>
          <p:txBody>
            <a:bodyPr spcFirstLastPara="1" wrap="square" lIns="91425" tIns="91425" rIns="91425" bIns="91425" anchor="ctr" anchorCtr="0">
              <a:noAutofit/>
            </a:bodyPr>
            <a:lstStyle/>
            <a:p>
              <a:endParaRPr/>
            </a:p>
          </p:txBody>
        </p:sp>
        <p:sp>
          <p:nvSpPr>
            <p:cNvPr id="2754" name="Google Shape;2754;p70"/>
            <p:cNvSpPr/>
            <p:nvPr/>
          </p:nvSpPr>
          <p:spPr>
            <a:xfrm>
              <a:off x="4229468" y="2031174"/>
              <a:ext cx="174296" cy="251997"/>
            </a:xfrm>
            <a:custGeom>
              <a:avLst/>
              <a:gdLst/>
              <a:ahLst/>
              <a:cxnLst/>
              <a:rect l="l" t="t" r="r" b="b"/>
              <a:pathLst>
                <a:path w="5590" h="8082" extrusionOk="0">
                  <a:moveTo>
                    <a:pt x="2493" y="1"/>
                  </a:moveTo>
                  <a:cubicBezTo>
                    <a:pt x="2447" y="10"/>
                    <a:pt x="2391" y="19"/>
                    <a:pt x="2344" y="29"/>
                  </a:cubicBezTo>
                  <a:cubicBezTo>
                    <a:pt x="2326" y="47"/>
                    <a:pt x="2317" y="66"/>
                    <a:pt x="2317" y="85"/>
                  </a:cubicBezTo>
                  <a:cubicBezTo>
                    <a:pt x="2307" y="112"/>
                    <a:pt x="2307" y="140"/>
                    <a:pt x="2298" y="159"/>
                  </a:cubicBezTo>
                  <a:cubicBezTo>
                    <a:pt x="2279" y="215"/>
                    <a:pt x="2261" y="261"/>
                    <a:pt x="2233" y="317"/>
                  </a:cubicBezTo>
                  <a:cubicBezTo>
                    <a:pt x="2177" y="391"/>
                    <a:pt x="2121" y="457"/>
                    <a:pt x="2056" y="522"/>
                  </a:cubicBezTo>
                  <a:cubicBezTo>
                    <a:pt x="1972" y="596"/>
                    <a:pt x="1879" y="670"/>
                    <a:pt x="1777" y="726"/>
                  </a:cubicBezTo>
                  <a:cubicBezTo>
                    <a:pt x="1684" y="773"/>
                    <a:pt x="1582" y="819"/>
                    <a:pt x="1489" y="847"/>
                  </a:cubicBezTo>
                  <a:lnTo>
                    <a:pt x="1480" y="847"/>
                  </a:lnTo>
                  <a:cubicBezTo>
                    <a:pt x="1424" y="856"/>
                    <a:pt x="1368" y="856"/>
                    <a:pt x="1312" y="866"/>
                  </a:cubicBezTo>
                  <a:lnTo>
                    <a:pt x="1266" y="866"/>
                  </a:lnTo>
                  <a:cubicBezTo>
                    <a:pt x="1210" y="856"/>
                    <a:pt x="1163" y="856"/>
                    <a:pt x="1126" y="838"/>
                  </a:cubicBezTo>
                  <a:cubicBezTo>
                    <a:pt x="1089" y="829"/>
                    <a:pt x="1052" y="819"/>
                    <a:pt x="1024" y="801"/>
                  </a:cubicBezTo>
                  <a:cubicBezTo>
                    <a:pt x="996" y="773"/>
                    <a:pt x="959" y="754"/>
                    <a:pt x="940" y="726"/>
                  </a:cubicBezTo>
                  <a:cubicBezTo>
                    <a:pt x="922" y="708"/>
                    <a:pt x="903" y="680"/>
                    <a:pt x="884" y="661"/>
                  </a:cubicBezTo>
                  <a:cubicBezTo>
                    <a:pt x="875" y="643"/>
                    <a:pt x="866" y="624"/>
                    <a:pt x="847" y="615"/>
                  </a:cubicBezTo>
                  <a:cubicBezTo>
                    <a:pt x="829" y="605"/>
                    <a:pt x="819" y="605"/>
                    <a:pt x="801" y="605"/>
                  </a:cubicBezTo>
                  <a:lnTo>
                    <a:pt x="782" y="605"/>
                  </a:lnTo>
                  <a:cubicBezTo>
                    <a:pt x="764" y="615"/>
                    <a:pt x="745" y="624"/>
                    <a:pt x="736" y="643"/>
                  </a:cubicBezTo>
                  <a:cubicBezTo>
                    <a:pt x="550" y="1126"/>
                    <a:pt x="410" y="1619"/>
                    <a:pt x="299" y="2130"/>
                  </a:cubicBezTo>
                  <a:cubicBezTo>
                    <a:pt x="178" y="2679"/>
                    <a:pt x="94" y="3237"/>
                    <a:pt x="47" y="3795"/>
                  </a:cubicBezTo>
                  <a:cubicBezTo>
                    <a:pt x="1" y="4353"/>
                    <a:pt x="1" y="4920"/>
                    <a:pt x="47" y="5487"/>
                  </a:cubicBezTo>
                  <a:cubicBezTo>
                    <a:pt x="94" y="6018"/>
                    <a:pt x="206" y="6548"/>
                    <a:pt x="373" y="7050"/>
                  </a:cubicBezTo>
                  <a:cubicBezTo>
                    <a:pt x="429" y="7208"/>
                    <a:pt x="485" y="7357"/>
                    <a:pt x="550" y="7496"/>
                  </a:cubicBezTo>
                  <a:cubicBezTo>
                    <a:pt x="596" y="7598"/>
                    <a:pt x="643" y="7682"/>
                    <a:pt x="680" y="7747"/>
                  </a:cubicBezTo>
                  <a:cubicBezTo>
                    <a:pt x="717" y="7822"/>
                    <a:pt x="782" y="7915"/>
                    <a:pt x="838" y="7998"/>
                  </a:cubicBezTo>
                  <a:lnTo>
                    <a:pt x="866" y="8045"/>
                  </a:lnTo>
                  <a:cubicBezTo>
                    <a:pt x="875" y="8063"/>
                    <a:pt x="903" y="8082"/>
                    <a:pt x="940" y="8082"/>
                  </a:cubicBezTo>
                  <a:cubicBezTo>
                    <a:pt x="950" y="8082"/>
                    <a:pt x="968" y="8073"/>
                    <a:pt x="977" y="8063"/>
                  </a:cubicBezTo>
                  <a:lnTo>
                    <a:pt x="1015" y="8054"/>
                  </a:lnTo>
                  <a:lnTo>
                    <a:pt x="1228" y="7980"/>
                  </a:lnTo>
                  <a:cubicBezTo>
                    <a:pt x="1563" y="7877"/>
                    <a:pt x="1879" y="7766"/>
                    <a:pt x="2186" y="7645"/>
                  </a:cubicBezTo>
                  <a:cubicBezTo>
                    <a:pt x="2484" y="7524"/>
                    <a:pt x="2781" y="7394"/>
                    <a:pt x="3116" y="7236"/>
                  </a:cubicBezTo>
                  <a:cubicBezTo>
                    <a:pt x="3395" y="7096"/>
                    <a:pt x="3618" y="6985"/>
                    <a:pt x="3814" y="6882"/>
                  </a:cubicBezTo>
                  <a:cubicBezTo>
                    <a:pt x="4102" y="6734"/>
                    <a:pt x="4334" y="6603"/>
                    <a:pt x="4539" y="6473"/>
                  </a:cubicBezTo>
                  <a:cubicBezTo>
                    <a:pt x="4939" y="6250"/>
                    <a:pt x="5283" y="5952"/>
                    <a:pt x="5571" y="5599"/>
                  </a:cubicBezTo>
                  <a:cubicBezTo>
                    <a:pt x="5581" y="5580"/>
                    <a:pt x="5590" y="5562"/>
                    <a:pt x="5581" y="5534"/>
                  </a:cubicBezTo>
                  <a:cubicBezTo>
                    <a:pt x="5562" y="5190"/>
                    <a:pt x="5497" y="4846"/>
                    <a:pt x="5395" y="4520"/>
                  </a:cubicBezTo>
                  <a:cubicBezTo>
                    <a:pt x="5339" y="4316"/>
                    <a:pt x="5264" y="4102"/>
                    <a:pt x="5171" y="3841"/>
                  </a:cubicBezTo>
                  <a:cubicBezTo>
                    <a:pt x="5013" y="3377"/>
                    <a:pt x="4818" y="2921"/>
                    <a:pt x="4604" y="2484"/>
                  </a:cubicBezTo>
                  <a:cubicBezTo>
                    <a:pt x="4381" y="2028"/>
                    <a:pt x="4121" y="1591"/>
                    <a:pt x="3823" y="1182"/>
                  </a:cubicBezTo>
                  <a:cubicBezTo>
                    <a:pt x="3544" y="791"/>
                    <a:pt x="3200" y="457"/>
                    <a:pt x="2809" y="187"/>
                  </a:cubicBezTo>
                  <a:cubicBezTo>
                    <a:pt x="2707" y="112"/>
                    <a:pt x="2605" y="57"/>
                    <a:pt x="249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55" name="Google Shape;2755;p70"/>
            <p:cNvSpPr/>
            <p:nvPr/>
          </p:nvSpPr>
          <p:spPr>
            <a:xfrm>
              <a:off x="4215843" y="2054964"/>
              <a:ext cx="39193" cy="198585"/>
            </a:xfrm>
            <a:custGeom>
              <a:avLst/>
              <a:gdLst/>
              <a:ahLst/>
              <a:cxnLst/>
              <a:rect l="l" t="t" r="r" b="b"/>
              <a:pathLst>
                <a:path w="1257" h="6369" extrusionOk="0">
                  <a:moveTo>
                    <a:pt x="540" y="2418"/>
                  </a:moveTo>
                  <a:lnTo>
                    <a:pt x="540" y="2418"/>
                  </a:lnTo>
                  <a:cubicBezTo>
                    <a:pt x="512" y="2651"/>
                    <a:pt x="484" y="2883"/>
                    <a:pt x="457" y="3106"/>
                  </a:cubicBezTo>
                  <a:lnTo>
                    <a:pt x="457" y="3060"/>
                  </a:lnTo>
                  <a:cubicBezTo>
                    <a:pt x="457" y="2995"/>
                    <a:pt x="466" y="2939"/>
                    <a:pt x="475" y="2883"/>
                  </a:cubicBezTo>
                  <a:lnTo>
                    <a:pt x="475" y="2902"/>
                  </a:lnTo>
                  <a:cubicBezTo>
                    <a:pt x="484" y="2762"/>
                    <a:pt x="503" y="2614"/>
                    <a:pt x="531" y="2474"/>
                  </a:cubicBezTo>
                  <a:cubicBezTo>
                    <a:pt x="531" y="2455"/>
                    <a:pt x="531" y="2437"/>
                    <a:pt x="540" y="2418"/>
                  </a:cubicBezTo>
                  <a:close/>
                  <a:moveTo>
                    <a:pt x="1163" y="0"/>
                  </a:moveTo>
                  <a:cubicBezTo>
                    <a:pt x="1135" y="0"/>
                    <a:pt x="1108" y="19"/>
                    <a:pt x="1098" y="38"/>
                  </a:cubicBezTo>
                  <a:cubicBezTo>
                    <a:pt x="763" y="586"/>
                    <a:pt x="503" y="1172"/>
                    <a:pt x="299" y="1786"/>
                  </a:cubicBezTo>
                  <a:cubicBezTo>
                    <a:pt x="113" y="2353"/>
                    <a:pt x="10" y="2958"/>
                    <a:pt x="1" y="3553"/>
                  </a:cubicBezTo>
                  <a:cubicBezTo>
                    <a:pt x="1" y="3748"/>
                    <a:pt x="1" y="3943"/>
                    <a:pt x="20" y="4139"/>
                  </a:cubicBezTo>
                  <a:cubicBezTo>
                    <a:pt x="29" y="4352"/>
                    <a:pt x="47" y="4557"/>
                    <a:pt x="75" y="4771"/>
                  </a:cubicBezTo>
                  <a:cubicBezTo>
                    <a:pt x="150" y="5329"/>
                    <a:pt x="354" y="5868"/>
                    <a:pt x="680" y="6333"/>
                  </a:cubicBezTo>
                  <a:cubicBezTo>
                    <a:pt x="691" y="6356"/>
                    <a:pt x="716" y="6368"/>
                    <a:pt x="742" y="6368"/>
                  </a:cubicBezTo>
                  <a:cubicBezTo>
                    <a:pt x="759" y="6368"/>
                    <a:pt x="777" y="6363"/>
                    <a:pt x="791" y="6352"/>
                  </a:cubicBezTo>
                  <a:cubicBezTo>
                    <a:pt x="810" y="6343"/>
                    <a:pt x="829" y="6324"/>
                    <a:pt x="829" y="6305"/>
                  </a:cubicBezTo>
                  <a:cubicBezTo>
                    <a:pt x="838" y="6287"/>
                    <a:pt x="829" y="6259"/>
                    <a:pt x="819" y="6240"/>
                  </a:cubicBezTo>
                  <a:cubicBezTo>
                    <a:pt x="791" y="6184"/>
                    <a:pt x="754" y="6129"/>
                    <a:pt x="726" y="6064"/>
                  </a:cubicBezTo>
                  <a:lnTo>
                    <a:pt x="726" y="6064"/>
                  </a:lnTo>
                  <a:lnTo>
                    <a:pt x="736" y="6082"/>
                  </a:lnTo>
                  <a:cubicBezTo>
                    <a:pt x="736" y="6073"/>
                    <a:pt x="726" y="6064"/>
                    <a:pt x="726" y="6054"/>
                  </a:cubicBezTo>
                  <a:cubicBezTo>
                    <a:pt x="736" y="6045"/>
                    <a:pt x="745" y="6036"/>
                    <a:pt x="745" y="6017"/>
                  </a:cubicBezTo>
                  <a:cubicBezTo>
                    <a:pt x="766" y="6045"/>
                    <a:pt x="793" y="6058"/>
                    <a:pt x="821" y="6058"/>
                  </a:cubicBezTo>
                  <a:cubicBezTo>
                    <a:pt x="830" y="6058"/>
                    <a:pt x="838" y="6056"/>
                    <a:pt x="847" y="6054"/>
                  </a:cubicBezTo>
                  <a:cubicBezTo>
                    <a:pt x="866" y="6045"/>
                    <a:pt x="884" y="6036"/>
                    <a:pt x="894" y="6017"/>
                  </a:cubicBezTo>
                  <a:cubicBezTo>
                    <a:pt x="903" y="5989"/>
                    <a:pt x="903" y="5971"/>
                    <a:pt x="894" y="5952"/>
                  </a:cubicBezTo>
                  <a:cubicBezTo>
                    <a:pt x="866" y="5831"/>
                    <a:pt x="838" y="5701"/>
                    <a:pt x="810" y="5580"/>
                  </a:cubicBezTo>
                  <a:cubicBezTo>
                    <a:pt x="856" y="5552"/>
                    <a:pt x="866" y="5506"/>
                    <a:pt x="838" y="5468"/>
                  </a:cubicBezTo>
                  <a:cubicBezTo>
                    <a:pt x="810" y="5431"/>
                    <a:pt x="791" y="5394"/>
                    <a:pt x="773" y="5366"/>
                  </a:cubicBezTo>
                  <a:cubicBezTo>
                    <a:pt x="745" y="5245"/>
                    <a:pt x="726" y="5124"/>
                    <a:pt x="698" y="5003"/>
                  </a:cubicBezTo>
                  <a:lnTo>
                    <a:pt x="698" y="4966"/>
                  </a:lnTo>
                  <a:cubicBezTo>
                    <a:pt x="708" y="4101"/>
                    <a:pt x="698" y="3227"/>
                    <a:pt x="698" y="2362"/>
                  </a:cubicBezTo>
                  <a:cubicBezTo>
                    <a:pt x="717" y="2102"/>
                    <a:pt x="736" y="1842"/>
                    <a:pt x="745" y="1581"/>
                  </a:cubicBezTo>
                  <a:cubicBezTo>
                    <a:pt x="745" y="1544"/>
                    <a:pt x="717" y="1516"/>
                    <a:pt x="680" y="1507"/>
                  </a:cubicBezTo>
                  <a:lnTo>
                    <a:pt x="643" y="1507"/>
                  </a:lnTo>
                  <a:cubicBezTo>
                    <a:pt x="615" y="1516"/>
                    <a:pt x="605" y="1525"/>
                    <a:pt x="596" y="1544"/>
                  </a:cubicBezTo>
                  <a:cubicBezTo>
                    <a:pt x="596" y="1544"/>
                    <a:pt x="596" y="1563"/>
                    <a:pt x="587" y="1572"/>
                  </a:cubicBezTo>
                  <a:cubicBezTo>
                    <a:pt x="587" y="1563"/>
                    <a:pt x="577" y="1563"/>
                    <a:pt x="577" y="1553"/>
                  </a:cubicBezTo>
                  <a:cubicBezTo>
                    <a:pt x="568" y="1544"/>
                    <a:pt x="568" y="1535"/>
                    <a:pt x="550" y="1535"/>
                  </a:cubicBezTo>
                  <a:cubicBezTo>
                    <a:pt x="736" y="1042"/>
                    <a:pt x="968" y="568"/>
                    <a:pt x="1238" y="121"/>
                  </a:cubicBezTo>
                  <a:cubicBezTo>
                    <a:pt x="1256" y="75"/>
                    <a:pt x="1247" y="28"/>
                    <a:pt x="1201" y="10"/>
                  </a:cubicBezTo>
                  <a:cubicBezTo>
                    <a:pt x="1191" y="0"/>
                    <a:pt x="1182" y="0"/>
                    <a:pt x="116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56" name="Google Shape;2756;p70"/>
            <p:cNvSpPr/>
            <p:nvPr/>
          </p:nvSpPr>
          <p:spPr>
            <a:xfrm>
              <a:off x="4226569" y="2113520"/>
              <a:ext cx="12223" cy="50044"/>
            </a:xfrm>
            <a:custGeom>
              <a:avLst/>
              <a:gdLst/>
              <a:ahLst/>
              <a:cxnLst/>
              <a:rect l="l" t="t" r="r" b="b"/>
              <a:pathLst>
                <a:path w="392" h="1605" extrusionOk="0">
                  <a:moveTo>
                    <a:pt x="299" y="1"/>
                  </a:moveTo>
                  <a:cubicBezTo>
                    <a:pt x="261" y="1"/>
                    <a:pt x="233" y="29"/>
                    <a:pt x="224" y="57"/>
                  </a:cubicBezTo>
                  <a:lnTo>
                    <a:pt x="224" y="66"/>
                  </a:lnTo>
                  <a:cubicBezTo>
                    <a:pt x="206" y="75"/>
                    <a:pt x="196" y="85"/>
                    <a:pt x="196" y="103"/>
                  </a:cubicBezTo>
                  <a:cubicBezTo>
                    <a:pt x="196" y="112"/>
                    <a:pt x="187" y="122"/>
                    <a:pt x="178" y="131"/>
                  </a:cubicBezTo>
                  <a:cubicBezTo>
                    <a:pt x="159" y="140"/>
                    <a:pt x="150" y="159"/>
                    <a:pt x="140" y="187"/>
                  </a:cubicBezTo>
                  <a:lnTo>
                    <a:pt x="122" y="317"/>
                  </a:lnTo>
                  <a:cubicBezTo>
                    <a:pt x="113" y="354"/>
                    <a:pt x="103" y="391"/>
                    <a:pt x="94" y="429"/>
                  </a:cubicBezTo>
                  <a:cubicBezTo>
                    <a:pt x="66" y="531"/>
                    <a:pt x="47" y="643"/>
                    <a:pt x="38" y="754"/>
                  </a:cubicBezTo>
                  <a:cubicBezTo>
                    <a:pt x="10" y="987"/>
                    <a:pt x="1" y="1219"/>
                    <a:pt x="10" y="1452"/>
                  </a:cubicBezTo>
                  <a:cubicBezTo>
                    <a:pt x="10" y="1479"/>
                    <a:pt x="20" y="1498"/>
                    <a:pt x="38" y="1507"/>
                  </a:cubicBezTo>
                  <a:lnTo>
                    <a:pt x="38" y="1526"/>
                  </a:lnTo>
                  <a:cubicBezTo>
                    <a:pt x="38" y="1576"/>
                    <a:pt x="78" y="1604"/>
                    <a:pt x="118" y="1604"/>
                  </a:cubicBezTo>
                  <a:cubicBezTo>
                    <a:pt x="153" y="1604"/>
                    <a:pt x="188" y="1583"/>
                    <a:pt x="196" y="1535"/>
                  </a:cubicBezTo>
                  <a:cubicBezTo>
                    <a:pt x="299" y="1061"/>
                    <a:pt x="308" y="577"/>
                    <a:pt x="382" y="94"/>
                  </a:cubicBezTo>
                  <a:cubicBezTo>
                    <a:pt x="392" y="47"/>
                    <a:pt x="364" y="10"/>
                    <a:pt x="32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57" name="Google Shape;2757;p70"/>
            <p:cNvSpPr/>
            <p:nvPr/>
          </p:nvSpPr>
          <p:spPr>
            <a:xfrm>
              <a:off x="4212663" y="2090322"/>
              <a:ext cx="32084" cy="173361"/>
            </a:xfrm>
            <a:custGeom>
              <a:avLst/>
              <a:gdLst/>
              <a:ahLst/>
              <a:cxnLst/>
              <a:rect l="l" t="t" r="r" b="b"/>
              <a:pathLst>
                <a:path w="1029" h="5560" extrusionOk="0">
                  <a:moveTo>
                    <a:pt x="661" y="1"/>
                  </a:moveTo>
                  <a:cubicBezTo>
                    <a:pt x="633" y="1"/>
                    <a:pt x="605" y="20"/>
                    <a:pt x="586" y="47"/>
                  </a:cubicBezTo>
                  <a:cubicBezTo>
                    <a:pt x="363" y="494"/>
                    <a:pt x="205" y="968"/>
                    <a:pt x="122" y="1461"/>
                  </a:cubicBezTo>
                  <a:cubicBezTo>
                    <a:pt x="29" y="1982"/>
                    <a:pt x="1" y="2512"/>
                    <a:pt x="29" y="3042"/>
                  </a:cubicBezTo>
                  <a:cubicBezTo>
                    <a:pt x="56" y="3497"/>
                    <a:pt x="140" y="3944"/>
                    <a:pt x="280" y="4390"/>
                  </a:cubicBezTo>
                  <a:cubicBezTo>
                    <a:pt x="410" y="4799"/>
                    <a:pt x="605" y="5181"/>
                    <a:pt x="865" y="5525"/>
                  </a:cubicBezTo>
                  <a:cubicBezTo>
                    <a:pt x="882" y="5549"/>
                    <a:pt x="904" y="5559"/>
                    <a:pt x="925" y="5559"/>
                  </a:cubicBezTo>
                  <a:cubicBezTo>
                    <a:pt x="978" y="5559"/>
                    <a:pt x="1029" y="5500"/>
                    <a:pt x="996" y="5441"/>
                  </a:cubicBezTo>
                  <a:cubicBezTo>
                    <a:pt x="856" y="5255"/>
                    <a:pt x="735" y="5060"/>
                    <a:pt x="642" y="4855"/>
                  </a:cubicBezTo>
                  <a:cubicBezTo>
                    <a:pt x="466" y="4483"/>
                    <a:pt x="345" y="4102"/>
                    <a:pt x="280" y="3702"/>
                  </a:cubicBezTo>
                  <a:cubicBezTo>
                    <a:pt x="187" y="3163"/>
                    <a:pt x="159" y="2614"/>
                    <a:pt x="205" y="2075"/>
                  </a:cubicBezTo>
                  <a:lnTo>
                    <a:pt x="205" y="2056"/>
                  </a:lnTo>
                  <a:cubicBezTo>
                    <a:pt x="252" y="1554"/>
                    <a:pt x="354" y="1061"/>
                    <a:pt x="521" y="587"/>
                  </a:cubicBezTo>
                  <a:cubicBezTo>
                    <a:pt x="521" y="587"/>
                    <a:pt x="521" y="596"/>
                    <a:pt x="521" y="596"/>
                  </a:cubicBezTo>
                  <a:cubicBezTo>
                    <a:pt x="586" y="438"/>
                    <a:pt x="652" y="280"/>
                    <a:pt x="735" y="122"/>
                  </a:cubicBezTo>
                  <a:cubicBezTo>
                    <a:pt x="754" y="85"/>
                    <a:pt x="735" y="29"/>
                    <a:pt x="698" y="10"/>
                  </a:cubicBezTo>
                  <a:cubicBezTo>
                    <a:pt x="689" y="1"/>
                    <a:pt x="670" y="1"/>
                    <a:pt x="66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58" name="Google Shape;2758;p70"/>
            <p:cNvSpPr/>
            <p:nvPr/>
          </p:nvSpPr>
          <p:spPr>
            <a:xfrm>
              <a:off x="4219616" y="2197612"/>
              <a:ext cx="39474" cy="85402"/>
            </a:xfrm>
            <a:custGeom>
              <a:avLst/>
              <a:gdLst/>
              <a:ahLst/>
              <a:cxnLst/>
              <a:rect l="l" t="t" r="r" b="b"/>
              <a:pathLst>
                <a:path w="1266" h="2739" extrusionOk="0">
                  <a:moveTo>
                    <a:pt x="313" y="1131"/>
                  </a:moveTo>
                  <a:cubicBezTo>
                    <a:pt x="314" y="1135"/>
                    <a:pt x="315" y="1140"/>
                    <a:pt x="317" y="1144"/>
                  </a:cubicBezTo>
                  <a:cubicBezTo>
                    <a:pt x="317" y="1140"/>
                    <a:pt x="315" y="1135"/>
                    <a:pt x="313" y="1131"/>
                  </a:cubicBezTo>
                  <a:close/>
                  <a:moveTo>
                    <a:pt x="270" y="977"/>
                  </a:moveTo>
                  <a:cubicBezTo>
                    <a:pt x="308" y="1089"/>
                    <a:pt x="363" y="1191"/>
                    <a:pt x="410" y="1303"/>
                  </a:cubicBezTo>
                  <a:lnTo>
                    <a:pt x="429" y="1414"/>
                  </a:lnTo>
                  <a:lnTo>
                    <a:pt x="419" y="1414"/>
                  </a:lnTo>
                  <a:cubicBezTo>
                    <a:pt x="419" y="1423"/>
                    <a:pt x="410" y="1433"/>
                    <a:pt x="410" y="1442"/>
                  </a:cubicBezTo>
                  <a:cubicBezTo>
                    <a:pt x="374" y="1335"/>
                    <a:pt x="347" y="1237"/>
                    <a:pt x="312" y="1130"/>
                  </a:cubicBezTo>
                  <a:lnTo>
                    <a:pt x="312" y="1130"/>
                  </a:lnTo>
                  <a:cubicBezTo>
                    <a:pt x="312" y="1131"/>
                    <a:pt x="312" y="1131"/>
                    <a:pt x="313" y="1131"/>
                  </a:cubicBezTo>
                  <a:lnTo>
                    <a:pt x="313" y="1131"/>
                  </a:lnTo>
                  <a:cubicBezTo>
                    <a:pt x="295" y="1078"/>
                    <a:pt x="279" y="1020"/>
                    <a:pt x="270" y="977"/>
                  </a:cubicBezTo>
                  <a:close/>
                  <a:moveTo>
                    <a:pt x="140" y="1"/>
                  </a:moveTo>
                  <a:cubicBezTo>
                    <a:pt x="112" y="1"/>
                    <a:pt x="94" y="10"/>
                    <a:pt x="85" y="29"/>
                  </a:cubicBezTo>
                  <a:cubicBezTo>
                    <a:pt x="75" y="47"/>
                    <a:pt x="66" y="66"/>
                    <a:pt x="66" y="84"/>
                  </a:cubicBezTo>
                  <a:cubicBezTo>
                    <a:pt x="75" y="196"/>
                    <a:pt x="85" y="308"/>
                    <a:pt x="103" y="419"/>
                  </a:cubicBezTo>
                  <a:cubicBezTo>
                    <a:pt x="112" y="456"/>
                    <a:pt x="122" y="494"/>
                    <a:pt x="131" y="531"/>
                  </a:cubicBezTo>
                  <a:cubicBezTo>
                    <a:pt x="112" y="521"/>
                    <a:pt x="94" y="521"/>
                    <a:pt x="75" y="521"/>
                  </a:cubicBezTo>
                  <a:cubicBezTo>
                    <a:pt x="29" y="531"/>
                    <a:pt x="1" y="568"/>
                    <a:pt x="10" y="614"/>
                  </a:cubicBezTo>
                  <a:cubicBezTo>
                    <a:pt x="75" y="903"/>
                    <a:pt x="159" y="1191"/>
                    <a:pt x="252" y="1479"/>
                  </a:cubicBezTo>
                  <a:cubicBezTo>
                    <a:pt x="317" y="1665"/>
                    <a:pt x="382" y="1842"/>
                    <a:pt x="466" y="2028"/>
                  </a:cubicBezTo>
                  <a:cubicBezTo>
                    <a:pt x="540" y="2186"/>
                    <a:pt x="633" y="2344"/>
                    <a:pt x="735" y="2493"/>
                  </a:cubicBezTo>
                  <a:cubicBezTo>
                    <a:pt x="791" y="2558"/>
                    <a:pt x="866" y="2623"/>
                    <a:pt x="940" y="2679"/>
                  </a:cubicBezTo>
                  <a:cubicBezTo>
                    <a:pt x="977" y="2697"/>
                    <a:pt x="1014" y="2716"/>
                    <a:pt x="1052" y="2725"/>
                  </a:cubicBezTo>
                  <a:cubicBezTo>
                    <a:pt x="1085" y="2732"/>
                    <a:pt x="1117" y="2738"/>
                    <a:pt x="1150" y="2738"/>
                  </a:cubicBezTo>
                  <a:cubicBezTo>
                    <a:pt x="1164" y="2738"/>
                    <a:pt x="1178" y="2737"/>
                    <a:pt x="1191" y="2735"/>
                  </a:cubicBezTo>
                  <a:cubicBezTo>
                    <a:pt x="1210" y="2735"/>
                    <a:pt x="1228" y="2725"/>
                    <a:pt x="1238" y="2707"/>
                  </a:cubicBezTo>
                  <a:cubicBezTo>
                    <a:pt x="1256" y="2679"/>
                    <a:pt x="1266" y="2651"/>
                    <a:pt x="1247" y="2623"/>
                  </a:cubicBezTo>
                  <a:cubicBezTo>
                    <a:pt x="1042" y="2121"/>
                    <a:pt x="717" y="1665"/>
                    <a:pt x="549" y="1144"/>
                  </a:cubicBezTo>
                  <a:cubicBezTo>
                    <a:pt x="549" y="1126"/>
                    <a:pt x="540" y="1117"/>
                    <a:pt x="522" y="1107"/>
                  </a:cubicBezTo>
                  <a:cubicBezTo>
                    <a:pt x="522" y="1098"/>
                    <a:pt x="503" y="1098"/>
                    <a:pt x="494" y="1098"/>
                  </a:cubicBezTo>
                  <a:cubicBezTo>
                    <a:pt x="429" y="949"/>
                    <a:pt x="373" y="791"/>
                    <a:pt x="326" y="633"/>
                  </a:cubicBezTo>
                  <a:cubicBezTo>
                    <a:pt x="270" y="447"/>
                    <a:pt x="243" y="261"/>
                    <a:pt x="233" y="66"/>
                  </a:cubicBezTo>
                  <a:cubicBezTo>
                    <a:pt x="224" y="29"/>
                    <a:pt x="187" y="1"/>
                    <a:pt x="15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59" name="Google Shape;2759;p70"/>
            <p:cNvSpPr/>
            <p:nvPr/>
          </p:nvSpPr>
          <p:spPr>
            <a:xfrm>
              <a:off x="4215843" y="2193839"/>
              <a:ext cx="26441" cy="72743"/>
            </a:xfrm>
            <a:custGeom>
              <a:avLst/>
              <a:gdLst/>
              <a:ahLst/>
              <a:cxnLst/>
              <a:rect l="l" t="t" r="r" b="b"/>
              <a:pathLst>
                <a:path w="848" h="2333" extrusionOk="0">
                  <a:moveTo>
                    <a:pt x="113" y="1"/>
                  </a:moveTo>
                  <a:cubicBezTo>
                    <a:pt x="75" y="10"/>
                    <a:pt x="38" y="38"/>
                    <a:pt x="38" y="75"/>
                  </a:cubicBezTo>
                  <a:cubicBezTo>
                    <a:pt x="1" y="856"/>
                    <a:pt x="354" y="1591"/>
                    <a:pt x="689" y="2279"/>
                  </a:cubicBezTo>
                  <a:cubicBezTo>
                    <a:pt x="703" y="2314"/>
                    <a:pt x="732" y="2333"/>
                    <a:pt x="761" y="2333"/>
                  </a:cubicBezTo>
                  <a:cubicBezTo>
                    <a:pt x="772" y="2333"/>
                    <a:pt x="782" y="2330"/>
                    <a:pt x="791" y="2326"/>
                  </a:cubicBezTo>
                  <a:cubicBezTo>
                    <a:pt x="829" y="2307"/>
                    <a:pt x="847" y="2260"/>
                    <a:pt x="838" y="2214"/>
                  </a:cubicBezTo>
                  <a:cubicBezTo>
                    <a:pt x="633" y="1823"/>
                    <a:pt x="457" y="1405"/>
                    <a:pt x="317" y="977"/>
                  </a:cubicBezTo>
                  <a:cubicBezTo>
                    <a:pt x="243" y="735"/>
                    <a:pt x="206" y="484"/>
                    <a:pt x="196" y="224"/>
                  </a:cubicBezTo>
                  <a:lnTo>
                    <a:pt x="196" y="94"/>
                  </a:lnTo>
                  <a:cubicBezTo>
                    <a:pt x="196" y="47"/>
                    <a:pt x="168" y="10"/>
                    <a:pt x="1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60" name="Google Shape;2760;p70"/>
            <p:cNvSpPr/>
            <p:nvPr/>
          </p:nvSpPr>
          <p:spPr>
            <a:xfrm>
              <a:off x="4221081" y="2210365"/>
              <a:ext cx="20891" cy="54253"/>
            </a:xfrm>
            <a:custGeom>
              <a:avLst/>
              <a:gdLst/>
              <a:ahLst/>
              <a:cxnLst/>
              <a:rect l="l" t="t" r="r" b="b"/>
              <a:pathLst>
                <a:path w="670" h="1740" extrusionOk="0">
                  <a:moveTo>
                    <a:pt x="75" y="1"/>
                  </a:moveTo>
                  <a:cubicBezTo>
                    <a:pt x="56" y="10"/>
                    <a:pt x="38" y="10"/>
                    <a:pt x="28" y="19"/>
                  </a:cubicBezTo>
                  <a:cubicBezTo>
                    <a:pt x="10" y="38"/>
                    <a:pt x="0" y="57"/>
                    <a:pt x="0" y="75"/>
                  </a:cubicBezTo>
                  <a:cubicBezTo>
                    <a:pt x="0" y="215"/>
                    <a:pt x="10" y="354"/>
                    <a:pt x="28" y="494"/>
                  </a:cubicBezTo>
                  <a:cubicBezTo>
                    <a:pt x="56" y="642"/>
                    <a:pt x="93" y="782"/>
                    <a:pt x="140" y="921"/>
                  </a:cubicBezTo>
                  <a:cubicBezTo>
                    <a:pt x="233" y="1200"/>
                    <a:pt x="363" y="1470"/>
                    <a:pt x="521" y="1712"/>
                  </a:cubicBezTo>
                  <a:cubicBezTo>
                    <a:pt x="530" y="1730"/>
                    <a:pt x="558" y="1740"/>
                    <a:pt x="577" y="1740"/>
                  </a:cubicBezTo>
                  <a:cubicBezTo>
                    <a:pt x="595" y="1740"/>
                    <a:pt x="614" y="1740"/>
                    <a:pt x="633" y="1721"/>
                  </a:cubicBezTo>
                  <a:cubicBezTo>
                    <a:pt x="651" y="1712"/>
                    <a:pt x="661" y="1693"/>
                    <a:pt x="670" y="1675"/>
                  </a:cubicBezTo>
                  <a:cubicBezTo>
                    <a:pt x="670" y="1647"/>
                    <a:pt x="661" y="1628"/>
                    <a:pt x="651" y="1610"/>
                  </a:cubicBezTo>
                  <a:lnTo>
                    <a:pt x="605" y="1545"/>
                  </a:lnTo>
                  <a:cubicBezTo>
                    <a:pt x="456" y="1303"/>
                    <a:pt x="344" y="1042"/>
                    <a:pt x="261" y="773"/>
                  </a:cubicBezTo>
                  <a:cubicBezTo>
                    <a:pt x="205" y="577"/>
                    <a:pt x="168" y="373"/>
                    <a:pt x="158" y="168"/>
                  </a:cubicBezTo>
                  <a:lnTo>
                    <a:pt x="158" y="94"/>
                  </a:lnTo>
                  <a:cubicBezTo>
                    <a:pt x="158" y="75"/>
                    <a:pt x="149" y="47"/>
                    <a:pt x="140" y="38"/>
                  </a:cubicBezTo>
                  <a:cubicBezTo>
                    <a:pt x="131" y="19"/>
                    <a:pt x="112" y="10"/>
                    <a:pt x="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61" name="Google Shape;2761;p70"/>
            <p:cNvSpPr/>
            <p:nvPr/>
          </p:nvSpPr>
          <p:spPr>
            <a:xfrm>
              <a:off x="4219616" y="2212391"/>
              <a:ext cx="27594" cy="63763"/>
            </a:xfrm>
            <a:custGeom>
              <a:avLst/>
              <a:gdLst/>
              <a:ahLst/>
              <a:cxnLst/>
              <a:rect l="l" t="t" r="r" b="b"/>
              <a:pathLst>
                <a:path w="885" h="2045" extrusionOk="0">
                  <a:moveTo>
                    <a:pt x="85" y="1"/>
                  </a:moveTo>
                  <a:lnTo>
                    <a:pt x="75" y="10"/>
                  </a:lnTo>
                  <a:cubicBezTo>
                    <a:pt x="38" y="10"/>
                    <a:pt x="1" y="57"/>
                    <a:pt x="10" y="94"/>
                  </a:cubicBezTo>
                  <a:cubicBezTo>
                    <a:pt x="57" y="438"/>
                    <a:pt x="140" y="773"/>
                    <a:pt x="261" y="1089"/>
                  </a:cubicBezTo>
                  <a:cubicBezTo>
                    <a:pt x="391" y="1405"/>
                    <a:pt x="540" y="1712"/>
                    <a:pt x="726" y="2000"/>
                  </a:cubicBezTo>
                  <a:cubicBezTo>
                    <a:pt x="726" y="2019"/>
                    <a:pt x="745" y="2037"/>
                    <a:pt x="763" y="2037"/>
                  </a:cubicBezTo>
                  <a:cubicBezTo>
                    <a:pt x="773" y="2042"/>
                    <a:pt x="784" y="2044"/>
                    <a:pt x="796" y="2044"/>
                  </a:cubicBezTo>
                  <a:cubicBezTo>
                    <a:pt x="808" y="2044"/>
                    <a:pt x="819" y="2042"/>
                    <a:pt x="828" y="2037"/>
                  </a:cubicBezTo>
                  <a:cubicBezTo>
                    <a:pt x="866" y="2019"/>
                    <a:pt x="884" y="1972"/>
                    <a:pt x="866" y="1935"/>
                  </a:cubicBezTo>
                  <a:cubicBezTo>
                    <a:pt x="624" y="1535"/>
                    <a:pt x="429" y="1108"/>
                    <a:pt x="289" y="661"/>
                  </a:cubicBezTo>
                  <a:cubicBezTo>
                    <a:pt x="233" y="466"/>
                    <a:pt x="196" y="271"/>
                    <a:pt x="168" y="66"/>
                  </a:cubicBezTo>
                  <a:cubicBezTo>
                    <a:pt x="168" y="29"/>
                    <a:pt x="131" y="1"/>
                    <a:pt x="8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62" name="Google Shape;2762;p70"/>
            <p:cNvSpPr/>
            <p:nvPr/>
          </p:nvSpPr>
          <p:spPr>
            <a:xfrm>
              <a:off x="4324597" y="2042211"/>
              <a:ext cx="81505" cy="182995"/>
            </a:xfrm>
            <a:custGeom>
              <a:avLst/>
              <a:gdLst/>
              <a:ahLst/>
              <a:cxnLst/>
              <a:rect l="l" t="t" r="r" b="b"/>
              <a:pathLst>
                <a:path w="2614" h="5869" extrusionOk="0">
                  <a:moveTo>
                    <a:pt x="0" y="0"/>
                  </a:moveTo>
                  <a:cubicBezTo>
                    <a:pt x="0" y="19"/>
                    <a:pt x="9" y="47"/>
                    <a:pt x="9" y="65"/>
                  </a:cubicBezTo>
                  <a:cubicBezTo>
                    <a:pt x="56" y="279"/>
                    <a:pt x="93" y="493"/>
                    <a:pt x="112" y="716"/>
                  </a:cubicBezTo>
                  <a:cubicBezTo>
                    <a:pt x="140" y="930"/>
                    <a:pt x="158" y="1144"/>
                    <a:pt x="195" y="1367"/>
                  </a:cubicBezTo>
                  <a:cubicBezTo>
                    <a:pt x="233" y="1600"/>
                    <a:pt x="288" y="1832"/>
                    <a:pt x="354" y="2065"/>
                  </a:cubicBezTo>
                  <a:cubicBezTo>
                    <a:pt x="400" y="2204"/>
                    <a:pt x="447" y="2344"/>
                    <a:pt x="502" y="2474"/>
                  </a:cubicBezTo>
                  <a:cubicBezTo>
                    <a:pt x="549" y="2613"/>
                    <a:pt x="614" y="2753"/>
                    <a:pt x="679" y="2883"/>
                  </a:cubicBezTo>
                  <a:cubicBezTo>
                    <a:pt x="809" y="3143"/>
                    <a:pt x="939" y="3404"/>
                    <a:pt x="1070" y="3664"/>
                  </a:cubicBezTo>
                  <a:cubicBezTo>
                    <a:pt x="1311" y="4176"/>
                    <a:pt x="1525" y="4696"/>
                    <a:pt x="1711" y="5236"/>
                  </a:cubicBezTo>
                  <a:cubicBezTo>
                    <a:pt x="1786" y="5440"/>
                    <a:pt x="1851" y="5654"/>
                    <a:pt x="1907" y="5868"/>
                  </a:cubicBezTo>
                  <a:cubicBezTo>
                    <a:pt x="1998" y="5800"/>
                    <a:pt x="2103" y="5793"/>
                    <a:pt x="2208" y="5793"/>
                  </a:cubicBezTo>
                  <a:cubicBezTo>
                    <a:pt x="2231" y="5793"/>
                    <a:pt x="2254" y="5794"/>
                    <a:pt x="2277" y="5794"/>
                  </a:cubicBezTo>
                  <a:cubicBezTo>
                    <a:pt x="2404" y="5794"/>
                    <a:pt x="2525" y="5784"/>
                    <a:pt x="2613" y="5664"/>
                  </a:cubicBezTo>
                  <a:cubicBezTo>
                    <a:pt x="2604" y="5505"/>
                    <a:pt x="2576" y="5347"/>
                    <a:pt x="2539" y="5189"/>
                  </a:cubicBezTo>
                  <a:cubicBezTo>
                    <a:pt x="2520" y="4845"/>
                    <a:pt x="2455" y="4510"/>
                    <a:pt x="2353" y="4176"/>
                  </a:cubicBezTo>
                  <a:cubicBezTo>
                    <a:pt x="2288" y="3971"/>
                    <a:pt x="2223" y="3757"/>
                    <a:pt x="2130" y="3497"/>
                  </a:cubicBezTo>
                  <a:cubicBezTo>
                    <a:pt x="1972" y="3032"/>
                    <a:pt x="1776" y="2585"/>
                    <a:pt x="1562" y="2139"/>
                  </a:cubicBezTo>
                  <a:cubicBezTo>
                    <a:pt x="1339" y="1674"/>
                    <a:pt x="1070" y="1237"/>
                    <a:pt x="772" y="828"/>
                  </a:cubicBezTo>
                  <a:cubicBezTo>
                    <a:pt x="549" y="521"/>
                    <a:pt x="288" y="242"/>
                    <a:pt x="0" y="0"/>
                  </a:cubicBezTo>
                  <a:close/>
                </a:path>
              </a:pathLst>
            </a:custGeom>
            <a:solidFill>
              <a:srgbClr val="488AFF"/>
            </a:solidFill>
            <a:ln>
              <a:noFill/>
            </a:ln>
          </p:spPr>
          <p:txBody>
            <a:bodyPr spcFirstLastPara="1" wrap="square" lIns="91425" tIns="91425" rIns="91425" bIns="91425" anchor="ctr" anchorCtr="0">
              <a:noAutofit/>
            </a:bodyPr>
            <a:lstStyle/>
            <a:p>
              <a:endParaRPr/>
            </a:p>
          </p:txBody>
        </p:sp>
        <p:sp>
          <p:nvSpPr>
            <p:cNvPr id="2763" name="Google Shape;2763;p70"/>
            <p:cNvSpPr/>
            <p:nvPr/>
          </p:nvSpPr>
          <p:spPr>
            <a:xfrm>
              <a:off x="4226881" y="2059017"/>
              <a:ext cx="20610" cy="57465"/>
            </a:xfrm>
            <a:custGeom>
              <a:avLst/>
              <a:gdLst/>
              <a:ahLst/>
              <a:cxnLst/>
              <a:rect l="l" t="t" r="r" b="b"/>
              <a:pathLst>
                <a:path w="661" h="1843" extrusionOk="0">
                  <a:moveTo>
                    <a:pt x="568" y="1"/>
                  </a:moveTo>
                  <a:cubicBezTo>
                    <a:pt x="540" y="1"/>
                    <a:pt x="512" y="19"/>
                    <a:pt x="502" y="47"/>
                  </a:cubicBezTo>
                  <a:cubicBezTo>
                    <a:pt x="363" y="307"/>
                    <a:pt x="251" y="586"/>
                    <a:pt x="149" y="875"/>
                  </a:cubicBezTo>
                  <a:cubicBezTo>
                    <a:pt x="56" y="1163"/>
                    <a:pt x="0" y="1470"/>
                    <a:pt x="0" y="1777"/>
                  </a:cubicBezTo>
                  <a:cubicBezTo>
                    <a:pt x="5" y="1821"/>
                    <a:pt x="39" y="1842"/>
                    <a:pt x="74" y="1842"/>
                  </a:cubicBezTo>
                  <a:cubicBezTo>
                    <a:pt x="113" y="1842"/>
                    <a:pt x="154" y="1816"/>
                    <a:pt x="158" y="1767"/>
                  </a:cubicBezTo>
                  <a:cubicBezTo>
                    <a:pt x="158" y="1693"/>
                    <a:pt x="158" y="1628"/>
                    <a:pt x="168" y="1563"/>
                  </a:cubicBezTo>
                  <a:cubicBezTo>
                    <a:pt x="196" y="1284"/>
                    <a:pt x="261" y="1024"/>
                    <a:pt x="354" y="772"/>
                  </a:cubicBezTo>
                  <a:lnTo>
                    <a:pt x="354" y="791"/>
                  </a:lnTo>
                  <a:cubicBezTo>
                    <a:pt x="437" y="559"/>
                    <a:pt x="540" y="335"/>
                    <a:pt x="642" y="121"/>
                  </a:cubicBezTo>
                  <a:cubicBezTo>
                    <a:pt x="661" y="75"/>
                    <a:pt x="651" y="28"/>
                    <a:pt x="605" y="10"/>
                  </a:cubicBezTo>
                  <a:cubicBezTo>
                    <a:pt x="595" y="1"/>
                    <a:pt x="586" y="1"/>
                    <a:pt x="56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64" name="Google Shape;2764;p70"/>
            <p:cNvSpPr/>
            <p:nvPr/>
          </p:nvSpPr>
          <p:spPr>
            <a:xfrm>
              <a:off x="4223108" y="2063944"/>
              <a:ext cx="20891" cy="75830"/>
            </a:xfrm>
            <a:custGeom>
              <a:avLst/>
              <a:gdLst/>
              <a:ahLst/>
              <a:cxnLst/>
              <a:rect l="l" t="t" r="r" b="b"/>
              <a:pathLst>
                <a:path w="670" h="2432" extrusionOk="0">
                  <a:moveTo>
                    <a:pt x="577" y="1"/>
                  </a:moveTo>
                  <a:cubicBezTo>
                    <a:pt x="549" y="1"/>
                    <a:pt x="521" y="19"/>
                    <a:pt x="512" y="47"/>
                  </a:cubicBezTo>
                  <a:lnTo>
                    <a:pt x="512" y="38"/>
                  </a:lnTo>
                  <a:cubicBezTo>
                    <a:pt x="112" y="689"/>
                    <a:pt x="84" y="1470"/>
                    <a:pt x="19" y="2205"/>
                  </a:cubicBezTo>
                  <a:cubicBezTo>
                    <a:pt x="19" y="2242"/>
                    <a:pt x="10" y="2288"/>
                    <a:pt x="10" y="2335"/>
                  </a:cubicBezTo>
                  <a:cubicBezTo>
                    <a:pt x="0" y="2353"/>
                    <a:pt x="10" y="2381"/>
                    <a:pt x="19" y="2400"/>
                  </a:cubicBezTo>
                  <a:cubicBezTo>
                    <a:pt x="28" y="2409"/>
                    <a:pt x="47" y="2428"/>
                    <a:pt x="66" y="2428"/>
                  </a:cubicBezTo>
                  <a:cubicBezTo>
                    <a:pt x="74" y="2431"/>
                    <a:pt x="81" y="2432"/>
                    <a:pt x="88" y="2432"/>
                  </a:cubicBezTo>
                  <a:cubicBezTo>
                    <a:pt x="104" y="2432"/>
                    <a:pt x="117" y="2425"/>
                    <a:pt x="131" y="2418"/>
                  </a:cubicBezTo>
                  <a:cubicBezTo>
                    <a:pt x="149" y="2409"/>
                    <a:pt x="158" y="2391"/>
                    <a:pt x="168" y="2372"/>
                  </a:cubicBezTo>
                  <a:cubicBezTo>
                    <a:pt x="186" y="2195"/>
                    <a:pt x="196" y="2019"/>
                    <a:pt x="214" y="1842"/>
                  </a:cubicBezTo>
                  <a:cubicBezTo>
                    <a:pt x="242" y="1386"/>
                    <a:pt x="326" y="940"/>
                    <a:pt x="465" y="503"/>
                  </a:cubicBezTo>
                  <a:cubicBezTo>
                    <a:pt x="512" y="373"/>
                    <a:pt x="577" y="242"/>
                    <a:pt x="651" y="122"/>
                  </a:cubicBezTo>
                  <a:cubicBezTo>
                    <a:pt x="670" y="75"/>
                    <a:pt x="661" y="29"/>
                    <a:pt x="614" y="10"/>
                  </a:cubicBezTo>
                  <a:cubicBezTo>
                    <a:pt x="605" y="1"/>
                    <a:pt x="596" y="1"/>
                    <a:pt x="57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65" name="Google Shape;2765;p70"/>
            <p:cNvSpPr/>
            <p:nvPr/>
          </p:nvSpPr>
          <p:spPr>
            <a:xfrm>
              <a:off x="4220801" y="2065409"/>
              <a:ext cx="19456" cy="88177"/>
            </a:xfrm>
            <a:custGeom>
              <a:avLst/>
              <a:gdLst/>
              <a:ahLst/>
              <a:cxnLst/>
              <a:rect l="l" t="t" r="r" b="b"/>
              <a:pathLst>
                <a:path w="624" h="2828" extrusionOk="0">
                  <a:moveTo>
                    <a:pt x="530" y="0"/>
                  </a:moveTo>
                  <a:cubicBezTo>
                    <a:pt x="502" y="0"/>
                    <a:pt x="474" y="19"/>
                    <a:pt x="465" y="47"/>
                  </a:cubicBezTo>
                  <a:lnTo>
                    <a:pt x="465" y="56"/>
                  </a:lnTo>
                  <a:cubicBezTo>
                    <a:pt x="251" y="465"/>
                    <a:pt x="121" y="912"/>
                    <a:pt x="84" y="1367"/>
                  </a:cubicBezTo>
                  <a:cubicBezTo>
                    <a:pt x="28" y="1832"/>
                    <a:pt x="19" y="2288"/>
                    <a:pt x="0" y="2743"/>
                  </a:cubicBezTo>
                  <a:cubicBezTo>
                    <a:pt x="0" y="2790"/>
                    <a:pt x="37" y="2827"/>
                    <a:pt x="84" y="2827"/>
                  </a:cubicBezTo>
                  <a:cubicBezTo>
                    <a:pt x="102" y="2827"/>
                    <a:pt x="121" y="2818"/>
                    <a:pt x="140" y="2799"/>
                  </a:cubicBezTo>
                  <a:cubicBezTo>
                    <a:pt x="149" y="2781"/>
                    <a:pt x="158" y="2762"/>
                    <a:pt x="158" y="2743"/>
                  </a:cubicBezTo>
                  <a:cubicBezTo>
                    <a:pt x="177" y="2381"/>
                    <a:pt x="186" y="2018"/>
                    <a:pt x="214" y="1665"/>
                  </a:cubicBezTo>
                  <a:cubicBezTo>
                    <a:pt x="242" y="1246"/>
                    <a:pt x="325" y="837"/>
                    <a:pt x="456" y="447"/>
                  </a:cubicBezTo>
                  <a:lnTo>
                    <a:pt x="456" y="447"/>
                  </a:lnTo>
                  <a:lnTo>
                    <a:pt x="446" y="465"/>
                  </a:lnTo>
                  <a:cubicBezTo>
                    <a:pt x="493" y="354"/>
                    <a:pt x="539" y="233"/>
                    <a:pt x="604" y="121"/>
                  </a:cubicBezTo>
                  <a:cubicBezTo>
                    <a:pt x="623" y="84"/>
                    <a:pt x="614" y="28"/>
                    <a:pt x="567" y="9"/>
                  </a:cubicBezTo>
                  <a:cubicBezTo>
                    <a:pt x="558" y="9"/>
                    <a:pt x="539" y="0"/>
                    <a:pt x="5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66" name="Google Shape;2766;p70"/>
            <p:cNvSpPr/>
            <p:nvPr/>
          </p:nvSpPr>
          <p:spPr>
            <a:xfrm>
              <a:off x="4218462" y="2065409"/>
              <a:ext cx="18303" cy="98311"/>
            </a:xfrm>
            <a:custGeom>
              <a:avLst/>
              <a:gdLst/>
              <a:ahLst/>
              <a:cxnLst/>
              <a:rect l="l" t="t" r="r" b="b"/>
              <a:pathLst>
                <a:path w="587" h="3153" extrusionOk="0">
                  <a:moveTo>
                    <a:pt x="493" y="0"/>
                  </a:moveTo>
                  <a:cubicBezTo>
                    <a:pt x="466" y="0"/>
                    <a:pt x="438" y="19"/>
                    <a:pt x="428" y="47"/>
                  </a:cubicBezTo>
                  <a:lnTo>
                    <a:pt x="428" y="56"/>
                  </a:lnTo>
                  <a:cubicBezTo>
                    <a:pt x="215" y="521"/>
                    <a:pt x="94" y="1023"/>
                    <a:pt x="66" y="1535"/>
                  </a:cubicBezTo>
                  <a:cubicBezTo>
                    <a:pt x="19" y="2046"/>
                    <a:pt x="19" y="2557"/>
                    <a:pt x="1" y="3069"/>
                  </a:cubicBezTo>
                  <a:cubicBezTo>
                    <a:pt x="1" y="3115"/>
                    <a:pt x="38" y="3153"/>
                    <a:pt x="84" y="3153"/>
                  </a:cubicBezTo>
                  <a:cubicBezTo>
                    <a:pt x="103" y="3153"/>
                    <a:pt x="122" y="3134"/>
                    <a:pt x="140" y="3125"/>
                  </a:cubicBezTo>
                  <a:cubicBezTo>
                    <a:pt x="149" y="3106"/>
                    <a:pt x="159" y="3088"/>
                    <a:pt x="159" y="3069"/>
                  </a:cubicBezTo>
                  <a:cubicBezTo>
                    <a:pt x="177" y="2576"/>
                    <a:pt x="177" y="2074"/>
                    <a:pt x="215" y="1581"/>
                  </a:cubicBezTo>
                  <a:cubicBezTo>
                    <a:pt x="242" y="1181"/>
                    <a:pt x="326" y="781"/>
                    <a:pt x="447" y="391"/>
                  </a:cubicBezTo>
                  <a:cubicBezTo>
                    <a:pt x="484" y="298"/>
                    <a:pt x="521" y="205"/>
                    <a:pt x="568" y="121"/>
                  </a:cubicBezTo>
                  <a:cubicBezTo>
                    <a:pt x="586" y="84"/>
                    <a:pt x="568" y="37"/>
                    <a:pt x="531" y="9"/>
                  </a:cubicBezTo>
                  <a:cubicBezTo>
                    <a:pt x="521" y="9"/>
                    <a:pt x="503" y="0"/>
                    <a:pt x="49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67" name="Google Shape;2767;p70"/>
            <p:cNvSpPr/>
            <p:nvPr/>
          </p:nvSpPr>
          <p:spPr>
            <a:xfrm>
              <a:off x="4211790" y="2067124"/>
              <a:ext cx="21483" cy="162136"/>
            </a:xfrm>
            <a:custGeom>
              <a:avLst/>
              <a:gdLst/>
              <a:ahLst/>
              <a:cxnLst/>
              <a:rect l="l" t="t" r="r" b="b"/>
              <a:pathLst>
                <a:path w="689" h="5200" extrusionOk="0">
                  <a:moveTo>
                    <a:pt x="577" y="1"/>
                  </a:moveTo>
                  <a:lnTo>
                    <a:pt x="577" y="20"/>
                  </a:lnTo>
                  <a:cubicBezTo>
                    <a:pt x="559" y="20"/>
                    <a:pt x="540" y="38"/>
                    <a:pt x="531" y="57"/>
                  </a:cubicBezTo>
                  <a:cubicBezTo>
                    <a:pt x="345" y="559"/>
                    <a:pt x="205" y="1089"/>
                    <a:pt x="122" y="1628"/>
                  </a:cubicBezTo>
                  <a:cubicBezTo>
                    <a:pt x="29" y="2196"/>
                    <a:pt x="1" y="2772"/>
                    <a:pt x="38" y="3349"/>
                  </a:cubicBezTo>
                  <a:cubicBezTo>
                    <a:pt x="66" y="3981"/>
                    <a:pt x="224" y="4595"/>
                    <a:pt x="494" y="5162"/>
                  </a:cubicBezTo>
                  <a:cubicBezTo>
                    <a:pt x="512" y="5181"/>
                    <a:pt x="531" y="5190"/>
                    <a:pt x="549" y="5199"/>
                  </a:cubicBezTo>
                  <a:cubicBezTo>
                    <a:pt x="568" y="5199"/>
                    <a:pt x="587" y="5199"/>
                    <a:pt x="605" y="5181"/>
                  </a:cubicBezTo>
                  <a:cubicBezTo>
                    <a:pt x="624" y="5171"/>
                    <a:pt x="642" y="5153"/>
                    <a:pt x="642" y="5134"/>
                  </a:cubicBezTo>
                  <a:cubicBezTo>
                    <a:pt x="652" y="5116"/>
                    <a:pt x="642" y="5088"/>
                    <a:pt x="633" y="5069"/>
                  </a:cubicBezTo>
                  <a:cubicBezTo>
                    <a:pt x="624" y="5050"/>
                    <a:pt x="614" y="5041"/>
                    <a:pt x="605" y="5023"/>
                  </a:cubicBezTo>
                  <a:cubicBezTo>
                    <a:pt x="456" y="4688"/>
                    <a:pt x="345" y="4334"/>
                    <a:pt x="280" y="3972"/>
                  </a:cubicBezTo>
                  <a:cubicBezTo>
                    <a:pt x="177" y="3395"/>
                    <a:pt x="159" y="2809"/>
                    <a:pt x="215" y="2224"/>
                  </a:cubicBezTo>
                  <a:cubicBezTo>
                    <a:pt x="270" y="1517"/>
                    <a:pt x="429" y="829"/>
                    <a:pt x="670" y="159"/>
                  </a:cubicBezTo>
                  <a:cubicBezTo>
                    <a:pt x="670" y="150"/>
                    <a:pt x="680" y="140"/>
                    <a:pt x="680" y="122"/>
                  </a:cubicBezTo>
                  <a:cubicBezTo>
                    <a:pt x="689" y="103"/>
                    <a:pt x="689" y="75"/>
                    <a:pt x="680" y="57"/>
                  </a:cubicBezTo>
                  <a:cubicBezTo>
                    <a:pt x="670" y="38"/>
                    <a:pt x="661" y="20"/>
                    <a:pt x="642" y="10"/>
                  </a:cubicBezTo>
                  <a:cubicBezTo>
                    <a:pt x="633" y="10"/>
                    <a:pt x="614" y="1"/>
                    <a:pt x="6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68" name="Google Shape;2768;p70"/>
            <p:cNvSpPr/>
            <p:nvPr/>
          </p:nvSpPr>
          <p:spPr>
            <a:xfrm>
              <a:off x="4229780" y="2075543"/>
              <a:ext cx="17430" cy="82970"/>
            </a:xfrm>
            <a:custGeom>
              <a:avLst/>
              <a:gdLst/>
              <a:ahLst/>
              <a:cxnLst/>
              <a:rect l="l" t="t" r="r" b="b"/>
              <a:pathLst>
                <a:path w="559" h="2661" extrusionOk="0">
                  <a:moveTo>
                    <a:pt x="465" y="1"/>
                  </a:moveTo>
                  <a:cubicBezTo>
                    <a:pt x="437" y="1"/>
                    <a:pt x="409" y="19"/>
                    <a:pt x="391" y="47"/>
                  </a:cubicBezTo>
                  <a:lnTo>
                    <a:pt x="391" y="38"/>
                  </a:lnTo>
                  <a:lnTo>
                    <a:pt x="382" y="75"/>
                  </a:lnTo>
                  <a:cubicBezTo>
                    <a:pt x="363" y="75"/>
                    <a:pt x="344" y="94"/>
                    <a:pt x="344" y="103"/>
                  </a:cubicBezTo>
                  <a:cubicBezTo>
                    <a:pt x="242" y="335"/>
                    <a:pt x="158" y="577"/>
                    <a:pt x="93" y="819"/>
                  </a:cubicBezTo>
                  <a:cubicBezTo>
                    <a:pt x="56" y="940"/>
                    <a:pt x="28" y="1061"/>
                    <a:pt x="19" y="1191"/>
                  </a:cubicBezTo>
                  <a:cubicBezTo>
                    <a:pt x="0" y="1303"/>
                    <a:pt x="0" y="1423"/>
                    <a:pt x="28" y="1544"/>
                  </a:cubicBezTo>
                  <a:cubicBezTo>
                    <a:pt x="37" y="1563"/>
                    <a:pt x="47" y="1582"/>
                    <a:pt x="65" y="1591"/>
                  </a:cubicBezTo>
                  <a:cubicBezTo>
                    <a:pt x="47" y="1916"/>
                    <a:pt x="47" y="2251"/>
                    <a:pt x="65" y="2577"/>
                  </a:cubicBezTo>
                  <a:cubicBezTo>
                    <a:pt x="65" y="2623"/>
                    <a:pt x="103" y="2660"/>
                    <a:pt x="149" y="2660"/>
                  </a:cubicBezTo>
                  <a:cubicBezTo>
                    <a:pt x="196" y="2651"/>
                    <a:pt x="233" y="2614"/>
                    <a:pt x="223" y="2577"/>
                  </a:cubicBezTo>
                  <a:cubicBezTo>
                    <a:pt x="205" y="2214"/>
                    <a:pt x="205" y="1861"/>
                    <a:pt x="233" y="1498"/>
                  </a:cubicBezTo>
                  <a:lnTo>
                    <a:pt x="233" y="1451"/>
                  </a:lnTo>
                  <a:cubicBezTo>
                    <a:pt x="326" y="1275"/>
                    <a:pt x="391" y="1089"/>
                    <a:pt x="419" y="893"/>
                  </a:cubicBezTo>
                  <a:cubicBezTo>
                    <a:pt x="456" y="680"/>
                    <a:pt x="465" y="466"/>
                    <a:pt x="484" y="252"/>
                  </a:cubicBezTo>
                  <a:lnTo>
                    <a:pt x="484" y="242"/>
                  </a:lnTo>
                  <a:cubicBezTo>
                    <a:pt x="502" y="196"/>
                    <a:pt x="521" y="159"/>
                    <a:pt x="540" y="122"/>
                  </a:cubicBezTo>
                  <a:cubicBezTo>
                    <a:pt x="558" y="84"/>
                    <a:pt x="540" y="38"/>
                    <a:pt x="502" y="10"/>
                  </a:cubicBezTo>
                  <a:cubicBezTo>
                    <a:pt x="493" y="10"/>
                    <a:pt x="475" y="1"/>
                    <a:pt x="46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69" name="Google Shape;2769;p70"/>
            <p:cNvSpPr/>
            <p:nvPr/>
          </p:nvSpPr>
          <p:spPr>
            <a:xfrm>
              <a:off x="4208017" y="2073797"/>
              <a:ext cx="43247" cy="206193"/>
            </a:xfrm>
            <a:custGeom>
              <a:avLst/>
              <a:gdLst/>
              <a:ahLst/>
              <a:cxnLst/>
              <a:rect l="l" t="t" r="r" b="b"/>
              <a:pathLst>
                <a:path w="1387" h="6613" extrusionOk="0">
                  <a:moveTo>
                    <a:pt x="615" y="1"/>
                  </a:moveTo>
                  <a:cubicBezTo>
                    <a:pt x="587" y="10"/>
                    <a:pt x="550" y="29"/>
                    <a:pt x="540" y="66"/>
                  </a:cubicBezTo>
                  <a:lnTo>
                    <a:pt x="550" y="66"/>
                  </a:lnTo>
                  <a:cubicBezTo>
                    <a:pt x="233" y="1386"/>
                    <a:pt x="1" y="2753"/>
                    <a:pt x="215" y="4111"/>
                  </a:cubicBezTo>
                  <a:cubicBezTo>
                    <a:pt x="252" y="4344"/>
                    <a:pt x="308" y="4567"/>
                    <a:pt x="373" y="4790"/>
                  </a:cubicBezTo>
                  <a:cubicBezTo>
                    <a:pt x="438" y="5022"/>
                    <a:pt x="512" y="5246"/>
                    <a:pt x="605" y="5469"/>
                  </a:cubicBezTo>
                  <a:cubicBezTo>
                    <a:pt x="680" y="5664"/>
                    <a:pt x="773" y="5869"/>
                    <a:pt x="884" y="6055"/>
                  </a:cubicBezTo>
                  <a:cubicBezTo>
                    <a:pt x="987" y="6250"/>
                    <a:pt x="1107" y="6427"/>
                    <a:pt x="1256" y="6594"/>
                  </a:cubicBezTo>
                  <a:cubicBezTo>
                    <a:pt x="1275" y="6613"/>
                    <a:pt x="1293" y="6613"/>
                    <a:pt x="1312" y="6613"/>
                  </a:cubicBezTo>
                  <a:cubicBezTo>
                    <a:pt x="1331" y="6613"/>
                    <a:pt x="1359" y="6603"/>
                    <a:pt x="1368" y="6585"/>
                  </a:cubicBezTo>
                  <a:cubicBezTo>
                    <a:pt x="1386" y="6575"/>
                    <a:pt x="1386" y="6557"/>
                    <a:pt x="1386" y="6529"/>
                  </a:cubicBezTo>
                  <a:cubicBezTo>
                    <a:pt x="1386" y="6510"/>
                    <a:pt x="1377" y="6492"/>
                    <a:pt x="1368" y="6473"/>
                  </a:cubicBezTo>
                  <a:lnTo>
                    <a:pt x="1331" y="6436"/>
                  </a:lnTo>
                  <a:cubicBezTo>
                    <a:pt x="1163" y="6231"/>
                    <a:pt x="1014" y="5999"/>
                    <a:pt x="903" y="5757"/>
                  </a:cubicBezTo>
                  <a:lnTo>
                    <a:pt x="903" y="5757"/>
                  </a:lnTo>
                  <a:lnTo>
                    <a:pt x="912" y="5776"/>
                  </a:lnTo>
                  <a:cubicBezTo>
                    <a:pt x="856" y="5655"/>
                    <a:pt x="810" y="5543"/>
                    <a:pt x="754" y="5413"/>
                  </a:cubicBezTo>
                  <a:cubicBezTo>
                    <a:pt x="708" y="5283"/>
                    <a:pt x="652" y="5153"/>
                    <a:pt x="605" y="5022"/>
                  </a:cubicBezTo>
                  <a:cubicBezTo>
                    <a:pt x="512" y="4753"/>
                    <a:pt x="438" y="4483"/>
                    <a:pt x="391" y="4195"/>
                  </a:cubicBezTo>
                  <a:cubicBezTo>
                    <a:pt x="280" y="3562"/>
                    <a:pt x="261" y="2921"/>
                    <a:pt x="317" y="2279"/>
                  </a:cubicBezTo>
                  <a:cubicBezTo>
                    <a:pt x="391" y="1545"/>
                    <a:pt x="522" y="819"/>
                    <a:pt x="698" y="103"/>
                  </a:cubicBezTo>
                  <a:cubicBezTo>
                    <a:pt x="708" y="57"/>
                    <a:pt x="680" y="19"/>
                    <a:pt x="64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70" name="Google Shape;2770;p70"/>
            <p:cNvSpPr/>
            <p:nvPr/>
          </p:nvSpPr>
          <p:spPr>
            <a:xfrm>
              <a:off x="4210917" y="2071209"/>
              <a:ext cx="42654" cy="213146"/>
            </a:xfrm>
            <a:custGeom>
              <a:avLst/>
              <a:gdLst/>
              <a:ahLst/>
              <a:cxnLst/>
              <a:rect l="l" t="t" r="r" b="b"/>
              <a:pathLst>
                <a:path w="1368" h="6836" extrusionOk="0">
                  <a:moveTo>
                    <a:pt x="531" y="0"/>
                  </a:moveTo>
                  <a:cubicBezTo>
                    <a:pt x="494" y="0"/>
                    <a:pt x="457" y="28"/>
                    <a:pt x="457" y="56"/>
                  </a:cubicBezTo>
                  <a:lnTo>
                    <a:pt x="447" y="56"/>
                  </a:lnTo>
                  <a:cubicBezTo>
                    <a:pt x="401" y="381"/>
                    <a:pt x="326" y="698"/>
                    <a:pt x="233" y="1014"/>
                  </a:cubicBezTo>
                  <a:cubicBezTo>
                    <a:pt x="187" y="1172"/>
                    <a:pt x="150" y="1330"/>
                    <a:pt x="112" y="1497"/>
                  </a:cubicBezTo>
                  <a:cubicBezTo>
                    <a:pt x="85" y="1655"/>
                    <a:pt x="57" y="1823"/>
                    <a:pt x="47" y="1990"/>
                  </a:cubicBezTo>
                  <a:cubicBezTo>
                    <a:pt x="10" y="2344"/>
                    <a:pt x="1" y="2688"/>
                    <a:pt x="1" y="3041"/>
                  </a:cubicBezTo>
                  <a:cubicBezTo>
                    <a:pt x="1" y="3376"/>
                    <a:pt x="19" y="3711"/>
                    <a:pt x="66" y="4045"/>
                  </a:cubicBezTo>
                  <a:cubicBezTo>
                    <a:pt x="131" y="4575"/>
                    <a:pt x="261" y="5087"/>
                    <a:pt x="466" y="5589"/>
                  </a:cubicBezTo>
                  <a:cubicBezTo>
                    <a:pt x="503" y="5701"/>
                    <a:pt x="559" y="5822"/>
                    <a:pt x="615" y="5924"/>
                  </a:cubicBezTo>
                  <a:cubicBezTo>
                    <a:pt x="661" y="6035"/>
                    <a:pt x="717" y="6147"/>
                    <a:pt x="773" y="6249"/>
                  </a:cubicBezTo>
                  <a:cubicBezTo>
                    <a:pt x="894" y="6463"/>
                    <a:pt x="1042" y="6649"/>
                    <a:pt x="1219" y="6807"/>
                  </a:cubicBezTo>
                  <a:cubicBezTo>
                    <a:pt x="1238" y="6826"/>
                    <a:pt x="1261" y="6835"/>
                    <a:pt x="1283" y="6835"/>
                  </a:cubicBezTo>
                  <a:cubicBezTo>
                    <a:pt x="1305" y="6835"/>
                    <a:pt x="1326" y="6826"/>
                    <a:pt x="1340" y="6807"/>
                  </a:cubicBezTo>
                  <a:cubicBezTo>
                    <a:pt x="1368" y="6779"/>
                    <a:pt x="1368" y="6724"/>
                    <a:pt x="1331" y="6696"/>
                  </a:cubicBezTo>
                  <a:cubicBezTo>
                    <a:pt x="1266" y="6631"/>
                    <a:pt x="1200" y="6575"/>
                    <a:pt x="1135" y="6500"/>
                  </a:cubicBezTo>
                  <a:cubicBezTo>
                    <a:pt x="996" y="6324"/>
                    <a:pt x="875" y="6119"/>
                    <a:pt x="782" y="5915"/>
                  </a:cubicBezTo>
                  <a:lnTo>
                    <a:pt x="782" y="5915"/>
                  </a:lnTo>
                  <a:lnTo>
                    <a:pt x="791" y="5933"/>
                  </a:lnTo>
                  <a:cubicBezTo>
                    <a:pt x="670" y="5682"/>
                    <a:pt x="568" y="5422"/>
                    <a:pt x="475" y="5161"/>
                  </a:cubicBezTo>
                  <a:cubicBezTo>
                    <a:pt x="391" y="4892"/>
                    <a:pt x="317" y="4603"/>
                    <a:pt x="271" y="4324"/>
                  </a:cubicBezTo>
                  <a:lnTo>
                    <a:pt x="271" y="4334"/>
                  </a:lnTo>
                  <a:cubicBezTo>
                    <a:pt x="205" y="3971"/>
                    <a:pt x="168" y="3608"/>
                    <a:pt x="159" y="3236"/>
                  </a:cubicBezTo>
                  <a:cubicBezTo>
                    <a:pt x="150" y="2846"/>
                    <a:pt x="159" y="2464"/>
                    <a:pt x="196" y="2074"/>
                  </a:cubicBezTo>
                  <a:lnTo>
                    <a:pt x="196" y="2093"/>
                  </a:lnTo>
                  <a:cubicBezTo>
                    <a:pt x="215" y="1925"/>
                    <a:pt x="233" y="1758"/>
                    <a:pt x="261" y="1590"/>
                  </a:cubicBezTo>
                  <a:cubicBezTo>
                    <a:pt x="289" y="1423"/>
                    <a:pt x="336" y="1256"/>
                    <a:pt x="382" y="1088"/>
                  </a:cubicBezTo>
                  <a:cubicBezTo>
                    <a:pt x="475" y="763"/>
                    <a:pt x="549" y="428"/>
                    <a:pt x="615" y="93"/>
                  </a:cubicBezTo>
                  <a:cubicBezTo>
                    <a:pt x="615" y="75"/>
                    <a:pt x="615" y="47"/>
                    <a:pt x="596" y="28"/>
                  </a:cubicBezTo>
                  <a:cubicBezTo>
                    <a:pt x="587" y="19"/>
                    <a:pt x="568" y="0"/>
                    <a:pt x="54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71" name="Google Shape;2771;p70"/>
            <p:cNvSpPr/>
            <p:nvPr/>
          </p:nvSpPr>
          <p:spPr>
            <a:xfrm>
              <a:off x="4248613" y="2276186"/>
              <a:ext cx="12784" cy="6423"/>
            </a:xfrm>
            <a:custGeom>
              <a:avLst/>
              <a:gdLst/>
              <a:ahLst/>
              <a:cxnLst/>
              <a:rect l="l" t="t" r="r" b="b"/>
              <a:pathLst>
                <a:path w="410" h="206" extrusionOk="0">
                  <a:moveTo>
                    <a:pt x="298" y="1"/>
                  </a:moveTo>
                  <a:lnTo>
                    <a:pt x="298" y="10"/>
                  </a:lnTo>
                  <a:cubicBezTo>
                    <a:pt x="270" y="29"/>
                    <a:pt x="233" y="38"/>
                    <a:pt x="196" y="38"/>
                  </a:cubicBezTo>
                  <a:cubicBezTo>
                    <a:pt x="177" y="43"/>
                    <a:pt x="159" y="45"/>
                    <a:pt x="140" y="45"/>
                  </a:cubicBezTo>
                  <a:cubicBezTo>
                    <a:pt x="122" y="45"/>
                    <a:pt x="103" y="43"/>
                    <a:pt x="84" y="38"/>
                  </a:cubicBezTo>
                  <a:cubicBezTo>
                    <a:pt x="38" y="38"/>
                    <a:pt x="1" y="75"/>
                    <a:pt x="1" y="122"/>
                  </a:cubicBezTo>
                  <a:cubicBezTo>
                    <a:pt x="1" y="140"/>
                    <a:pt x="10" y="168"/>
                    <a:pt x="29" y="177"/>
                  </a:cubicBezTo>
                  <a:cubicBezTo>
                    <a:pt x="47" y="196"/>
                    <a:pt x="66" y="205"/>
                    <a:pt x="84" y="205"/>
                  </a:cubicBezTo>
                  <a:cubicBezTo>
                    <a:pt x="168" y="205"/>
                    <a:pt x="261" y="196"/>
                    <a:pt x="345" y="168"/>
                  </a:cubicBezTo>
                  <a:cubicBezTo>
                    <a:pt x="382" y="150"/>
                    <a:pt x="410" y="103"/>
                    <a:pt x="391" y="66"/>
                  </a:cubicBezTo>
                  <a:cubicBezTo>
                    <a:pt x="382" y="29"/>
                    <a:pt x="354" y="1"/>
                    <a:pt x="317" y="1"/>
                  </a:cubicBezTo>
                  <a:close/>
                </a:path>
              </a:pathLst>
            </a:custGeom>
            <a:solidFill>
              <a:srgbClr val="5F5454"/>
            </a:solidFill>
            <a:ln>
              <a:noFill/>
            </a:ln>
          </p:spPr>
          <p:txBody>
            <a:bodyPr spcFirstLastPara="1" wrap="square" lIns="91425" tIns="91425" rIns="91425" bIns="91425" anchor="ctr" anchorCtr="0">
              <a:noAutofit/>
            </a:bodyPr>
            <a:lstStyle/>
            <a:p>
              <a:endParaRPr/>
            </a:p>
          </p:txBody>
        </p:sp>
        <p:sp>
          <p:nvSpPr>
            <p:cNvPr id="2772" name="Google Shape;2772;p70"/>
            <p:cNvSpPr/>
            <p:nvPr/>
          </p:nvSpPr>
          <p:spPr>
            <a:xfrm>
              <a:off x="4249174" y="2277121"/>
              <a:ext cx="12223" cy="6018"/>
            </a:xfrm>
            <a:custGeom>
              <a:avLst/>
              <a:gdLst/>
              <a:ahLst/>
              <a:cxnLst/>
              <a:rect l="l" t="t" r="r" b="b"/>
              <a:pathLst>
                <a:path w="392" h="193" extrusionOk="0">
                  <a:moveTo>
                    <a:pt x="290" y="1"/>
                  </a:moveTo>
                  <a:cubicBezTo>
                    <a:pt x="287" y="1"/>
                    <a:pt x="285" y="3"/>
                    <a:pt x="280" y="8"/>
                  </a:cubicBezTo>
                  <a:cubicBezTo>
                    <a:pt x="262" y="17"/>
                    <a:pt x="243" y="27"/>
                    <a:pt x="215" y="27"/>
                  </a:cubicBezTo>
                  <a:lnTo>
                    <a:pt x="132" y="27"/>
                  </a:lnTo>
                  <a:cubicBezTo>
                    <a:pt x="123" y="24"/>
                    <a:pt x="115" y="23"/>
                    <a:pt x="108" y="23"/>
                  </a:cubicBezTo>
                  <a:cubicBezTo>
                    <a:pt x="24" y="23"/>
                    <a:pt x="0" y="158"/>
                    <a:pt x="94" y="175"/>
                  </a:cubicBezTo>
                  <a:cubicBezTo>
                    <a:pt x="125" y="187"/>
                    <a:pt x="158" y="192"/>
                    <a:pt x="191" y="192"/>
                  </a:cubicBezTo>
                  <a:cubicBezTo>
                    <a:pt x="237" y="192"/>
                    <a:pt x="284" y="182"/>
                    <a:pt x="327" y="166"/>
                  </a:cubicBezTo>
                  <a:cubicBezTo>
                    <a:pt x="345" y="157"/>
                    <a:pt x="364" y="138"/>
                    <a:pt x="373" y="129"/>
                  </a:cubicBezTo>
                  <a:cubicBezTo>
                    <a:pt x="383" y="101"/>
                    <a:pt x="392" y="82"/>
                    <a:pt x="383" y="64"/>
                  </a:cubicBezTo>
                  <a:cubicBezTo>
                    <a:pt x="373" y="45"/>
                    <a:pt x="364" y="27"/>
                    <a:pt x="345" y="17"/>
                  </a:cubicBezTo>
                  <a:cubicBezTo>
                    <a:pt x="327" y="8"/>
                    <a:pt x="318" y="8"/>
                    <a:pt x="299" y="8"/>
                  </a:cubicBezTo>
                  <a:cubicBezTo>
                    <a:pt x="294" y="3"/>
                    <a:pt x="292" y="1"/>
                    <a:pt x="290" y="1"/>
                  </a:cubicBezTo>
                  <a:close/>
                </a:path>
              </a:pathLst>
            </a:custGeom>
            <a:solidFill>
              <a:srgbClr val="5F5454"/>
            </a:solidFill>
            <a:ln>
              <a:noFill/>
            </a:ln>
          </p:spPr>
          <p:txBody>
            <a:bodyPr spcFirstLastPara="1" wrap="square" lIns="91425" tIns="91425" rIns="91425" bIns="91425" anchor="ctr" anchorCtr="0">
              <a:noAutofit/>
            </a:bodyPr>
            <a:lstStyle/>
            <a:p>
              <a:endParaRPr/>
            </a:p>
          </p:txBody>
        </p:sp>
        <p:sp>
          <p:nvSpPr>
            <p:cNvPr id="2773" name="Google Shape;2773;p70"/>
            <p:cNvSpPr/>
            <p:nvPr/>
          </p:nvSpPr>
          <p:spPr>
            <a:xfrm>
              <a:off x="4249205" y="2277932"/>
              <a:ext cx="11942" cy="5675"/>
            </a:xfrm>
            <a:custGeom>
              <a:avLst/>
              <a:gdLst/>
              <a:ahLst/>
              <a:cxnLst/>
              <a:rect l="l" t="t" r="r" b="b"/>
              <a:pathLst>
                <a:path w="383" h="182" extrusionOk="0">
                  <a:moveTo>
                    <a:pt x="84" y="1"/>
                  </a:moveTo>
                  <a:cubicBezTo>
                    <a:pt x="75" y="1"/>
                    <a:pt x="56" y="1"/>
                    <a:pt x="47" y="10"/>
                  </a:cubicBezTo>
                  <a:lnTo>
                    <a:pt x="47" y="19"/>
                  </a:lnTo>
                  <a:cubicBezTo>
                    <a:pt x="28" y="28"/>
                    <a:pt x="19" y="47"/>
                    <a:pt x="10" y="66"/>
                  </a:cubicBezTo>
                  <a:cubicBezTo>
                    <a:pt x="0" y="84"/>
                    <a:pt x="10" y="112"/>
                    <a:pt x="19" y="131"/>
                  </a:cubicBezTo>
                  <a:cubicBezTo>
                    <a:pt x="38" y="140"/>
                    <a:pt x="47" y="159"/>
                    <a:pt x="75" y="168"/>
                  </a:cubicBezTo>
                  <a:cubicBezTo>
                    <a:pt x="107" y="177"/>
                    <a:pt x="142" y="182"/>
                    <a:pt x="178" y="182"/>
                  </a:cubicBezTo>
                  <a:cubicBezTo>
                    <a:pt x="214" y="182"/>
                    <a:pt x="251" y="177"/>
                    <a:pt x="289" y="168"/>
                  </a:cubicBezTo>
                  <a:cubicBezTo>
                    <a:pt x="382" y="134"/>
                    <a:pt x="351" y="6"/>
                    <a:pt x="267" y="6"/>
                  </a:cubicBezTo>
                  <a:cubicBezTo>
                    <a:pt x="259" y="6"/>
                    <a:pt x="251" y="7"/>
                    <a:pt x="242" y="10"/>
                  </a:cubicBezTo>
                  <a:cubicBezTo>
                    <a:pt x="233" y="10"/>
                    <a:pt x="224" y="10"/>
                    <a:pt x="214" y="19"/>
                  </a:cubicBezTo>
                  <a:lnTo>
                    <a:pt x="168" y="19"/>
                  </a:lnTo>
                  <a:cubicBezTo>
                    <a:pt x="149" y="10"/>
                    <a:pt x="131" y="10"/>
                    <a:pt x="112" y="1"/>
                  </a:cubicBezTo>
                  <a:close/>
                </a:path>
              </a:pathLst>
            </a:custGeom>
            <a:solidFill>
              <a:srgbClr val="5F5454"/>
            </a:solidFill>
            <a:ln>
              <a:noFill/>
            </a:ln>
          </p:spPr>
          <p:txBody>
            <a:bodyPr spcFirstLastPara="1" wrap="square" lIns="91425" tIns="91425" rIns="91425" bIns="91425" anchor="ctr" anchorCtr="0">
              <a:noAutofit/>
            </a:bodyPr>
            <a:lstStyle/>
            <a:p>
              <a:endParaRPr/>
            </a:p>
          </p:txBody>
        </p:sp>
        <p:sp>
          <p:nvSpPr>
            <p:cNvPr id="2774" name="Google Shape;2774;p70"/>
            <p:cNvSpPr/>
            <p:nvPr/>
          </p:nvSpPr>
          <p:spPr>
            <a:xfrm>
              <a:off x="4248924" y="2278212"/>
              <a:ext cx="12191" cy="5955"/>
            </a:xfrm>
            <a:custGeom>
              <a:avLst/>
              <a:gdLst/>
              <a:ahLst/>
              <a:cxnLst/>
              <a:rect l="l" t="t" r="r" b="b"/>
              <a:pathLst>
                <a:path w="391" h="191" extrusionOk="0">
                  <a:moveTo>
                    <a:pt x="307" y="1"/>
                  </a:moveTo>
                  <a:cubicBezTo>
                    <a:pt x="288" y="1"/>
                    <a:pt x="270" y="1"/>
                    <a:pt x="251" y="10"/>
                  </a:cubicBezTo>
                  <a:lnTo>
                    <a:pt x="242" y="10"/>
                  </a:lnTo>
                  <a:cubicBezTo>
                    <a:pt x="223" y="19"/>
                    <a:pt x="214" y="19"/>
                    <a:pt x="205" y="29"/>
                  </a:cubicBezTo>
                  <a:lnTo>
                    <a:pt x="177" y="29"/>
                  </a:lnTo>
                  <a:cubicBezTo>
                    <a:pt x="158" y="19"/>
                    <a:pt x="149" y="19"/>
                    <a:pt x="140" y="19"/>
                  </a:cubicBezTo>
                  <a:cubicBezTo>
                    <a:pt x="121" y="10"/>
                    <a:pt x="112" y="10"/>
                    <a:pt x="93" y="10"/>
                  </a:cubicBezTo>
                  <a:lnTo>
                    <a:pt x="65" y="10"/>
                  </a:lnTo>
                  <a:cubicBezTo>
                    <a:pt x="47" y="19"/>
                    <a:pt x="28" y="29"/>
                    <a:pt x="19" y="47"/>
                  </a:cubicBezTo>
                  <a:cubicBezTo>
                    <a:pt x="0" y="94"/>
                    <a:pt x="9" y="140"/>
                    <a:pt x="56" y="159"/>
                  </a:cubicBezTo>
                  <a:cubicBezTo>
                    <a:pt x="74" y="168"/>
                    <a:pt x="93" y="178"/>
                    <a:pt x="121" y="187"/>
                  </a:cubicBezTo>
                  <a:cubicBezTo>
                    <a:pt x="140" y="187"/>
                    <a:pt x="154" y="191"/>
                    <a:pt x="170" y="191"/>
                  </a:cubicBezTo>
                  <a:cubicBezTo>
                    <a:pt x="178" y="191"/>
                    <a:pt x="186" y="190"/>
                    <a:pt x="195" y="187"/>
                  </a:cubicBezTo>
                  <a:cubicBezTo>
                    <a:pt x="214" y="187"/>
                    <a:pt x="242" y="187"/>
                    <a:pt x="260" y="178"/>
                  </a:cubicBezTo>
                  <a:cubicBezTo>
                    <a:pt x="288" y="168"/>
                    <a:pt x="307" y="159"/>
                    <a:pt x="335" y="150"/>
                  </a:cubicBezTo>
                  <a:cubicBezTo>
                    <a:pt x="391" y="112"/>
                    <a:pt x="381" y="19"/>
                    <a:pt x="307" y="1"/>
                  </a:cubicBezTo>
                  <a:close/>
                </a:path>
              </a:pathLst>
            </a:custGeom>
            <a:solidFill>
              <a:srgbClr val="5F5454"/>
            </a:solidFill>
            <a:ln>
              <a:noFill/>
            </a:ln>
          </p:spPr>
          <p:txBody>
            <a:bodyPr spcFirstLastPara="1" wrap="square" lIns="91425" tIns="91425" rIns="91425" bIns="91425" anchor="ctr" anchorCtr="0">
              <a:noAutofit/>
            </a:bodyPr>
            <a:lstStyle/>
            <a:p>
              <a:endParaRPr/>
            </a:p>
          </p:txBody>
        </p:sp>
        <p:sp>
          <p:nvSpPr>
            <p:cNvPr id="2775" name="Google Shape;2775;p70"/>
            <p:cNvSpPr/>
            <p:nvPr/>
          </p:nvSpPr>
          <p:spPr>
            <a:xfrm>
              <a:off x="4248332" y="2277932"/>
              <a:ext cx="14436" cy="6610"/>
            </a:xfrm>
            <a:custGeom>
              <a:avLst/>
              <a:gdLst/>
              <a:ahLst/>
              <a:cxnLst/>
              <a:rect l="l" t="t" r="r" b="b"/>
              <a:pathLst>
                <a:path w="463" h="212" extrusionOk="0">
                  <a:moveTo>
                    <a:pt x="354" y="0"/>
                  </a:moveTo>
                  <a:cubicBezTo>
                    <a:pt x="351" y="0"/>
                    <a:pt x="348" y="0"/>
                    <a:pt x="345" y="1"/>
                  </a:cubicBezTo>
                  <a:cubicBezTo>
                    <a:pt x="335" y="1"/>
                    <a:pt x="317" y="10"/>
                    <a:pt x="307" y="10"/>
                  </a:cubicBezTo>
                  <a:lnTo>
                    <a:pt x="270" y="38"/>
                  </a:lnTo>
                  <a:cubicBezTo>
                    <a:pt x="252" y="38"/>
                    <a:pt x="233" y="47"/>
                    <a:pt x="214" y="47"/>
                  </a:cubicBezTo>
                  <a:cubicBezTo>
                    <a:pt x="205" y="52"/>
                    <a:pt x="196" y="54"/>
                    <a:pt x="186" y="54"/>
                  </a:cubicBezTo>
                  <a:cubicBezTo>
                    <a:pt x="177" y="54"/>
                    <a:pt x="168" y="52"/>
                    <a:pt x="159" y="47"/>
                  </a:cubicBezTo>
                  <a:lnTo>
                    <a:pt x="112" y="38"/>
                  </a:lnTo>
                  <a:cubicBezTo>
                    <a:pt x="106" y="37"/>
                    <a:pt x="100" y="36"/>
                    <a:pt x="94" y="36"/>
                  </a:cubicBezTo>
                  <a:cubicBezTo>
                    <a:pt x="54" y="36"/>
                    <a:pt x="18" y="62"/>
                    <a:pt x="10" y="103"/>
                  </a:cubicBezTo>
                  <a:cubicBezTo>
                    <a:pt x="0" y="140"/>
                    <a:pt x="28" y="187"/>
                    <a:pt x="66" y="196"/>
                  </a:cubicBezTo>
                  <a:cubicBezTo>
                    <a:pt x="98" y="207"/>
                    <a:pt x="131" y="211"/>
                    <a:pt x="164" y="211"/>
                  </a:cubicBezTo>
                  <a:cubicBezTo>
                    <a:pt x="187" y="211"/>
                    <a:pt x="210" y="209"/>
                    <a:pt x="233" y="205"/>
                  </a:cubicBezTo>
                  <a:cubicBezTo>
                    <a:pt x="289" y="205"/>
                    <a:pt x="345" y="177"/>
                    <a:pt x="391" y="149"/>
                  </a:cubicBezTo>
                  <a:cubicBezTo>
                    <a:pt x="462" y="105"/>
                    <a:pt x="431" y="0"/>
                    <a:pt x="354" y="0"/>
                  </a:cubicBezTo>
                  <a:close/>
                </a:path>
              </a:pathLst>
            </a:custGeom>
            <a:solidFill>
              <a:srgbClr val="5F5454"/>
            </a:solidFill>
            <a:ln>
              <a:noFill/>
            </a:ln>
          </p:spPr>
          <p:txBody>
            <a:bodyPr spcFirstLastPara="1" wrap="square" lIns="91425" tIns="91425" rIns="91425" bIns="91425" anchor="ctr" anchorCtr="0">
              <a:noAutofit/>
            </a:bodyPr>
            <a:lstStyle/>
            <a:p>
              <a:endParaRPr/>
            </a:p>
          </p:txBody>
        </p:sp>
        <p:sp>
          <p:nvSpPr>
            <p:cNvPr id="2776" name="Google Shape;2776;p70"/>
            <p:cNvSpPr/>
            <p:nvPr/>
          </p:nvSpPr>
          <p:spPr>
            <a:xfrm>
              <a:off x="4460852" y="2183301"/>
              <a:ext cx="62952" cy="39006"/>
            </a:xfrm>
            <a:custGeom>
              <a:avLst/>
              <a:gdLst/>
              <a:ahLst/>
              <a:cxnLst/>
              <a:rect l="l" t="t" r="r" b="b"/>
              <a:pathLst>
                <a:path w="2019" h="1251" extrusionOk="0">
                  <a:moveTo>
                    <a:pt x="778" y="1"/>
                  </a:moveTo>
                  <a:cubicBezTo>
                    <a:pt x="758" y="1"/>
                    <a:pt x="738" y="2"/>
                    <a:pt x="717" y="4"/>
                  </a:cubicBezTo>
                  <a:cubicBezTo>
                    <a:pt x="661" y="4"/>
                    <a:pt x="605" y="13"/>
                    <a:pt x="559" y="32"/>
                  </a:cubicBezTo>
                  <a:cubicBezTo>
                    <a:pt x="429" y="78"/>
                    <a:pt x="317" y="171"/>
                    <a:pt x="243" y="283"/>
                  </a:cubicBezTo>
                  <a:cubicBezTo>
                    <a:pt x="131" y="422"/>
                    <a:pt x="75" y="608"/>
                    <a:pt x="85" y="794"/>
                  </a:cubicBezTo>
                  <a:cubicBezTo>
                    <a:pt x="66" y="794"/>
                    <a:pt x="47" y="794"/>
                    <a:pt x="38" y="813"/>
                  </a:cubicBezTo>
                  <a:cubicBezTo>
                    <a:pt x="1" y="841"/>
                    <a:pt x="1" y="897"/>
                    <a:pt x="38" y="925"/>
                  </a:cubicBezTo>
                  <a:cubicBezTo>
                    <a:pt x="112" y="980"/>
                    <a:pt x="196" y="1027"/>
                    <a:pt x="280" y="1073"/>
                  </a:cubicBezTo>
                  <a:cubicBezTo>
                    <a:pt x="391" y="1129"/>
                    <a:pt x="512" y="1176"/>
                    <a:pt x="633" y="1213"/>
                  </a:cubicBezTo>
                  <a:cubicBezTo>
                    <a:pt x="689" y="1231"/>
                    <a:pt x="735" y="1241"/>
                    <a:pt x="791" y="1250"/>
                  </a:cubicBezTo>
                  <a:lnTo>
                    <a:pt x="828" y="1250"/>
                  </a:lnTo>
                  <a:cubicBezTo>
                    <a:pt x="856" y="1250"/>
                    <a:pt x="884" y="1241"/>
                    <a:pt x="912" y="1222"/>
                  </a:cubicBezTo>
                  <a:cubicBezTo>
                    <a:pt x="931" y="1204"/>
                    <a:pt x="949" y="1185"/>
                    <a:pt x="959" y="1157"/>
                  </a:cubicBezTo>
                  <a:cubicBezTo>
                    <a:pt x="968" y="1139"/>
                    <a:pt x="968" y="1120"/>
                    <a:pt x="959" y="1101"/>
                  </a:cubicBezTo>
                  <a:lnTo>
                    <a:pt x="959" y="1101"/>
                  </a:lnTo>
                  <a:cubicBezTo>
                    <a:pt x="1014" y="1120"/>
                    <a:pt x="1080" y="1129"/>
                    <a:pt x="1135" y="1148"/>
                  </a:cubicBezTo>
                  <a:cubicBezTo>
                    <a:pt x="1266" y="1185"/>
                    <a:pt x="1396" y="1204"/>
                    <a:pt x="1526" y="1204"/>
                  </a:cubicBezTo>
                  <a:lnTo>
                    <a:pt x="1544" y="1204"/>
                  </a:lnTo>
                  <a:cubicBezTo>
                    <a:pt x="1600" y="1204"/>
                    <a:pt x="1656" y="1194"/>
                    <a:pt x="1703" y="1176"/>
                  </a:cubicBezTo>
                  <a:cubicBezTo>
                    <a:pt x="1768" y="1157"/>
                    <a:pt x="1833" y="1129"/>
                    <a:pt x="1879" y="1083"/>
                  </a:cubicBezTo>
                  <a:cubicBezTo>
                    <a:pt x="1926" y="1046"/>
                    <a:pt x="1954" y="1008"/>
                    <a:pt x="1982" y="962"/>
                  </a:cubicBezTo>
                  <a:cubicBezTo>
                    <a:pt x="2000" y="925"/>
                    <a:pt x="2019" y="869"/>
                    <a:pt x="2009" y="822"/>
                  </a:cubicBezTo>
                  <a:cubicBezTo>
                    <a:pt x="2000" y="729"/>
                    <a:pt x="1954" y="636"/>
                    <a:pt x="1889" y="571"/>
                  </a:cubicBezTo>
                  <a:cubicBezTo>
                    <a:pt x="1814" y="488"/>
                    <a:pt x="1730" y="422"/>
                    <a:pt x="1637" y="367"/>
                  </a:cubicBezTo>
                  <a:cubicBezTo>
                    <a:pt x="1554" y="311"/>
                    <a:pt x="1470" y="264"/>
                    <a:pt x="1377" y="218"/>
                  </a:cubicBezTo>
                  <a:lnTo>
                    <a:pt x="1340" y="199"/>
                  </a:lnTo>
                  <a:cubicBezTo>
                    <a:pt x="1210" y="134"/>
                    <a:pt x="1089" y="78"/>
                    <a:pt x="949" y="32"/>
                  </a:cubicBezTo>
                  <a:cubicBezTo>
                    <a:pt x="894" y="11"/>
                    <a:pt x="838" y="1"/>
                    <a:pt x="778" y="1"/>
                  </a:cubicBezTo>
                  <a:close/>
                </a:path>
              </a:pathLst>
            </a:custGeom>
            <a:solidFill>
              <a:srgbClr val="8E464A"/>
            </a:solidFill>
            <a:ln>
              <a:noFill/>
            </a:ln>
          </p:spPr>
          <p:txBody>
            <a:bodyPr spcFirstLastPara="1" wrap="square" lIns="91425" tIns="91425" rIns="91425" bIns="91425" anchor="ctr" anchorCtr="0">
              <a:noAutofit/>
            </a:bodyPr>
            <a:lstStyle/>
            <a:p>
              <a:endParaRPr/>
            </a:p>
          </p:txBody>
        </p:sp>
        <p:sp>
          <p:nvSpPr>
            <p:cNvPr id="2777" name="Google Shape;2777;p70"/>
            <p:cNvSpPr/>
            <p:nvPr/>
          </p:nvSpPr>
          <p:spPr>
            <a:xfrm>
              <a:off x="4462037" y="2208120"/>
              <a:ext cx="31897" cy="13875"/>
            </a:xfrm>
            <a:custGeom>
              <a:avLst/>
              <a:gdLst/>
              <a:ahLst/>
              <a:cxnLst/>
              <a:rect l="l" t="t" r="r" b="b"/>
              <a:pathLst>
                <a:path w="1023" h="445" extrusionOk="0">
                  <a:moveTo>
                    <a:pt x="98" y="1"/>
                  </a:moveTo>
                  <a:cubicBezTo>
                    <a:pt x="93" y="1"/>
                    <a:pt x="88" y="3"/>
                    <a:pt x="84" y="8"/>
                  </a:cubicBezTo>
                  <a:cubicBezTo>
                    <a:pt x="74" y="8"/>
                    <a:pt x="65" y="8"/>
                    <a:pt x="47" y="17"/>
                  </a:cubicBezTo>
                  <a:cubicBezTo>
                    <a:pt x="28" y="26"/>
                    <a:pt x="9" y="45"/>
                    <a:pt x="9" y="64"/>
                  </a:cubicBezTo>
                  <a:cubicBezTo>
                    <a:pt x="0" y="82"/>
                    <a:pt x="0" y="110"/>
                    <a:pt x="19" y="129"/>
                  </a:cubicBezTo>
                  <a:cubicBezTo>
                    <a:pt x="28" y="147"/>
                    <a:pt x="47" y="166"/>
                    <a:pt x="74" y="184"/>
                  </a:cubicBezTo>
                  <a:cubicBezTo>
                    <a:pt x="93" y="212"/>
                    <a:pt x="121" y="231"/>
                    <a:pt x="149" y="250"/>
                  </a:cubicBezTo>
                  <a:cubicBezTo>
                    <a:pt x="195" y="287"/>
                    <a:pt x="251" y="315"/>
                    <a:pt x="307" y="343"/>
                  </a:cubicBezTo>
                  <a:cubicBezTo>
                    <a:pt x="428" y="398"/>
                    <a:pt x="558" y="435"/>
                    <a:pt x="697" y="445"/>
                  </a:cubicBezTo>
                  <a:cubicBezTo>
                    <a:pt x="744" y="445"/>
                    <a:pt x="800" y="445"/>
                    <a:pt x="856" y="435"/>
                  </a:cubicBezTo>
                  <a:cubicBezTo>
                    <a:pt x="902" y="426"/>
                    <a:pt x="939" y="398"/>
                    <a:pt x="967" y="370"/>
                  </a:cubicBezTo>
                  <a:cubicBezTo>
                    <a:pt x="1004" y="324"/>
                    <a:pt x="1023" y="268"/>
                    <a:pt x="1004" y="212"/>
                  </a:cubicBezTo>
                  <a:cubicBezTo>
                    <a:pt x="995" y="157"/>
                    <a:pt x="967" y="101"/>
                    <a:pt x="930" y="45"/>
                  </a:cubicBezTo>
                  <a:cubicBezTo>
                    <a:pt x="911" y="26"/>
                    <a:pt x="893" y="17"/>
                    <a:pt x="874" y="8"/>
                  </a:cubicBezTo>
                  <a:cubicBezTo>
                    <a:pt x="856" y="8"/>
                    <a:pt x="837" y="8"/>
                    <a:pt x="818" y="17"/>
                  </a:cubicBezTo>
                  <a:cubicBezTo>
                    <a:pt x="800" y="26"/>
                    <a:pt x="781" y="45"/>
                    <a:pt x="781" y="73"/>
                  </a:cubicBezTo>
                  <a:cubicBezTo>
                    <a:pt x="772" y="91"/>
                    <a:pt x="772" y="110"/>
                    <a:pt x="781" y="129"/>
                  </a:cubicBezTo>
                  <a:cubicBezTo>
                    <a:pt x="809" y="157"/>
                    <a:pt x="828" y="194"/>
                    <a:pt x="846" y="222"/>
                  </a:cubicBezTo>
                  <a:cubicBezTo>
                    <a:pt x="846" y="231"/>
                    <a:pt x="846" y="240"/>
                    <a:pt x="846" y="250"/>
                  </a:cubicBezTo>
                  <a:lnTo>
                    <a:pt x="846" y="259"/>
                  </a:lnTo>
                  <a:lnTo>
                    <a:pt x="837" y="268"/>
                  </a:lnTo>
                  <a:cubicBezTo>
                    <a:pt x="828" y="268"/>
                    <a:pt x="809" y="277"/>
                    <a:pt x="790" y="277"/>
                  </a:cubicBezTo>
                  <a:cubicBezTo>
                    <a:pt x="772" y="282"/>
                    <a:pt x="753" y="284"/>
                    <a:pt x="735" y="284"/>
                  </a:cubicBezTo>
                  <a:cubicBezTo>
                    <a:pt x="716" y="284"/>
                    <a:pt x="697" y="282"/>
                    <a:pt x="679" y="277"/>
                  </a:cubicBezTo>
                  <a:cubicBezTo>
                    <a:pt x="586" y="268"/>
                    <a:pt x="493" y="240"/>
                    <a:pt x="409" y="203"/>
                  </a:cubicBezTo>
                  <a:cubicBezTo>
                    <a:pt x="344" y="184"/>
                    <a:pt x="288" y="147"/>
                    <a:pt x="232" y="110"/>
                  </a:cubicBezTo>
                  <a:cubicBezTo>
                    <a:pt x="205" y="91"/>
                    <a:pt x="177" y="64"/>
                    <a:pt x="158" y="36"/>
                  </a:cubicBezTo>
                  <a:cubicBezTo>
                    <a:pt x="149" y="26"/>
                    <a:pt x="130" y="8"/>
                    <a:pt x="112" y="8"/>
                  </a:cubicBezTo>
                  <a:cubicBezTo>
                    <a:pt x="107" y="3"/>
                    <a:pt x="102" y="1"/>
                    <a:pt x="98" y="1"/>
                  </a:cubicBezTo>
                  <a:close/>
                </a:path>
              </a:pathLst>
            </a:custGeom>
            <a:solidFill>
              <a:srgbClr val="8E464A"/>
            </a:solidFill>
            <a:ln>
              <a:noFill/>
            </a:ln>
          </p:spPr>
          <p:txBody>
            <a:bodyPr spcFirstLastPara="1" wrap="square" lIns="91425" tIns="91425" rIns="91425" bIns="91425" anchor="ctr" anchorCtr="0">
              <a:noAutofit/>
            </a:bodyPr>
            <a:lstStyle/>
            <a:p>
              <a:endParaRPr/>
            </a:p>
          </p:txBody>
        </p:sp>
        <p:sp>
          <p:nvSpPr>
            <p:cNvPr id="2778" name="Google Shape;2778;p70"/>
            <p:cNvSpPr/>
            <p:nvPr/>
          </p:nvSpPr>
          <p:spPr>
            <a:xfrm>
              <a:off x="4464905" y="2214138"/>
              <a:ext cx="29621" cy="9884"/>
            </a:xfrm>
            <a:custGeom>
              <a:avLst/>
              <a:gdLst/>
              <a:ahLst/>
              <a:cxnLst/>
              <a:rect l="l" t="t" r="r" b="b"/>
              <a:pathLst>
                <a:path w="950" h="317" extrusionOk="0">
                  <a:moveTo>
                    <a:pt x="29" y="1"/>
                  </a:moveTo>
                  <a:cubicBezTo>
                    <a:pt x="20" y="1"/>
                    <a:pt x="20" y="1"/>
                    <a:pt x="10" y="10"/>
                  </a:cubicBezTo>
                  <a:cubicBezTo>
                    <a:pt x="1" y="19"/>
                    <a:pt x="1" y="38"/>
                    <a:pt x="10" y="47"/>
                  </a:cubicBezTo>
                  <a:lnTo>
                    <a:pt x="75" y="103"/>
                  </a:lnTo>
                  <a:lnTo>
                    <a:pt x="150" y="159"/>
                  </a:lnTo>
                  <a:cubicBezTo>
                    <a:pt x="206" y="196"/>
                    <a:pt x="261" y="224"/>
                    <a:pt x="317" y="252"/>
                  </a:cubicBezTo>
                  <a:lnTo>
                    <a:pt x="401" y="289"/>
                  </a:lnTo>
                  <a:cubicBezTo>
                    <a:pt x="438" y="298"/>
                    <a:pt x="466" y="308"/>
                    <a:pt x="494" y="308"/>
                  </a:cubicBezTo>
                  <a:cubicBezTo>
                    <a:pt x="531" y="317"/>
                    <a:pt x="568" y="317"/>
                    <a:pt x="596" y="317"/>
                  </a:cubicBezTo>
                  <a:cubicBezTo>
                    <a:pt x="643" y="317"/>
                    <a:pt x="680" y="317"/>
                    <a:pt x="726" y="308"/>
                  </a:cubicBezTo>
                  <a:cubicBezTo>
                    <a:pt x="745" y="298"/>
                    <a:pt x="764" y="298"/>
                    <a:pt x="782" y="289"/>
                  </a:cubicBezTo>
                  <a:cubicBezTo>
                    <a:pt x="801" y="280"/>
                    <a:pt x="819" y="270"/>
                    <a:pt x="847" y="261"/>
                  </a:cubicBezTo>
                  <a:cubicBezTo>
                    <a:pt x="857" y="252"/>
                    <a:pt x="875" y="242"/>
                    <a:pt x="884" y="224"/>
                  </a:cubicBezTo>
                  <a:cubicBezTo>
                    <a:pt x="903" y="215"/>
                    <a:pt x="912" y="196"/>
                    <a:pt x="931" y="177"/>
                  </a:cubicBezTo>
                  <a:cubicBezTo>
                    <a:pt x="931" y="159"/>
                    <a:pt x="940" y="150"/>
                    <a:pt x="940" y="131"/>
                  </a:cubicBezTo>
                  <a:cubicBezTo>
                    <a:pt x="950" y="112"/>
                    <a:pt x="950" y="84"/>
                    <a:pt x="940" y="66"/>
                  </a:cubicBezTo>
                  <a:cubicBezTo>
                    <a:pt x="940" y="66"/>
                    <a:pt x="940" y="57"/>
                    <a:pt x="940" y="57"/>
                  </a:cubicBezTo>
                  <a:cubicBezTo>
                    <a:pt x="940" y="47"/>
                    <a:pt x="940" y="29"/>
                    <a:pt x="922" y="19"/>
                  </a:cubicBezTo>
                  <a:cubicBezTo>
                    <a:pt x="915" y="13"/>
                    <a:pt x="908" y="6"/>
                    <a:pt x="899" y="6"/>
                  </a:cubicBezTo>
                  <a:cubicBezTo>
                    <a:pt x="895" y="6"/>
                    <a:pt x="890" y="7"/>
                    <a:pt x="884" y="10"/>
                  </a:cubicBezTo>
                  <a:cubicBezTo>
                    <a:pt x="866" y="10"/>
                    <a:pt x="857" y="10"/>
                    <a:pt x="847" y="29"/>
                  </a:cubicBezTo>
                  <a:cubicBezTo>
                    <a:pt x="838" y="38"/>
                    <a:pt x="829" y="47"/>
                    <a:pt x="829" y="66"/>
                  </a:cubicBezTo>
                  <a:cubicBezTo>
                    <a:pt x="829" y="75"/>
                    <a:pt x="829" y="75"/>
                    <a:pt x="829" y="84"/>
                  </a:cubicBezTo>
                  <a:cubicBezTo>
                    <a:pt x="829" y="94"/>
                    <a:pt x="829" y="94"/>
                    <a:pt x="819" y="103"/>
                  </a:cubicBezTo>
                  <a:lnTo>
                    <a:pt x="810" y="122"/>
                  </a:lnTo>
                  <a:cubicBezTo>
                    <a:pt x="791" y="131"/>
                    <a:pt x="782" y="140"/>
                    <a:pt x="773" y="150"/>
                  </a:cubicBezTo>
                  <a:cubicBezTo>
                    <a:pt x="736" y="159"/>
                    <a:pt x="698" y="177"/>
                    <a:pt x="661" y="177"/>
                  </a:cubicBezTo>
                  <a:lnTo>
                    <a:pt x="671" y="177"/>
                  </a:lnTo>
                  <a:cubicBezTo>
                    <a:pt x="624" y="196"/>
                    <a:pt x="568" y="196"/>
                    <a:pt x="522" y="196"/>
                  </a:cubicBezTo>
                  <a:lnTo>
                    <a:pt x="447" y="187"/>
                  </a:lnTo>
                  <a:cubicBezTo>
                    <a:pt x="401" y="177"/>
                    <a:pt x="364" y="168"/>
                    <a:pt x="326" y="159"/>
                  </a:cubicBezTo>
                  <a:lnTo>
                    <a:pt x="336" y="159"/>
                  </a:lnTo>
                  <a:cubicBezTo>
                    <a:pt x="289" y="140"/>
                    <a:pt x="252" y="122"/>
                    <a:pt x="215" y="103"/>
                  </a:cubicBezTo>
                  <a:cubicBezTo>
                    <a:pt x="178" y="84"/>
                    <a:pt x="140" y="66"/>
                    <a:pt x="103" y="47"/>
                  </a:cubicBezTo>
                  <a:lnTo>
                    <a:pt x="113" y="47"/>
                  </a:lnTo>
                  <a:cubicBezTo>
                    <a:pt x="85" y="29"/>
                    <a:pt x="66" y="19"/>
                    <a:pt x="47" y="1"/>
                  </a:cubicBezTo>
                  <a:close/>
                </a:path>
              </a:pathLst>
            </a:custGeom>
            <a:solidFill>
              <a:srgbClr val="8E464A"/>
            </a:solidFill>
            <a:ln>
              <a:noFill/>
            </a:ln>
          </p:spPr>
          <p:txBody>
            <a:bodyPr spcFirstLastPara="1" wrap="square" lIns="91425" tIns="91425" rIns="91425" bIns="91425" anchor="ctr" anchorCtr="0">
              <a:noAutofit/>
            </a:bodyPr>
            <a:lstStyle/>
            <a:p>
              <a:endParaRPr/>
            </a:p>
          </p:txBody>
        </p:sp>
        <p:sp>
          <p:nvSpPr>
            <p:cNvPr id="2779" name="Google Shape;2779;p70"/>
            <p:cNvSpPr/>
            <p:nvPr/>
          </p:nvSpPr>
          <p:spPr>
            <a:xfrm>
              <a:off x="4301961" y="2031018"/>
              <a:ext cx="185895" cy="186176"/>
            </a:xfrm>
            <a:custGeom>
              <a:avLst/>
              <a:gdLst/>
              <a:ahLst/>
              <a:cxnLst/>
              <a:rect l="l" t="t" r="r" b="b"/>
              <a:pathLst>
                <a:path w="5962" h="5971" extrusionOk="0">
                  <a:moveTo>
                    <a:pt x="295" y="1"/>
                  </a:moveTo>
                  <a:cubicBezTo>
                    <a:pt x="235" y="1"/>
                    <a:pt x="174" y="8"/>
                    <a:pt x="112" y="24"/>
                  </a:cubicBezTo>
                  <a:lnTo>
                    <a:pt x="66" y="34"/>
                  </a:lnTo>
                  <a:cubicBezTo>
                    <a:pt x="19" y="52"/>
                    <a:pt x="1" y="108"/>
                    <a:pt x="19" y="155"/>
                  </a:cubicBezTo>
                  <a:cubicBezTo>
                    <a:pt x="28" y="196"/>
                    <a:pt x="66" y="230"/>
                    <a:pt x="101" y="230"/>
                  </a:cubicBezTo>
                  <a:cubicBezTo>
                    <a:pt x="105" y="230"/>
                    <a:pt x="109" y="230"/>
                    <a:pt x="112" y="229"/>
                  </a:cubicBezTo>
                  <a:lnTo>
                    <a:pt x="168" y="210"/>
                  </a:lnTo>
                  <a:lnTo>
                    <a:pt x="177" y="210"/>
                  </a:lnTo>
                  <a:cubicBezTo>
                    <a:pt x="177" y="229"/>
                    <a:pt x="187" y="248"/>
                    <a:pt x="196" y="266"/>
                  </a:cubicBezTo>
                  <a:cubicBezTo>
                    <a:pt x="224" y="341"/>
                    <a:pt x="252" y="406"/>
                    <a:pt x="280" y="480"/>
                  </a:cubicBezTo>
                  <a:lnTo>
                    <a:pt x="280" y="489"/>
                  </a:lnTo>
                  <a:cubicBezTo>
                    <a:pt x="354" y="666"/>
                    <a:pt x="419" y="852"/>
                    <a:pt x="484" y="1029"/>
                  </a:cubicBezTo>
                  <a:cubicBezTo>
                    <a:pt x="549" y="1233"/>
                    <a:pt x="624" y="1438"/>
                    <a:pt x="708" y="1633"/>
                  </a:cubicBezTo>
                  <a:cubicBezTo>
                    <a:pt x="782" y="1819"/>
                    <a:pt x="866" y="1996"/>
                    <a:pt x="959" y="2173"/>
                  </a:cubicBezTo>
                  <a:cubicBezTo>
                    <a:pt x="1042" y="2312"/>
                    <a:pt x="1126" y="2470"/>
                    <a:pt x="1228" y="2638"/>
                  </a:cubicBezTo>
                  <a:cubicBezTo>
                    <a:pt x="1610" y="3242"/>
                    <a:pt x="2056" y="3809"/>
                    <a:pt x="2558" y="4311"/>
                  </a:cubicBezTo>
                  <a:cubicBezTo>
                    <a:pt x="2791" y="4544"/>
                    <a:pt x="3042" y="4786"/>
                    <a:pt x="3311" y="5009"/>
                  </a:cubicBezTo>
                  <a:cubicBezTo>
                    <a:pt x="3590" y="5232"/>
                    <a:pt x="3786" y="5399"/>
                    <a:pt x="3981" y="5530"/>
                  </a:cubicBezTo>
                  <a:cubicBezTo>
                    <a:pt x="4102" y="5613"/>
                    <a:pt x="4232" y="5697"/>
                    <a:pt x="4362" y="5762"/>
                  </a:cubicBezTo>
                  <a:cubicBezTo>
                    <a:pt x="4483" y="5837"/>
                    <a:pt x="4613" y="5883"/>
                    <a:pt x="4753" y="5930"/>
                  </a:cubicBezTo>
                  <a:cubicBezTo>
                    <a:pt x="4845" y="5958"/>
                    <a:pt x="4937" y="5970"/>
                    <a:pt x="5034" y="5970"/>
                  </a:cubicBezTo>
                  <a:cubicBezTo>
                    <a:pt x="5064" y="5970"/>
                    <a:pt x="5094" y="5969"/>
                    <a:pt x="5125" y="5967"/>
                  </a:cubicBezTo>
                  <a:cubicBezTo>
                    <a:pt x="5162" y="5967"/>
                    <a:pt x="5208" y="5957"/>
                    <a:pt x="5255" y="5948"/>
                  </a:cubicBezTo>
                  <a:lnTo>
                    <a:pt x="5283" y="5939"/>
                  </a:lnTo>
                  <a:cubicBezTo>
                    <a:pt x="5339" y="5920"/>
                    <a:pt x="5394" y="5892"/>
                    <a:pt x="5450" y="5855"/>
                  </a:cubicBezTo>
                  <a:cubicBezTo>
                    <a:pt x="5571" y="5781"/>
                    <a:pt x="5673" y="5678"/>
                    <a:pt x="5757" y="5558"/>
                  </a:cubicBezTo>
                  <a:cubicBezTo>
                    <a:pt x="5841" y="5437"/>
                    <a:pt x="5906" y="5297"/>
                    <a:pt x="5934" y="5148"/>
                  </a:cubicBezTo>
                  <a:cubicBezTo>
                    <a:pt x="5934" y="5111"/>
                    <a:pt x="5943" y="5074"/>
                    <a:pt x="5943" y="5037"/>
                  </a:cubicBezTo>
                  <a:lnTo>
                    <a:pt x="5943" y="5009"/>
                  </a:lnTo>
                  <a:cubicBezTo>
                    <a:pt x="5952" y="4981"/>
                    <a:pt x="5952" y="4953"/>
                    <a:pt x="5952" y="4916"/>
                  </a:cubicBezTo>
                  <a:cubicBezTo>
                    <a:pt x="5962" y="4860"/>
                    <a:pt x="5952" y="4804"/>
                    <a:pt x="5924" y="4758"/>
                  </a:cubicBezTo>
                  <a:cubicBezTo>
                    <a:pt x="5906" y="4721"/>
                    <a:pt x="5869" y="4683"/>
                    <a:pt x="5831" y="4665"/>
                  </a:cubicBezTo>
                  <a:cubicBezTo>
                    <a:pt x="5776" y="4618"/>
                    <a:pt x="5720" y="4581"/>
                    <a:pt x="5673" y="4535"/>
                  </a:cubicBezTo>
                  <a:cubicBezTo>
                    <a:pt x="5422" y="4302"/>
                    <a:pt x="5171" y="4070"/>
                    <a:pt x="4920" y="3837"/>
                  </a:cubicBezTo>
                  <a:lnTo>
                    <a:pt x="4818" y="3744"/>
                  </a:lnTo>
                  <a:cubicBezTo>
                    <a:pt x="4511" y="3456"/>
                    <a:pt x="4232" y="3196"/>
                    <a:pt x="3962" y="2935"/>
                  </a:cubicBezTo>
                  <a:cubicBezTo>
                    <a:pt x="3721" y="2703"/>
                    <a:pt x="3460" y="2452"/>
                    <a:pt x="3200" y="2191"/>
                  </a:cubicBezTo>
                  <a:cubicBezTo>
                    <a:pt x="3107" y="2098"/>
                    <a:pt x="3023" y="2005"/>
                    <a:pt x="2930" y="1912"/>
                  </a:cubicBezTo>
                  <a:lnTo>
                    <a:pt x="2781" y="1763"/>
                  </a:lnTo>
                  <a:cubicBezTo>
                    <a:pt x="2428" y="1391"/>
                    <a:pt x="2056" y="1047"/>
                    <a:pt x="1665" y="713"/>
                  </a:cubicBezTo>
                  <a:cubicBezTo>
                    <a:pt x="1479" y="555"/>
                    <a:pt x="1284" y="415"/>
                    <a:pt x="1080" y="285"/>
                  </a:cubicBezTo>
                  <a:cubicBezTo>
                    <a:pt x="912" y="173"/>
                    <a:pt x="717" y="90"/>
                    <a:pt x="522" y="34"/>
                  </a:cubicBezTo>
                  <a:cubicBezTo>
                    <a:pt x="448" y="13"/>
                    <a:pt x="372" y="1"/>
                    <a:pt x="2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80" name="Google Shape;2780;p70"/>
            <p:cNvSpPr/>
            <p:nvPr/>
          </p:nvSpPr>
          <p:spPr>
            <a:xfrm>
              <a:off x="4349821" y="1916930"/>
              <a:ext cx="42062" cy="53973"/>
            </a:xfrm>
            <a:custGeom>
              <a:avLst/>
              <a:gdLst/>
              <a:ahLst/>
              <a:cxnLst/>
              <a:rect l="l" t="t" r="r" b="b"/>
              <a:pathLst>
                <a:path w="1349" h="1731" extrusionOk="0">
                  <a:moveTo>
                    <a:pt x="744" y="1"/>
                  </a:moveTo>
                  <a:cubicBezTo>
                    <a:pt x="651" y="10"/>
                    <a:pt x="567" y="38"/>
                    <a:pt x="493" y="75"/>
                  </a:cubicBezTo>
                  <a:cubicBezTo>
                    <a:pt x="474" y="94"/>
                    <a:pt x="456" y="113"/>
                    <a:pt x="456" y="131"/>
                  </a:cubicBezTo>
                  <a:cubicBezTo>
                    <a:pt x="288" y="252"/>
                    <a:pt x="168" y="429"/>
                    <a:pt x="112" y="624"/>
                  </a:cubicBezTo>
                  <a:cubicBezTo>
                    <a:pt x="65" y="763"/>
                    <a:pt x="37" y="912"/>
                    <a:pt x="19" y="1061"/>
                  </a:cubicBezTo>
                  <a:cubicBezTo>
                    <a:pt x="0" y="1182"/>
                    <a:pt x="0" y="1312"/>
                    <a:pt x="9" y="1442"/>
                  </a:cubicBezTo>
                  <a:cubicBezTo>
                    <a:pt x="9" y="1461"/>
                    <a:pt x="19" y="1480"/>
                    <a:pt x="37" y="1489"/>
                  </a:cubicBezTo>
                  <a:lnTo>
                    <a:pt x="56" y="1498"/>
                  </a:lnTo>
                  <a:cubicBezTo>
                    <a:pt x="37" y="1507"/>
                    <a:pt x="28" y="1517"/>
                    <a:pt x="28" y="1526"/>
                  </a:cubicBezTo>
                  <a:cubicBezTo>
                    <a:pt x="19" y="1545"/>
                    <a:pt x="19" y="1573"/>
                    <a:pt x="28" y="1591"/>
                  </a:cubicBezTo>
                  <a:cubicBezTo>
                    <a:pt x="37" y="1610"/>
                    <a:pt x="47" y="1619"/>
                    <a:pt x="65" y="1628"/>
                  </a:cubicBezTo>
                  <a:cubicBezTo>
                    <a:pt x="205" y="1693"/>
                    <a:pt x="354" y="1731"/>
                    <a:pt x="502" y="1731"/>
                  </a:cubicBezTo>
                  <a:cubicBezTo>
                    <a:pt x="633" y="1721"/>
                    <a:pt x="753" y="1684"/>
                    <a:pt x="865" y="1619"/>
                  </a:cubicBezTo>
                  <a:cubicBezTo>
                    <a:pt x="967" y="1554"/>
                    <a:pt x="1051" y="1461"/>
                    <a:pt x="1116" y="1359"/>
                  </a:cubicBezTo>
                  <a:cubicBezTo>
                    <a:pt x="1302" y="1042"/>
                    <a:pt x="1349" y="661"/>
                    <a:pt x="1228" y="308"/>
                  </a:cubicBezTo>
                  <a:cubicBezTo>
                    <a:pt x="1190" y="215"/>
                    <a:pt x="1125" y="131"/>
                    <a:pt x="1042" y="75"/>
                  </a:cubicBezTo>
                  <a:cubicBezTo>
                    <a:pt x="1005" y="47"/>
                    <a:pt x="958" y="29"/>
                    <a:pt x="912" y="20"/>
                  </a:cubicBezTo>
                  <a:cubicBezTo>
                    <a:pt x="865" y="1"/>
                    <a:pt x="819" y="1"/>
                    <a:pt x="772" y="1"/>
                  </a:cubicBezTo>
                  <a:close/>
                </a:path>
              </a:pathLst>
            </a:custGeom>
            <a:solidFill>
              <a:srgbClr val="813F43"/>
            </a:solidFill>
            <a:ln>
              <a:noFill/>
            </a:ln>
          </p:spPr>
          <p:txBody>
            <a:bodyPr spcFirstLastPara="1" wrap="square" lIns="91425" tIns="91425" rIns="91425" bIns="91425" anchor="ctr" anchorCtr="0">
              <a:noAutofit/>
            </a:bodyPr>
            <a:lstStyle/>
            <a:p>
              <a:endParaRPr/>
            </a:p>
          </p:txBody>
        </p:sp>
        <p:sp>
          <p:nvSpPr>
            <p:cNvPr id="2781" name="Google Shape;2781;p70"/>
            <p:cNvSpPr/>
            <p:nvPr/>
          </p:nvSpPr>
          <p:spPr>
            <a:xfrm>
              <a:off x="4105686" y="1889991"/>
              <a:ext cx="32490" cy="54253"/>
            </a:xfrm>
            <a:custGeom>
              <a:avLst/>
              <a:gdLst/>
              <a:ahLst/>
              <a:cxnLst/>
              <a:rect l="l" t="t" r="r" b="b"/>
              <a:pathLst>
                <a:path w="1042" h="1740" extrusionOk="0">
                  <a:moveTo>
                    <a:pt x="623" y="0"/>
                  </a:moveTo>
                  <a:cubicBezTo>
                    <a:pt x="558" y="0"/>
                    <a:pt x="502" y="19"/>
                    <a:pt x="447" y="37"/>
                  </a:cubicBezTo>
                  <a:cubicBezTo>
                    <a:pt x="316" y="93"/>
                    <a:pt x="214" y="195"/>
                    <a:pt x="149" y="316"/>
                  </a:cubicBezTo>
                  <a:cubicBezTo>
                    <a:pt x="75" y="446"/>
                    <a:pt x="28" y="595"/>
                    <a:pt x="19" y="753"/>
                  </a:cubicBezTo>
                  <a:cubicBezTo>
                    <a:pt x="0" y="911"/>
                    <a:pt x="19" y="1070"/>
                    <a:pt x="65" y="1218"/>
                  </a:cubicBezTo>
                  <a:cubicBezTo>
                    <a:pt x="112" y="1330"/>
                    <a:pt x="168" y="1442"/>
                    <a:pt x="251" y="1534"/>
                  </a:cubicBezTo>
                  <a:cubicBezTo>
                    <a:pt x="335" y="1627"/>
                    <a:pt x="447" y="1702"/>
                    <a:pt x="577" y="1739"/>
                  </a:cubicBezTo>
                  <a:lnTo>
                    <a:pt x="605" y="1739"/>
                  </a:lnTo>
                  <a:cubicBezTo>
                    <a:pt x="633" y="1739"/>
                    <a:pt x="660" y="1720"/>
                    <a:pt x="670" y="1683"/>
                  </a:cubicBezTo>
                  <a:cubicBezTo>
                    <a:pt x="679" y="1655"/>
                    <a:pt x="670" y="1618"/>
                    <a:pt x="642" y="1600"/>
                  </a:cubicBezTo>
                  <a:lnTo>
                    <a:pt x="660" y="1600"/>
                  </a:lnTo>
                  <a:cubicBezTo>
                    <a:pt x="670" y="1600"/>
                    <a:pt x="679" y="1600"/>
                    <a:pt x="688" y="1590"/>
                  </a:cubicBezTo>
                  <a:cubicBezTo>
                    <a:pt x="707" y="1581"/>
                    <a:pt x="716" y="1562"/>
                    <a:pt x="726" y="1544"/>
                  </a:cubicBezTo>
                  <a:cubicBezTo>
                    <a:pt x="744" y="1488"/>
                    <a:pt x="772" y="1442"/>
                    <a:pt x="791" y="1386"/>
                  </a:cubicBezTo>
                  <a:lnTo>
                    <a:pt x="800" y="1367"/>
                  </a:lnTo>
                  <a:cubicBezTo>
                    <a:pt x="819" y="1321"/>
                    <a:pt x="837" y="1265"/>
                    <a:pt x="856" y="1218"/>
                  </a:cubicBezTo>
                  <a:cubicBezTo>
                    <a:pt x="912" y="1088"/>
                    <a:pt x="958" y="958"/>
                    <a:pt x="995" y="828"/>
                  </a:cubicBezTo>
                  <a:cubicBezTo>
                    <a:pt x="1032" y="698"/>
                    <a:pt x="1042" y="558"/>
                    <a:pt x="1032" y="428"/>
                  </a:cubicBezTo>
                  <a:cubicBezTo>
                    <a:pt x="1023" y="400"/>
                    <a:pt x="1023" y="372"/>
                    <a:pt x="1014" y="344"/>
                  </a:cubicBezTo>
                  <a:cubicBezTo>
                    <a:pt x="1005" y="307"/>
                    <a:pt x="995" y="279"/>
                    <a:pt x="986" y="251"/>
                  </a:cubicBezTo>
                  <a:cubicBezTo>
                    <a:pt x="967" y="223"/>
                    <a:pt x="958" y="195"/>
                    <a:pt x="939" y="168"/>
                  </a:cubicBezTo>
                  <a:cubicBezTo>
                    <a:pt x="939" y="158"/>
                    <a:pt x="949" y="149"/>
                    <a:pt x="949" y="149"/>
                  </a:cubicBezTo>
                  <a:cubicBezTo>
                    <a:pt x="958" y="130"/>
                    <a:pt x="958" y="102"/>
                    <a:pt x="949" y="84"/>
                  </a:cubicBezTo>
                  <a:cubicBezTo>
                    <a:pt x="939" y="65"/>
                    <a:pt x="921" y="56"/>
                    <a:pt x="902" y="47"/>
                  </a:cubicBezTo>
                  <a:cubicBezTo>
                    <a:pt x="828" y="19"/>
                    <a:pt x="753" y="0"/>
                    <a:pt x="670" y="0"/>
                  </a:cubicBezTo>
                  <a:close/>
                </a:path>
              </a:pathLst>
            </a:custGeom>
            <a:solidFill>
              <a:srgbClr val="813F43"/>
            </a:solidFill>
            <a:ln>
              <a:noFill/>
            </a:ln>
          </p:spPr>
          <p:txBody>
            <a:bodyPr spcFirstLastPara="1" wrap="square" lIns="91425" tIns="91425" rIns="91425" bIns="91425" anchor="ctr" anchorCtr="0">
              <a:noAutofit/>
            </a:bodyPr>
            <a:lstStyle/>
            <a:p>
              <a:endParaRPr/>
            </a:p>
          </p:txBody>
        </p:sp>
        <p:sp>
          <p:nvSpPr>
            <p:cNvPr id="2782" name="Google Shape;2782;p70"/>
            <p:cNvSpPr/>
            <p:nvPr/>
          </p:nvSpPr>
          <p:spPr>
            <a:xfrm>
              <a:off x="4119592" y="1897224"/>
              <a:ext cx="11630" cy="17430"/>
            </a:xfrm>
            <a:custGeom>
              <a:avLst/>
              <a:gdLst/>
              <a:ahLst/>
              <a:cxnLst/>
              <a:rect l="l" t="t" r="r" b="b"/>
              <a:pathLst>
                <a:path w="373" h="559" extrusionOk="0">
                  <a:moveTo>
                    <a:pt x="28" y="1"/>
                  </a:moveTo>
                  <a:cubicBezTo>
                    <a:pt x="19" y="1"/>
                    <a:pt x="1" y="10"/>
                    <a:pt x="1" y="28"/>
                  </a:cubicBezTo>
                  <a:cubicBezTo>
                    <a:pt x="1" y="47"/>
                    <a:pt x="10" y="56"/>
                    <a:pt x="28" y="66"/>
                  </a:cubicBezTo>
                  <a:lnTo>
                    <a:pt x="47" y="75"/>
                  </a:lnTo>
                  <a:cubicBezTo>
                    <a:pt x="66" y="75"/>
                    <a:pt x="84" y="84"/>
                    <a:pt x="103" y="103"/>
                  </a:cubicBezTo>
                  <a:cubicBezTo>
                    <a:pt x="112" y="112"/>
                    <a:pt x="131" y="121"/>
                    <a:pt x="149" y="140"/>
                  </a:cubicBezTo>
                  <a:cubicBezTo>
                    <a:pt x="168" y="168"/>
                    <a:pt x="177" y="187"/>
                    <a:pt x="196" y="214"/>
                  </a:cubicBezTo>
                  <a:cubicBezTo>
                    <a:pt x="214" y="270"/>
                    <a:pt x="233" y="317"/>
                    <a:pt x="242" y="373"/>
                  </a:cubicBezTo>
                  <a:cubicBezTo>
                    <a:pt x="252" y="410"/>
                    <a:pt x="252" y="456"/>
                    <a:pt x="252" y="503"/>
                  </a:cubicBezTo>
                  <a:cubicBezTo>
                    <a:pt x="261" y="531"/>
                    <a:pt x="280" y="559"/>
                    <a:pt x="317" y="559"/>
                  </a:cubicBezTo>
                  <a:cubicBezTo>
                    <a:pt x="326" y="549"/>
                    <a:pt x="345" y="549"/>
                    <a:pt x="354" y="540"/>
                  </a:cubicBezTo>
                  <a:cubicBezTo>
                    <a:pt x="363" y="521"/>
                    <a:pt x="373" y="512"/>
                    <a:pt x="373" y="493"/>
                  </a:cubicBezTo>
                  <a:cubicBezTo>
                    <a:pt x="373" y="438"/>
                    <a:pt x="363" y="391"/>
                    <a:pt x="354" y="335"/>
                  </a:cubicBezTo>
                  <a:cubicBezTo>
                    <a:pt x="335" y="280"/>
                    <a:pt x="317" y="233"/>
                    <a:pt x="289" y="187"/>
                  </a:cubicBezTo>
                  <a:cubicBezTo>
                    <a:pt x="224" y="94"/>
                    <a:pt x="140" y="28"/>
                    <a:pt x="38" y="1"/>
                  </a:cubicBezTo>
                  <a:close/>
                </a:path>
              </a:pathLst>
            </a:custGeom>
            <a:solidFill>
              <a:srgbClr val="72373B"/>
            </a:solidFill>
            <a:ln>
              <a:noFill/>
            </a:ln>
          </p:spPr>
          <p:txBody>
            <a:bodyPr spcFirstLastPara="1" wrap="square" lIns="91425" tIns="91425" rIns="91425" bIns="91425" anchor="ctr" anchorCtr="0">
              <a:noAutofit/>
            </a:bodyPr>
            <a:lstStyle/>
            <a:p>
              <a:endParaRPr/>
            </a:p>
          </p:txBody>
        </p:sp>
        <p:sp>
          <p:nvSpPr>
            <p:cNvPr id="2783" name="Google Shape;2783;p70"/>
            <p:cNvSpPr/>
            <p:nvPr/>
          </p:nvSpPr>
          <p:spPr>
            <a:xfrm>
              <a:off x="4357336" y="1926222"/>
              <a:ext cx="27532" cy="17211"/>
            </a:xfrm>
            <a:custGeom>
              <a:avLst/>
              <a:gdLst/>
              <a:ahLst/>
              <a:cxnLst/>
              <a:rect l="l" t="t" r="r" b="b"/>
              <a:pathLst>
                <a:path w="883" h="552" extrusionOk="0">
                  <a:moveTo>
                    <a:pt x="596" y="1"/>
                  </a:moveTo>
                  <a:lnTo>
                    <a:pt x="596" y="10"/>
                  </a:lnTo>
                  <a:cubicBezTo>
                    <a:pt x="550" y="10"/>
                    <a:pt x="512" y="19"/>
                    <a:pt x="466" y="28"/>
                  </a:cubicBezTo>
                  <a:cubicBezTo>
                    <a:pt x="429" y="47"/>
                    <a:pt x="392" y="56"/>
                    <a:pt x="354" y="75"/>
                  </a:cubicBezTo>
                  <a:cubicBezTo>
                    <a:pt x="271" y="112"/>
                    <a:pt x="206" y="168"/>
                    <a:pt x="140" y="233"/>
                  </a:cubicBezTo>
                  <a:cubicBezTo>
                    <a:pt x="85" y="289"/>
                    <a:pt x="38" y="363"/>
                    <a:pt x="10" y="438"/>
                  </a:cubicBezTo>
                  <a:cubicBezTo>
                    <a:pt x="1" y="465"/>
                    <a:pt x="1" y="484"/>
                    <a:pt x="10" y="503"/>
                  </a:cubicBezTo>
                  <a:cubicBezTo>
                    <a:pt x="24" y="535"/>
                    <a:pt x="57" y="552"/>
                    <a:pt x="89" y="552"/>
                  </a:cubicBezTo>
                  <a:cubicBezTo>
                    <a:pt x="122" y="552"/>
                    <a:pt x="154" y="535"/>
                    <a:pt x="168" y="503"/>
                  </a:cubicBezTo>
                  <a:cubicBezTo>
                    <a:pt x="178" y="484"/>
                    <a:pt x="187" y="465"/>
                    <a:pt x="196" y="447"/>
                  </a:cubicBezTo>
                  <a:cubicBezTo>
                    <a:pt x="233" y="391"/>
                    <a:pt x="271" y="345"/>
                    <a:pt x="308" y="298"/>
                  </a:cubicBezTo>
                  <a:cubicBezTo>
                    <a:pt x="354" y="261"/>
                    <a:pt x="401" y="224"/>
                    <a:pt x="457" y="196"/>
                  </a:cubicBezTo>
                  <a:cubicBezTo>
                    <a:pt x="494" y="168"/>
                    <a:pt x="540" y="149"/>
                    <a:pt x="587" y="140"/>
                  </a:cubicBezTo>
                  <a:cubicBezTo>
                    <a:pt x="624" y="131"/>
                    <a:pt x="661" y="121"/>
                    <a:pt x="698" y="121"/>
                  </a:cubicBezTo>
                  <a:cubicBezTo>
                    <a:pt x="736" y="121"/>
                    <a:pt x="773" y="131"/>
                    <a:pt x="810" y="140"/>
                  </a:cubicBezTo>
                  <a:cubicBezTo>
                    <a:pt x="813" y="141"/>
                    <a:pt x="816" y="141"/>
                    <a:pt x="820" y="141"/>
                  </a:cubicBezTo>
                  <a:cubicBezTo>
                    <a:pt x="853" y="141"/>
                    <a:pt x="883" y="99"/>
                    <a:pt x="866" y="56"/>
                  </a:cubicBezTo>
                  <a:cubicBezTo>
                    <a:pt x="866" y="47"/>
                    <a:pt x="847" y="28"/>
                    <a:pt x="838" y="28"/>
                  </a:cubicBezTo>
                  <a:cubicBezTo>
                    <a:pt x="801" y="19"/>
                    <a:pt x="764" y="10"/>
                    <a:pt x="717" y="1"/>
                  </a:cubicBezTo>
                  <a:close/>
                </a:path>
              </a:pathLst>
            </a:custGeom>
            <a:solidFill>
              <a:srgbClr val="72373B"/>
            </a:solidFill>
            <a:ln>
              <a:noFill/>
            </a:ln>
          </p:spPr>
          <p:txBody>
            <a:bodyPr spcFirstLastPara="1" wrap="square" lIns="91425" tIns="91425" rIns="91425" bIns="91425" anchor="ctr" anchorCtr="0">
              <a:noAutofit/>
            </a:bodyPr>
            <a:lstStyle/>
            <a:p>
              <a:endParaRPr/>
            </a:p>
          </p:txBody>
        </p:sp>
        <p:sp>
          <p:nvSpPr>
            <p:cNvPr id="2784" name="Google Shape;2784;p70"/>
            <p:cNvSpPr/>
            <p:nvPr/>
          </p:nvSpPr>
          <p:spPr>
            <a:xfrm>
              <a:off x="4122211" y="1802624"/>
              <a:ext cx="249970" cy="235160"/>
            </a:xfrm>
            <a:custGeom>
              <a:avLst/>
              <a:gdLst/>
              <a:ahLst/>
              <a:cxnLst/>
              <a:rect l="l" t="t" r="r" b="b"/>
              <a:pathLst>
                <a:path w="8017" h="7542" extrusionOk="0">
                  <a:moveTo>
                    <a:pt x="3828" y="1"/>
                  </a:moveTo>
                  <a:cubicBezTo>
                    <a:pt x="3789" y="1"/>
                    <a:pt x="3750" y="1"/>
                    <a:pt x="3711" y="3"/>
                  </a:cubicBezTo>
                  <a:lnTo>
                    <a:pt x="3534" y="3"/>
                  </a:lnTo>
                  <a:lnTo>
                    <a:pt x="3543" y="12"/>
                  </a:lnTo>
                  <a:cubicBezTo>
                    <a:pt x="3125" y="31"/>
                    <a:pt x="2716" y="105"/>
                    <a:pt x="2316" y="226"/>
                  </a:cubicBezTo>
                  <a:cubicBezTo>
                    <a:pt x="2018" y="310"/>
                    <a:pt x="1721" y="440"/>
                    <a:pt x="1451" y="598"/>
                  </a:cubicBezTo>
                  <a:cubicBezTo>
                    <a:pt x="1191" y="738"/>
                    <a:pt x="958" y="933"/>
                    <a:pt x="772" y="1165"/>
                  </a:cubicBezTo>
                  <a:cubicBezTo>
                    <a:pt x="763" y="1175"/>
                    <a:pt x="754" y="1193"/>
                    <a:pt x="754" y="1203"/>
                  </a:cubicBezTo>
                  <a:cubicBezTo>
                    <a:pt x="744" y="1212"/>
                    <a:pt x="735" y="1231"/>
                    <a:pt x="735" y="1249"/>
                  </a:cubicBezTo>
                  <a:cubicBezTo>
                    <a:pt x="661" y="1593"/>
                    <a:pt x="558" y="1928"/>
                    <a:pt x="465" y="2263"/>
                  </a:cubicBezTo>
                  <a:cubicBezTo>
                    <a:pt x="391" y="2495"/>
                    <a:pt x="326" y="2737"/>
                    <a:pt x="261" y="2979"/>
                  </a:cubicBezTo>
                  <a:cubicBezTo>
                    <a:pt x="140" y="3462"/>
                    <a:pt x="0" y="4104"/>
                    <a:pt x="75" y="4755"/>
                  </a:cubicBezTo>
                  <a:cubicBezTo>
                    <a:pt x="103" y="5025"/>
                    <a:pt x="168" y="5285"/>
                    <a:pt x="270" y="5545"/>
                  </a:cubicBezTo>
                  <a:cubicBezTo>
                    <a:pt x="354" y="5750"/>
                    <a:pt x="465" y="5955"/>
                    <a:pt x="595" y="6131"/>
                  </a:cubicBezTo>
                  <a:cubicBezTo>
                    <a:pt x="865" y="6494"/>
                    <a:pt x="1200" y="6792"/>
                    <a:pt x="1600" y="7015"/>
                  </a:cubicBezTo>
                  <a:cubicBezTo>
                    <a:pt x="1990" y="7238"/>
                    <a:pt x="2427" y="7396"/>
                    <a:pt x="2874" y="7470"/>
                  </a:cubicBezTo>
                  <a:cubicBezTo>
                    <a:pt x="3124" y="7515"/>
                    <a:pt x="3380" y="7541"/>
                    <a:pt x="3637" y="7541"/>
                  </a:cubicBezTo>
                  <a:cubicBezTo>
                    <a:pt x="3705" y="7541"/>
                    <a:pt x="3773" y="7539"/>
                    <a:pt x="3841" y="7535"/>
                  </a:cubicBezTo>
                  <a:cubicBezTo>
                    <a:pt x="3980" y="7526"/>
                    <a:pt x="4120" y="7517"/>
                    <a:pt x="4259" y="7498"/>
                  </a:cubicBezTo>
                  <a:cubicBezTo>
                    <a:pt x="4520" y="7452"/>
                    <a:pt x="4780" y="7396"/>
                    <a:pt x="5031" y="7303"/>
                  </a:cubicBezTo>
                  <a:cubicBezTo>
                    <a:pt x="5273" y="7210"/>
                    <a:pt x="5505" y="7098"/>
                    <a:pt x="5738" y="6968"/>
                  </a:cubicBezTo>
                  <a:cubicBezTo>
                    <a:pt x="6184" y="6699"/>
                    <a:pt x="6593" y="6345"/>
                    <a:pt x="6928" y="5936"/>
                  </a:cubicBezTo>
                  <a:cubicBezTo>
                    <a:pt x="7254" y="5527"/>
                    <a:pt x="7514" y="5071"/>
                    <a:pt x="7691" y="4578"/>
                  </a:cubicBezTo>
                  <a:cubicBezTo>
                    <a:pt x="7867" y="4076"/>
                    <a:pt x="7979" y="3546"/>
                    <a:pt x="8007" y="3007"/>
                  </a:cubicBezTo>
                  <a:cubicBezTo>
                    <a:pt x="8016" y="2728"/>
                    <a:pt x="8007" y="2449"/>
                    <a:pt x="7960" y="2170"/>
                  </a:cubicBezTo>
                  <a:cubicBezTo>
                    <a:pt x="7951" y="2123"/>
                    <a:pt x="7923" y="2095"/>
                    <a:pt x="7877" y="2095"/>
                  </a:cubicBezTo>
                  <a:lnTo>
                    <a:pt x="7867" y="2095"/>
                  </a:lnTo>
                  <a:cubicBezTo>
                    <a:pt x="7161" y="1221"/>
                    <a:pt x="6212" y="570"/>
                    <a:pt x="5143" y="226"/>
                  </a:cubicBezTo>
                  <a:cubicBezTo>
                    <a:pt x="4892" y="143"/>
                    <a:pt x="4631" y="87"/>
                    <a:pt x="4362" y="40"/>
                  </a:cubicBezTo>
                  <a:cubicBezTo>
                    <a:pt x="4186" y="17"/>
                    <a:pt x="4010" y="1"/>
                    <a:pt x="3828" y="1"/>
                  </a:cubicBezTo>
                  <a:close/>
                </a:path>
              </a:pathLst>
            </a:custGeom>
            <a:solidFill>
              <a:srgbClr val="8E464A"/>
            </a:solidFill>
            <a:ln>
              <a:noFill/>
            </a:ln>
          </p:spPr>
          <p:txBody>
            <a:bodyPr spcFirstLastPara="1" wrap="square" lIns="91425" tIns="91425" rIns="91425" bIns="91425" anchor="ctr" anchorCtr="0">
              <a:noAutofit/>
            </a:bodyPr>
            <a:lstStyle/>
            <a:p>
              <a:endParaRPr/>
            </a:p>
          </p:txBody>
        </p:sp>
        <p:sp>
          <p:nvSpPr>
            <p:cNvPr id="2785" name="Google Shape;2785;p70"/>
            <p:cNvSpPr/>
            <p:nvPr/>
          </p:nvSpPr>
          <p:spPr>
            <a:xfrm>
              <a:off x="4301088" y="1864766"/>
              <a:ext cx="31" cy="31"/>
            </a:xfrm>
            <a:custGeom>
              <a:avLst/>
              <a:gdLst/>
              <a:ahLst/>
              <a:cxnLst/>
              <a:rect l="l" t="t" r="r" b="b"/>
              <a:pathLst>
                <a:path w="1" h="1" extrusionOk="0">
                  <a:moveTo>
                    <a:pt x="1" y="0"/>
                  </a:moveTo>
                  <a:close/>
                </a:path>
              </a:pathLst>
            </a:custGeom>
            <a:solidFill>
              <a:srgbClr val="813F43"/>
            </a:solidFill>
            <a:ln>
              <a:noFill/>
            </a:ln>
          </p:spPr>
          <p:txBody>
            <a:bodyPr spcFirstLastPara="1" wrap="square" lIns="91425" tIns="91425" rIns="91425" bIns="91425" anchor="ctr" anchorCtr="0">
              <a:noAutofit/>
            </a:bodyPr>
            <a:lstStyle/>
            <a:p>
              <a:endParaRPr/>
            </a:p>
          </p:txBody>
        </p:sp>
        <p:sp>
          <p:nvSpPr>
            <p:cNvPr id="2786" name="Google Shape;2786;p70"/>
            <p:cNvSpPr/>
            <p:nvPr/>
          </p:nvSpPr>
          <p:spPr>
            <a:xfrm>
              <a:off x="4301088" y="1864766"/>
              <a:ext cx="31" cy="31"/>
            </a:xfrm>
            <a:custGeom>
              <a:avLst/>
              <a:gdLst/>
              <a:ahLst/>
              <a:cxnLst/>
              <a:rect l="l" t="t" r="r" b="b"/>
              <a:pathLst>
                <a:path w="1" h="1" extrusionOk="0">
                  <a:moveTo>
                    <a:pt x="1" y="0"/>
                  </a:moveTo>
                  <a:lnTo>
                    <a:pt x="1" y="0"/>
                  </a:lnTo>
                  <a:lnTo>
                    <a:pt x="1" y="0"/>
                  </a:lnTo>
                  <a:close/>
                </a:path>
              </a:pathLst>
            </a:custGeom>
            <a:solidFill>
              <a:srgbClr val="813F43"/>
            </a:solidFill>
            <a:ln>
              <a:noFill/>
            </a:ln>
          </p:spPr>
          <p:txBody>
            <a:bodyPr spcFirstLastPara="1" wrap="square" lIns="91425" tIns="91425" rIns="91425" bIns="91425" anchor="ctr" anchorCtr="0">
              <a:noAutofit/>
            </a:bodyPr>
            <a:lstStyle/>
            <a:p>
              <a:endParaRPr/>
            </a:p>
          </p:txBody>
        </p:sp>
        <p:sp>
          <p:nvSpPr>
            <p:cNvPr id="2787" name="Google Shape;2787;p70"/>
            <p:cNvSpPr/>
            <p:nvPr/>
          </p:nvSpPr>
          <p:spPr>
            <a:xfrm>
              <a:off x="4121338" y="1738924"/>
              <a:ext cx="287074" cy="210870"/>
            </a:xfrm>
            <a:custGeom>
              <a:avLst/>
              <a:gdLst/>
              <a:ahLst/>
              <a:cxnLst/>
              <a:rect l="l" t="t" r="r" b="b"/>
              <a:pathLst>
                <a:path w="9207" h="6763" extrusionOk="0">
                  <a:moveTo>
                    <a:pt x="3422" y="0"/>
                  </a:moveTo>
                  <a:lnTo>
                    <a:pt x="3413" y="19"/>
                  </a:lnTo>
                  <a:cubicBezTo>
                    <a:pt x="3283" y="19"/>
                    <a:pt x="3144" y="37"/>
                    <a:pt x="3013" y="56"/>
                  </a:cubicBezTo>
                  <a:cubicBezTo>
                    <a:pt x="2753" y="75"/>
                    <a:pt x="2502" y="121"/>
                    <a:pt x="2260" y="195"/>
                  </a:cubicBezTo>
                  <a:cubicBezTo>
                    <a:pt x="2037" y="261"/>
                    <a:pt x="1823" y="344"/>
                    <a:pt x="1618" y="447"/>
                  </a:cubicBezTo>
                  <a:cubicBezTo>
                    <a:pt x="1395" y="549"/>
                    <a:pt x="1191" y="670"/>
                    <a:pt x="995" y="819"/>
                  </a:cubicBezTo>
                  <a:cubicBezTo>
                    <a:pt x="521" y="1163"/>
                    <a:pt x="214" y="1535"/>
                    <a:pt x="75" y="1953"/>
                  </a:cubicBezTo>
                  <a:cubicBezTo>
                    <a:pt x="38" y="2065"/>
                    <a:pt x="19" y="2176"/>
                    <a:pt x="10" y="2297"/>
                  </a:cubicBezTo>
                  <a:cubicBezTo>
                    <a:pt x="0" y="2427"/>
                    <a:pt x="10" y="2548"/>
                    <a:pt x="38" y="2669"/>
                  </a:cubicBezTo>
                  <a:cubicBezTo>
                    <a:pt x="103" y="2902"/>
                    <a:pt x="224" y="3106"/>
                    <a:pt x="400" y="3274"/>
                  </a:cubicBezTo>
                  <a:cubicBezTo>
                    <a:pt x="363" y="3292"/>
                    <a:pt x="326" y="3320"/>
                    <a:pt x="298" y="3339"/>
                  </a:cubicBezTo>
                  <a:cubicBezTo>
                    <a:pt x="251" y="3385"/>
                    <a:pt x="205" y="3441"/>
                    <a:pt x="177" y="3497"/>
                  </a:cubicBezTo>
                  <a:cubicBezTo>
                    <a:pt x="121" y="3599"/>
                    <a:pt x="103" y="3711"/>
                    <a:pt x="112" y="3831"/>
                  </a:cubicBezTo>
                  <a:cubicBezTo>
                    <a:pt x="121" y="3924"/>
                    <a:pt x="140" y="4017"/>
                    <a:pt x="168" y="4120"/>
                  </a:cubicBezTo>
                  <a:lnTo>
                    <a:pt x="177" y="4166"/>
                  </a:lnTo>
                  <a:cubicBezTo>
                    <a:pt x="205" y="4278"/>
                    <a:pt x="224" y="4380"/>
                    <a:pt x="233" y="4492"/>
                  </a:cubicBezTo>
                  <a:cubicBezTo>
                    <a:pt x="224" y="4557"/>
                    <a:pt x="214" y="4613"/>
                    <a:pt x="196" y="4678"/>
                  </a:cubicBezTo>
                  <a:lnTo>
                    <a:pt x="149" y="4836"/>
                  </a:lnTo>
                  <a:lnTo>
                    <a:pt x="131" y="4901"/>
                  </a:lnTo>
                  <a:cubicBezTo>
                    <a:pt x="112" y="4975"/>
                    <a:pt x="84" y="5050"/>
                    <a:pt x="65" y="5133"/>
                  </a:cubicBezTo>
                  <a:cubicBezTo>
                    <a:pt x="47" y="5198"/>
                    <a:pt x="38" y="5264"/>
                    <a:pt x="38" y="5338"/>
                  </a:cubicBezTo>
                  <a:cubicBezTo>
                    <a:pt x="38" y="5357"/>
                    <a:pt x="47" y="5384"/>
                    <a:pt x="56" y="5412"/>
                  </a:cubicBezTo>
                  <a:cubicBezTo>
                    <a:pt x="65" y="5431"/>
                    <a:pt x="84" y="5450"/>
                    <a:pt x="103" y="5468"/>
                  </a:cubicBezTo>
                  <a:cubicBezTo>
                    <a:pt x="121" y="5487"/>
                    <a:pt x="140" y="5496"/>
                    <a:pt x="168" y="5496"/>
                  </a:cubicBezTo>
                  <a:cubicBezTo>
                    <a:pt x="172" y="5501"/>
                    <a:pt x="177" y="5503"/>
                    <a:pt x="182" y="5503"/>
                  </a:cubicBezTo>
                  <a:cubicBezTo>
                    <a:pt x="186" y="5503"/>
                    <a:pt x="191" y="5501"/>
                    <a:pt x="196" y="5496"/>
                  </a:cubicBezTo>
                  <a:cubicBezTo>
                    <a:pt x="224" y="5496"/>
                    <a:pt x="242" y="5496"/>
                    <a:pt x="270" y="5487"/>
                  </a:cubicBezTo>
                  <a:cubicBezTo>
                    <a:pt x="298" y="5468"/>
                    <a:pt x="335" y="5440"/>
                    <a:pt x="363" y="5412"/>
                  </a:cubicBezTo>
                  <a:cubicBezTo>
                    <a:pt x="437" y="5347"/>
                    <a:pt x="512" y="5264"/>
                    <a:pt x="568" y="5180"/>
                  </a:cubicBezTo>
                  <a:cubicBezTo>
                    <a:pt x="633" y="5096"/>
                    <a:pt x="679" y="5003"/>
                    <a:pt x="726" y="4910"/>
                  </a:cubicBezTo>
                  <a:cubicBezTo>
                    <a:pt x="837" y="4678"/>
                    <a:pt x="930" y="4445"/>
                    <a:pt x="995" y="4203"/>
                  </a:cubicBezTo>
                  <a:cubicBezTo>
                    <a:pt x="1023" y="4092"/>
                    <a:pt x="1051" y="3980"/>
                    <a:pt x="1060" y="3869"/>
                  </a:cubicBezTo>
                  <a:cubicBezTo>
                    <a:pt x="1070" y="3822"/>
                    <a:pt x="1070" y="3766"/>
                    <a:pt x="1070" y="3720"/>
                  </a:cubicBezTo>
                  <a:cubicBezTo>
                    <a:pt x="1265" y="3804"/>
                    <a:pt x="1479" y="3878"/>
                    <a:pt x="1684" y="3924"/>
                  </a:cubicBezTo>
                  <a:cubicBezTo>
                    <a:pt x="1981" y="3999"/>
                    <a:pt x="2288" y="4027"/>
                    <a:pt x="2595" y="4036"/>
                  </a:cubicBezTo>
                  <a:lnTo>
                    <a:pt x="2827" y="4036"/>
                  </a:lnTo>
                  <a:cubicBezTo>
                    <a:pt x="2902" y="4036"/>
                    <a:pt x="2985" y="4027"/>
                    <a:pt x="3069" y="4017"/>
                  </a:cubicBezTo>
                  <a:cubicBezTo>
                    <a:pt x="3227" y="3999"/>
                    <a:pt x="3385" y="3980"/>
                    <a:pt x="3543" y="3943"/>
                  </a:cubicBezTo>
                  <a:cubicBezTo>
                    <a:pt x="3655" y="3924"/>
                    <a:pt x="3757" y="3897"/>
                    <a:pt x="3860" y="3859"/>
                  </a:cubicBezTo>
                  <a:cubicBezTo>
                    <a:pt x="3943" y="3831"/>
                    <a:pt x="4027" y="3785"/>
                    <a:pt x="4101" y="3729"/>
                  </a:cubicBezTo>
                  <a:cubicBezTo>
                    <a:pt x="4148" y="3692"/>
                    <a:pt x="4185" y="3636"/>
                    <a:pt x="4204" y="3571"/>
                  </a:cubicBezTo>
                  <a:cubicBezTo>
                    <a:pt x="4213" y="3506"/>
                    <a:pt x="4213" y="3450"/>
                    <a:pt x="4185" y="3394"/>
                  </a:cubicBezTo>
                  <a:cubicBezTo>
                    <a:pt x="4176" y="3357"/>
                    <a:pt x="4166" y="3329"/>
                    <a:pt x="4148" y="3301"/>
                  </a:cubicBezTo>
                  <a:lnTo>
                    <a:pt x="4148" y="3301"/>
                  </a:lnTo>
                  <a:cubicBezTo>
                    <a:pt x="4259" y="3376"/>
                    <a:pt x="4390" y="3441"/>
                    <a:pt x="4520" y="3478"/>
                  </a:cubicBezTo>
                  <a:cubicBezTo>
                    <a:pt x="4604" y="3515"/>
                    <a:pt x="4696" y="3525"/>
                    <a:pt x="4799" y="3534"/>
                  </a:cubicBezTo>
                  <a:lnTo>
                    <a:pt x="4892" y="3534"/>
                  </a:lnTo>
                  <a:cubicBezTo>
                    <a:pt x="4957" y="3534"/>
                    <a:pt x="5022" y="3525"/>
                    <a:pt x="5087" y="3497"/>
                  </a:cubicBezTo>
                  <a:cubicBezTo>
                    <a:pt x="5180" y="3469"/>
                    <a:pt x="5254" y="3422"/>
                    <a:pt x="5329" y="3357"/>
                  </a:cubicBezTo>
                  <a:cubicBezTo>
                    <a:pt x="5347" y="3339"/>
                    <a:pt x="5357" y="3329"/>
                    <a:pt x="5375" y="3311"/>
                  </a:cubicBezTo>
                  <a:cubicBezTo>
                    <a:pt x="5394" y="3348"/>
                    <a:pt x="5413" y="3376"/>
                    <a:pt x="5431" y="3404"/>
                  </a:cubicBezTo>
                  <a:cubicBezTo>
                    <a:pt x="5506" y="3506"/>
                    <a:pt x="5608" y="3599"/>
                    <a:pt x="5719" y="3655"/>
                  </a:cubicBezTo>
                  <a:cubicBezTo>
                    <a:pt x="5775" y="3683"/>
                    <a:pt x="5831" y="3701"/>
                    <a:pt x="5887" y="3711"/>
                  </a:cubicBezTo>
                  <a:cubicBezTo>
                    <a:pt x="5952" y="3720"/>
                    <a:pt x="6008" y="3720"/>
                    <a:pt x="6073" y="3720"/>
                  </a:cubicBezTo>
                  <a:lnTo>
                    <a:pt x="6091" y="3720"/>
                  </a:lnTo>
                  <a:cubicBezTo>
                    <a:pt x="6129" y="3720"/>
                    <a:pt x="6166" y="3711"/>
                    <a:pt x="6203" y="3701"/>
                  </a:cubicBezTo>
                  <a:cubicBezTo>
                    <a:pt x="6203" y="3748"/>
                    <a:pt x="6203" y="3794"/>
                    <a:pt x="6203" y="3831"/>
                  </a:cubicBezTo>
                  <a:cubicBezTo>
                    <a:pt x="6212" y="3906"/>
                    <a:pt x="6231" y="3971"/>
                    <a:pt x="6249" y="4045"/>
                  </a:cubicBezTo>
                  <a:cubicBezTo>
                    <a:pt x="6268" y="4120"/>
                    <a:pt x="6305" y="4185"/>
                    <a:pt x="6352" y="4250"/>
                  </a:cubicBezTo>
                  <a:cubicBezTo>
                    <a:pt x="6389" y="4306"/>
                    <a:pt x="6435" y="4352"/>
                    <a:pt x="6491" y="4399"/>
                  </a:cubicBezTo>
                  <a:cubicBezTo>
                    <a:pt x="6556" y="4436"/>
                    <a:pt x="6621" y="4473"/>
                    <a:pt x="6687" y="4492"/>
                  </a:cubicBezTo>
                  <a:cubicBezTo>
                    <a:pt x="6724" y="4510"/>
                    <a:pt x="6761" y="4520"/>
                    <a:pt x="6807" y="4520"/>
                  </a:cubicBezTo>
                  <a:cubicBezTo>
                    <a:pt x="6845" y="4529"/>
                    <a:pt x="6891" y="4529"/>
                    <a:pt x="6938" y="4529"/>
                  </a:cubicBezTo>
                  <a:lnTo>
                    <a:pt x="6975" y="4529"/>
                  </a:lnTo>
                  <a:lnTo>
                    <a:pt x="6975" y="4557"/>
                  </a:lnTo>
                  <a:lnTo>
                    <a:pt x="6975" y="4603"/>
                  </a:lnTo>
                  <a:lnTo>
                    <a:pt x="6984" y="4585"/>
                  </a:lnTo>
                  <a:lnTo>
                    <a:pt x="6984" y="4585"/>
                  </a:lnTo>
                  <a:cubicBezTo>
                    <a:pt x="6975" y="4650"/>
                    <a:pt x="6975" y="4706"/>
                    <a:pt x="6966" y="4771"/>
                  </a:cubicBezTo>
                  <a:lnTo>
                    <a:pt x="6966" y="4864"/>
                  </a:lnTo>
                  <a:cubicBezTo>
                    <a:pt x="6966" y="4947"/>
                    <a:pt x="6966" y="5031"/>
                    <a:pt x="6956" y="5115"/>
                  </a:cubicBezTo>
                  <a:cubicBezTo>
                    <a:pt x="6956" y="5310"/>
                    <a:pt x="6966" y="5515"/>
                    <a:pt x="6975" y="5719"/>
                  </a:cubicBezTo>
                  <a:cubicBezTo>
                    <a:pt x="6993" y="5915"/>
                    <a:pt x="7031" y="6110"/>
                    <a:pt x="7086" y="6296"/>
                  </a:cubicBezTo>
                  <a:cubicBezTo>
                    <a:pt x="7114" y="6379"/>
                    <a:pt x="7142" y="6454"/>
                    <a:pt x="7189" y="6528"/>
                  </a:cubicBezTo>
                  <a:cubicBezTo>
                    <a:pt x="7226" y="6584"/>
                    <a:pt x="7272" y="6640"/>
                    <a:pt x="7337" y="6686"/>
                  </a:cubicBezTo>
                  <a:cubicBezTo>
                    <a:pt x="7402" y="6735"/>
                    <a:pt x="7482" y="6763"/>
                    <a:pt x="7562" y="6763"/>
                  </a:cubicBezTo>
                  <a:cubicBezTo>
                    <a:pt x="7574" y="6763"/>
                    <a:pt x="7586" y="6762"/>
                    <a:pt x="7598" y="6761"/>
                  </a:cubicBezTo>
                  <a:cubicBezTo>
                    <a:pt x="7663" y="6761"/>
                    <a:pt x="7728" y="6742"/>
                    <a:pt x="7784" y="6696"/>
                  </a:cubicBezTo>
                  <a:cubicBezTo>
                    <a:pt x="7849" y="6649"/>
                    <a:pt x="7895" y="6593"/>
                    <a:pt x="7923" y="6519"/>
                  </a:cubicBezTo>
                  <a:cubicBezTo>
                    <a:pt x="7961" y="6435"/>
                    <a:pt x="7979" y="6352"/>
                    <a:pt x="7988" y="6268"/>
                  </a:cubicBezTo>
                  <a:cubicBezTo>
                    <a:pt x="8016" y="6110"/>
                    <a:pt x="8026" y="5952"/>
                    <a:pt x="8035" y="5803"/>
                  </a:cubicBezTo>
                  <a:cubicBezTo>
                    <a:pt x="8035" y="5756"/>
                    <a:pt x="8035" y="5710"/>
                    <a:pt x="8044" y="5663"/>
                  </a:cubicBezTo>
                  <a:cubicBezTo>
                    <a:pt x="8044" y="5468"/>
                    <a:pt x="8072" y="5273"/>
                    <a:pt x="8119" y="5078"/>
                  </a:cubicBezTo>
                  <a:cubicBezTo>
                    <a:pt x="8137" y="5031"/>
                    <a:pt x="8156" y="4975"/>
                    <a:pt x="8184" y="4929"/>
                  </a:cubicBezTo>
                  <a:cubicBezTo>
                    <a:pt x="8193" y="4910"/>
                    <a:pt x="8212" y="4892"/>
                    <a:pt x="8230" y="4873"/>
                  </a:cubicBezTo>
                  <a:cubicBezTo>
                    <a:pt x="8249" y="4854"/>
                    <a:pt x="8258" y="4845"/>
                    <a:pt x="8277" y="4836"/>
                  </a:cubicBezTo>
                  <a:cubicBezTo>
                    <a:pt x="8370" y="4789"/>
                    <a:pt x="8463" y="4761"/>
                    <a:pt x="8556" y="4734"/>
                  </a:cubicBezTo>
                  <a:lnTo>
                    <a:pt x="8574" y="4734"/>
                  </a:lnTo>
                  <a:cubicBezTo>
                    <a:pt x="8621" y="4724"/>
                    <a:pt x="8649" y="4715"/>
                    <a:pt x="8686" y="4696"/>
                  </a:cubicBezTo>
                  <a:cubicBezTo>
                    <a:pt x="8732" y="4687"/>
                    <a:pt x="8788" y="4659"/>
                    <a:pt x="8825" y="4631"/>
                  </a:cubicBezTo>
                  <a:cubicBezTo>
                    <a:pt x="8928" y="4575"/>
                    <a:pt x="9002" y="4482"/>
                    <a:pt x="9049" y="4380"/>
                  </a:cubicBezTo>
                  <a:cubicBezTo>
                    <a:pt x="9123" y="4241"/>
                    <a:pt x="9169" y="4092"/>
                    <a:pt x="9188" y="3943"/>
                  </a:cubicBezTo>
                  <a:cubicBezTo>
                    <a:pt x="9207" y="3785"/>
                    <a:pt x="9207" y="3636"/>
                    <a:pt x="9188" y="3487"/>
                  </a:cubicBezTo>
                  <a:cubicBezTo>
                    <a:pt x="9169" y="3329"/>
                    <a:pt x="9132" y="3171"/>
                    <a:pt x="9076" y="3022"/>
                  </a:cubicBezTo>
                  <a:cubicBezTo>
                    <a:pt x="9002" y="2836"/>
                    <a:pt x="8909" y="2650"/>
                    <a:pt x="8797" y="2483"/>
                  </a:cubicBezTo>
                  <a:cubicBezTo>
                    <a:pt x="8760" y="2418"/>
                    <a:pt x="8723" y="2353"/>
                    <a:pt x="8686" y="2297"/>
                  </a:cubicBezTo>
                  <a:cubicBezTo>
                    <a:pt x="8630" y="2204"/>
                    <a:pt x="8593" y="2120"/>
                    <a:pt x="8565" y="2027"/>
                  </a:cubicBezTo>
                  <a:cubicBezTo>
                    <a:pt x="8546" y="1934"/>
                    <a:pt x="8537" y="1851"/>
                    <a:pt x="8537" y="1758"/>
                  </a:cubicBezTo>
                  <a:cubicBezTo>
                    <a:pt x="8546" y="1702"/>
                    <a:pt x="8546" y="1655"/>
                    <a:pt x="8556" y="1600"/>
                  </a:cubicBezTo>
                  <a:cubicBezTo>
                    <a:pt x="8565" y="1562"/>
                    <a:pt x="8574" y="1525"/>
                    <a:pt x="8584" y="1497"/>
                  </a:cubicBezTo>
                  <a:lnTo>
                    <a:pt x="8602" y="1423"/>
                  </a:lnTo>
                  <a:cubicBezTo>
                    <a:pt x="8621" y="1358"/>
                    <a:pt x="8639" y="1274"/>
                    <a:pt x="8658" y="1190"/>
                  </a:cubicBezTo>
                  <a:cubicBezTo>
                    <a:pt x="8667" y="1144"/>
                    <a:pt x="8667" y="1088"/>
                    <a:pt x="8667" y="1032"/>
                  </a:cubicBezTo>
                  <a:cubicBezTo>
                    <a:pt x="8677" y="986"/>
                    <a:pt x="8667" y="939"/>
                    <a:pt x="8649" y="902"/>
                  </a:cubicBezTo>
                  <a:cubicBezTo>
                    <a:pt x="8621" y="800"/>
                    <a:pt x="8546" y="726"/>
                    <a:pt x="8444" y="707"/>
                  </a:cubicBezTo>
                  <a:cubicBezTo>
                    <a:pt x="8416" y="698"/>
                    <a:pt x="8379" y="698"/>
                    <a:pt x="8351" y="698"/>
                  </a:cubicBezTo>
                  <a:cubicBezTo>
                    <a:pt x="8295" y="698"/>
                    <a:pt x="8240" y="716"/>
                    <a:pt x="8193" y="735"/>
                  </a:cubicBezTo>
                  <a:cubicBezTo>
                    <a:pt x="8100" y="781"/>
                    <a:pt x="8016" y="837"/>
                    <a:pt x="7951" y="902"/>
                  </a:cubicBezTo>
                  <a:cubicBezTo>
                    <a:pt x="7905" y="939"/>
                    <a:pt x="7868" y="986"/>
                    <a:pt x="7830" y="1023"/>
                  </a:cubicBezTo>
                  <a:cubicBezTo>
                    <a:pt x="7840" y="921"/>
                    <a:pt x="7849" y="828"/>
                    <a:pt x="7849" y="735"/>
                  </a:cubicBezTo>
                  <a:cubicBezTo>
                    <a:pt x="7849" y="447"/>
                    <a:pt x="7765" y="298"/>
                    <a:pt x="7616" y="251"/>
                  </a:cubicBezTo>
                  <a:cubicBezTo>
                    <a:pt x="7589" y="242"/>
                    <a:pt x="7561" y="242"/>
                    <a:pt x="7533" y="242"/>
                  </a:cubicBezTo>
                  <a:cubicBezTo>
                    <a:pt x="7468" y="251"/>
                    <a:pt x="7403" y="270"/>
                    <a:pt x="7337" y="316"/>
                  </a:cubicBezTo>
                  <a:cubicBezTo>
                    <a:pt x="7272" y="372"/>
                    <a:pt x="7217" y="456"/>
                    <a:pt x="7189" y="549"/>
                  </a:cubicBezTo>
                  <a:cubicBezTo>
                    <a:pt x="7152" y="651"/>
                    <a:pt x="7133" y="753"/>
                    <a:pt x="7133" y="865"/>
                  </a:cubicBezTo>
                  <a:cubicBezTo>
                    <a:pt x="7124" y="949"/>
                    <a:pt x="7133" y="1032"/>
                    <a:pt x="7133" y="1116"/>
                  </a:cubicBezTo>
                  <a:cubicBezTo>
                    <a:pt x="7105" y="1088"/>
                    <a:pt x="7068" y="1060"/>
                    <a:pt x="7031" y="1032"/>
                  </a:cubicBezTo>
                  <a:lnTo>
                    <a:pt x="7021" y="1014"/>
                  </a:lnTo>
                  <a:cubicBezTo>
                    <a:pt x="6919" y="930"/>
                    <a:pt x="6807" y="856"/>
                    <a:pt x="6696" y="781"/>
                  </a:cubicBezTo>
                  <a:cubicBezTo>
                    <a:pt x="6575" y="707"/>
                    <a:pt x="6463" y="642"/>
                    <a:pt x="6333" y="586"/>
                  </a:cubicBezTo>
                  <a:cubicBezTo>
                    <a:pt x="6073" y="465"/>
                    <a:pt x="5803" y="354"/>
                    <a:pt x="5524" y="270"/>
                  </a:cubicBezTo>
                  <a:cubicBezTo>
                    <a:pt x="5254" y="186"/>
                    <a:pt x="4975" y="121"/>
                    <a:pt x="4696" y="84"/>
                  </a:cubicBezTo>
                  <a:cubicBezTo>
                    <a:pt x="4408" y="37"/>
                    <a:pt x="4120" y="9"/>
                    <a:pt x="3832" y="0"/>
                  </a:cubicBezTo>
                  <a:close/>
                </a:path>
              </a:pathLst>
            </a:custGeom>
            <a:solidFill>
              <a:srgbClr val="212226"/>
            </a:solidFill>
            <a:ln>
              <a:noFill/>
            </a:ln>
          </p:spPr>
          <p:txBody>
            <a:bodyPr spcFirstLastPara="1" wrap="square" lIns="91425" tIns="91425" rIns="91425" bIns="91425" anchor="ctr" anchorCtr="0">
              <a:noAutofit/>
            </a:bodyPr>
            <a:lstStyle/>
            <a:p>
              <a:endParaRPr/>
            </a:p>
          </p:txBody>
        </p:sp>
        <p:sp>
          <p:nvSpPr>
            <p:cNvPr id="2788" name="Google Shape;2788;p70"/>
            <p:cNvSpPr/>
            <p:nvPr/>
          </p:nvSpPr>
          <p:spPr>
            <a:xfrm>
              <a:off x="4132937" y="1815751"/>
              <a:ext cx="97438" cy="39193"/>
            </a:xfrm>
            <a:custGeom>
              <a:avLst/>
              <a:gdLst/>
              <a:ahLst/>
              <a:cxnLst/>
              <a:rect l="l" t="t" r="r" b="b"/>
              <a:pathLst>
                <a:path w="3125" h="1257" extrusionOk="0">
                  <a:moveTo>
                    <a:pt x="56" y="1"/>
                  </a:moveTo>
                  <a:cubicBezTo>
                    <a:pt x="47" y="1"/>
                    <a:pt x="28" y="10"/>
                    <a:pt x="19" y="19"/>
                  </a:cubicBezTo>
                  <a:lnTo>
                    <a:pt x="19" y="28"/>
                  </a:lnTo>
                  <a:cubicBezTo>
                    <a:pt x="0" y="47"/>
                    <a:pt x="0" y="75"/>
                    <a:pt x="28" y="93"/>
                  </a:cubicBezTo>
                  <a:cubicBezTo>
                    <a:pt x="214" y="279"/>
                    <a:pt x="419" y="456"/>
                    <a:pt x="642" y="614"/>
                  </a:cubicBezTo>
                  <a:cubicBezTo>
                    <a:pt x="754" y="689"/>
                    <a:pt x="865" y="763"/>
                    <a:pt x="977" y="828"/>
                  </a:cubicBezTo>
                  <a:cubicBezTo>
                    <a:pt x="1098" y="903"/>
                    <a:pt x="1209" y="958"/>
                    <a:pt x="1339" y="1014"/>
                  </a:cubicBezTo>
                  <a:cubicBezTo>
                    <a:pt x="1581" y="1126"/>
                    <a:pt x="1842" y="1200"/>
                    <a:pt x="2111" y="1237"/>
                  </a:cubicBezTo>
                  <a:cubicBezTo>
                    <a:pt x="2204" y="1250"/>
                    <a:pt x="2297" y="1256"/>
                    <a:pt x="2391" y="1256"/>
                  </a:cubicBezTo>
                  <a:cubicBezTo>
                    <a:pt x="2571" y="1256"/>
                    <a:pt x="2752" y="1234"/>
                    <a:pt x="2930" y="1191"/>
                  </a:cubicBezTo>
                  <a:lnTo>
                    <a:pt x="3050" y="1163"/>
                  </a:lnTo>
                  <a:cubicBezTo>
                    <a:pt x="3069" y="1154"/>
                    <a:pt x="3088" y="1144"/>
                    <a:pt x="3097" y="1126"/>
                  </a:cubicBezTo>
                  <a:cubicBezTo>
                    <a:pt x="3116" y="1107"/>
                    <a:pt x="3125" y="1070"/>
                    <a:pt x="3125" y="1042"/>
                  </a:cubicBezTo>
                  <a:cubicBezTo>
                    <a:pt x="3116" y="983"/>
                    <a:pt x="3061" y="939"/>
                    <a:pt x="3002" y="939"/>
                  </a:cubicBezTo>
                  <a:cubicBezTo>
                    <a:pt x="2997" y="939"/>
                    <a:pt x="2991" y="939"/>
                    <a:pt x="2985" y="940"/>
                  </a:cubicBezTo>
                  <a:cubicBezTo>
                    <a:pt x="2883" y="958"/>
                    <a:pt x="2781" y="977"/>
                    <a:pt x="2679" y="986"/>
                  </a:cubicBezTo>
                  <a:cubicBezTo>
                    <a:pt x="2597" y="1000"/>
                    <a:pt x="2520" y="1008"/>
                    <a:pt x="2445" y="1008"/>
                  </a:cubicBezTo>
                  <a:cubicBezTo>
                    <a:pt x="2417" y="1008"/>
                    <a:pt x="2390" y="1007"/>
                    <a:pt x="2362" y="1005"/>
                  </a:cubicBezTo>
                  <a:cubicBezTo>
                    <a:pt x="2121" y="1005"/>
                    <a:pt x="1888" y="977"/>
                    <a:pt x="1656" y="921"/>
                  </a:cubicBezTo>
                  <a:cubicBezTo>
                    <a:pt x="1591" y="903"/>
                    <a:pt x="1525" y="884"/>
                    <a:pt x="1460" y="856"/>
                  </a:cubicBezTo>
                  <a:cubicBezTo>
                    <a:pt x="1395" y="837"/>
                    <a:pt x="1321" y="810"/>
                    <a:pt x="1246" y="782"/>
                  </a:cubicBezTo>
                  <a:cubicBezTo>
                    <a:pt x="1107" y="726"/>
                    <a:pt x="967" y="661"/>
                    <a:pt x="837" y="577"/>
                  </a:cubicBezTo>
                  <a:cubicBezTo>
                    <a:pt x="568" y="419"/>
                    <a:pt x="317" y="233"/>
                    <a:pt x="93" y="10"/>
                  </a:cubicBezTo>
                  <a:cubicBezTo>
                    <a:pt x="84" y="10"/>
                    <a:pt x="75" y="1"/>
                    <a:pt x="56" y="1"/>
                  </a:cubicBezTo>
                  <a:close/>
                </a:path>
              </a:pathLst>
            </a:custGeom>
            <a:solidFill>
              <a:srgbClr val="292A2F"/>
            </a:solidFill>
            <a:ln>
              <a:noFill/>
            </a:ln>
          </p:spPr>
          <p:txBody>
            <a:bodyPr spcFirstLastPara="1" wrap="square" lIns="91425" tIns="91425" rIns="91425" bIns="91425" anchor="ctr" anchorCtr="0">
              <a:noAutofit/>
            </a:bodyPr>
            <a:lstStyle/>
            <a:p>
              <a:endParaRPr/>
            </a:p>
          </p:txBody>
        </p:sp>
        <p:sp>
          <p:nvSpPr>
            <p:cNvPr id="2789" name="Google Shape;2789;p70"/>
            <p:cNvSpPr/>
            <p:nvPr/>
          </p:nvSpPr>
          <p:spPr>
            <a:xfrm>
              <a:off x="4188311" y="1831684"/>
              <a:ext cx="46146" cy="7171"/>
            </a:xfrm>
            <a:custGeom>
              <a:avLst/>
              <a:gdLst/>
              <a:ahLst/>
              <a:cxnLst/>
              <a:rect l="l" t="t" r="r" b="b"/>
              <a:pathLst>
                <a:path w="1480" h="230" extrusionOk="0">
                  <a:moveTo>
                    <a:pt x="38" y="1"/>
                  </a:moveTo>
                  <a:cubicBezTo>
                    <a:pt x="28" y="1"/>
                    <a:pt x="19" y="10"/>
                    <a:pt x="10" y="20"/>
                  </a:cubicBezTo>
                  <a:lnTo>
                    <a:pt x="10" y="10"/>
                  </a:lnTo>
                  <a:lnTo>
                    <a:pt x="10" y="10"/>
                  </a:lnTo>
                  <a:cubicBezTo>
                    <a:pt x="0" y="29"/>
                    <a:pt x="10" y="47"/>
                    <a:pt x="28" y="57"/>
                  </a:cubicBezTo>
                  <a:cubicBezTo>
                    <a:pt x="131" y="103"/>
                    <a:pt x="242" y="140"/>
                    <a:pt x="354" y="168"/>
                  </a:cubicBezTo>
                  <a:cubicBezTo>
                    <a:pt x="475" y="196"/>
                    <a:pt x="596" y="215"/>
                    <a:pt x="726" y="224"/>
                  </a:cubicBezTo>
                  <a:cubicBezTo>
                    <a:pt x="775" y="228"/>
                    <a:pt x="825" y="230"/>
                    <a:pt x="874" y="230"/>
                  </a:cubicBezTo>
                  <a:cubicBezTo>
                    <a:pt x="1066" y="230"/>
                    <a:pt x="1257" y="202"/>
                    <a:pt x="1442" y="150"/>
                  </a:cubicBezTo>
                  <a:cubicBezTo>
                    <a:pt x="1451" y="140"/>
                    <a:pt x="1460" y="131"/>
                    <a:pt x="1470" y="113"/>
                  </a:cubicBezTo>
                  <a:cubicBezTo>
                    <a:pt x="1479" y="85"/>
                    <a:pt x="1470" y="57"/>
                    <a:pt x="1442" y="38"/>
                  </a:cubicBezTo>
                  <a:lnTo>
                    <a:pt x="1395" y="38"/>
                  </a:lnTo>
                  <a:cubicBezTo>
                    <a:pt x="1367" y="57"/>
                    <a:pt x="1330" y="57"/>
                    <a:pt x="1302" y="66"/>
                  </a:cubicBezTo>
                  <a:lnTo>
                    <a:pt x="1312" y="66"/>
                  </a:lnTo>
                  <a:cubicBezTo>
                    <a:pt x="1137" y="112"/>
                    <a:pt x="952" y="140"/>
                    <a:pt x="768" y="140"/>
                  </a:cubicBezTo>
                  <a:lnTo>
                    <a:pt x="768" y="140"/>
                  </a:lnTo>
                  <a:cubicBezTo>
                    <a:pt x="677" y="140"/>
                    <a:pt x="594" y="131"/>
                    <a:pt x="512" y="122"/>
                  </a:cubicBezTo>
                  <a:cubicBezTo>
                    <a:pt x="428" y="113"/>
                    <a:pt x="345" y="94"/>
                    <a:pt x="270" y="75"/>
                  </a:cubicBezTo>
                  <a:cubicBezTo>
                    <a:pt x="196" y="57"/>
                    <a:pt x="121" y="29"/>
                    <a:pt x="56" y="1"/>
                  </a:cubicBezTo>
                  <a:close/>
                </a:path>
              </a:pathLst>
            </a:custGeom>
            <a:solidFill>
              <a:srgbClr val="292A2F"/>
            </a:solidFill>
            <a:ln>
              <a:noFill/>
            </a:ln>
          </p:spPr>
          <p:txBody>
            <a:bodyPr spcFirstLastPara="1" wrap="square" lIns="91425" tIns="91425" rIns="91425" bIns="91425" anchor="ctr" anchorCtr="0">
              <a:noAutofit/>
            </a:bodyPr>
            <a:lstStyle/>
            <a:p>
              <a:endParaRPr/>
            </a:p>
          </p:txBody>
        </p:sp>
        <p:sp>
          <p:nvSpPr>
            <p:cNvPr id="2790" name="Google Shape;2790;p70"/>
            <p:cNvSpPr/>
            <p:nvPr/>
          </p:nvSpPr>
          <p:spPr>
            <a:xfrm>
              <a:off x="4344303" y="1867073"/>
              <a:ext cx="14218" cy="73959"/>
            </a:xfrm>
            <a:custGeom>
              <a:avLst/>
              <a:gdLst/>
              <a:ahLst/>
              <a:cxnLst/>
              <a:rect l="l" t="t" r="r" b="b"/>
              <a:pathLst>
                <a:path w="456" h="2372" extrusionOk="0">
                  <a:moveTo>
                    <a:pt x="261" y="0"/>
                  </a:moveTo>
                  <a:cubicBezTo>
                    <a:pt x="242" y="10"/>
                    <a:pt x="224" y="19"/>
                    <a:pt x="224" y="38"/>
                  </a:cubicBezTo>
                  <a:cubicBezTo>
                    <a:pt x="177" y="214"/>
                    <a:pt x="131" y="400"/>
                    <a:pt x="103" y="577"/>
                  </a:cubicBezTo>
                  <a:cubicBezTo>
                    <a:pt x="56" y="782"/>
                    <a:pt x="28" y="986"/>
                    <a:pt x="19" y="1191"/>
                  </a:cubicBezTo>
                  <a:cubicBezTo>
                    <a:pt x="1" y="1386"/>
                    <a:pt x="10" y="1591"/>
                    <a:pt x="47" y="1786"/>
                  </a:cubicBezTo>
                  <a:cubicBezTo>
                    <a:pt x="56" y="1879"/>
                    <a:pt x="84" y="1972"/>
                    <a:pt x="112" y="2065"/>
                  </a:cubicBezTo>
                  <a:cubicBezTo>
                    <a:pt x="149" y="2158"/>
                    <a:pt x="196" y="2242"/>
                    <a:pt x="252" y="2325"/>
                  </a:cubicBezTo>
                  <a:cubicBezTo>
                    <a:pt x="271" y="2358"/>
                    <a:pt x="298" y="2372"/>
                    <a:pt x="325" y="2372"/>
                  </a:cubicBezTo>
                  <a:cubicBezTo>
                    <a:pt x="391" y="2372"/>
                    <a:pt x="456" y="2295"/>
                    <a:pt x="410" y="2223"/>
                  </a:cubicBezTo>
                  <a:cubicBezTo>
                    <a:pt x="385" y="2173"/>
                    <a:pt x="353" y="2131"/>
                    <a:pt x="333" y="2083"/>
                  </a:cubicBezTo>
                  <a:lnTo>
                    <a:pt x="333" y="2083"/>
                  </a:lnTo>
                  <a:cubicBezTo>
                    <a:pt x="334" y="2083"/>
                    <a:pt x="334" y="2084"/>
                    <a:pt x="335" y="2084"/>
                  </a:cubicBezTo>
                  <a:cubicBezTo>
                    <a:pt x="335" y="2084"/>
                    <a:pt x="335" y="2077"/>
                    <a:pt x="329" y="2075"/>
                  </a:cubicBezTo>
                  <a:lnTo>
                    <a:pt x="329" y="2075"/>
                  </a:lnTo>
                  <a:cubicBezTo>
                    <a:pt x="328" y="2072"/>
                    <a:pt x="327" y="2068"/>
                    <a:pt x="326" y="2065"/>
                  </a:cubicBezTo>
                  <a:cubicBezTo>
                    <a:pt x="261" y="1935"/>
                    <a:pt x="224" y="1805"/>
                    <a:pt x="196" y="1665"/>
                  </a:cubicBezTo>
                  <a:cubicBezTo>
                    <a:pt x="159" y="1392"/>
                    <a:pt x="150" y="1101"/>
                    <a:pt x="184" y="819"/>
                  </a:cubicBezTo>
                  <a:lnTo>
                    <a:pt x="184" y="819"/>
                  </a:lnTo>
                  <a:cubicBezTo>
                    <a:pt x="185" y="819"/>
                    <a:pt x="186" y="819"/>
                    <a:pt x="186" y="819"/>
                  </a:cubicBezTo>
                  <a:cubicBezTo>
                    <a:pt x="196" y="689"/>
                    <a:pt x="214" y="549"/>
                    <a:pt x="233" y="419"/>
                  </a:cubicBezTo>
                  <a:cubicBezTo>
                    <a:pt x="261" y="289"/>
                    <a:pt x="279" y="177"/>
                    <a:pt x="307" y="56"/>
                  </a:cubicBezTo>
                  <a:cubicBezTo>
                    <a:pt x="307" y="38"/>
                    <a:pt x="298" y="10"/>
                    <a:pt x="270" y="0"/>
                  </a:cubicBezTo>
                  <a:close/>
                </a:path>
              </a:pathLst>
            </a:custGeom>
            <a:solidFill>
              <a:srgbClr val="292A2F"/>
            </a:solidFill>
            <a:ln>
              <a:noFill/>
            </a:ln>
          </p:spPr>
          <p:txBody>
            <a:bodyPr spcFirstLastPara="1" wrap="square" lIns="91425" tIns="91425" rIns="91425" bIns="91425" anchor="ctr" anchorCtr="0">
              <a:noAutofit/>
            </a:bodyPr>
            <a:lstStyle/>
            <a:p>
              <a:endParaRPr/>
            </a:p>
          </p:txBody>
        </p:sp>
        <p:sp>
          <p:nvSpPr>
            <p:cNvPr id="2791" name="Google Shape;2791;p70"/>
            <p:cNvSpPr/>
            <p:nvPr/>
          </p:nvSpPr>
          <p:spPr>
            <a:xfrm>
              <a:off x="4356494" y="1909198"/>
              <a:ext cx="3212" cy="15902"/>
            </a:xfrm>
            <a:custGeom>
              <a:avLst/>
              <a:gdLst/>
              <a:ahLst/>
              <a:cxnLst/>
              <a:rect l="l" t="t" r="r" b="b"/>
              <a:pathLst>
                <a:path w="103" h="510" extrusionOk="0">
                  <a:moveTo>
                    <a:pt x="34" y="0"/>
                  </a:moveTo>
                  <a:cubicBezTo>
                    <a:pt x="30" y="0"/>
                    <a:pt x="28" y="3"/>
                    <a:pt x="28" y="7"/>
                  </a:cubicBezTo>
                  <a:cubicBezTo>
                    <a:pt x="19" y="7"/>
                    <a:pt x="19" y="16"/>
                    <a:pt x="9" y="35"/>
                  </a:cubicBezTo>
                  <a:cubicBezTo>
                    <a:pt x="9" y="100"/>
                    <a:pt x="0" y="165"/>
                    <a:pt x="0" y="240"/>
                  </a:cubicBezTo>
                  <a:cubicBezTo>
                    <a:pt x="0" y="314"/>
                    <a:pt x="9" y="388"/>
                    <a:pt x="19" y="472"/>
                  </a:cubicBezTo>
                  <a:cubicBezTo>
                    <a:pt x="19" y="491"/>
                    <a:pt x="37" y="509"/>
                    <a:pt x="65" y="509"/>
                  </a:cubicBezTo>
                  <a:cubicBezTo>
                    <a:pt x="84" y="509"/>
                    <a:pt x="102" y="491"/>
                    <a:pt x="102" y="463"/>
                  </a:cubicBezTo>
                  <a:cubicBezTo>
                    <a:pt x="93" y="398"/>
                    <a:pt x="84" y="333"/>
                    <a:pt x="84" y="268"/>
                  </a:cubicBezTo>
                  <a:cubicBezTo>
                    <a:pt x="84" y="206"/>
                    <a:pt x="84" y="135"/>
                    <a:pt x="84" y="72"/>
                  </a:cubicBezTo>
                  <a:lnTo>
                    <a:pt x="84" y="54"/>
                  </a:lnTo>
                  <a:cubicBezTo>
                    <a:pt x="84" y="44"/>
                    <a:pt x="84" y="26"/>
                    <a:pt x="84" y="16"/>
                  </a:cubicBezTo>
                  <a:cubicBezTo>
                    <a:pt x="74" y="7"/>
                    <a:pt x="65" y="7"/>
                    <a:pt x="56" y="7"/>
                  </a:cubicBezTo>
                  <a:cubicBezTo>
                    <a:pt x="56" y="3"/>
                    <a:pt x="54" y="0"/>
                    <a:pt x="51" y="0"/>
                  </a:cubicBezTo>
                  <a:cubicBezTo>
                    <a:pt x="49" y="0"/>
                    <a:pt x="47" y="3"/>
                    <a:pt x="47" y="7"/>
                  </a:cubicBezTo>
                  <a:cubicBezTo>
                    <a:pt x="42" y="3"/>
                    <a:pt x="37" y="0"/>
                    <a:pt x="34" y="0"/>
                  </a:cubicBezTo>
                  <a:close/>
                </a:path>
              </a:pathLst>
            </a:custGeom>
            <a:solidFill>
              <a:srgbClr val="292A2F"/>
            </a:solidFill>
            <a:ln>
              <a:noFill/>
            </a:ln>
          </p:spPr>
          <p:txBody>
            <a:bodyPr spcFirstLastPara="1" wrap="square" lIns="91425" tIns="91425" rIns="91425" bIns="91425" anchor="ctr" anchorCtr="0">
              <a:noAutofit/>
            </a:bodyPr>
            <a:lstStyle/>
            <a:p>
              <a:endParaRPr/>
            </a:p>
          </p:txBody>
        </p:sp>
        <p:sp>
          <p:nvSpPr>
            <p:cNvPr id="2792" name="Google Shape;2792;p70"/>
            <p:cNvSpPr/>
            <p:nvPr/>
          </p:nvSpPr>
          <p:spPr>
            <a:xfrm>
              <a:off x="4120184" y="1838076"/>
              <a:ext cx="7546" cy="43933"/>
            </a:xfrm>
            <a:custGeom>
              <a:avLst/>
              <a:gdLst/>
              <a:ahLst/>
              <a:cxnLst/>
              <a:rect l="l" t="t" r="r" b="b"/>
              <a:pathLst>
                <a:path w="242" h="1409" extrusionOk="0">
                  <a:moveTo>
                    <a:pt x="195" y="1"/>
                  </a:moveTo>
                  <a:cubicBezTo>
                    <a:pt x="186" y="1"/>
                    <a:pt x="168" y="10"/>
                    <a:pt x="168" y="19"/>
                  </a:cubicBezTo>
                  <a:lnTo>
                    <a:pt x="177" y="10"/>
                  </a:lnTo>
                  <a:lnTo>
                    <a:pt x="177" y="10"/>
                  </a:lnTo>
                  <a:cubicBezTo>
                    <a:pt x="140" y="112"/>
                    <a:pt x="112" y="224"/>
                    <a:pt x="84" y="326"/>
                  </a:cubicBezTo>
                  <a:cubicBezTo>
                    <a:pt x="75" y="382"/>
                    <a:pt x="56" y="438"/>
                    <a:pt x="47" y="493"/>
                  </a:cubicBezTo>
                  <a:cubicBezTo>
                    <a:pt x="37" y="559"/>
                    <a:pt x="28" y="614"/>
                    <a:pt x="19" y="670"/>
                  </a:cubicBezTo>
                  <a:cubicBezTo>
                    <a:pt x="9" y="782"/>
                    <a:pt x="0" y="893"/>
                    <a:pt x="9" y="1005"/>
                  </a:cubicBezTo>
                  <a:cubicBezTo>
                    <a:pt x="9" y="1126"/>
                    <a:pt x="28" y="1247"/>
                    <a:pt x="65" y="1358"/>
                  </a:cubicBezTo>
                  <a:cubicBezTo>
                    <a:pt x="80" y="1392"/>
                    <a:pt x="112" y="1408"/>
                    <a:pt x="143" y="1408"/>
                  </a:cubicBezTo>
                  <a:cubicBezTo>
                    <a:pt x="172" y="1408"/>
                    <a:pt x="201" y="1394"/>
                    <a:pt x="214" y="1368"/>
                  </a:cubicBezTo>
                  <a:cubicBezTo>
                    <a:pt x="223" y="1349"/>
                    <a:pt x="223" y="1321"/>
                    <a:pt x="214" y="1302"/>
                  </a:cubicBezTo>
                  <a:cubicBezTo>
                    <a:pt x="195" y="1247"/>
                    <a:pt x="186" y="1191"/>
                    <a:pt x="168" y="1135"/>
                  </a:cubicBezTo>
                  <a:cubicBezTo>
                    <a:pt x="168" y="1144"/>
                    <a:pt x="168" y="1154"/>
                    <a:pt x="168" y="1154"/>
                  </a:cubicBezTo>
                  <a:cubicBezTo>
                    <a:pt x="149" y="1070"/>
                    <a:pt x="140" y="986"/>
                    <a:pt x="130" y="893"/>
                  </a:cubicBezTo>
                  <a:cubicBezTo>
                    <a:pt x="121" y="800"/>
                    <a:pt x="121" y="707"/>
                    <a:pt x="121" y="614"/>
                  </a:cubicBezTo>
                  <a:cubicBezTo>
                    <a:pt x="130" y="428"/>
                    <a:pt x="168" y="242"/>
                    <a:pt x="233" y="56"/>
                  </a:cubicBezTo>
                  <a:lnTo>
                    <a:pt x="233" y="47"/>
                  </a:lnTo>
                  <a:cubicBezTo>
                    <a:pt x="242" y="28"/>
                    <a:pt x="233" y="10"/>
                    <a:pt x="214" y="1"/>
                  </a:cubicBezTo>
                  <a:close/>
                </a:path>
              </a:pathLst>
            </a:custGeom>
            <a:solidFill>
              <a:srgbClr val="292A2F"/>
            </a:solidFill>
            <a:ln>
              <a:noFill/>
            </a:ln>
          </p:spPr>
          <p:txBody>
            <a:bodyPr spcFirstLastPara="1" wrap="square" lIns="91425" tIns="91425" rIns="91425" bIns="91425" anchor="ctr" anchorCtr="0">
              <a:noAutofit/>
            </a:bodyPr>
            <a:lstStyle/>
            <a:p>
              <a:endParaRPr/>
            </a:p>
          </p:txBody>
        </p:sp>
        <p:sp>
          <p:nvSpPr>
            <p:cNvPr id="2793" name="Google Shape;2793;p70"/>
            <p:cNvSpPr/>
            <p:nvPr/>
          </p:nvSpPr>
          <p:spPr>
            <a:xfrm>
              <a:off x="4129756" y="1865047"/>
              <a:ext cx="4646" cy="31336"/>
            </a:xfrm>
            <a:custGeom>
              <a:avLst/>
              <a:gdLst/>
              <a:ahLst/>
              <a:cxnLst/>
              <a:rect l="l" t="t" r="r" b="b"/>
              <a:pathLst>
                <a:path w="149" h="1005" extrusionOk="0">
                  <a:moveTo>
                    <a:pt x="93" y="0"/>
                  </a:moveTo>
                  <a:cubicBezTo>
                    <a:pt x="84" y="0"/>
                    <a:pt x="74" y="10"/>
                    <a:pt x="74" y="28"/>
                  </a:cubicBezTo>
                  <a:lnTo>
                    <a:pt x="74" y="298"/>
                  </a:lnTo>
                  <a:cubicBezTo>
                    <a:pt x="74" y="400"/>
                    <a:pt x="56" y="503"/>
                    <a:pt x="47" y="605"/>
                  </a:cubicBezTo>
                  <a:cubicBezTo>
                    <a:pt x="37" y="707"/>
                    <a:pt x="28" y="828"/>
                    <a:pt x="9" y="940"/>
                  </a:cubicBezTo>
                  <a:cubicBezTo>
                    <a:pt x="0" y="968"/>
                    <a:pt x="19" y="995"/>
                    <a:pt x="47" y="1005"/>
                  </a:cubicBezTo>
                  <a:cubicBezTo>
                    <a:pt x="74" y="1005"/>
                    <a:pt x="102" y="986"/>
                    <a:pt x="112" y="958"/>
                  </a:cubicBezTo>
                  <a:cubicBezTo>
                    <a:pt x="140" y="800"/>
                    <a:pt x="149" y="651"/>
                    <a:pt x="149" y="493"/>
                  </a:cubicBezTo>
                  <a:cubicBezTo>
                    <a:pt x="149" y="335"/>
                    <a:pt x="130" y="177"/>
                    <a:pt x="130" y="19"/>
                  </a:cubicBezTo>
                  <a:cubicBezTo>
                    <a:pt x="130" y="10"/>
                    <a:pt x="112" y="0"/>
                    <a:pt x="102" y="0"/>
                  </a:cubicBezTo>
                  <a:close/>
                </a:path>
              </a:pathLst>
            </a:custGeom>
            <a:solidFill>
              <a:srgbClr val="292A2F"/>
            </a:solidFill>
            <a:ln>
              <a:noFill/>
            </a:ln>
          </p:spPr>
          <p:txBody>
            <a:bodyPr spcFirstLastPara="1" wrap="square" lIns="91425" tIns="91425" rIns="91425" bIns="91425" anchor="ctr" anchorCtr="0">
              <a:noAutofit/>
            </a:bodyPr>
            <a:lstStyle/>
            <a:p>
              <a:endParaRPr/>
            </a:p>
          </p:txBody>
        </p:sp>
        <p:sp>
          <p:nvSpPr>
            <p:cNvPr id="2794" name="Google Shape;2794;p70"/>
            <p:cNvSpPr/>
            <p:nvPr/>
          </p:nvSpPr>
          <p:spPr>
            <a:xfrm>
              <a:off x="4389825" y="1828784"/>
              <a:ext cx="20922" cy="68315"/>
            </a:xfrm>
            <a:custGeom>
              <a:avLst/>
              <a:gdLst/>
              <a:ahLst/>
              <a:cxnLst/>
              <a:rect l="l" t="t" r="r" b="b"/>
              <a:pathLst>
                <a:path w="671" h="2191" extrusionOk="0">
                  <a:moveTo>
                    <a:pt x="28" y="1"/>
                  </a:moveTo>
                  <a:cubicBezTo>
                    <a:pt x="10" y="10"/>
                    <a:pt x="0" y="29"/>
                    <a:pt x="10" y="47"/>
                  </a:cubicBezTo>
                  <a:cubicBezTo>
                    <a:pt x="75" y="168"/>
                    <a:pt x="140" y="289"/>
                    <a:pt x="196" y="410"/>
                  </a:cubicBezTo>
                  <a:lnTo>
                    <a:pt x="186" y="401"/>
                  </a:lnTo>
                  <a:lnTo>
                    <a:pt x="186" y="401"/>
                  </a:lnTo>
                  <a:cubicBezTo>
                    <a:pt x="214" y="466"/>
                    <a:pt x="233" y="531"/>
                    <a:pt x="261" y="587"/>
                  </a:cubicBezTo>
                  <a:cubicBezTo>
                    <a:pt x="289" y="652"/>
                    <a:pt x="307" y="726"/>
                    <a:pt x="326" y="801"/>
                  </a:cubicBezTo>
                  <a:cubicBezTo>
                    <a:pt x="372" y="940"/>
                    <a:pt x="400" y="1080"/>
                    <a:pt x="428" y="1228"/>
                  </a:cubicBezTo>
                  <a:cubicBezTo>
                    <a:pt x="447" y="1377"/>
                    <a:pt x="447" y="1526"/>
                    <a:pt x="438" y="1684"/>
                  </a:cubicBezTo>
                  <a:cubicBezTo>
                    <a:pt x="419" y="1814"/>
                    <a:pt x="382" y="1935"/>
                    <a:pt x="345" y="2056"/>
                  </a:cubicBezTo>
                  <a:cubicBezTo>
                    <a:pt x="335" y="2075"/>
                    <a:pt x="335" y="2093"/>
                    <a:pt x="345" y="2112"/>
                  </a:cubicBezTo>
                  <a:cubicBezTo>
                    <a:pt x="345" y="2140"/>
                    <a:pt x="363" y="2168"/>
                    <a:pt x="391" y="2177"/>
                  </a:cubicBezTo>
                  <a:cubicBezTo>
                    <a:pt x="406" y="2186"/>
                    <a:pt x="423" y="2190"/>
                    <a:pt x="440" y="2190"/>
                  </a:cubicBezTo>
                  <a:cubicBezTo>
                    <a:pt x="475" y="2190"/>
                    <a:pt x="512" y="2171"/>
                    <a:pt x="531" y="2140"/>
                  </a:cubicBezTo>
                  <a:cubicBezTo>
                    <a:pt x="577" y="2056"/>
                    <a:pt x="614" y="1963"/>
                    <a:pt x="633" y="1879"/>
                  </a:cubicBezTo>
                  <a:cubicBezTo>
                    <a:pt x="661" y="1777"/>
                    <a:pt x="670" y="1684"/>
                    <a:pt x="670" y="1582"/>
                  </a:cubicBezTo>
                  <a:cubicBezTo>
                    <a:pt x="670" y="1387"/>
                    <a:pt x="642" y="1201"/>
                    <a:pt x="577" y="1015"/>
                  </a:cubicBezTo>
                  <a:cubicBezTo>
                    <a:pt x="549" y="922"/>
                    <a:pt x="521" y="838"/>
                    <a:pt x="475" y="754"/>
                  </a:cubicBezTo>
                  <a:cubicBezTo>
                    <a:pt x="438" y="661"/>
                    <a:pt x="391" y="578"/>
                    <a:pt x="345" y="494"/>
                  </a:cubicBezTo>
                  <a:cubicBezTo>
                    <a:pt x="298" y="410"/>
                    <a:pt x="252" y="326"/>
                    <a:pt x="205" y="243"/>
                  </a:cubicBezTo>
                  <a:cubicBezTo>
                    <a:pt x="159" y="168"/>
                    <a:pt x="112" y="94"/>
                    <a:pt x="66" y="10"/>
                  </a:cubicBezTo>
                  <a:cubicBezTo>
                    <a:pt x="66" y="1"/>
                    <a:pt x="47" y="1"/>
                    <a:pt x="38" y="1"/>
                  </a:cubicBezTo>
                  <a:close/>
                </a:path>
              </a:pathLst>
            </a:custGeom>
            <a:solidFill>
              <a:srgbClr val="292A2F"/>
            </a:solidFill>
            <a:ln>
              <a:noFill/>
            </a:ln>
          </p:spPr>
          <p:txBody>
            <a:bodyPr spcFirstLastPara="1" wrap="square" lIns="91425" tIns="91425" rIns="91425" bIns="91425" anchor="ctr" anchorCtr="0">
              <a:noAutofit/>
            </a:bodyPr>
            <a:lstStyle/>
            <a:p>
              <a:endParaRPr/>
            </a:p>
          </p:txBody>
        </p:sp>
        <p:sp>
          <p:nvSpPr>
            <p:cNvPr id="2795" name="Google Shape;2795;p70"/>
            <p:cNvSpPr/>
            <p:nvPr/>
          </p:nvSpPr>
          <p:spPr>
            <a:xfrm>
              <a:off x="4390105" y="1931086"/>
              <a:ext cx="15995" cy="39536"/>
            </a:xfrm>
            <a:custGeom>
              <a:avLst/>
              <a:gdLst/>
              <a:ahLst/>
              <a:cxnLst/>
              <a:rect l="l" t="t" r="r" b="b"/>
              <a:pathLst>
                <a:path w="513" h="1268" extrusionOk="0">
                  <a:moveTo>
                    <a:pt x="415" y="0"/>
                  </a:moveTo>
                  <a:cubicBezTo>
                    <a:pt x="411" y="0"/>
                    <a:pt x="406" y="1"/>
                    <a:pt x="401" y="3"/>
                  </a:cubicBezTo>
                  <a:cubicBezTo>
                    <a:pt x="382" y="3"/>
                    <a:pt x="363" y="31"/>
                    <a:pt x="373" y="58"/>
                  </a:cubicBezTo>
                  <a:lnTo>
                    <a:pt x="391" y="133"/>
                  </a:lnTo>
                  <a:cubicBezTo>
                    <a:pt x="401" y="254"/>
                    <a:pt x="401" y="384"/>
                    <a:pt x="391" y="505"/>
                  </a:cubicBezTo>
                  <a:cubicBezTo>
                    <a:pt x="373" y="588"/>
                    <a:pt x="354" y="672"/>
                    <a:pt x="317" y="747"/>
                  </a:cubicBezTo>
                  <a:cubicBezTo>
                    <a:pt x="289" y="821"/>
                    <a:pt x="252" y="886"/>
                    <a:pt x="205" y="951"/>
                  </a:cubicBezTo>
                  <a:cubicBezTo>
                    <a:pt x="150" y="1016"/>
                    <a:pt x="84" y="1072"/>
                    <a:pt x="19" y="1128"/>
                  </a:cubicBezTo>
                  <a:cubicBezTo>
                    <a:pt x="1" y="1146"/>
                    <a:pt x="1" y="1165"/>
                    <a:pt x="1" y="1184"/>
                  </a:cubicBezTo>
                  <a:cubicBezTo>
                    <a:pt x="1" y="1202"/>
                    <a:pt x="10" y="1230"/>
                    <a:pt x="19" y="1239"/>
                  </a:cubicBezTo>
                  <a:cubicBezTo>
                    <a:pt x="38" y="1258"/>
                    <a:pt x="57" y="1267"/>
                    <a:pt x="84" y="1267"/>
                  </a:cubicBezTo>
                  <a:cubicBezTo>
                    <a:pt x="103" y="1267"/>
                    <a:pt x="122" y="1258"/>
                    <a:pt x="140" y="1239"/>
                  </a:cubicBezTo>
                  <a:cubicBezTo>
                    <a:pt x="308" y="1100"/>
                    <a:pt x="429" y="905"/>
                    <a:pt x="475" y="681"/>
                  </a:cubicBezTo>
                  <a:cubicBezTo>
                    <a:pt x="512" y="468"/>
                    <a:pt x="503" y="244"/>
                    <a:pt x="447" y="31"/>
                  </a:cubicBezTo>
                  <a:cubicBezTo>
                    <a:pt x="447" y="15"/>
                    <a:pt x="435" y="0"/>
                    <a:pt x="415" y="0"/>
                  </a:cubicBezTo>
                  <a:close/>
                </a:path>
              </a:pathLst>
            </a:custGeom>
            <a:solidFill>
              <a:srgbClr val="292A2F"/>
            </a:solidFill>
            <a:ln>
              <a:noFill/>
            </a:ln>
          </p:spPr>
          <p:txBody>
            <a:bodyPr spcFirstLastPara="1" wrap="square" lIns="91425" tIns="91425" rIns="91425" bIns="91425" anchor="ctr" anchorCtr="0">
              <a:noAutofit/>
            </a:bodyPr>
            <a:lstStyle/>
            <a:p>
              <a:endParaRPr/>
            </a:p>
          </p:txBody>
        </p:sp>
        <p:sp>
          <p:nvSpPr>
            <p:cNvPr id="2796" name="Google Shape;2796;p70"/>
            <p:cNvSpPr/>
            <p:nvPr/>
          </p:nvSpPr>
          <p:spPr>
            <a:xfrm>
              <a:off x="4320232" y="1847056"/>
              <a:ext cx="15122" cy="26784"/>
            </a:xfrm>
            <a:custGeom>
              <a:avLst/>
              <a:gdLst/>
              <a:ahLst/>
              <a:cxnLst/>
              <a:rect l="l" t="t" r="r" b="b"/>
              <a:pathLst>
                <a:path w="485" h="859" extrusionOk="0">
                  <a:moveTo>
                    <a:pt x="66" y="1"/>
                  </a:moveTo>
                  <a:cubicBezTo>
                    <a:pt x="56" y="1"/>
                    <a:pt x="47" y="10"/>
                    <a:pt x="38" y="10"/>
                  </a:cubicBezTo>
                  <a:cubicBezTo>
                    <a:pt x="29" y="19"/>
                    <a:pt x="29" y="29"/>
                    <a:pt x="19" y="47"/>
                  </a:cubicBezTo>
                  <a:cubicBezTo>
                    <a:pt x="10" y="122"/>
                    <a:pt x="1" y="205"/>
                    <a:pt x="10" y="280"/>
                  </a:cubicBezTo>
                  <a:cubicBezTo>
                    <a:pt x="19" y="363"/>
                    <a:pt x="38" y="438"/>
                    <a:pt x="66" y="512"/>
                  </a:cubicBezTo>
                  <a:cubicBezTo>
                    <a:pt x="131" y="670"/>
                    <a:pt x="252" y="791"/>
                    <a:pt x="401" y="856"/>
                  </a:cubicBezTo>
                  <a:cubicBezTo>
                    <a:pt x="405" y="858"/>
                    <a:pt x="411" y="859"/>
                    <a:pt x="416" y="859"/>
                  </a:cubicBezTo>
                  <a:cubicBezTo>
                    <a:pt x="441" y="859"/>
                    <a:pt x="467" y="842"/>
                    <a:pt x="475" y="819"/>
                  </a:cubicBezTo>
                  <a:cubicBezTo>
                    <a:pt x="484" y="810"/>
                    <a:pt x="484" y="791"/>
                    <a:pt x="475" y="773"/>
                  </a:cubicBezTo>
                  <a:cubicBezTo>
                    <a:pt x="466" y="763"/>
                    <a:pt x="456" y="754"/>
                    <a:pt x="438" y="745"/>
                  </a:cubicBezTo>
                  <a:lnTo>
                    <a:pt x="401" y="726"/>
                  </a:lnTo>
                  <a:cubicBezTo>
                    <a:pt x="363" y="708"/>
                    <a:pt x="326" y="680"/>
                    <a:pt x="289" y="652"/>
                  </a:cubicBezTo>
                  <a:cubicBezTo>
                    <a:pt x="215" y="577"/>
                    <a:pt x="159" y="484"/>
                    <a:pt x="122" y="391"/>
                  </a:cubicBezTo>
                  <a:cubicBezTo>
                    <a:pt x="103" y="326"/>
                    <a:pt x="94" y="261"/>
                    <a:pt x="94" y="205"/>
                  </a:cubicBezTo>
                  <a:cubicBezTo>
                    <a:pt x="84" y="150"/>
                    <a:pt x="94" y="103"/>
                    <a:pt x="103" y="47"/>
                  </a:cubicBezTo>
                  <a:cubicBezTo>
                    <a:pt x="103" y="29"/>
                    <a:pt x="84" y="10"/>
                    <a:pt x="66" y="1"/>
                  </a:cubicBezTo>
                  <a:close/>
                </a:path>
              </a:pathLst>
            </a:custGeom>
            <a:solidFill>
              <a:srgbClr val="292A2F"/>
            </a:solidFill>
            <a:ln>
              <a:noFill/>
            </a:ln>
          </p:spPr>
          <p:txBody>
            <a:bodyPr spcFirstLastPara="1" wrap="square" lIns="91425" tIns="91425" rIns="91425" bIns="91425" anchor="ctr" anchorCtr="0">
              <a:noAutofit/>
            </a:bodyPr>
            <a:lstStyle/>
            <a:p>
              <a:endParaRPr/>
            </a:p>
          </p:txBody>
        </p:sp>
        <p:sp>
          <p:nvSpPr>
            <p:cNvPr id="2797" name="Google Shape;2797;p70"/>
            <p:cNvSpPr/>
            <p:nvPr/>
          </p:nvSpPr>
          <p:spPr>
            <a:xfrm>
              <a:off x="4331550" y="1858094"/>
              <a:ext cx="13064" cy="13189"/>
            </a:xfrm>
            <a:custGeom>
              <a:avLst/>
              <a:gdLst/>
              <a:ahLst/>
              <a:cxnLst/>
              <a:rect l="l" t="t" r="r" b="b"/>
              <a:pathLst>
                <a:path w="419" h="423" extrusionOk="0">
                  <a:moveTo>
                    <a:pt x="19" y="0"/>
                  </a:moveTo>
                  <a:lnTo>
                    <a:pt x="19" y="9"/>
                  </a:lnTo>
                  <a:cubicBezTo>
                    <a:pt x="0" y="19"/>
                    <a:pt x="0" y="28"/>
                    <a:pt x="0" y="47"/>
                  </a:cubicBezTo>
                  <a:cubicBezTo>
                    <a:pt x="19" y="84"/>
                    <a:pt x="38" y="121"/>
                    <a:pt x="56" y="158"/>
                  </a:cubicBezTo>
                  <a:cubicBezTo>
                    <a:pt x="75" y="195"/>
                    <a:pt x="103" y="233"/>
                    <a:pt x="131" y="261"/>
                  </a:cubicBezTo>
                  <a:cubicBezTo>
                    <a:pt x="186" y="335"/>
                    <a:pt x="261" y="391"/>
                    <a:pt x="354" y="419"/>
                  </a:cubicBezTo>
                  <a:cubicBezTo>
                    <a:pt x="358" y="421"/>
                    <a:pt x="364" y="422"/>
                    <a:pt x="369" y="422"/>
                  </a:cubicBezTo>
                  <a:cubicBezTo>
                    <a:pt x="386" y="422"/>
                    <a:pt x="405" y="412"/>
                    <a:pt x="419" y="391"/>
                  </a:cubicBezTo>
                  <a:cubicBezTo>
                    <a:pt x="419" y="381"/>
                    <a:pt x="419" y="363"/>
                    <a:pt x="419" y="354"/>
                  </a:cubicBezTo>
                  <a:cubicBezTo>
                    <a:pt x="410" y="335"/>
                    <a:pt x="400" y="326"/>
                    <a:pt x="391" y="326"/>
                  </a:cubicBezTo>
                  <a:cubicBezTo>
                    <a:pt x="354" y="316"/>
                    <a:pt x="317" y="298"/>
                    <a:pt x="279" y="288"/>
                  </a:cubicBezTo>
                  <a:cubicBezTo>
                    <a:pt x="242" y="270"/>
                    <a:pt x="214" y="242"/>
                    <a:pt x="186" y="214"/>
                  </a:cubicBezTo>
                  <a:cubicBezTo>
                    <a:pt x="149" y="186"/>
                    <a:pt x="121" y="140"/>
                    <a:pt x="93" y="102"/>
                  </a:cubicBezTo>
                  <a:cubicBezTo>
                    <a:pt x="75" y="75"/>
                    <a:pt x="65" y="47"/>
                    <a:pt x="47" y="9"/>
                  </a:cubicBezTo>
                  <a:cubicBezTo>
                    <a:pt x="47" y="0"/>
                    <a:pt x="38" y="0"/>
                    <a:pt x="28" y="0"/>
                  </a:cubicBezTo>
                  <a:close/>
                </a:path>
              </a:pathLst>
            </a:custGeom>
            <a:solidFill>
              <a:srgbClr val="292A2F"/>
            </a:solidFill>
            <a:ln>
              <a:noFill/>
            </a:ln>
          </p:spPr>
          <p:txBody>
            <a:bodyPr spcFirstLastPara="1" wrap="square" lIns="91425" tIns="91425" rIns="91425" bIns="91425" anchor="ctr" anchorCtr="0">
              <a:noAutofit/>
            </a:bodyPr>
            <a:lstStyle/>
            <a:p>
              <a:endParaRPr/>
            </a:p>
          </p:txBody>
        </p:sp>
        <p:sp>
          <p:nvSpPr>
            <p:cNvPr id="2798" name="Google Shape;2798;p70"/>
            <p:cNvSpPr/>
            <p:nvPr/>
          </p:nvSpPr>
          <p:spPr>
            <a:xfrm>
              <a:off x="4112358" y="2418553"/>
              <a:ext cx="97438" cy="68877"/>
            </a:xfrm>
            <a:custGeom>
              <a:avLst/>
              <a:gdLst/>
              <a:ahLst/>
              <a:cxnLst/>
              <a:rect l="l" t="t" r="r" b="b"/>
              <a:pathLst>
                <a:path w="3125" h="2209" extrusionOk="0">
                  <a:moveTo>
                    <a:pt x="1897" y="1"/>
                  </a:moveTo>
                  <a:cubicBezTo>
                    <a:pt x="1860" y="1"/>
                    <a:pt x="1832" y="29"/>
                    <a:pt x="1823" y="66"/>
                  </a:cubicBezTo>
                  <a:cubicBezTo>
                    <a:pt x="1804" y="187"/>
                    <a:pt x="1776" y="308"/>
                    <a:pt x="1739" y="419"/>
                  </a:cubicBezTo>
                  <a:cubicBezTo>
                    <a:pt x="1730" y="447"/>
                    <a:pt x="1720" y="466"/>
                    <a:pt x="1711" y="484"/>
                  </a:cubicBezTo>
                  <a:cubicBezTo>
                    <a:pt x="1693" y="503"/>
                    <a:pt x="1683" y="521"/>
                    <a:pt x="1683" y="549"/>
                  </a:cubicBezTo>
                  <a:lnTo>
                    <a:pt x="1646" y="605"/>
                  </a:lnTo>
                  <a:cubicBezTo>
                    <a:pt x="1630" y="621"/>
                    <a:pt x="1613" y="639"/>
                    <a:pt x="1600" y="652"/>
                  </a:cubicBezTo>
                  <a:cubicBezTo>
                    <a:pt x="1544" y="689"/>
                    <a:pt x="1488" y="726"/>
                    <a:pt x="1414" y="773"/>
                  </a:cubicBezTo>
                  <a:cubicBezTo>
                    <a:pt x="1376" y="791"/>
                    <a:pt x="1339" y="810"/>
                    <a:pt x="1293" y="819"/>
                  </a:cubicBezTo>
                  <a:cubicBezTo>
                    <a:pt x="1200" y="856"/>
                    <a:pt x="1107" y="884"/>
                    <a:pt x="1014" y="912"/>
                  </a:cubicBezTo>
                  <a:lnTo>
                    <a:pt x="884" y="949"/>
                  </a:lnTo>
                  <a:cubicBezTo>
                    <a:pt x="716" y="996"/>
                    <a:pt x="558" y="1052"/>
                    <a:pt x="400" y="1126"/>
                  </a:cubicBezTo>
                  <a:cubicBezTo>
                    <a:pt x="326" y="1163"/>
                    <a:pt x="260" y="1200"/>
                    <a:pt x="195" y="1247"/>
                  </a:cubicBezTo>
                  <a:cubicBezTo>
                    <a:pt x="140" y="1284"/>
                    <a:pt x="93" y="1340"/>
                    <a:pt x="56" y="1396"/>
                  </a:cubicBezTo>
                  <a:cubicBezTo>
                    <a:pt x="19" y="1451"/>
                    <a:pt x="0" y="1516"/>
                    <a:pt x="0" y="1591"/>
                  </a:cubicBezTo>
                  <a:cubicBezTo>
                    <a:pt x="0" y="1665"/>
                    <a:pt x="28" y="1740"/>
                    <a:pt x="65" y="1805"/>
                  </a:cubicBezTo>
                  <a:cubicBezTo>
                    <a:pt x="93" y="1851"/>
                    <a:pt x="112" y="1888"/>
                    <a:pt x="149" y="1926"/>
                  </a:cubicBezTo>
                  <a:cubicBezTo>
                    <a:pt x="167" y="1954"/>
                    <a:pt x="205" y="1981"/>
                    <a:pt x="233" y="2009"/>
                  </a:cubicBezTo>
                  <a:cubicBezTo>
                    <a:pt x="298" y="2065"/>
                    <a:pt x="363" y="2102"/>
                    <a:pt x="437" y="2130"/>
                  </a:cubicBezTo>
                  <a:cubicBezTo>
                    <a:pt x="521" y="2158"/>
                    <a:pt x="605" y="2177"/>
                    <a:pt x="698" y="2186"/>
                  </a:cubicBezTo>
                  <a:cubicBezTo>
                    <a:pt x="766" y="2200"/>
                    <a:pt x="834" y="2208"/>
                    <a:pt x="902" y="2208"/>
                  </a:cubicBezTo>
                  <a:cubicBezTo>
                    <a:pt x="927" y="2208"/>
                    <a:pt x="952" y="2207"/>
                    <a:pt x="977" y="2205"/>
                  </a:cubicBezTo>
                  <a:lnTo>
                    <a:pt x="1079" y="2205"/>
                  </a:lnTo>
                  <a:cubicBezTo>
                    <a:pt x="1255" y="2195"/>
                    <a:pt x="1432" y="2177"/>
                    <a:pt x="1600" y="2140"/>
                  </a:cubicBezTo>
                  <a:cubicBezTo>
                    <a:pt x="1804" y="2093"/>
                    <a:pt x="2009" y="2028"/>
                    <a:pt x="2195" y="1954"/>
                  </a:cubicBezTo>
                  <a:cubicBezTo>
                    <a:pt x="2325" y="1907"/>
                    <a:pt x="2446" y="1842"/>
                    <a:pt x="2567" y="1768"/>
                  </a:cubicBezTo>
                  <a:cubicBezTo>
                    <a:pt x="2771" y="1665"/>
                    <a:pt x="2939" y="1498"/>
                    <a:pt x="3041" y="1293"/>
                  </a:cubicBezTo>
                  <a:cubicBezTo>
                    <a:pt x="3087" y="1163"/>
                    <a:pt x="3115" y="1024"/>
                    <a:pt x="3125" y="884"/>
                  </a:cubicBezTo>
                  <a:cubicBezTo>
                    <a:pt x="3125" y="773"/>
                    <a:pt x="3125" y="661"/>
                    <a:pt x="3125" y="549"/>
                  </a:cubicBezTo>
                  <a:lnTo>
                    <a:pt x="3125" y="447"/>
                  </a:lnTo>
                  <a:cubicBezTo>
                    <a:pt x="3125" y="401"/>
                    <a:pt x="3087" y="363"/>
                    <a:pt x="3041" y="363"/>
                  </a:cubicBezTo>
                  <a:cubicBezTo>
                    <a:pt x="2994" y="363"/>
                    <a:pt x="2957" y="401"/>
                    <a:pt x="2957" y="447"/>
                  </a:cubicBezTo>
                  <a:lnTo>
                    <a:pt x="2939" y="447"/>
                  </a:lnTo>
                  <a:cubicBezTo>
                    <a:pt x="2808" y="447"/>
                    <a:pt x="2669" y="447"/>
                    <a:pt x="2548" y="438"/>
                  </a:cubicBezTo>
                  <a:lnTo>
                    <a:pt x="2065" y="438"/>
                  </a:lnTo>
                  <a:cubicBezTo>
                    <a:pt x="2074" y="410"/>
                    <a:pt x="2055" y="373"/>
                    <a:pt x="2027" y="354"/>
                  </a:cubicBezTo>
                  <a:cubicBezTo>
                    <a:pt x="2021" y="348"/>
                    <a:pt x="2010" y="341"/>
                    <a:pt x="1997" y="341"/>
                  </a:cubicBezTo>
                  <a:cubicBezTo>
                    <a:pt x="1992" y="341"/>
                    <a:pt x="1986" y="342"/>
                    <a:pt x="1981" y="345"/>
                  </a:cubicBezTo>
                  <a:cubicBezTo>
                    <a:pt x="1962" y="345"/>
                    <a:pt x="1953" y="345"/>
                    <a:pt x="1934" y="354"/>
                  </a:cubicBezTo>
                  <a:cubicBezTo>
                    <a:pt x="1962" y="280"/>
                    <a:pt x="1972" y="205"/>
                    <a:pt x="1981" y="122"/>
                  </a:cubicBezTo>
                  <a:cubicBezTo>
                    <a:pt x="1990" y="103"/>
                    <a:pt x="1990" y="84"/>
                    <a:pt x="1981" y="66"/>
                  </a:cubicBezTo>
                  <a:cubicBezTo>
                    <a:pt x="1962" y="38"/>
                    <a:pt x="1944" y="29"/>
                    <a:pt x="1925" y="19"/>
                  </a:cubicBezTo>
                  <a:lnTo>
                    <a:pt x="1906" y="19"/>
                  </a:lnTo>
                  <a:lnTo>
                    <a:pt x="189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99" name="Google Shape;2799;p70"/>
            <p:cNvSpPr/>
            <p:nvPr/>
          </p:nvSpPr>
          <p:spPr>
            <a:xfrm>
              <a:off x="4118158" y="2453943"/>
              <a:ext cx="90765" cy="33363"/>
            </a:xfrm>
            <a:custGeom>
              <a:avLst/>
              <a:gdLst/>
              <a:ahLst/>
              <a:cxnLst/>
              <a:rect l="l" t="t" r="r" b="b"/>
              <a:pathLst>
                <a:path w="2911" h="1070" extrusionOk="0">
                  <a:moveTo>
                    <a:pt x="2911" y="0"/>
                  </a:moveTo>
                  <a:lnTo>
                    <a:pt x="2874" y="37"/>
                  </a:lnTo>
                  <a:lnTo>
                    <a:pt x="2874" y="28"/>
                  </a:lnTo>
                  <a:cubicBezTo>
                    <a:pt x="2743" y="149"/>
                    <a:pt x="2604" y="251"/>
                    <a:pt x="2464" y="344"/>
                  </a:cubicBezTo>
                  <a:cubicBezTo>
                    <a:pt x="2260" y="465"/>
                    <a:pt x="2037" y="567"/>
                    <a:pt x="1813" y="642"/>
                  </a:cubicBezTo>
                  <a:cubicBezTo>
                    <a:pt x="1590" y="726"/>
                    <a:pt x="1348" y="781"/>
                    <a:pt x="1116" y="809"/>
                  </a:cubicBezTo>
                  <a:cubicBezTo>
                    <a:pt x="915" y="839"/>
                    <a:pt x="713" y="856"/>
                    <a:pt x="512" y="856"/>
                  </a:cubicBezTo>
                  <a:cubicBezTo>
                    <a:pt x="341" y="856"/>
                    <a:pt x="171" y="844"/>
                    <a:pt x="0" y="819"/>
                  </a:cubicBezTo>
                  <a:lnTo>
                    <a:pt x="0" y="819"/>
                  </a:lnTo>
                  <a:cubicBezTo>
                    <a:pt x="19" y="837"/>
                    <a:pt x="28" y="856"/>
                    <a:pt x="56" y="865"/>
                  </a:cubicBezTo>
                  <a:cubicBezTo>
                    <a:pt x="112" y="921"/>
                    <a:pt x="186" y="958"/>
                    <a:pt x="260" y="986"/>
                  </a:cubicBezTo>
                  <a:cubicBezTo>
                    <a:pt x="344" y="1014"/>
                    <a:pt x="428" y="1032"/>
                    <a:pt x="512" y="1051"/>
                  </a:cubicBezTo>
                  <a:cubicBezTo>
                    <a:pt x="605" y="1060"/>
                    <a:pt x="698" y="1070"/>
                    <a:pt x="791" y="1070"/>
                  </a:cubicBezTo>
                  <a:lnTo>
                    <a:pt x="902" y="1070"/>
                  </a:lnTo>
                  <a:cubicBezTo>
                    <a:pt x="1079" y="1060"/>
                    <a:pt x="1246" y="1032"/>
                    <a:pt x="1423" y="995"/>
                  </a:cubicBezTo>
                  <a:cubicBezTo>
                    <a:pt x="1627" y="949"/>
                    <a:pt x="1823" y="893"/>
                    <a:pt x="2018" y="809"/>
                  </a:cubicBezTo>
                  <a:cubicBezTo>
                    <a:pt x="2148" y="763"/>
                    <a:pt x="2269" y="698"/>
                    <a:pt x="2381" y="623"/>
                  </a:cubicBezTo>
                  <a:cubicBezTo>
                    <a:pt x="2595" y="530"/>
                    <a:pt x="2762" y="354"/>
                    <a:pt x="2864" y="149"/>
                  </a:cubicBezTo>
                  <a:cubicBezTo>
                    <a:pt x="2883" y="103"/>
                    <a:pt x="2901" y="47"/>
                    <a:pt x="291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00" name="Google Shape;2800;p70"/>
            <p:cNvSpPr/>
            <p:nvPr/>
          </p:nvSpPr>
          <p:spPr>
            <a:xfrm>
              <a:off x="4136990" y="2445524"/>
              <a:ext cx="16369" cy="13532"/>
            </a:xfrm>
            <a:custGeom>
              <a:avLst/>
              <a:gdLst/>
              <a:ahLst/>
              <a:cxnLst/>
              <a:rect l="l" t="t" r="r" b="b"/>
              <a:pathLst>
                <a:path w="525" h="434" extrusionOk="0">
                  <a:moveTo>
                    <a:pt x="84" y="1"/>
                  </a:moveTo>
                  <a:cubicBezTo>
                    <a:pt x="56" y="10"/>
                    <a:pt x="28" y="28"/>
                    <a:pt x="19" y="56"/>
                  </a:cubicBezTo>
                  <a:cubicBezTo>
                    <a:pt x="1" y="94"/>
                    <a:pt x="19" y="140"/>
                    <a:pt x="56" y="159"/>
                  </a:cubicBezTo>
                  <a:cubicBezTo>
                    <a:pt x="84" y="168"/>
                    <a:pt x="121" y="187"/>
                    <a:pt x="149" y="205"/>
                  </a:cubicBezTo>
                  <a:cubicBezTo>
                    <a:pt x="196" y="233"/>
                    <a:pt x="233" y="270"/>
                    <a:pt x="270" y="307"/>
                  </a:cubicBezTo>
                  <a:cubicBezTo>
                    <a:pt x="298" y="335"/>
                    <a:pt x="326" y="373"/>
                    <a:pt x="354" y="400"/>
                  </a:cubicBezTo>
                  <a:cubicBezTo>
                    <a:pt x="372" y="424"/>
                    <a:pt x="394" y="433"/>
                    <a:pt x="416" y="433"/>
                  </a:cubicBezTo>
                  <a:cubicBezTo>
                    <a:pt x="472" y="433"/>
                    <a:pt x="524" y="368"/>
                    <a:pt x="484" y="307"/>
                  </a:cubicBezTo>
                  <a:cubicBezTo>
                    <a:pt x="391" y="177"/>
                    <a:pt x="270" y="75"/>
                    <a:pt x="121" y="10"/>
                  </a:cubicBezTo>
                  <a:cubicBezTo>
                    <a:pt x="112" y="10"/>
                    <a:pt x="94" y="1"/>
                    <a:pt x="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01" name="Google Shape;2801;p70"/>
            <p:cNvSpPr/>
            <p:nvPr/>
          </p:nvSpPr>
          <p:spPr>
            <a:xfrm>
              <a:off x="4146281" y="2441190"/>
              <a:ext cx="15372" cy="12815"/>
            </a:xfrm>
            <a:custGeom>
              <a:avLst/>
              <a:gdLst/>
              <a:ahLst/>
              <a:cxnLst/>
              <a:rect l="l" t="t" r="r" b="b"/>
              <a:pathLst>
                <a:path w="493" h="411" extrusionOk="0">
                  <a:moveTo>
                    <a:pt x="93" y="0"/>
                  </a:moveTo>
                  <a:cubicBezTo>
                    <a:pt x="84" y="0"/>
                    <a:pt x="74" y="9"/>
                    <a:pt x="65" y="9"/>
                  </a:cubicBezTo>
                  <a:cubicBezTo>
                    <a:pt x="37" y="19"/>
                    <a:pt x="28" y="37"/>
                    <a:pt x="19" y="56"/>
                  </a:cubicBezTo>
                  <a:cubicBezTo>
                    <a:pt x="0" y="93"/>
                    <a:pt x="19" y="140"/>
                    <a:pt x="56" y="158"/>
                  </a:cubicBezTo>
                  <a:cubicBezTo>
                    <a:pt x="93" y="177"/>
                    <a:pt x="130" y="186"/>
                    <a:pt x="167" y="205"/>
                  </a:cubicBezTo>
                  <a:cubicBezTo>
                    <a:pt x="195" y="233"/>
                    <a:pt x="233" y="260"/>
                    <a:pt x="260" y="288"/>
                  </a:cubicBezTo>
                  <a:cubicBezTo>
                    <a:pt x="288" y="316"/>
                    <a:pt x="307" y="344"/>
                    <a:pt x="326" y="381"/>
                  </a:cubicBezTo>
                  <a:cubicBezTo>
                    <a:pt x="341" y="401"/>
                    <a:pt x="363" y="411"/>
                    <a:pt x="387" y="411"/>
                  </a:cubicBezTo>
                  <a:cubicBezTo>
                    <a:pt x="408" y="411"/>
                    <a:pt x="429" y="404"/>
                    <a:pt x="446" y="391"/>
                  </a:cubicBezTo>
                  <a:cubicBezTo>
                    <a:pt x="484" y="363"/>
                    <a:pt x="493" y="316"/>
                    <a:pt x="465" y="279"/>
                  </a:cubicBezTo>
                  <a:cubicBezTo>
                    <a:pt x="381" y="149"/>
                    <a:pt x="270" y="56"/>
                    <a:pt x="130" y="9"/>
                  </a:cubicBezTo>
                  <a:cubicBezTo>
                    <a:pt x="112" y="9"/>
                    <a:pt x="102" y="0"/>
                    <a:pt x="9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02" name="Google Shape;2802;p70"/>
            <p:cNvSpPr/>
            <p:nvPr/>
          </p:nvSpPr>
          <p:spPr>
            <a:xfrm>
              <a:off x="4155542" y="2437698"/>
              <a:ext cx="15684" cy="12721"/>
            </a:xfrm>
            <a:custGeom>
              <a:avLst/>
              <a:gdLst/>
              <a:ahLst/>
              <a:cxnLst/>
              <a:rect l="l" t="t" r="r" b="b"/>
              <a:pathLst>
                <a:path w="503" h="408" extrusionOk="0">
                  <a:moveTo>
                    <a:pt x="84" y="0"/>
                  </a:moveTo>
                  <a:cubicBezTo>
                    <a:pt x="47" y="0"/>
                    <a:pt x="19" y="28"/>
                    <a:pt x="10" y="66"/>
                  </a:cubicBezTo>
                  <a:lnTo>
                    <a:pt x="1" y="75"/>
                  </a:lnTo>
                  <a:cubicBezTo>
                    <a:pt x="1" y="93"/>
                    <a:pt x="1" y="121"/>
                    <a:pt x="19" y="131"/>
                  </a:cubicBezTo>
                  <a:cubicBezTo>
                    <a:pt x="29" y="149"/>
                    <a:pt x="47" y="159"/>
                    <a:pt x="66" y="168"/>
                  </a:cubicBezTo>
                  <a:lnTo>
                    <a:pt x="84" y="168"/>
                  </a:lnTo>
                  <a:cubicBezTo>
                    <a:pt x="131" y="177"/>
                    <a:pt x="168" y="196"/>
                    <a:pt x="205" y="214"/>
                  </a:cubicBezTo>
                  <a:cubicBezTo>
                    <a:pt x="233" y="233"/>
                    <a:pt x="261" y="261"/>
                    <a:pt x="289" y="289"/>
                  </a:cubicBezTo>
                  <a:cubicBezTo>
                    <a:pt x="317" y="317"/>
                    <a:pt x="335" y="345"/>
                    <a:pt x="354" y="372"/>
                  </a:cubicBezTo>
                  <a:cubicBezTo>
                    <a:pt x="371" y="395"/>
                    <a:pt x="395" y="407"/>
                    <a:pt x="419" y="407"/>
                  </a:cubicBezTo>
                  <a:cubicBezTo>
                    <a:pt x="435" y="407"/>
                    <a:pt x="451" y="402"/>
                    <a:pt x="466" y="391"/>
                  </a:cubicBezTo>
                  <a:cubicBezTo>
                    <a:pt x="484" y="382"/>
                    <a:pt x="494" y="363"/>
                    <a:pt x="503" y="335"/>
                  </a:cubicBezTo>
                  <a:cubicBezTo>
                    <a:pt x="503" y="317"/>
                    <a:pt x="503" y="298"/>
                    <a:pt x="484" y="279"/>
                  </a:cubicBezTo>
                  <a:cubicBezTo>
                    <a:pt x="447" y="214"/>
                    <a:pt x="391" y="149"/>
                    <a:pt x="326" y="103"/>
                  </a:cubicBezTo>
                  <a:cubicBezTo>
                    <a:pt x="261" y="56"/>
                    <a:pt x="187" y="19"/>
                    <a:pt x="10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03" name="Google Shape;2803;p70"/>
            <p:cNvSpPr/>
            <p:nvPr/>
          </p:nvSpPr>
          <p:spPr>
            <a:xfrm>
              <a:off x="4164241" y="2208806"/>
              <a:ext cx="242425" cy="234131"/>
            </a:xfrm>
            <a:custGeom>
              <a:avLst/>
              <a:gdLst/>
              <a:ahLst/>
              <a:cxnLst/>
              <a:rect l="l" t="t" r="r" b="b"/>
              <a:pathLst>
                <a:path w="7775" h="7509" extrusionOk="0">
                  <a:moveTo>
                    <a:pt x="6693" y="1"/>
                  </a:moveTo>
                  <a:cubicBezTo>
                    <a:pt x="6613" y="1"/>
                    <a:pt x="6533" y="2"/>
                    <a:pt x="6454" y="4"/>
                  </a:cubicBezTo>
                  <a:cubicBezTo>
                    <a:pt x="6287" y="14"/>
                    <a:pt x="6110" y="32"/>
                    <a:pt x="5934" y="51"/>
                  </a:cubicBezTo>
                  <a:lnTo>
                    <a:pt x="5934" y="42"/>
                  </a:lnTo>
                  <a:cubicBezTo>
                    <a:pt x="5338" y="107"/>
                    <a:pt x="4762" y="228"/>
                    <a:pt x="4195" y="395"/>
                  </a:cubicBezTo>
                  <a:cubicBezTo>
                    <a:pt x="3646" y="544"/>
                    <a:pt x="3107" y="739"/>
                    <a:pt x="2577" y="971"/>
                  </a:cubicBezTo>
                  <a:cubicBezTo>
                    <a:pt x="2465" y="1027"/>
                    <a:pt x="2344" y="1083"/>
                    <a:pt x="2223" y="1139"/>
                  </a:cubicBezTo>
                  <a:cubicBezTo>
                    <a:pt x="2112" y="1195"/>
                    <a:pt x="2000" y="1260"/>
                    <a:pt x="1888" y="1325"/>
                  </a:cubicBezTo>
                  <a:cubicBezTo>
                    <a:pt x="1684" y="1446"/>
                    <a:pt x="1498" y="1595"/>
                    <a:pt x="1330" y="1771"/>
                  </a:cubicBezTo>
                  <a:cubicBezTo>
                    <a:pt x="1163" y="1929"/>
                    <a:pt x="1024" y="2115"/>
                    <a:pt x="893" y="2311"/>
                  </a:cubicBezTo>
                  <a:cubicBezTo>
                    <a:pt x="772" y="2506"/>
                    <a:pt x="661" y="2710"/>
                    <a:pt x="577" y="2924"/>
                  </a:cubicBezTo>
                  <a:cubicBezTo>
                    <a:pt x="401" y="3361"/>
                    <a:pt x="270" y="3817"/>
                    <a:pt x="205" y="4291"/>
                  </a:cubicBezTo>
                  <a:cubicBezTo>
                    <a:pt x="140" y="4719"/>
                    <a:pt x="103" y="5147"/>
                    <a:pt x="84" y="5584"/>
                  </a:cubicBezTo>
                  <a:cubicBezTo>
                    <a:pt x="84" y="5723"/>
                    <a:pt x="75" y="5863"/>
                    <a:pt x="75" y="6002"/>
                  </a:cubicBezTo>
                  <a:cubicBezTo>
                    <a:pt x="75" y="6086"/>
                    <a:pt x="75" y="6170"/>
                    <a:pt x="66" y="6253"/>
                  </a:cubicBezTo>
                  <a:cubicBezTo>
                    <a:pt x="56" y="6467"/>
                    <a:pt x="38" y="6691"/>
                    <a:pt x="19" y="6904"/>
                  </a:cubicBezTo>
                  <a:cubicBezTo>
                    <a:pt x="19" y="7016"/>
                    <a:pt x="10" y="7118"/>
                    <a:pt x="1" y="7230"/>
                  </a:cubicBezTo>
                  <a:cubicBezTo>
                    <a:pt x="1" y="7267"/>
                    <a:pt x="19" y="7304"/>
                    <a:pt x="56" y="7314"/>
                  </a:cubicBezTo>
                  <a:cubicBezTo>
                    <a:pt x="66" y="7332"/>
                    <a:pt x="75" y="7341"/>
                    <a:pt x="94" y="7341"/>
                  </a:cubicBezTo>
                  <a:cubicBezTo>
                    <a:pt x="215" y="7397"/>
                    <a:pt x="345" y="7434"/>
                    <a:pt x="475" y="7462"/>
                  </a:cubicBezTo>
                  <a:cubicBezTo>
                    <a:pt x="614" y="7490"/>
                    <a:pt x="754" y="7509"/>
                    <a:pt x="893" y="7509"/>
                  </a:cubicBezTo>
                  <a:cubicBezTo>
                    <a:pt x="1014" y="7500"/>
                    <a:pt x="1135" y="7472"/>
                    <a:pt x="1247" y="7416"/>
                  </a:cubicBezTo>
                  <a:cubicBezTo>
                    <a:pt x="1340" y="7360"/>
                    <a:pt x="1433" y="7286"/>
                    <a:pt x="1498" y="7202"/>
                  </a:cubicBezTo>
                  <a:cubicBezTo>
                    <a:pt x="1572" y="7109"/>
                    <a:pt x="1628" y="7016"/>
                    <a:pt x="1675" y="6914"/>
                  </a:cubicBezTo>
                  <a:cubicBezTo>
                    <a:pt x="1730" y="6821"/>
                    <a:pt x="1768" y="6709"/>
                    <a:pt x="1805" y="6607"/>
                  </a:cubicBezTo>
                  <a:cubicBezTo>
                    <a:pt x="1851" y="6505"/>
                    <a:pt x="1888" y="6384"/>
                    <a:pt x="1944" y="6281"/>
                  </a:cubicBezTo>
                  <a:cubicBezTo>
                    <a:pt x="2009" y="6123"/>
                    <a:pt x="2084" y="5965"/>
                    <a:pt x="2149" y="5807"/>
                  </a:cubicBezTo>
                  <a:lnTo>
                    <a:pt x="2195" y="5714"/>
                  </a:lnTo>
                  <a:cubicBezTo>
                    <a:pt x="2428" y="5184"/>
                    <a:pt x="2679" y="4635"/>
                    <a:pt x="2874" y="4068"/>
                  </a:cubicBezTo>
                  <a:cubicBezTo>
                    <a:pt x="3516" y="3947"/>
                    <a:pt x="4139" y="3771"/>
                    <a:pt x="4734" y="3529"/>
                  </a:cubicBezTo>
                  <a:cubicBezTo>
                    <a:pt x="5022" y="3417"/>
                    <a:pt x="5301" y="3278"/>
                    <a:pt x="5571" y="3120"/>
                  </a:cubicBezTo>
                  <a:cubicBezTo>
                    <a:pt x="5738" y="3027"/>
                    <a:pt x="5906" y="2915"/>
                    <a:pt x="6073" y="2803"/>
                  </a:cubicBezTo>
                  <a:cubicBezTo>
                    <a:pt x="6464" y="2543"/>
                    <a:pt x="6817" y="2227"/>
                    <a:pt x="7142" y="1883"/>
                  </a:cubicBezTo>
                  <a:cubicBezTo>
                    <a:pt x="7496" y="1492"/>
                    <a:pt x="7691" y="1111"/>
                    <a:pt x="7747" y="720"/>
                  </a:cubicBezTo>
                  <a:cubicBezTo>
                    <a:pt x="7775" y="544"/>
                    <a:pt x="7756" y="358"/>
                    <a:pt x="7710" y="181"/>
                  </a:cubicBezTo>
                  <a:cubicBezTo>
                    <a:pt x="7700" y="153"/>
                    <a:pt x="7691" y="135"/>
                    <a:pt x="7673" y="125"/>
                  </a:cubicBezTo>
                  <a:cubicBezTo>
                    <a:pt x="7663" y="125"/>
                    <a:pt x="7663" y="116"/>
                    <a:pt x="7654" y="116"/>
                  </a:cubicBezTo>
                  <a:cubicBezTo>
                    <a:pt x="7645" y="88"/>
                    <a:pt x="7626" y="69"/>
                    <a:pt x="7598" y="60"/>
                  </a:cubicBezTo>
                  <a:lnTo>
                    <a:pt x="7524" y="51"/>
                  </a:lnTo>
                  <a:lnTo>
                    <a:pt x="7468" y="42"/>
                  </a:lnTo>
                  <a:lnTo>
                    <a:pt x="7421" y="32"/>
                  </a:lnTo>
                  <a:lnTo>
                    <a:pt x="7412" y="32"/>
                  </a:lnTo>
                  <a:cubicBezTo>
                    <a:pt x="7175" y="11"/>
                    <a:pt x="6933" y="1"/>
                    <a:pt x="669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4" name="Google Shape;2804;p70"/>
            <p:cNvSpPr/>
            <p:nvPr/>
          </p:nvSpPr>
          <p:spPr>
            <a:xfrm>
              <a:off x="4249205" y="2210365"/>
              <a:ext cx="158924" cy="124782"/>
            </a:xfrm>
            <a:custGeom>
              <a:avLst/>
              <a:gdLst/>
              <a:ahLst/>
              <a:cxnLst/>
              <a:rect l="l" t="t" r="r" b="b"/>
              <a:pathLst>
                <a:path w="5097" h="4002" extrusionOk="0">
                  <a:moveTo>
                    <a:pt x="4780" y="1"/>
                  </a:moveTo>
                  <a:cubicBezTo>
                    <a:pt x="4780" y="10"/>
                    <a:pt x="4789" y="19"/>
                    <a:pt x="4789" y="29"/>
                  </a:cubicBezTo>
                  <a:cubicBezTo>
                    <a:pt x="4799" y="57"/>
                    <a:pt x="4817" y="85"/>
                    <a:pt x="4827" y="112"/>
                  </a:cubicBezTo>
                  <a:cubicBezTo>
                    <a:pt x="4864" y="224"/>
                    <a:pt x="4882" y="336"/>
                    <a:pt x="4901" y="456"/>
                  </a:cubicBezTo>
                  <a:cubicBezTo>
                    <a:pt x="4910" y="624"/>
                    <a:pt x="4901" y="782"/>
                    <a:pt x="4873" y="949"/>
                  </a:cubicBezTo>
                  <a:cubicBezTo>
                    <a:pt x="4827" y="1154"/>
                    <a:pt x="4762" y="1368"/>
                    <a:pt x="4678" y="1563"/>
                  </a:cubicBezTo>
                  <a:cubicBezTo>
                    <a:pt x="4631" y="1656"/>
                    <a:pt x="4576" y="1749"/>
                    <a:pt x="4529" y="1833"/>
                  </a:cubicBezTo>
                  <a:cubicBezTo>
                    <a:pt x="4473" y="1916"/>
                    <a:pt x="4417" y="2000"/>
                    <a:pt x="4352" y="2075"/>
                  </a:cubicBezTo>
                  <a:cubicBezTo>
                    <a:pt x="4166" y="2288"/>
                    <a:pt x="3962" y="2474"/>
                    <a:pt x="3729" y="2633"/>
                  </a:cubicBezTo>
                  <a:lnTo>
                    <a:pt x="3748" y="2623"/>
                  </a:lnTo>
                  <a:lnTo>
                    <a:pt x="3748" y="2623"/>
                  </a:lnTo>
                  <a:cubicBezTo>
                    <a:pt x="3329" y="2902"/>
                    <a:pt x="2892" y="3125"/>
                    <a:pt x="2418" y="3293"/>
                  </a:cubicBezTo>
                  <a:lnTo>
                    <a:pt x="2437" y="3283"/>
                  </a:lnTo>
                  <a:lnTo>
                    <a:pt x="2437" y="3283"/>
                  </a:lnTo>
                  <a:cubicBezTo>
                    <a:pt x="1674" y="3553"/>
                    <a:pt x="874" y="3739"/>
                    <a:pt x="65" y="3841"/>
                  </a:cubicBezTo>
                  <a:cubicBezTo>
                    <a:pt x="28" y="3851"/>
                    <a:pt x="0" y="3897"/>
                    <a:pt x="10" y="3934"/>
                  </a:cubicBezTo>
                  <a:cubicBezTo>
                    <a:pt x="18" y="3975"/>
                    <a:pt x="47" y="4001"/>
                    <a:pt x="85" y="4001"/>
                  </a:cubicBezTo>
                  <a:cubicBezTo>
                    <a:pt x="91" y="4001"/>
                    <a:pt x="97" y="4001"/>
                    <a:pt x="103" y="4000"/>
                  </a:cubicBezTo>
                  <a:cubicBezTo>
                    <a:pt x="577" y="3934"/>
                    <a:pt x="1042" y="3851"/>
                    <a:pt x="1507" y="3730"/>
                  </a:cubicBezTo>
                  <a:cubicBezTo>
                    <a:pt x="2000" y="3618"/>
                    <a:pt x="2493" y="3451"/>
                    <a:pt x="2967" y="3246"/>
                  </a:cubicBezTo>
                  <a:cubicBezTo>
                    <a:pt x="3413" y="3051"/>
                    <a:pt x="3832" y="2791"/>
                    <a:pt x="4204" y="2465"/>
                  </a:cubicBezTo>
                  <a:cubicBezTo>
                    <a:pt x="4380" y="2298"/>
                    <a:pt x="4529" y="2121"/>
                    <a:pt x="4659" y="1916"/>
                  </a:cubicBezTo>
                  <a:cubicBezTo>
                    <a:pt x="4734" y="1805"/>
                    <a:pt x="4799" y="1684"/>
                    <a:pt x="4845" y="1563"/>
                  </a:cubicBezTo>
                  <a:cubicBezTo>
                    <a:pt x="4901" y="1442"/>
                    <a:pt x="4948" y="1312"/>
                    <a:pt x="4985" y="1173"/>
                  </a:cubicBezTo>
                  <a:cubicBezTo>
                    <a:pt x="5096" y="791"/>
                    <a:pt x="5087" y="382"/>
                    <a:pt x="4957" y="1"/>
                  </a:cubicBezTo>
                  <a:cubicBezTo>
                    <a:pt x="4948" y="10"/>
                    <a:pt x="4948" y="10"/>
                    <a:pt x="4938" y="10"/>
                  </a:cubicBezTo>
                  <a:cubicBezTo>
                    <a:pt x="4892" y="10"/>
                    <a:pt x="4845" y="1"/>
                    <a:pt x="4799" y="1"/>
                  </a:cubicBezTo>
                  <a:close/>
                </a:path>
              </a:pathLst>
            </a:custGeom>
            <a:solidFill>
              <a:srgbClr val="F2D6BF"/>
            </a:solidFill>
            <a:ln>
              <a:noFill/>
            </a:ln>
          </p:spPr>
          <p:txBody>
            <a:bodyPr spcFirstLastPara="1" wrap="square" lIns="91425" tIns="91425" rIns="91425" bIns="91425" anchor="ctr" anchorCtr="0">
              <a:noAutofit/>
            </a:bodyPr>
            <a:lstStyle/>
            <a:p>
              <a:endParaRPr/>
            </a:p>
          </p:txBody>
        </p:sp>
        <p:sp>
          <p:nvSpPr>
            <p:cNvPr id="2805" name="Google Shape;2805;p70"/>
            <p:cNvSpPr/>
            <p:nvPr/>
          </p:nvSpPr>
          <p:spPr>
            <a:xfrm>
              <a:off x="4309194" y="2252021"/>
              <a:ext cx="90235" cy="66943"/>
            </a:xfrm>
            <a:custGeom>
              <a:avLst/>
              <a:gdLst/>
              <a:ahLst/>
              <a:cxnLst/>
              <a:rect l="l" t="t" r="r" b="b"/>
              <a:pathLst>
                <a:path w="2894" h="2147" extrusionOk="0">
                  <a:moveTo>
                    <a:pt x="2811" y="0"/>
                  </a:moveTo>
                  <a:cubicBezTo>
                    <a:pt x="2807" y="0"/>
                    <a:pt x="2803" y="1"/>
                    <a:pt x="2800" y="4"/>
                  </a:cubicBezTo>
                  <a:cubicBezTo>
                    <a:pt x="2772" y="4"/>
                    <a:pt x="2745" y="13"/>
                    <a:pt x="2735" y="41"/>
                  </a:cubicBezTo>
                  <a:lnTo>
                    <a:pt x="2726" y="32"/>
                  </a:lnTo>
                  <a:cubicBezTo>
                    <a:pt x="2642" y="153"/>
                    <a:pt x="2559" y="264"/>
                    <a:pt x="2475" y="376"/>
                  </a:cubicBezTo>
                  <a:cubicBezTo>
                    <a:pt x="2345" y="487"/>
                    <a:pt x="2224" y="599"/>
                    <a:pt x="2112" y="720"/>
                  </a:cubicBezTo>
                  <a:cubicBezTo>
                    <a:pt x="1936" y="906"/>
                    <a:pt x="1750" y="1083"/>
                    <a:pt x="1545" y="1241"/>
                  </a:cubicBezTo>
                  <a:cubicBezTo>
                    <a:pt x="1536" y="1250"/>
                    <a:pt x="1526" y="1250"/>
                    <a:pt x="1517" y="1259"/>
                  </a:cubicBezTo>
                  <a:cubicBezTo>
                    <a:pt x="1387" y="1352"/>
                    <a:pt x="1238" y="1436"/>
                    <a:pt x="1099" y="1510"/>
                  </a:cubicBezTo>
                  <a:cubicBezTo>
                    <a:pt x="941" y="1594"/>
                    <a:pt x="773" y="1678"/>
                    <a:pt x="606" y="1752"/>
                  </a:cubicBezTo>
                  <a:cubicBezTo>
                    <a:pt x="578" y="1761"/>
                    <a:pt x="559" y="1789"/>
                    <a:pt x="559" y="1817"/>
                  </a:cubicBezTo>
                  <a:cubicBezTo>
                    <a:pt x="401" y="1873"/>
                    <a:pt x="234" y="1929"/>
                    <a:pt x="85" y="1994"/>
                  </a:cubicBezTo>
                  <a:cubicBezTo>
                    <a:pt x="0" y="2028"/>
                    <a:pt x="39" y="2146"/>
                    <a:pt x="117" y="2146"/>
                  </a:cubicBezTo>
                  <a:cubicBezTo>
                    <a:pt x="124" y="2146"/>
                    <a:pt x="132" y="2145"/>
                    <a:pt x="141" y="2143"/>
                  </a:cubicBezTo>
                  <a:cubicBezTo>
                    <a:pt x="401" y="2078"/>
                    <a:pt x="662" y="1985"/>
                    <a:pt x="913" y="1864"/>
                  </a:cubicBezTo>
                  <a:lnTo>
                    <a:pt x="968" y="1836"/>
                  </a:lnTo>
                  <a:lnTo>
                    <a:pt x="1043" y="1808"/>
                  </a:lnTo>
                  <a:cubicBezTo>
                    <a:pt x="1164" y="1752"/>
                    <a:pt x="1285" y="1687"/>
                    <a:pt x="1396" y="1613"/>
                  </a:cubicBezTo>
                  <a:cubicBezTo>
                    <a:pt x="1471" y="1566"/>
                    <a:pt x="1554" y="1520"/>
                    <a:pt x="1638" y="1464"/>
                  </a:cubicBezTo>
                  <a:lnTo>
                    <a:pt x="1647" y="1455"/>
                  </a:lnTo>
                  <a:cubicBezTo>
                    <a:pt x="2010" y="1269"/>
                    <a:pt x="2335" y="1008"/>
                    <a:pt x="2577" y="683"/>
                  </a:cubicBezTo>
                  <a:cubicBezTo>
                    <a:pt x="2661" y="580"/>
                    <a:pt x="2735" y="460"/>
                    <a:pt x="2800" y="339"/>
                  </a:cubicBezTo>
                  <a:cubicBezTo>
                    <a:pt x="2810" y="329"/>
                    <a:pt x="2810" y="311"/>
                    <a:pt x="2810" y="301"/>
                  </a:cubicBezTo>
                  <a:cubicBezTo>
                    <a:pt x="2810" y="274"/>
                    <a:pt x="2800" y="255"/>
                    <a:pt x="2791" y="236"/>
                  </a:cubicBezTo>
                  <a:cubicBezTo>
                    <a:pt x="2819" y="199"/>
                    <a:pt x="2847" y="162"/>
                    <a:pt x="2865" y="125"/>
                  </a:cubicBezTo>
                  <a:cubicBezTo>
                    <a:pt x="2893" y="88"/>
                    <a:pt x="2884" y="32"/>
                    <a:pt x="2847" y="13"/>
                  </a:cubicBezTo>
                  <a:cubicBezTo>
                    <a:pt x="2834" y="7"/>
                    <a:pt x="2821" y="0"/>
                    <a:pt x="2811" y="0"/>
                  </a:cubicBezTo>
                  <a:close/>
                </a:path>
              </a:pathLst>
            </a:custGeom>
            <a:solidFill>
              <a:srgbClr val="F2D6BF"/>
            </a:solidFill>
            <a:ln>
              <a:noFill/>
            </a:ln>
          </p:spPr>
          <p:txBody>
            <a:bodyPr spcFirstLastPara="1" wrap="square" lIns="91425" tIns="91425" rIns="91425" bIns="91425" anchor="ctr" anchorCtr="0">
              <a:noAutofit/>
            </a:bodyPr>
            <a:lstStyle/>
            <a:p>
              <a:endParaRPr/>
            </a:p>
          </p:txBody>
        </p:sp>
        <p:sp>
          <p:nvSpPr>
            <p:cNvPr id="2806" name="Google Shape;2806;p70"/>
            <p:cNvSpPr/>
            <p:nvPr/>
          </p:nvSpPr>
          <p:spPr>
            <a:xfrm>
              <a:off x="4192645" y="2209804"/>
              <a:ext cx="217792" cy="232852"/>
            </a:xfrm>
            <a:custGeom>
              <a:avLst/>
              <a:gdLst/>
              <a:ahLst/>
              <a:cxnLst/>
              <a:rect l="l" t="t" r="r" b="b"/>
              <a:pathLst>
                <a:path w="6985" h="7468" extrusionOk="0">
                  <a:moveTo>
                    <a:pt x="6501" y="0"/>
                  </a:moveTo>
                  <a:cubicBezTo>
                    <a:pt x="6501" y="10"/>
                    <a:pt x="6501" y="28"/>
                    <a:pt x="6492" y="37"/>
                  </a:cubicBezTo>
                  <a:cubicBezTo>
                    <a:pt x="6473" y="140"/>
                    <a:pt x="6445" y="233"/>
                    <a:pt x="6408" y="335"/>
                  </a:cubicBezTo>
                  <a:cubicBezTo>
                    <a:pt x="6371" y="428"/>
                    <a:pt x="6324" y="521"/>
                    <a:pt x="6278" y="614"/>
                  </a:cubicBezTo>
                  <a:cubicBezTo>
                    <a:pt x="6083" y="977"/>
                    <a:pt x="5832" y="1302"/>
                    <a:pt x="5534" y="1581"/>
                  </a:cubicBezTo>
                  <a:cubicBezTo>
                    <a:pt x="5422" y="1674"/>
                    <a:pt x="5311" y="1776"/>
                    <a:pt x="5181" y="1860"/>
                  </a:cubicBezTo>
                  <a:cubicBezTo>
                    <a:pt x="5069" y="1934"/>
                    <a:pt x="4948" y="2009"/>
                    <a:pt x="4818" y="2074"/>
                  </a:cubicBezTo>
                  <a:cubicBezTo>
                    <a:pt x="4567" y="2204"/>
                    <a:pt x="4307" y="2316"/>
                    <a:pt x="4037" y="2399"/>
                  </a:cubicBezTo>
                  <a:cubicBezTo>
                    <a:pt x="3721" y="2502"/>
                    <a:pt x="3405" y="2576"/>
                    <a:pt x="3088" y="2651"/>
                  </a:cubicBezTo>
                  <a:lnTo>
                    <a:pt x="3070" y="2651"/>
                  </a:lnTo>
                  <a:cubicBezTo>
                    <a:pt x="2837" y="2706"/>
                    <a:pt x="2595" y="2771"/>
                    <a:pt x="2363" y="2837"/>
                  </a:cubicBezTo>
                  <a:cubicBezTo>
                    <a:pt x="2289" y="2855"/>
                    <a:pt x="2214" y="2883"/>
                    <a:pt x="2140" y="2911"/>
                  </a:cubicBezTo>
                  <a:cubicBezTo>
                    <a:pt x="2075" y="2948"/>
                    <a:pt x="2000" y="2976"/>
                    <a:pt x="1935" y="3013"/>
                  </a:cubicBezTo>
                  <a:cubicBezTo>
                    <a:pt x="1879" y="3060"/>
                    <a:pt x="1814" y="3097"/>
                    <a:pt x="1759" y="3143"/>
                  </a:cubicBezTo>
                  <a:cubicBezTo>
                    <a:pt x="1703" y="3190"/>
                    <a:pt x="1647" y="3236"/>
                    <a:pt x="1600" y="3283"/>
                  </a:cubicBezTo>
                  <a:cubicBezTo>
                    <a:pt x="1545" y="3348"/>
                    <a:pt x="1498" y="3413"/>
                    <a:pt x="1452" y="3478"/>
                  </a:cubicBezTo>
                  <a:cubicBezTo>
                    <a:pt x="1405" y="3543"/>
                    <a:pt x="1359" y="3618"/>
                    <a:pt x="1321" y="3683"/>
                  </a:cubicBezTo>
                  <a:cubicBezTo>
                    <a:pt x="1228" y="3878"/>
                    <a:pt x="1145" y="4073"/>
                    <a:pt x="1089" y="4287"/>
                  </a:cubicBezTo>
                  <a:cubicBezTo>
                    <a:pt x="1070" y="4352"/>
                    <a:pt x="1061" y="4408"/>
                    <a:pt x="1043" y="4473"/>
                  </a:cubicBezTo>
                  <a:lnTo>
                    <a:pt x="1033" y="4529"/>
                  </a:lnTo>
                  <a:cubicBezTo>
                    <a:pt x="1033" y="4538"/>
                    <a:pt x="1024" y="4538"/>
                    <a:pt x="1024" y="4548"/>
                  </a:cubicBezTo>
                  <a:lnTo>
                    <a:pt x="1024" y="4566"/>
                  </a:lnTo>
                  <a:lnTo>
                    <a:pt x="1015" y="4622"/>
                  </a:lnTo>
                  <a:lnTo>
                    <a:pt x="1005" y="4668"/>
                  </a:lnTo>
                  <a:lnTo>
                    <a:pt x="968" y="4827"/>
                  </a:lnTo>
                  <a:lnTo>
                    <a:pt x="931" y="4975"/>
                  </a:lnTo>
                  <a:cubicBezTo>
                    <a:pt x="884" y="5161"/>
                    <a:pt x="838" y="5366"/>
                    <a:pt x="782" y="5561"/>
                  </a:cubicBezTo>
                  <a:cubicBezTo>
                    <a:pt x="698" y="5849"/>
                    <a:pt x="615" y="6128"/>
                    <a:pt x="512" y="6389"/>
                  </a:cubicBezTo>
                  <a:cubicBezTo>
                    <a:pt x="410" y="6649"/>
                    <a:pt x="299" y="6910"/>
                    <a:pt x="168" y="7170"/>
                  </a:cubicBezTo>
                  <a:cubicBezTo>
                    <a:pt x="113" y="7263"/>
                    <a:pt x="57" y="7365"/>
                    <a:pt x="1" y="7468"/>
                  </a:cubicBezTo>
                  <a:lnTo>
                    <a:pt x="10" y="7468"/>
                  </a:lnTo>
                  <a:cubicBezTo>
                    <a:pt x="122" y="7458"/>
                    <a:pt x="233" y="7430"/>
                    <a:pt x="336" y="7375"/>
                  </a:cubicBezTo>
                  <a:cubicBezTo>
                    <a:pt x="429" y="7328"/>
                    <a:pt x="522" y="7254"/>
                    <a:pt x="587" y="7161"/>
                  </a:cubicBezTo>
                  <a:cubicBezTo>
                    <a:pt x="661" y="7077"/>
                    <a:pt x="717" y="6984"/>
                    <a:pt x="764" y="6882"/>
                  </a:cubicBezTo>
                  <a:cubicBezTo>
                    <a:pt x="819" y="6779"/>
                    <a:pt x="857" y="6668"/>
                    <a:pt x="894" y="6575"/>
                  </a:cubicBezTo>
                  <a:lnTo>
                    <a:pt x="894" y="6556"/>
                  </a:lnTo>
                  <a:lnTo>
                    <a:pt x="912" y="6528"/>
                  </a:lnTo>
                  <a:cubicBezTo>
                    <a:pt x="950" y="6435"/>
                    <a:pt x="987" y="6333"/>
                    <a:pt x="1024" y="6240"/>
                  </a:cubicBezTo>
                  <a:cubicBezTo>
                    <a:pt x="1098" y="6082"/>
                    <a:pt x="1163" y="5924"/>
                    <a:pt x="1238" y="5766"/>
                  </a:cubicBezTo>
                  <a:lnTo>
                    <a:pt x="1275" y="5673"/>
                  </a:lnTo>
                  <a:cubicBezTo>
                    <a:pt x="1507" y="5171"/>
                    <a:pt x="1759" y="4603"/>
                    <a:pt x="1963" y="4036"/>
                  </a:cubicBezTo>
                  <a:cubicBezTo>
                    <a:pt x="2084" y="4008"/>
                    <a:pt x="2224" y="3980"/>
                    <a:pt x="2372" y="3943"/>
                  </a:cubicBezTo>
                  <a:cubicBezTo>
                    <a:pt x="2707" y="3887"/>
                    <a:pt x="3014" y="3832"/>
                    <a:pt x="3312" y="3748"/>
                  </a:cubicBezTo>
                  <a:cubicBezTo>
                    <a:pt x="3814" y="3636"/>
                    <a:pt x="4307" y="3469"/>
                    <a:pt x="4781" y="3264"/>
                  </a:cubicBezTo>
                  <a:cubicBezTo>
                    <a:pt x="5236" y="3069"/>
                    <a:pt x="5655" y="2809"/>
                    <a:pt x="6018" y="2483"/>
                  </a:cubicBezTo>
                  <a:cubicBezTo>
                    <a:pt x="6194" y="2316"/>
                    <a:pt x="6352" y="2139"/>
                    <a:pt x="6473" y="1934"/>
                  </a:cubicBezTo>
                  <a:cubicBezTo>
                    <a:pt x="6548" y="1823"/>
                    <a:pt x="6613" y="1702"/>
                    <a:pt x="6659" y="1581"/>
                  </a:cubicBezTo>
                  <a:cubicBezTo>
                    <a:pt x="6724" y="1451"/>
                    <a:pt x="6762" y="1321"/>
                    <a:pt x="6799" y="1191"/>
                  </a:cubicBezTo>
                  <a:cubicBezTo>
                    <a:pt x="6882" y="884"/>
                    <a:pt x="6985" y="437"/>
                    <a:pt x="6808" y="19"/>
                  </a:cubicBezTo>
                  <a:lnTo>
                    <a:pt x="6678" y="19"/>
                  </a:lnTo>
                  <a:cubicBezTo>
                    <a:pt x="6659" y="19"/>
                    <a:pt x="6631" y="10"/>
                    <a:pt x="6613" y="10"/>
                  </a:cubicBezTo>
                  <a:lnTo>
                    <a:pt x="6594" y="10"/>
                  </a:lnTo>
                  <a:lnTo>
                    <a:pt x="6548" y="0"/>
                  </a:lnTo>
                  <a:close/>
                </a:path>
              </a:pathLst>
            </a:custGeom>
            <a:solidFill>
              <a:srgbClr val="E0A54E"/>
            </a:solidFill>
            <a:ln>
              <a:noFill/>
            </a:ln>
          </p:spPr>
          <p:txBody>
            <a:bodyPr spcFirstLastPara="1" wrap="square" lIns="91425" tIns="91425" rIns="91425" bIns="91425" anchor="ctr" anchorCtr="0">
              <a:noAutofit/>
            </a:bodyPr>
            <a:lstStyle/>
            <a:p>
              <a:endParaRPr/>
            </a:p>
          </p:txBody>
        </p:sp>
        <p:sp>
          <p:nvSpPr>
            <p:cNvPr id="2807" name="Google Shape;2807;p70"/>
            <p:cNvSpPr/>
            <p:nvPr/>
          </p:nvSpPr>
          <p:spPr>
            <a:xfrm>
              <a:off x="4252666" y="2031485"/>
              <a:ext cx="50792" cy="28436"/>
            </a:xfrm>
            <a:custGeom>
              <a:avLst/>
              <a:gdLst/>
              <a:ahLst/>
              <a:cxnLst/>
              <a:rect l="l" t="t" r="r" b="b"/>
              <a:pathLst>
                <a:path w="1629" h="912" extrusionOk="0">
                  <a:moveTo>
                    <a:pt x="1591" y="0"/>
                  </a:moveTo>
                  <a:cubicBezTo>
                    <a:pt x="1582" y="0"/>
                    <a:pt x="1573" y="9"/>
                    <a:pt x="1573" y="19"/>
                  </a:cubicBezTo>
                  <a:cubicBezTo>
                    <a:pt x="1573" y="28"/>
                    <a:pt x="1563" y="37"/>
                    <a:pt x="1563" y="47"/>
                  </a:cubicBezTo>
                  <a:cubicBezTo>
                    <a:pt x="1554" y="75"/>
                    <a:pt x="1535" y="112"/>
                    <a:pt x="1517" y="140"/>
                  </a:cubicBezTo>
                  <a:cubicBezTo>
                    <a:pt x="1498" y="177"/>
                    <a:pt x="1480" y="214"/>
                    <a:pt x="1452" y="251"/>
                  </a:cubicBezTo>
                  <a:lnTo>
                    <a:pt x="1452" y="242"/>
                  </a:lnTo>
                  <a:cubicBezTo>
                    <a:pt x="1405" y="298"/>
                    <a:pt x="1368" y="363"/>
                    <a:pt x="1321" y="409"/>
                  </a:cubicBezTo>
                  <a:cubicBezTo>
                    <a:pt x="1275" y="456"/>
                    <a:pt x="1238" y="502"/>
                    <a:pt x="1191" y="540"/>
                  </a:cubicBezTo>
                  <a:cubicBezTo>
                    <a:pt x="1117" y="605"/>
                    <a:pt x="1033" y="660"/>
                    <a:pt x="940" y="698"/>
                  </a:cubicBezTo>
                  <a:lnTo>
                    <a:pt x="949" y="698"/>
                  </a:lnTo>
                  <a:lnTo>
                    <a:pt x="940" y="707"/>
                  </a:lnTo>
                  <a:cubicBezTo>
                    <a:pt x="856" y="744"/>
                    <a:pt x="773" y="772"/>
                    <a:pt x="680" y="791"/>
                  </a:cubicBezTo>
                  <a:lnTo>
                    <a:pt x="698" y="791"/>
                  </a:lnTo>
                  <a:cubicBezTo>
                    <a:pt x="646" y="797"/>
                    <a:pt x="598" y="804"/>
                    <a:pt x="551" y="804"/>
                  </a:cubicBezTo>
                  <a:cubicBezTo>
                    <a:pt x="532" y="804"/>
                    <a:pt x="513" y="803"/>
                    <a:pt x="494" y="800"/>
                  </a:cubicBezTo>
                  <a:cubicBezTo>
                    <a:pt x="447" y="800"/>
                    <a:pt x="401" y="791"/>
                    <a:pt x="354" y="772"/>
                  </a:cubicBezTo>
                  <a:cubicBezTo>
                    <a:pt x="308" y="753"/>
                    <a:pt x="271" y="735"/>
                    <a:pt x="233" y="716"/>
                  </a:cubicBezTo>
                  <a:cubicBezTo>
                    <a:pt x="206" y="688"/>
                    <a:pt x="178" y="660"/>
                    <a:pt x="150" y="633"/>
                  </a:cubicBezTo>
                  <a:cubicBezTo>
                    <a:pt x="131" y="614"/>
                    <a:pt x="113" y="586"/>
                    <a:pt x="94" y="567"/>
                  </a:cubicBezTo>
                  <a:cubicBezTo>
                    <a:pt x="85" y="550"/>
                    <a:pt x="71" y="542"/>
                    <a:pt x="58" y="542"/>
                  </a:cubicBezTo>
                  <a:cubicBezTo>
                    <a:pt x="29" y="542"/>
                    <a:pt x="1" y="576"/>
                    <a:pt x="20" y="614"/>
                  </a:cubicBezTo>
                  <a:cubicBezTo>
                    <a:pt x="57" y="688"/>
                    <a:pt x="113" y="744"/>
                    <a:pt x="187" y="800"/>
                  </a:cubicBezTo>
                  <a:cubicBezTo>
                    <a:pt x="243" y="837"/>
                    <a:pt x="317" y="874"/>
                    <a:pt x="392" y="893"/>
                  </a:cubicBezTo>
                  <a:cubicBezTo>
                    <a:pt x="419" y="902"/>
                    <a:pt x="457" y="902"/>
                    <a:pt x="494" y="911"/>
                  </a:cubicBezTo>
                  <a:lnTo>
                    <a:pt x="624" y="911"/>
                  </a:lnTo>
                  <a:cubicBezTo>
                    <a:pt x="708" y="902"/>
                    <a:pt x="791" y="884"/>
                    <a:pt x="875" y="856"/>
                  </a:cubicBezTo>
                  <a:cubicBezTo>
                    <a:pt x="949" y="828"/>
                    <a:pt x="1033" y="800"/>
                    <a:pt x="1108" y="753"/>
                  </a:cubicBezTo>
                  <a:cubicBezTo>
                    <a:pt x="1173" y="716"/>
                    <a:pt x="1247" y="660"/>
                    <a:pt x="1312" y="605"/>
                  </a:cubicBezTo>
                  <a:cubicBezTo>
                    <a:pt x="1387" y="540"/>
                    <a:pt x="1452" y="456"/>
                    <a:pt x="1498" y="363"/>
                  </a:cubicBezTo>
                  <a:cubicBezTo>
                    <a:pt x="1526" y="316"/>
                    <a:pt x="1554" y="261"/>
                    <a:pt x="1573" y="205"/>
                  </a:cubicBezTo>
                  <a:cubicBezTo>
                    <a:pt x="1591" y="149"/>
                    <a:pt x="1610" y="93"/>
                    <a:pt x="1619" y="37"/>
                  </a:cubicBezTo>
                  <a:cubicBezTo>
                    <a:pt x="1628" y="19"/>
                    <a:pt x="1619" y="0"/>
                    <a:pt x="1600" y="0"/>
                  </a:cubicBezTo>
                  <a:close/>
                </a:path>
              </a:pathLst>
            </a:custGeom>
            <a:solidFill>
              <a:srgbClr val="488AFF"/>
            </a:solidFill>
            <a:ln>
              <a:noFill/>
            </a:ln>
          </p:spPr>
          <p:txBody>
            <a:bodyPr spcFirstLastPara="1" wrap="square" lIns="91425" tIns="91425" rIns="91425" bIns="91425" anchor="ctr" anchorCtr="0">
              <a:noAutofit/>
            </a:bodyPr>
            <a:lstStyle/>
            <a:p>
              <a:endParaRPr/>
            </a:p>
          </p:txBody>
        </p:sp>
        <p:sp>
          <p:nvSpPr>
            <p:cNvPr id="2808" name="Google Shape;2808;p70"/>
            <p:cNvSpPr/>
            <p:nvPr/>
          </p:nvSpPr>
          <p:spPr>
            <a:xfrm>
              <a:off x="4187719" y="1911442"/>
              <a:ext cx="24975" cy="42779"/>
            </a:xfrm>
            <a:custGeom>
              <a:avLst/>
              <a:gdLst/>
              <a:ahLst/>
              <a:cxnLst/>
              <a:rect l="l" t="t" r="r" b="b"/>
              <a:pathLst>
                <a:path w="801" h="1372" extrusionOk="0">
                  <a:moveTo>
                    <a:pt x="698" y="0"/>
                  </a:moveTo>
                  <a:cubicBezTo>
                    <a:pt x="670" y="0"/>
                    <a:pt x="661" y="19"/>
                    <a:pt x="661" y="28"/>
                  </a:cubicBezTo>
                  <a:cubicBezTo>
                    <a:pt x="689" y="184"/>
                    <a:pt x="707" y="331"/>
                    <a:pt x="708" y="487"/>
                  </a:cubicBezTo>
                  <a:lnTo>
                    <a:pt x="708" y="487"/>
                  </a:lnTo>
                  <a:cubicBezTo>
                    <a:pt x="707" y="570"/>
                    <a:pt x="689" y="662"/>
                    <a:pt x="661" y="744"/>
                  </a:cubicBezTo>
                  <a:lnTo>
                    <a:pt x="661" y="754"/>
                  </a:lnTo>
                  <a:cubicBezTo>
                    <a:pt x="624" y="726"/>
                    <a:pt x="587" y="707"/>
                    <a:pt x="559" y="688"/>
                  </a:cubicBezTo>
                  <a:cubicBezTo>
                    <a:pt x="503" y="651"/>
                    <a:pt x="438" y="633"/>
                    <a:pt x="373" y="614"/>
                  </a:cubicBezTo>
                  <a:cubicBezTo>
                    <a:pt x="345" y="609"/>
                    <a:pt x="319" y="607"/>
                    <a:pt x="294" y="607"/>
                  </a:cubicBezTo>
                  <a:cubicBezTo>
                    <a:pt x="268" y="607"/>
                    <a:pt x="243" y="609"/>
                    <a:pt x="215" y="614"/>
                  </a:cubicBezTo>
                  <a:cubicBezTo>
                    <a:pt x="168" y="633"/>
                    <a:pt x="131" y="651"/>
                    <a:pt x="94" y="679"/>
                  </a:cubicBezTo>
                  <a:cubicBezTo>
                    <a:pt x="57" y="716"/>
                    <a:pt x="29" y="754"/>
                    <a:pt x="19" y="800"/>
                  </a:cubicBezTo>
                  <a:cubicBezTo>
                    <a:pt x="1" y="837"/>
                    <a:pt x="1" y="884"/>
                    <a:pt x="1" y="930"/>
                  </a:cubicBezTo>
                  <a:cubicBezTo>
                    <a:pt x="10" y="986"/>
                    <a:pt x="19" y="1032"/>
                    <a:pt x="38" y="1079"/>
                  </a:cubicBezTo>
                  <a:cubicBezTo>
                    <a:pt x="103" y="1200"/>
                    <a:pt x="196" y="1293"/>
                    <a:pt x="317" y="1358"/>
                  </a:cubicBezTo>
                  <a:cubicBezTo>
                    <a:pt x="331" y="1367"/>
                    <a:pt x="347" y="1372"/>
                    <a:pt x="364" y="1372"/>
                  </a:cubicBezTo>
                  <a:cubicBezTo>
                    <a:pt x="380" y="1372"/>
                    <a:pt x="396" y="1367"/>
                    <a:pt x="410" y="1358"/>
                  </a:cubicBezTo>
                  <a:cubicBezTo>
                    <a:pt x="438" y="1339"/>
                    <a:pt x="429" y="1302"/>
                    <a:pt x="401" y="1284"/>
                  </a:cubicBezTo>
                  <a:cubicBezTo>
                    <a:pt x="373" y="1265"/>
                    <a:pt x="354" y="1256"/>
                    <a:pt x="336" y="1237"/>
                  </a:cubicBezTo>
                  <a:cubicBezTo>
                    <a:pt x="298" y="1209"/>
                    <a:pt x="261" y="1172"/>
                    <a:pt x="233" y="1125"/>
                  </a:cubicBezTo>
                  <a:cubicBezTo>
                    <a:pt x="196" y="1088"/>
                    <a:pt x="178" y="1051"/>
                    <a:pt x="159" y="1005"/>
                  </a:cubicBezTo>
                  <a:cubicBezTo>
                    <a:pt x="150" y="967"/>
                    <a:pt x="140" y="930"/>
                    <a:pt x="150" y="893"/>
                  </a:cubicBezTo>
                  <a:cubicBezTo>
                    <a:pt x="150" y="865"/>
                    <a:pt x="150" y="837"/>
                    <a:pt x="159" y="809"/>
                  </a:cubicBezTo>
                  <a:cubicBezTo>
                    <a:pt x="168" y="791"/>
                    <a:pt x="178" y="772"/>
                    <a:pt x="196" y="763"/>
                  </a:cubicBezTo>
                  <a:cubicBezTo>
                    <a:pt x="205" y="754"/>
                    <a:pt x="215" y="744"/>
                    <a:pt x="224" y="735"/>
                  </a:cubicBezTo>
                  <a:cubicBezTo>
                    <a:pt x="233" y="726"/>
                    <a:pt x="243" y="726"/>
                    <a:pt x="252" y="716"/>
                  </a:cubicBezTo>
                  <a:cubicBezTo>
                    <a:pt x="271" y="716"/>
                    <a:pt x="280" y="707"/>
                    <a:pt x="289" y="707"/>
                  </a:cubicBezTo>
                  <a:lnTo>
                    <a:pt x="336" y="707"/>
                  </a:lnTo>
                  <a:cubicBezTo>
                    <a:pt x="354" y="707"/>
                    <a:pt x="373" y="716"/>
                    <a:pt x="391" y="716"/>
                  </a:cubicBezTo>
                  <a:cubicBezTo>
                    <a:pt x="419" y="726"/>
                    <a:pt x="457" y="735"/>
                    <a:pt x="484" y="754"/>
                  </a:cubicBezTo>
                  <a:cubicBezTo>
                    <a:pt x="540" y="781"/>
                    <a:pt x="596" y="819"/>
                    <a:pt x="643" y="856"/>
                  </a:cubicBezTo>
                  <a:cubicBezTo>
                    <a:pt x="654" y="860"/>
                    <a:pt x="667" y="862"/>
                    <a:pt x="679" y="862"/>
                  </a:cubicBezTo>
                  <a:cubicBezTo>
                    <a:pt x="696" y="862"/>
                    <a:pt x="711" y="857"/>
                    <a:pt x="717" y="846"/>
                  </a:cubicBezTo>
                  <a:cubicBezTo>
                    <a:pt x="726" y="819"/>
                    <a:pt x="754" y="772"/>
                    <a:pt x="763" y="744"/>
                  </a:cubicBezTo>
                  <a:cubicBezTo>
                    <a:pt x="773" y="707"/>
                    <a:pt x="782" y="679"/>
                    <a:pt x="782" y="642"/>
                  </a:cubicBezTo>
                  <a:cubicBezTo>
                    <a:pt x="791" y="577"/>
                    <a:pt x="801" y="512"/>
                    <a:pt x="791" y="437"/>
                  </a:cubicBezTo>
                  <a:cubicBezTo>
                    <a:pt x="782" y="307"/>
                    <a:pt x="773" y="168"/>
                    <a:pt x="745" y="37"/>
                  </a:cubicBezTo>
                  <a:lnTo>
                    <a:pt x="745" y="28"/>
                  </a:lnTo>
                  <a:cubicBezTo>
                    <a:pt x="736" y="10"/>
                    <a:pt x="717" y="0"/>
                    <a:pt x="698" y="0"/>
                  </a:cubicBezTo>
                  <a:close/>
                </a:path>
              </a:pathLst>
            </a:custGeom>
            <a:solidFill>
              <a:srgbClr val="6D3538"/>
            </a:solidFill>
            <a:ln>
              <a:noFill/>
            </a:ln>
          </p:spPr>
          <p:txBody>
            <a:bodyPr spcFirstLastPara="1" wrap="square" lIns="91425" tIns="91425" rIns="91425" bIns="91425" anchor="ctr" anchorCtr="0">
              <a:noAutofit/>
            </a:bodyPr>
            <a:lstStyle/>
            <a:p>
              <a:endParaRPr/>
            </a:p>
          </p:txBody>
        </p:sp>
        <p:sp>
          <p:nvSpPr>
            <p:cNvPr id="2809" name="Google Shape;2809;p70"/>
            <p:cNvSpPr/>
            <p:nvPr/>
          </p:nvSpPr>
          <p:spPr>
            <a:xfrm>
              <a:off x="4150615" y="1905892"/>
              <a:ext cx="22948" cy="28842"/>
            </a:xfrm>
            <a:custGeom>
              <a:avLst/>
              <a:gdLst/>
              <a:ahLst/>
              <a:cxnLst/>
              <a:rect l="l" t="t" r="r" b="b"/>
              <a:pathLst>
                <a:path w="736" h="925" extrusionOk="0">
                  <a:moveTo>
                    <a:pt x="403" y="0"/>
                  </a:moveTo>
                  <a:cubicBezTo>
                    <a:pt x="226" y="0"/>
                    <a:pt x="64" y="181"/>
                    <a:pt x="28" y="420"/>
                  </a:cubicBezTo>
                  <a:cubicBezTo>
                    <a:pt x="1" y="671"/>
                    <a:pt x="121" y="904"/>
                    <a:pt x="307" y="922"/>
                  </a:cubicBezTo>
                  <a:cubicBezTo>
                    <a:pt x="320" y="924"/>
                    <a:pt x="332" y="925"/>
                    <a:pt x="345" y="925"/>
                  </a:cubicBezTo>
                  <a:cubicBezTo>
                    <a:pt x="516" y="925"/>
                    <a:pt x="672" y="747"/>
                    <a:pt x="698" y="513"/>
                  </a:cubicBezTo>
                  <a:cubicBezTo>
                    <a:pt x="735" y="262"/>
                    <a:pt x="614" y="29"/>
                    <a:pt x="428" y="2"/>
                  </a:cubicBezTo>
                  <a:cubicBezTo>
                    <a:pt x="420" y="1"/>
                    <a:pt x="411" y="0"/>
                    <a:pt x="403" y="0"/>
                  </a:cubicBezTo>
                  <a:close/>
                </a:path>
              </a:pathLst>
            </a:custGeom>
            <a:solidFill>
              <a:srgbClr val="212226"/>
            </a:solidFill>
            <a:ln>
              <a:noFill/>
            </a:ln>
          </p:spPr>
          <p:txBody>
            <a:bodyPr spcFirstLastPara="1" wrap="square" lIns="91425" tIns="91425" rIns="91425" bIns="91425" anchor="ctr" anchorCtr="0">
              <a:noAutofit/>
            </a:bodyPr>
            <a:lstStyle/>
            <a:p>
              <a:endParaRPr/>
            </a:p>
          </p:txBody>
        </p:sp>
        <p:sp>
          <p:nvSpPr>
            <p:cNvPr id="2810" name="Google Shape;2810;p70"/>
            <p:cNvSpPr/>
            <p:nvPr/>
          </p:nvSpPr>
          <p:spPr>
            <a:xfrm>
              <a:off x="4252978" y="1915995"/>
              <a:ext cx="23229" cy="28842"/>
            </a:xfrm>
            <a:custGeom>
              <a:avLst/>
              <a:gdLst/>
              <a:ahLst/>
              <a:cxnLst/>
              <a:rect l="l" t="t" r="r" b="b"/>
              <a:pathLst>
                <a:path w="745" h="925" extrusionOk="0">
                  <a:moveTo>
                    <a:pt x="393" y="0"/>
                  </a:moveTo>
                  <a:cubicBezTo>
                    <a:pt x="227" y="0"/>
                    <a:pt x="63" y="178"/>
                    <a:pt x="37" y="412"/>
                  </a:cubicBezTo>
                  <a:cubicBezTo>
                    <a:pt x="0" y="663"/>
                    <a:pt x="121" y="896"/>
                    <a:pt x="307" y="924"/>
                  </a:cubicBezTo>
                  <a:cubicBezTo>
                    <a:pt x="316" y="925"/>
                    <a:pt x="324" y="925"/>
                    <a:pt x="333" y="925"/>
                  </a:cubicBezTo>
                  <a:cubicBezTo>
                    <a:pt x="509" y="925"/>
                    <a:pt x="671" y="745"/>
                    <a:pt x="707" y="505"/>
                  </a:cubicBezTo>
                  <a:cubicBezTo>
                    <a:pt x="744" y="254"/>
                    <a:pt x="614" y="22"/>
                    <a:pt x="428" y="3"/>
                  </a:cubicBezTo>
                  <a:cubicBezTo>
                    <a:pt x="416" y="1"/>
                    <a:pt x="404" y="0"/>
                    <a:pt x="393" y="0"/>
                  </a:cubicBezTo>
                  <a:close/>
                </a:path>
              </a:pathLst>
            </a:custGeom>
            <a:solidFill>
              <a:srgbClr val="212226"/>
            </a:solidFill>
            <a:ln>
              <a:noFill/>
            </a:ln>
          </p:spPr>
          <p:txBody>
            <a:bodyPr spcFirstLastPara="1" wrap="square" lIns="91425" tIns="91425" rIns="91425" bIns="91425" anchor="ctr" anchorCtr="0">
              <a:noAutofit/>
            </a:bodyPr>
            <a:lstStyle/>
            <a:p>
              <a:endParaRPr/>
            </a:p>
          </p:txBody>
        </p:sp>
        <p:sp>
          <p:nvSpPr>
            <p:cNvPr id="2811" name="Google Shape;2811;p70"/>
            <p:cNvSpPr/>
            <p:nvPr/>
          </p:nvSpPr>
          <p:spPr>
            <a:xfrm>
              <a:off x="4257624" y="1875149"/>
              <a:ext cx="31055" cy="16276"/>
            </a:xfrm>
            <a:custGeom>
              <a:avLst/>
              <a:gdLst/>
              <a:ahLst/>
              <a:cxnLst/>
              <a:rect l="l" t="t" r="r" b="b"/>
              <a:pathLst>
                <a:path w="996" h="522" extrusionOk="0">
                  <a:moveTo>
                    <a:pt x="316" y="1"/>
                  </a:moveTo>
                  <a:cubicBezTo>
                    <a:pt x="173" y="1"/>
                    <a:pt x="61" y="44"/>
                    <a:pt x="37" y="123"/>
                  </a:cubicBezTo>
                  <a:cubicBezTo>
                    <a:pt x="0" y="244"/>
                    <a:pt x="177" y="402"/>
                    <a:pt x="437" y="476"/>
                  </a:cubicBezTo>
                  <a:cubicBezTo>
                    <a:pt x="529" y="507"/>
                    <a:pt x="619" y="521"/>
                    <a:pt x="697" y="521"/>
                  </a:cubicBezTo>
                  <a:cubicBezTo>
                    <a:pt x="832" y="521"/>
                    <a:pt x="934" y="478"/>
                    <a:pt x="958" y="402"/>
                  </a:cubicBezTo>
                  <a:cubicBezTo>
                    <a:pt x="995" y="281"/>
                    <a:pt x="828" y="123"/>
                    <a:pt x="567" y="39"/>
                  </a:cubicBezTo>
                  <a:cubicBezTo>
                    <a:pt x="480" y="13"/>
                    <a:pt x="393" y="1"/>
                    <a:pt x="316" y="1"/>
                  </a:cubicBezTo>
                  <a:close/>
                </a:path>
              </a:pathLst>
            </a:custGeom>
            <a:solidFill>
              <a:srgbClr val="212226"/>
            </a:solidFill>
            <a:ln>
              <a:noFill/>
            </a:ln>
          </p:spPr>
          <p:txBody>
            <a:bodyPr spcFirstLastPara="1" wrap="square" lIns="91425" tIns="91425" rIns="91425" bIns="91425" anchor="ctr" anchorCtr="0">
              <a:noAutofit/>
            </a:bodyPr>
            <a:lstStyle/>
            <a:p>
              <a:endParaRPr/>
            </a:p>
          </p:txBody>
        </p:sp>
        <p:sp>
          <p:nvSpPr>
            <p:cNvPr id="2812" name="Google Shape;2812;p70"/>
            <p:cNvSpPr/>
            <p:nvPr/>
          </p:nvSpPr>
          <p:spPr>
            <a:xfrm>
              <a:off x="4156134" y="1865047"/>
              <a:ext cx="30743" cy="14810"/>
            </a:xfrm>
            <a:custGeom>
              <a:avLst/>
              <a:gdLst/>
              <a:ahLst/>
              <a:cxnLst/>
              <a:rect l="l" t="t" r="r" b="b"/>
              <a:pathLst>
                <a:path w="986" h="475" extrusionOk="0">
                  <a:moveTo>
                    <a:pt x="598" y="0"/>
                  </a:moveTo>
                  <a:cubicBezTo>
                    <a:pt x="555" y="0"/>
                    <a:pt x="511" y="3"/>
                    <a:pt x="465" y="10"/>
                  </a:cubicBezTo>
                  <a:cubicBezTo>
                    <a:pt x="205" y="47"/>
                    <a:pt x="0" y="177"/>
                    <a:pt x="19" y="298"/>
                  </a:cubicBezTo>
                  <a:cubicBezTo>
                    <a:pt x="27" y="405"/>
                    <a:pt x="186" y="475"/>
                    <a:pt x="388" y="475"/>
                  </a:cubicBezTo>
                  <a:cubicBezTo>
                    <a:pt x="431" y="475"/>
                    <a:pt x="476" y="472"/>
                    <a:pt x="521" y="465"/>
                  </a:cubicBezTo>
                  <a:cubicBezTo>
                    <a:pt x="791" y="437"/>
                    <a:pt x="986" y="307"/>
                    <a:pt x="977" y="177"/>
                  </a:cubicBezTo>
                  <a:cubicBezTo>
                    <a:pt x="961" y="70"/>
                    <a:pt x="800" y="0"/>
                    <a:pt x="598" y="0"/>
                  </a:cubicBezTo>
                  <a:close/>
                </a:path>
              </a:pathLst>
            </a:custGeom>
            <a:solidFill>
              <a:srgbClr val="212226"/>
            </a:solidFill>
            <a:ln>
              <a:noFill/>
            </a:ln>
          </p:spPr>
          <p:txBody>
            <a:bodyPr spcFirstLastPara="1" wrap="square" lIns="91425" tIns="91425" rIns="91425" bIns="91425" anchor="ctr" anchorCtr="0">
              <a:noAutofit/>
            </a:bodyPr>
            <a:lstStyle/>
            <a:p>
              <a:endParaRPr/>
            </a:p>
          </p:txBody>
        </p:sp>
        <p:sp>
          <p:nvSpPr>
            <p:cNvPr id="2813" name="Google Shape;2813;p70"/>
            <p:cNvSpPr/>
            <p:nvPr/>
          </p:nvSpPr>
          <p:spPr>
            <a:xfrm>
              <a:off x="4201937" y="1977638"/>
              <a:ext cx="25536" cy="11942"/>
            </a:xfrm>
            <a:custGeom>
              <a:avLst/>
              <a:gdLst/>
              <a:ahLst/>
              <a:cxnLst/>
              <a:rect l="l" t="t" r="r" b="b"/>
              <a:pathLst>
                <a:path w="819" h="383" extrusionOk="0">
                  <a:moveTo>
                    <a:pt x="622" y="1"/>
                  </a:moveTo>
                  <a:cubicBezTo>
                    <a:pt x="613" y="1"/>
                    <a:pt x="603" y="3"/>
                    <a:pt x="596" y="7"/>
                  </a:cubicBezTo>
                  <a:lnTo>
                    <a:pt x="559" y="25"/>
                  </a:lnTo>
                  <a:cubicBezTo>
                    <a:pt x="503" y="16"/>
                    <a:pt x="447" y="7"/>
                    <a:pt x="382" y="7"/>
                  </a:cubicBezTo>
                  <a:cubicBezTo>
                    <a:pt x="354" y="16"/>
                    <a:pt x="317" y="16"/>
                    <a:pt x="280" y="25"/>
                  </a:cubicBezTo>
                  <a:cubicBezTo>
                    <a:pt x="252" y="35"/>
                    <a:pt x="233" y="44"/>
                    <a:pt x="205" y="53"/>
                  </a:cubicBezTo>
                  <a:cubicBezTo>
                    <a:pt x="168" y="72"/>
                    <a:pt x="140" y="90"/>
                    <a:pt x="103" y="118"/>
                  </a:cubicBezTo>
                  <a:cubicBezTo>
                    <a:pt x="75" y="137"/>
                    <a:pt x="47" y="165"/>
                    <a:pt x="28" y="202"/>
                  </a:cubicBezTo>
                  <a:cubicBezTo>
                    <a:pt x="19" y="211"/>
                    <a:pt x="19" y="221"/>
                    <a:pt x="19" y="230"/>
                  </a:cubicBezTo>
                  <a:cubicBezTo>
                    <a:pt x="19" y="239"/>
                    <a:pt x="19" y="249"/>
                    <a:pt x="19" y="258"/>
                  </a:cubicBezTo>
                  <a:cubicBezTo>
                    <a:pt x="19" y="267"/>
                    <a:pt x="19" y="267"/>
                    <a:pt x="19" y="276"/>
                  </a:cubicBezTo>
                  <a:cubicBezTo>
                    <a:pt x="10" y="286"/>
                    <a:pt x="10" y="286"/>
                    <a:pt x="10" y="295"/>
                  </a:cubicBezTo>
                  <a:cubicBezTo>
                    <a:pt x="1" y="314"/>
                    <a:pt x="10" y="342"/>
                    <a:pt x="38" y="342"/>
                  </a:cubicBezTo>
                  <a:cubicBezTo>
                    <a:pt x="94" y="360"/>
                    <a:pt x="159" y="379"/>
                    <a:pt x="224" y="379"/>
                  </a:cubicBezTo>
                  <a:cubicBezTo>
                    <a:pt x="246" y="381"/>
                    <a:pt x="267" y="383"/>
                    <a:pt x="287" y="383"/>
                  </a:cubicBezTo>
                  <a:cubicBezTo>
                    <a:pt x="336" y="383"/>
                    <a:pt x="382" y="376"/>
                    <a:pt x="428" y="369"/>
                  </a:cubicBezTo>
                  <a:cubicBezTo>
                    <a:pt x="493" y="360"/>
                    <a:pt x="559" y="342"/>
                    <a:pt x="624" y="314"/>
                  </a:cubicBezTo>
                  <a:cubicBezTo>
                    <a:pt x="689" y="295"/>
                    <a:pt x="745" y="258"/>
                    <a:pt x="791" y="221"/>
                  </a:cubicBezTo>
                  <a:cubicBezTo>
                    <a:pt x="810" y="211"/>
                    <a:pt x="819" y="183"/>
                    <a:pt x="819" y="165"/>
                  </a:cubicBezTo>
                  <a:cubicBezTo>
                    <a:pt x="819" y="137"/>
                    <a:pt x="800" y="118"/>
                    <a:pt x="782" y="109"/>
                  </a:cubicBezTo>
                  <a:cubicBezTo>
                    <a:pt x="763" y="90"/>
                    <a:pt x="735" y="81"/>
                    <a:pt x="717" y="72"/>
                  </a:cubicBezTo>
                  <a:lnTo>
                    <a:pt x="652" y="53"/>
                  </a:lnTo>
                  <a:cubicBezTo>
                    <a:pt x="661" y="44"/>
                    <a:pt x="661" y="25"/>
                    <a:pt x="652" y="16"/>
                  </a:cubicBezTo>
                  <a:cubicBezTo>
                    <a:pt x="646" y="5"/>
                    <a:pt x="634" y="1"/>
                    <a:pt x="622" y="1"/>
                  </a:cubicBezTo>
                  <a:close/>
                </a:path>
              </a:pathLst>
            </a:custGeom>
            <a:solidFill>
              <a:srgbClr val="F26D86"/>
            </a:solidFill>
            <a:ln>
              <a:noFill/>
            </a:ln>
          </p:spPr>
          <p:txBody>
            <a:bodyPr spcFirstLastPara="1" wrap="square" lIns="91425" tIns="91425" rIns="91425" bIns="91425" anchor="ctr" anchorCtr="0">
              <a:noAutofit/>
            </a:bodyPr>
            <a:lstStyle/>
            <a:p>
              <a:endParaRPr/>
            </a:p>
          </p:txBody>
        </p:sp>
        <p:sp>
          <p:nvSpPr>
            <p:cNvPr id="2814" name="Google Shape;2814;p70"/>
            <p:cNvSpPr/>
            <p:nvPr/>
          </p:nvSpPr>
          <p:spPr>
            <a:xfrm>
              <a:off x="4189465" y="1961673"/>
              <a:ext cx="46708" cy="29527"/>
            </a:xfrm>
            <a:custGeom>
              <a:avLst/>
              <a:gdLst/>
              <a:ahLst/>
              <a:cxnLst/>
              <a:rect l="l" t="t" r="r" b="b"/>
              <a:pathLst>
                <a:path w="1498" h="947" extrusionOk="0">
                  <a:moveTo>
                    <a:pt x="829" y="549"/>
                  </a:moveTo>
                  <a:cubicBezTo>
                    <a:pt x="856" y="549"/>
                    <a:pt x="884" y="551"/>
                    <a:pt x="912" y="556"/>
                  </a:cubicBezTo>
                  <a:cubicBezTo>
                    <a:pt x="949" y="556"/>
                    <a:pt x="996" y="565"/>
                    <a:pt x="1042" y="584"/>
                  </a:cubicBezTo>
                  <a:cubicBezTo>
                    <a:pt x="1079" y="602"/>
                    <a:pt x="1107" y="621"/>
                    <a:pt x="1145" y="640"/>
                  </a:cubicBezTo>
                  <a:cubicBezTo>
                    <a:pt x="1163" y="658"/>
                    <a:pt x="1182" y="677"/>
                    <a:pt x="1200" y="695"/>
                  </a:cubicBezTo>
                  <a:cubicBezTo>
                    <a:pt x="1154" y="733"/>
                    <a:pt x="1098" y="761"/>
                    <a:pt x="1052" y="788"/>
                  </a:cubicBezTo>
                  <a:cubicBezTo>
                    <a:pt x="1005" y="816"/>
                    <a:pt x="959" y="826"/>
                    <a:pt x="903" y="844"/>
                  </a:cubicBezTo>
                  <a:lnTo>
                    <a:pt x="847" y="854"/>
                  </a:lnTo>
                  <a:cubicBezTo>
                    <a:pt x="798" y="864"/>
                    <a:pt x="752" y="869"/>
                    <a:pt x="708" y="869"/>
                  </a:cubicBezTo>
                  <a:cubicBezTo>
                    <a:pt x="676" y="869"/>
                    <a:pt x="645" y="867"/>
                    <a:pt x="614" y="863"/>
                  </a:cubicBezTo>
                  <a:cubicBezTo>
                    <a:pt x="549" y="863"/>
                    <a:pt x="484" y="844"/>
                    <a:pt x="428" y="826"/>
                  </a:cubicBezTo>
                  <a:cubicBezTo>
                    <a:pt x="428" y="816"/>
                    <a:pt x="428" y="798"/>
                    <a:pt x="428" y="788"/>
                  </a:cubicBezTo>
                  <a:cubicBezTo>
                    <a:pt x="447" y="761"/>
                    <a:pt x="456" y="742"/>
                    <a:pt x="475" y="714"/>
                  </a:cubicBezTo>
                  <a:cubicBezTo>
                    <a:pt x="494" y="695"/>
                    <a:pt x="512" y="668"/>
                    <a:pt x="531" y="649"/>
                  </a:cubicBezTo>
                  <a:cubicBezTo>
                    <a:pt x="559" y="630"/>
                    <a:pt x="587" y="612"/>
                    <a:pt x="624" y="593"/>
                  </a:cubicBezTo>
                  <a:cubicBezTo>
                    <a:pt x="652" y="584"/>
                    <a:pt x="680" y="575"/>
                    <a:pt x="707" y="565"/>
                  </a:cubicBezTo>
                  <a:lnTo>
                    <a:pt x="754" y="556"/>
                  </a:lnTo>
                  <a:cubicBezTo>
                    <a:pt x="777" y="551"/>
                    <a:pt x="803" y="549"/>
                    <a:pt x="829" y="549"/>
                  </a:cubicBezTo>
                  <a:close/>
                  <a:moveTo>
                    <a:pt x="1232" y="0"/>
                  </a:moveTo>
                  <a:cubicBezTo>
                    <a:pt x="1210" y="0"/>
                    <a:pt x="1186" y="3"/>
                    <a:pt x="1163" y="7"/>
                  </a:cubicBezTo>
                  <a:lnTo>
                    <a:pt x="1145" y="7"/>
                  </a:lnTo>
                  <a:cubicBezTo>
                    <a:pt x="1098" y="26"/>
                    <a:pt x="1052" y="54"/>
                    <a:pt x="1014" y="91"/>
                  </a:cubicBezTo>
                  <a:lnTo>
                    <a:pt x="996" y="100"/>
                  </a:lnTo>
                  <a:lnTo>
                    <a:pt x="949" y="147"/>
                  </a:lnTo>
                  <a:cubicBezTo>
                    <a:pt x="931" y="165"/>
                    <a:pt x="903" y="175"/>
                    <a:pt x="875" y="193"/>
                  </a:cubicBezTo>
                  <a:lnTo>
                    <a:pt x="856" y="193"/>
                  </a:lnTo>
                  <a:cubicBezTo>
                    <a:pt x="847" y="193"/>
                    <a:pt x="838" y="203"/>
                    <a:pt x="828" y="212"/>
                  </a:cubicBezTo>
                  <a:cubicBezTo>
                    <a:pt x="810" y="212"/>
                    <a:pt x="782" y="221"/>
                    <a:pt x="763" y="231"/>
                  </a:cubicBezTo>
                  <a:lnTo>
                    <a:pt x="577" y="231"/>
                  </a:lnTo>
                  <a:cubicBezTo>
                    <a:pt x="549" y="221"/>
                    <a:pt x="521" y="212"/>
                    <a:pt x="494" y="193"/>
                  </a:cubicBezTo>
                  <a:lnTo>
                    <a:pt x="466" y="184"/>
                  </a:lnTo>
                  <a:cubicBezTo>
                    <a:pt x="428" y="156"/>
                    <a:pt x="382" y="138"/>
                    <a:pt x="335" y="119"/>
                  </a:cubicBezTo>
                  <a:cubicBezTo>
                    <a:pt x="317" y="110"/>
                    <a:pt x="298" y="110"/>
                    <a:pt x="280" y="100"/>
                  </a:cubicBezTo>
                  <a:lnTo>
                    <a:pt x="187" y="100"/>
                  </a:lnTo>
                  <a:lnTo>
                    <a:pt x="187" y="119"/>
                  </a:lnTo>
                  <a:cubicBezTo>
                    <a:pt x="168" y="128"/>
                    <a:pt x="149" y="138"/>
                    <a:pt x="131" y="147"/>
                  </a:cubicBezTo>
                  <a:cubicBezTo>
                    <a:pt x="103" y="156"/>
                    <a:pt x="84" y="175"/>
                    <a:pt x="66" y="203"/>
                  </a:cubicBezTo>
                  <a:cubicBezTo>
                    <a:pt x="38" y="240"/>
                    <a:pt x="19" y="286"/>
                    <a:pt x="10" y="333"/>
                  </a:cubicBezTo>
                  <a:cubicBezTo>
                    <a:pt x="1" y="379"/>
                    <a:pt x="10" y="435"/>
                    <a:pt x="19" y="482"/>
                  </a:cubicBezTo>
                  <a:cubicBezTo>
                    <a:pt x="29" y="537"/>
                    <a:pt x="47" y="584"/>
                    <a:pt x="75" y="621"/>
                  </a:cubicBezTo>
                  <a:cubicBezTo>
                    <a:pt x="103" y="677"/>
                    <a:pt x="140" y="723"/>
                    <a:pt x="177" y="761"/>
                  </a:cubicBezTo>
                  <a:cubicBezTo>
                    <a:pt x="270" y="844"/>
                    <a:pt x="382" y="900"/>
                    <a:pt x="503" y="928"/>
                  </a:cubicBezTo>
                  <a:cubicBezTo>
                    <a:pt x="568" y="937"/>
                    <a:pt x="633" y="947"/>
                    <a:pt x="698" y="947"/>
                  </a:cubicBezTo>
                  <a:cubicBezTo>
                    <a:pt x="763" y="947"/>
                    <a:pt x="828" y="937"/>
                    <a:pt x="893" y="919"/>
                  </a:cubicBezTo>
                  <a:lnTo>
                    <a:pt x="931" y="909"/>
                  </a:lnTo>
                  <a:cubicBezTo>
                    <a:pt x="1117" y="863"/>
                    <a:pt x="1275" y="751"/>
                    <a:pt x="1396" y="602"/>
                  </a:cubicBezTo>
                  <a:cubicBezTo>
                    <a:pt x="1405" y="575"/>
                    <a:pt x="1423" y="556"/>
                    <a:pt x="1433" y="528"/>
                  </a:cubicBezTo>
                  <a:cubicBezTo>
                    <a:pt x="1442" y="509"/>
                    <a:pt x="1461" y="491"/>
                    <a:pt x="1461" y="463"/>
                  </a:cubicBezTo>
                  <a:cubicBezTo>
                    <a:pt x="1489" y="389"/>
                    <a:pt x="1498" y="314"/>
                    <a:pt x="1498" y="240"/>
                  </a:cubicBezTo>
                  <a:cubicBezTo>
                    <a:pt x="1489" y="165"/>
                    <a:pt x="1461" y="100"/>
                    <a:pt x="1396" y="45"/>
                  </a:cubicBezTo>
                  <a:cubicBezTo>
                    <a:pt x="1368" y="26"/>
                    <a:pt x="1330" y="7"/>
                    <a:pt x="1293" y="7"/>
                  </a:cubicBezTo>
                  <a:cubicBezTo>
                    <a:pt x="1275" y="3"/>
                    <a:pt x="1254" y="0"/>
                    <a:pt x="1232" y="0"/>
                  </a:cubicBezTo>
                  <a:close/>
                </a:path>
              </a:pathLst>
            </a:custGeom>
            <a:solidFill>
              <a:srgbClr val="212226"/>
            </a:solidFill>
            <a:ln>
              <a:noFill/>
            </a:ln>
          </p:spPr>
          <p:txBody>
            <a:bodyPr spcFirstLastPara="1" wrap="square" lIns="91425" tIns="91425" rIns="91425" bIns="91425" anchor="ctr" anchorCtr="0">
              <a:noAutofit/>
            </a:bodyPr>
            <a:lstStyle/>
            <a:p>
              <a:endParaRPr/>
            </a:p>
          </p:txBody>
        </p:sp>
        <p:sp>
          <p:nvSpPr>
            <p:cNvPr id="2815" name="Google Shape;2815;p70"/>
            <p:cNvSpPr/>
            <p:nvPr/>
          </p:nvSpPr>
          <p:spPr>
            <a:xfrm>
              <a:off x="4128010" y="1932738"/>
              <a:ext cx="27002" cy="32334"/>
            </a:xfrm>
            <a:custGeom>
              <a:avLst/>
              <a:gdLst/>
              <a:ahLst/>
              <a:cxnLst/>
              <a:rect l="l" t="t" r="r" b="b"/>
              <a:pathLst>
                <a:path w="866" h="1037" extrusionOk="0">
                  <a:moveTo>
                    <a:pt x="455" y="1"/>
                  </a:moveTo>
                  <a:cubicBezTo>
                    <a:pt x="425" y="1"/>
                    <a:pt x="394" y="5"/>
                    <a:pt x="363" y="15"/>
                  </a:cubicBezTo>
                  <a:cubicBezTo>
                    <a:pt x="149" y="80"/>
                    <a:pt x="0" y="368"/>
                    <a:pt x="47" y="638"/>
                  </a:cubicBezTo>
                  <a:cubicBezTo>
                    <a:pt x="78" y="873"/>
                    <a:pt x="236" y="1036"/>
                    <a:pt x="413" y="1036"/>
                  </a:cubicBezTo>
                  <a:cubicBezTo>
                    <a:pt x="445" y="1036"/>
                    <a:pt x="478" y="1031"/>
                    <a:pt x="512" y="1019"/>
                  </a:cubicBezTo>
                  <a:cubicBezTo>
                    <a:pt x="726" y="954"/>
                    <a:pt x="865" y="675"/>
                    <a:pt x="828" y="396"/>
                  </a:cubicBezTo>
                  <a:cubicBezTo>
                    <a:pt x="788" y="158"/>
                    <a:pt x="633" y="1"/>
                    <a:pt x="455" y="1"/>
                  </a:cubicBezTo>
                  <a:close/>
                </a:path>
              </a:pathLst>
            </a:custGeom>
            <a:solidFill>
              <a:srgbClr val="F26D86"/>
            </a:solidFill>
            <a:ln>
              <a:noFill/>
            </a:ln>
          </p:spPr>
          <p:txBody>
            <a:bodyPr spcFirstLastPara="1" wrap="square" lIns="91425" tIns="91425" rIns="91425" bIns="91425" anchor="ctr" anchorCtr="0">
              <a:noAutofit/>
            </a:bodyPr>
            <a:lstStyle/>
            <a:p>
              <a:endParaRPr/>
            </a:p>
          </p:txBody>
        </p:sp>
        <p:sp>
          <p:nvSpPr>
            <p:cNvPr id="2816" name="Google Shape;2816;p70"/>
            <p:cNvSpPr/>
            <p:nvPr/>
          </p:nvSpPr>
          <p:spPr>
            <a:xfrm>
              <a:off x="4262550" y="1944369"/>
              <a:ext cx="39193" cy="32334"/>
            </a:xfrm>
            <a:custGeom>
              <a:avLst/>
              <a:gdLst/>
              <a:ahLst/>
              <a:cxnLst/>
              <a:rect l="l" t="t" r="r" b="b"/>
              <a:pathLst>
                <a:path w="1257" h="1037" extrusionOk="0">
                  <a:moveTo>
                    <a:pt x="621" y="0"/>
                  </a:moveTo>
                  <a:cubicBezTo>
                    <a:pt x="553" y="0"/>
                    <a:pt x="484" y="13"/>
                    <a:pt x="419" y="42"/>
                  </a:cubicBezTo>
                  <a:cubicBezTo>
                    <a:pt x="0" y="228"/>
                    <a:pt x="9" y="832"/>
                    <a:pt x="437" y="999"/>
                  </a:cubicBezTo>
                  <a:cubicBezTo>
                    <a:pt x="503" y="1025"/>
                    <a:pt x="568" y="1036"/>
                    <a:pt x="630" y="1036"/>
                  </a:cubicBezTo>
                  <a:cubicBezTo>
                    <a:pt x="984" y="1036"/>
                    <a:pt x="1257" y="667"/>
                    <a:pt x="1107" y="311"/>
                  </a:cubicBezTo>
                  <a:cubicBezTo>
                    <a:pt x="1016" y="117"/>
                    <a:pt x="822" y="0"/>
                    <a:pt x="621" y="0"/>
                  </a:cubicBezTo>
                  <a:close/>
                </a:path>
              </a:pathLst>
            </a:custGeom>
            <a:solidFill>
              <a:srgbClr val="F26D86"/>
            </a:solidFill>
            <a:ln>
              <a:noFill/>
            </a:ln>
          </p:spPr>
          <p:txBody>
            <a:bodyPr spcFirstLastPara="1" wrap="square" lIns="91425" tIns="91425" rIns="91425" bIns="91425" anchor="ctr" anchorCtr="0">
              <a:noAutofit/>
            </a:bodyPr>
            <a:lstStyle/>
            <a:p>
              <a:endParaRPr/>
            </a:p>
          </p:txBody>
        </p:sp>
        <p:sp>
          <p:nvSpPr>
            <p:cNvPr id="2817" name="Google Shape;2817;p70"/>
            <p:cNvSpPr/>
            <p:nvPr/>
          </p:nvSpPr>
          <p:spPr>
            <a:xfrm>
              <a:off x="4426367" y="1778928"/>
              <a:ext cx="383327" cy="346004"/>
            </a:xfrm>
            <a:custGeom>
              <a:avLst/>
              <a:gdLst/>
              <a:ahLst/>
              <a:cxnLst/>
              <a:rect l="l" t="t" r="r" b="b"/>
              <a:pathLst>
                <a:path w="12294" h="11097" extrusionOk="0">
                  <a:moveTo>
                    <a:pt x="6147" y="0"/>
                  </a:moveTo>
                  <a:lnTo>
                    <a:pt x="6128" y="10"/>
                  </a:lnTo>
                  <a:cubicBezTo>
                    <a:pt x="6112" y="10"/>
                    <a:pt x="6095" y="10"/>
                    <a:pt x="6078" y="10"/>
                  </a:cubicBezTo>
                  <a:cubicBezTo>
                    <a:pt x="5259" y="10"/>
                    <a:pt x="4459" y="232"/>
                    <a:pt x="3757" y="633"/>
                  </a:cubicBezTo>
                  <a:cubicBezTo>
                    <a:pt x="3311" y="893"/>
                    <a:pt x="2911" y="1219"/>
                    <a:pt x="2585" y="1600"/>
                  </a:cubicBezTo>
                  <a:cubicBezTo>
                    <a:pt x="2502" y="1702"/>
                    <a:pt x="2418" y="1805"/>
                    <a:pt x="2344" y="1916"/>
                  </a:cubicBezTo>
                  <a:cubicBezTo>
                    <a:pt x="2251" y="2037"/>
                    <a:pt x="2176" y="2158"/>
                    <a:pt x="2111" y="2297"/>
                  </a:cubicBezTo>
                  <a:cubicBezTo>
                    <a:pt x="1981" y="2567"/>
                    <a:pt x="1869" y="2846"/>
                    <a:pt x="1786" y="3134"/>
                  </a:cubicBezTo>
                  <a:lnTo>
                    <a:pt x="1758" y="3190"/>
                  </a:lnTo>
                  <a:cubicBezTo>
                    <a:pt x="1683" y="3423"/>
                    <a:pt x="1600" y="3674"/>
                    <a:pt x="1507" y="3906"/>
                  </a:cubicBezTo>
                  <a:lnTo>
                    <a:pt x="1507" y="3888"/>
                  </a:lnTo>
                  <a:cubicBezTo>
                    <a:pt x="1414" y="4111"/>
                    <a:pt x="1302" y="4315"/>
                    <a:pt x="1163" y="4501"/>
                  </a:cubicBezTo>
                  <a:cubicBezTo>
                    <a:pt x="1088" y="4585"/>
                    <a:pt x="1014" y="4659"/>
                    <a:pt x="939" y="4734"/>
                  </a:cubicBezTo>
                  <a:cubicBezTo>
                    <a:pt x="874" y="4790"/>
                    <a:pt x="809" y="4845"/>
                    <a:pt x="735" y="4901"/>
                  </a:cubicBezTo>
                  <a:lnTo>
                    <a:pt x="707" y="4929"/>
                  </a:lnTo>
                  <a:cubicBezTo>
                    <a:pt x="633" y="4994"/>
                    <a:pt x="540" y="5059"/>
                    <a:pt x="465" y="5134"/>
                  </a:cubicBezTo>
                  <a:cubicBezTo>
                    <a:pt x="381" y="5208"/>
                    <a:pt x="316" y="5282"/>
                    <a:pt x="251" y="5366"/>
                  </a:cubicBezTo>
                  <a:cubicBezTo>
                    <a:pt x="186" y="5450"/>
                    <a:pt x="140" y="5534"/>
                    <a:pt x="112" y="5636"/>
                  </a:cubicBezTo>
                  <a:cubicBezTo>
                    <a:pt x="75" y="5729"/>
                    <a:pt x="65" y="5831"/>
                    <a:pt x="75" y="5933"/>
                  </a:cubicBezTo>
                  <a:cubicBezTo>
                    <a:pt x="84" y="6064"/>
                    <a:pt x="121" y="6175"/>
                    <a:pt x="186" y="6287"/>
                  </a:cubicBezTo>
                  <a:cubicBezTo>
                    <a:pt x="242" y="6370"/>
                    <a:pt x="298" y="6445"/>
                    <a:pt x="381" y="6501"/>
                  </a:cubicBezTo>
                  <a:cubicBezTo>
                    <a:pt x="214" y="6659"/>
                    <a:pt x="93" y="6863"/>
                    <a:pt x="37" y="7077"/>
                  </a:cubicBezTo>
                  <a:cubicBezTo>
                    <a:pt x="0" y="7198"/>
                    <a:pt x="0" y="7328"/>
                    <a:pt x="9" y="7449"/>
                  </a:cubicBezTo>
                  <a:cubicBezTo>
                    <a:pt x="28" y="7579"/>
                    <a:pt x="65" y="7710"/>
                    <a:pt x="130" y="7830"/>
                  </a:cubicBezTo>
                  <a:cubicBezTo>
                    <a:pt x="242" y="8016"/>
                    <a:pt x="409" y="8165"/>
                    <a:pt x="595" y="8268"/>
                  </a:cubicBezTo>
                  <a:cubicBezTo>
                    <a:pt x="651" y="8295"/>
                    <a:pt x="716" y="8333"/>
                    <a:pt x="772" y="8361"/>
                  </a:cubicBezTo>
                  <a:cubicBezTo>
                    <a:pt x="893" y="8416"/>
                    <a:pt x="1005" y="8491"/>
                    <a:pt x="1107" y="8565"/>
                  </a:cubicBezTo>
                  <a:cubicBezTo>
                    <a:pt x="1163" y="8612"/>
                    <a:pt x="1209" y="8658"/>
                    <a:pt x="1256" y="8714"/>
                  </a:cubicBezTo>
                  <a:cubicBezTo>
                    <a:pt x="1283" y="8760"/>
                    <a:pt x="1311" y="8807"/>
                    <a:pt x="1339" y="8853"/>
                  </a:cubicBezTo>
                  <a:cubicBezTo>
                    <a:pt x="1358" y="8909"/>
                    <a:pt x="1376" y="8965"/>
                    <a:pt x="1386" y="9021"/>
                  </a:cubicBezTo>
                  <a:cubicBezTo>
                    <a:pt x="1386" y="9142"/>
                    <a:pt x="1386" y="9263"/>
                    <a:pt x="1367" y="9383"/>
                  </a:cubicBezTo>
                  <a:lnTo>
                    <a:pt x="1367" y="9458"/>
                  </a:lnTo>
                  <a:cubicBezTo>
                    <a:pt x="1349" y="9607"/>
                    <a:pt x="1358" y="9765"/>
                    <a:pt x="1404" y="9914"/>
                  </a:cubicBezTo>
                  <a:cubicBezTo>
                    <a:pt x="1460" y="10044"/>
                    <a:pt x="1544" y="10174"/>
                    <a:pt x="1637" y="10276"/>
                  </a:cubicBezTo>
                  <a:cubicBezTo>
                    <a:pt x="1721" y="10378"/>
                    <a:pt x="1823" y="10462"/>
                    <a:pt x="1925" y="10546"/>
                  </a:cubicBezTo>
                  <a:cubicBezTo>
                    <a:pt x="2130" y="10704"/>
                    <a:pt x="2362" y="10825"/>
                    <a:pt x="2604" y="10899"/>
                  </a:cubicBezTo>
                  <a:cubicBezTo>
                    <a:pt x="2855" y="10983"/>
                    <a:pt x="3125" y="11029"/>
                    <a:pt x="3385" y="11048"/>
                  </a:cubicBezTo>
                  <a:lnTo>
                    <a:pt x="3543" y="11048"/>
                  </a:lnTo>
                  <a:cubicBezTo>
                    <a:pt x="3813" y="11048"/>
                    <a:pt x="4073" y="11020"/>
                    <a:pt x="4324" y="10955"/>
                  </a:cubicBezTo>
                  <a:lnTo>
                    <a:pt x="4371" y="10955"/>
                  </a:lnTo>
                  <a:cubicBezTo>
                    <a:pt x="4603" y="10909"/>
                    <a:pt x="4892" y="10862"/>
                    <a:pt x="5161" y="10825"/>
                  </a:cubicBezTo>
                  <a:cubicBezTo>
                    <a:pt x="5412" y="10797"/>
                    <a:pt x="5663" y="10778"/>
                    <a:pt x="5915" y="10778"/>
                  </a:cubicBezTo>
                  <a:lnTo>
                    <a:pt x="5933" y="10778"/>
                  </a:lnTo>
                  <a:cubicBezTo>
                    <a:pt x="6166" y="10788"/>
                    <a:pt x="6389" y="10806"/>
                    <a:pt x="6621" y="10843"/>
                  </a:cubicBezTo>
                  <a:lnTo>
                    <a:pt x="6631" y="10843"/>
                  </a:lnTo>
                  <a:cubicBezTo>
                    <a:pt x="6826" y="10871"/>
                    <a:pt x="7012" y="10909"/>
                    <a:pt x="7198" y="10936"/>
                  </a:cubicBezTo>
                  <a:cubicBezTo>
                    <a:pt x="7579" y="11020"/>
                    <a:pt x="7960" y="11067"/>
                    <a:pt x="8360" y="11095"/>
                  </a:cubicBezTo>
                  <a:lnTo>
                    <a:pt x="8444" y="11095"/>
                  </a:lnTo>
                  <a:cubicBezTo>
                    <a:pt x="8476" y="11096"/>
                    <a:pt x="8509" y="11096"/>
                    <a:pt x="8541" y="11096"/>
                  </a:cubicBezTo>
                  <a:cubicBezTo>
                    <a:pt x="9056" y="11096"/>
                    <a:pt x="9560" y="10957"/>
                    <a:pt x="10006" y="10695"/>
                  </a:cubicBezTo>
                  <a:cubicBezTo>
                    <a:pt x="10118" y="10620"/>
                    <a:pt x="10229" y="10537"/>
                    <a:pt x="10332" y="10444"/>
                  </a:cubicBezTo>
                  <a:cubicBezTo>
                    <a:pt x="10434" y="10341"/>
                    <a:pt x="10536" y="10239"/>
                    <a:pt x="10620" y="10118"/>
                  </a:cubicBezTo>
                  <a:cubicBezTo>
                    <a:pt x="10694" y="10007"/>
                    <a:pt x="10769" y="9895"/>
                    <a:pt x="10825" y="9774"/>
                  </a:cubicBezTo>
                  <a:lnTo>
                    <a:pt x="10834" y="9755"/>
                  </a:lnTo>
                  <a:cubicBezTo>
                    <a:pt x="10852" y="9718"/>
                    <a:pt x="10871" y="9681"/>
                    <a:pt x="10890" y="9644"/>
                  </a:cubicBezTo>
                  <a:cubicBezTo>
                    <a:pt x="10908" y="9625"/>
                    <a:pt x="10918" y="9597"/>
                    <a:pt x="10936" y="9569"/>
                  </a:cubicBezTo>
                  <a:lnTo>
                    <a:pt x="10955" y="9551"/>
                  </a:lnTo>
                  <a:lnTo>
                    <a:pt x="11485" y="9551"/>
                  </a:lnTo>
                  <a:cubicBezTo>
                    <a:pt x="11587" y="9551"/>
                    <a:pt x="11689" y="9523"/>
                    <a:pt x="11782" y="9486"/>
                  </a:cubicBezTo>
                  <a:cubicBezTo>
                    <a:pt x="11857" y="9449"/>
                    <a:pt x="11922" y="9393"/>
                    <a:pt x="11978" y="9337"/>
                  </a:cubicBezTo>
                  <a:cubicBezTo>
                    <a:pt x="12043" y="9272"/>
                    <a:pt x="12080" y="9197"/>
                    <a:pt x="12117" y="9114"/>
                  </a:cubicBezTo>
                  <a:cubicBezTo>
                    <a:pt x="12145" y="9030"/>
                    <a:pt x="12164" y="8946"/>
                    <a:pt x="12173" y="8853"/>
                  </a:cubicBezTo>
                  <a:cubicBezTo>
                    <a:pt x="12182" y="8770"/>
                    <a:pt x="12182" y="8677"/>
                    <a:pt x="12173" y="8584"/>
                  </a:cubicBezTo>
                  <a:cubicBezTo>
                    <a:pt x="12164" y="8481"/>
                    <a:pt x="12145" y="8388"/>
                    <a:pt x="12126" y="8295"/>
                  </a:cubicBezTo>
                  <a:cubicBezTo>
                    <a:pt x="12080" y="8119"/>
                    <a:pt x="12006" y="7951"/>
                    <a:pt x="11913" y="7793"/>
                  </a:cubicBezTo>
                  <a:cubicBezTo>
                    <a:pt x="11866" y="7719"/>
                    <a:pt x="11810" y="7635"/>
                    <a:pt x="11754" y="7561"/>
                  </a:cubicBezTo>
                  <a:lnTo>
                    <a:pt x="11736" y="7542"/>
                  </a:lnTo>
                  <a:cubicBezTo>
                    <a:pt x="11680" y="7468"/>
                    <a:pt x="11634" y="7393"/>
                    <a:pt x="11596" y="7319"/>
                  </a:cubicBezTo>
                  <a:cubicBezTo>
                    <a:pt x="11587" y="7282"/>
                    <a:pt x="11578" y="7254"/>
                    <a:pt x="11568" y="7226"/>
                  </a:cubicBezTo>
                  <a:cubicBezTo>
                    <a:pt x="11568" y="7198"/>
                    <a:pt x="11568" y="7170"/>
                    <a:pt x="11568" y="7152"/>
                  </a:cubicBezTo>
                  <a:cubicBezTo>
                    <a:pt x="11578" y="7105"/>
                    <a:pt x="11587" y="7068"/>
                    <a:pt x="11606" y="7031"/>
                  </a:cubicBezTo>
                  <a:cubicBezTo>
                    <a:pt x="11643" y="6956"/>
                    <a:pt x="11689" y="6891"/>
                    <a:pt x="11736" y="6826"/>
                  </a:cubicBezTo>
                  <a:cubicBezTo>
                    <a:pt x="11792" y="6761"/>
                    <a:pt x="11857" y="6696"/>
                    <a:pt x="11903" y="6631"/>
                  </a:cubicBezTo>
                  <a:cubicBezTo>
                    <a:pt x="11978" y="6556"/>
                    <a:pt x="12052" y="6473"/>
                    <a:pt x="12117" y="6389"/>
                  </a:cubicBezTo>
                  <a:cubicBezTo>
                    <a:pt x="12173" y="6315"/>
                    <a:pt x="12219" y="6231"/>
                    <a:pt x="12247" y="6138"/>
                  </a:cubicBezTo>
                  <a:cubicBezTo>
                    <a:pt x="12285" y="6036"/>
                    <a:pt x="12294" y="5933"/>
                    <a:pt x="12294" y="5822"/>
                  </a:cubicBezTo>
                  <a:cubicBezTo>
                    <a:pt x="12285" y="5766"/>
                    <a:pt x="12275" y="5710"/>
                    <a:pt x="12266" y="5645"/>
                  </a:cubicBezTo>
                  <a:cubicBezTo>
                    <a:pt x="12257" y="5599"/>
                    <a:pt x="12238" y="5543"/>
                    <a:pt x="12210" y="5496"/>
                  </a:cubicBezTo>
                  <a:cubicBezTo>
                    <a:pt x="12164" y="5403"/>
                    <a:pt x="12108" y="5320"/>
                    <a:pt x="12024" y="5245"/>
                  </a:cubicBezTo>
                  <a:cubicBezTo>
                    <a:pt x="11959" y="5180"/>
                    <a:pt x="11875" y="5115"/>
                    <a:pt x="11792" y="5059"/>
                  </a:cubicBezTo>
                  <a:lnTo>
                    <a:pt x="11736" y="5013"/>
                  </a:lnTo>
                  <a:cubicBezTo>
                    <a:pt x="11661" y="4966"/>
                    <a:pt x="11596" y="4920"/>
                    <a:pt x="11531" y="4864"/>
                  </a:cubicBezTo>
                  <a:cubicBezTo>
                    <a:pt x="11280" y="4678"/>
                    <a:pt x="11094" y="4427"/>
                    <a:pt x="10983" y="4148"/>
                  </a:cubicBezTo>
                  <a:cubicBezTo>
                    <a:pt x="10908" y="3953"/>
                    <a:pt x="10852" y="3748"/>
                    <a:pt x="10806" y="3553"/>
                  </a:cubicBezTo>
                  <a:cubicBezTo>
                    <a:pt x="10787" y="3488"/>
                    <a:pt x="10778" y="3432"/>
                    <a:pt x="10759" y="3367"/>
                  </a:cubicBezTo>
                  <a:cubicBezTo>
                    <a:pt x="10732" y="3255"/>
                    <a:pt x="10704" y="3134"/>
                    <a:pt x="10676" y="3013"/>
                  </a:cubicBezTo>
                  <a:cubicBezTo>
                    <a:pt x="10620" y="2827"/>
                    <a:pt x="10564" y="2641"/>
                    <a:pt x="10499" y="2465"/>
                  </a:cubicBezTo>
                  <a:cubicBezTo>
                    <a:pt x="10434" y="2288"/>
                    <a:pt x="10350" y="2130"/>
                    <a:pt x="10248" y="1972"/>
                  </a:cubicBezTo>
                  <a:cubicBezTo>
                    <a:pt x="10136" y="1814"/>
                    <a:pt x="9997" y="1674"/>
                    <a:pt x="9830" y="1581"/>
                  </a:cubicBezTo>
                  <a:cubicBezTo>
                    <a:pt x="9671" y="1498"/>
                    <a:pt x="9485" y="1451"/>
                    <a:pt x="9299" y="1451"/>
                  </a:cubicBezTo>
                  <a:lnTo>
                    <a:pt x="9225" y="1451"/>
                  </a:lnTo>
                  <a:cubicBezTo>
                    <a:pt x="8900" y="1051"/>
                    <a:pt x="8500" y="726"/>
                    <a:pt x="8053" y="484"/>
                  </a:cubicBezTo>
                  <a:cubicBezTo>
                    <a:pt x="7830" y="363"/>
                    <a:pt x="7607" y="270"/>
                    <a:pt x="7365" y="196"/>
                  </a:cubicBezTo>
                  <a:cubicBezTo>
                    <a:pt x="7133" y="121"/>
                    <a:pt x="6891" y="66"/>
                    <a:pt x="6649" y="38"/>
                  </a:cubicBezTo>
                  <a:cubicBezTo>
                    <a:pt x="6482" y="10"/>
                    <a:pt x="6314" y="0"/>
                    <a:pt x="6147" y="0"/>
                  </a:cubicBezTo>
                  <a:close/>
                </a:path>
              </a:pathLst>
            </a:custGeom>
            <a:solidFill>
              <a:srgbClr val="54392B"/>
            </a:solidFill>
            <a:ln>
              <a:noFill/>
            </a:ln>
          </p:spPr>
          <p:txBody>
            <a:bodyPr spcFirstLastPara="1" wrap="square" lIns="91425" tIns="91425" rIns="91425" bIns="91425" anchor="ctr" anchorCtr="0">
              <a:noAutofit/>
            </a:bodyPr>
            <a:lstStyle/>
            <a:p>
              <a:endParaRPr/>
            </a:p>
          </p:txBody>
        </p:sp>
        <p:sp>
          <p:nvSpPr>
            <p:cNvPr id="2818" name="Google Shape;2818;p70"/>
            <p:cNvSpPr/>
            <p:nvPr/>
          </p:nvSpPr>
          <p:spPr>
            <a:xfrm>
              <a:off x="4592211" y="2036973"/>
              <a:ext cx="53661" cy="46146"/>
            </a:xfrm>
            <a:custGeom>
              <a:avLst/>
              <a:gdLst/>
              <a:ahLst/>
              <a:cxnLst/>
              <a:rect l="l" t="t" r="r" b="b"/>
              <a:pathLst>
                <a:path w="1721" h="1480" extrusionOk="0">
                  <a:moveTo>
                    <a:pt x="372" y="1"/>
                  </a:moveTo>
                  <a:cubicBezTo>
                    <a:pt x="344" y="1"/>
                    <a:pt x="326" y="10"/>
                    <a:pt x="317" y="19"/>
                  </a:cubicBezTo>
                  <a:cubicBezTo>
                    <a:pt x="298" y="38"/>
                    <a:pt x="289" y="57"/>
                    <a:pt x="289" y="75"/>
                  </a:cubicBezTo>
                  <a:cubicBezTo>
                    <a:pt x="298" y="215"/>
                    <a:pt x="289" y="345"/>
                    <a:pt x="270" y="484"/>
                  </a:cubicBezTo>
                  <a:cubicBezTo>
                    <a:pt x="251" y="605"/>
                    <a:pt x="214" y="735"/>
                    <a:pt x="168" y="847"/>
                  </a:cubicBezTo>
                  <a:cubicBezTo>
                    <a:pt x="131" y="940"/>
                    <a:pt x="84" y="1014"/>
                    <a:pt x="28" y="1089"/>
                  </a:cubicBezTo>
                  <a:cubicBezTo>
                    <a:pt x="19" y="1098"/>
                    <a:pt x="10" y="1117"/>
                    <a:pt x="10" y="1126"/>
                  </a:cubicBezTo>
                  <a:cubicBezTo>
                    <a:pt x="10" y="1135"/>
                    <a:pt x="0" y="1154"/>
                    <a:pt x="0" y="1173"/>
                  </a:cubicBezTo>
                  <a:cubicBezTo>
                    <a:pt x="10" y="1191"/>
                    <a:pt x="19" y="1210"/>
                    <a:pt x="28" y="1219"/>
                  </a:cubicBezTo>
                  <a:cubicBezTo>
                    <a:pt x="84" y="1256"/>
                    <a:pt x="140" y="1293"/>
                    <a:pt x="205" y="1321"/>
                  </a:cubicBezTo>
                  <a:cubicBezTo>
                    <a:pt x="270" y="1349"/>
                    <a:pt x="335" y="1377"/>
                    <a:pt x="410" y="1405"/>
                  </a:cubicBezTo>
                  <a:cubicBezTo>
                    <a:pt x="549" y="1442"/>
                    <a:pt x="689" y="1470"/>
                    <a:pt x="837" y="1479"/>
                  </a:cubicBezTo>
                  <a:lnTo>
                    <a:pt x="884" y="1479"/>
                  </a:lnTo>
                  <a:cubicBezTo>
                    <a:pt x="1005" y="1479"/>
                    <a:pt x="1135" y="1461"/>
                    <a:pt x="1256" y="1433"/>
                  </a:cubicBezTo>
                  <a:cubicBezTo>
                    <a:pt x="1395" y="1405"/>
                    <a:pt x="1525" y="1349"/>
                    <a:pt x="1656" y="1275"/>
                  </a:cubicBezTo>
                  <a:cubicBezTo>
                    <a:pt x="1674" y="1266"/>
                    <a:pt x="1684" y="1247"/>
                    <a:pt x="1684" y="1228"/>
                  </a:cubicBezTo>
                  <a:cubicBezTo>
                    <a:pt x="1702" y="1219"/>
                    <a:pt x="1711" y="1200"/>
                    <a:pt x="1721" y="1182"/>
                  </a:cubicBezTo>
                  <a:cubicBezTo>
                    <a:pt x="1721" y="1163"/>
                    <a:pt x="1721" y="1145"/>
                    <a:pt x="1711" y="1126"/>
                  </a:cubicBezTo>
                  <a:lnTo>
                    <a:pt x="1693" y="1098"/>
                  </a:lnTo>
                  <a:lnTo>
                    <a:pt x="1693" y="1089"/>
                  </a:lnTo>
                  <a:cubicBezTo>
                    <a:pt x="1656" y="977"/>
                    <a:pt x="1618" y="856"/>
                    <a:pt x="1609" y="726"/>
                  </a:cubicBezTo>
                  <a:cubicBezTo>
                    <a:pt x="1591" y="568"/>
                    <a:pt x="1591" y="401"/>
                    <a:pt x="1600" y="233"/>
                  </a:cubicBezTo>
                  <a:cubicBezTo>
                    <a:pt x="1600" y="215"/>
                    <a:pt x="1591" y="196"/>
                    <a:pt x="1581" y="187"/>
                  </a:cubicBezTo>
                  <a:cubicBezTo>
                    <a:pt x="1563" y="168"/>
                    <a:pt x="1544" y="159"/>
                    <a:pt x="1525" y="159"/>
                  </a:cubicBezTo>
                  <a:cubicBezTo>
                    <a:pt x="1479" y="159"/>
                    <a:pt x="1442" y="187"/>
                    <a:pt x="1442" y="233"/>
                  </a:cubicBezTo>
                  <a:cubicBezTo>
                    <a:pt x="1442" y="298"/>
                    <a:pt x="1432" y="364"/>
                    <a:pt x="1432" y="438"/>
                  </a:cubicBezTo>
                  <a:cubicBezTo>
                    <a:pt x="1386" y="401"/>
                    <a:pt x="1330" y="364"/>
                    <a:pt x="1274" y="336"/>
                  </a:cubicBezTo>
                  <a:cubicBezTo>
                    <a:pt x="1153" y="280"/>
                    <a:pt x="1014" y="243"/>
                    <a:pt x="875" y="233"/>
                  </a:cubicBezTo>
                  <a:lnTo>
                    <a:pt x="800" y="233"/>
                  </a:lnTo>
                  <a:cubicBezTo>
                    <a:pt x="698" y="233"/>
                    <a:pt x="586" y="252"/>
                    <a:pt x="493" y="289"/>
                  </a:cubicBezTo>
                  <a:cubicBezTo>
                    <a:pt x="475" y="298"/>
                    <a:pt x="456" y="308"/>
                    <a:pt x="437" y="317"/>
                  </a:cubicBezTo>
                  <a:cubicBezTo>
                    <a:pt x="447" y="243"/>
                    <a:pt x="447" y="168"/>
                    <a:pt x="447" y="75"/>
                  </a:cubicBezTo>
                  <a:cubicBezTo>
                    <a:pt x="447" y="38"/>
                    <a:pt x="419" y="1"/>
                    <a:pt x="372" y="1"/>
                  </a:cubicBezTo>
                  <a:close/>
                </a:path>
              </a:pathLst>
            </a:custGeom>
            <a:solidFill>
              <a:srgbClr val="F8C29D"/>
            </a:solidFill>
            <a:ln>
              <a:noFill/>
            </a:ln>
          </p:spPr>
          <p:txBody>
            <a:bodyPr spcFirstLastPara="1" wrap="square" lIns="91425" tIns="91425" rIns="91425" bIns="91425" anchor="ctr" anchorCtr="0">
              <a:noAutofit/>
            </a:bodyPr>
            <a:lstStyle/>
            <a:p>
              <a:endParaRPr/>
            </a:p>
          </p:txBody>
        </p:sp>
        <p:sp>
          <p:nvSpPr>
            <p:cNvPr id="2819" name="Google Shape;2819;p70"/>
            <p:cNvSpPr/>
            <p:nvPr/>
          </p:nvSpPr>
          <p:spPr>
            <a:xfrm>
              <a:off x="4597730" y="2036973"/>
              <a:ext cx="44962" cy="29621"/>
            </a:xfrm>
            <a:custGeom>
              <a:avLst/>
              <a:gdLst/>
              <a:ahLst/>
              <a:cxnLst/>
              <a:rect l="l" t="t" r="r" b="b"/>
              <a:pathLst>
                <a:path w="1442" h="950" extrusionOk="0">
                  <a:moveTo>
                    <a:pt x="195" y="1"/>
                  </a:moveTo>
                  <a:cubicBezTo>
                    <a:pt x="177" y="1"/>
                    <a:pt x="158" y="10"/>
                    <a:pt x="140" y="29"/>
                  </a:cubicBezTo>
                  <a:lnTo>
                    <a:pt x="140" y="19"/>
                  </a:lnTo>
                  <a:cubicBezTo>
                    <a:pt x="121" y="38"/>
                    <a:pt x="112" y="57"/>
                    <a:pt x="112" y="75"/>
                  </a:cubicBezTo>
                  <a:cubicBezTo>
                    <a:pt x="112" y="215"/>
                    <a:pt x="102" y="345"/>
                    <a:pt x="93" y="484"/>
                  </a:cubicBezTo>
                  <a:cubicBezTo>
                    <a:pt x="74" y="605"/>
                    <a:pt x="37" y="717"/>
                    <a:pt x="0" y="828"/>
                  </a:cubicBezTo>
                  <a:cubicBezTo>
                    <a:pt x="158" y="875"/>
                    <a:pt x="316" y="912"/>
                    <a:pt x="474" y="931"/>
                  </a:cubicBezTo>
                  <a:lnTo>
                    <a:pt x="465" y="931"/>
                  </a:lnTo>
                  <a:cubicBezTo>
                    <a:pt x="558" y="940"/>
                    <a:pt x="660" y="949"/>
                    <a:pt x="753" y="949"/>
                  </a:cubicBezTo>
                  <a:cubicBezTo>
                    <a:pt x="846" y="949"/>
                    <a:pt x="939" y="940"/>
                    <a:pt x="1032" y="931"/>
                  </a:cubicBezTo>
                  <a:lnTo>
                    <a:pt x="1023" y="931"/>
                  </a:lnTo>
                  <a:cubicBezTo>
                    <a:pt x="1088" y="921"/>
                    <a:pt x="1153" y="903"/>
                    <a:pt x="1218" y="884"/>
                  </a:cubicBezTo>
                  <a:cubicBezTo>
                    <a:pt x="1283" y="866"/>
                    <a:pt x="1348" y="847"/>
                    <a:pt x="1404" y="819"/>
                  </a:cubicBezTo>
                  <a:lnTo>
                    <a:pt x="1441" y="810"/>
                  </a:lnTo>
                  <a:cubicBezTo>
                    <a:pt x="1441" y="782"/>
                    <a:pt x="1432" y="754"/>
                    <a:pt x="1432" y="735"/>
                  </a:cubicBezTo>
                  <a:cubicBezTo>
                    <a:pt x="1414" y="568"/>
                    <a:pt x="1414" y="401"/>
                    <a:pt x="1423" y="243"/>
                  </a:cubicBezTo>
                  <a:cubicBezTo>
                    <a:pt x="1423" y="224"/>
                    <a:pt x="1414" y="196"/>
                    <a:pt x="1404" y="187"/>
                  </a:cubicBezTo>
                  <a:cubicBezTo>
                    <a:pt x="1386" y="168"/>
                    <a:pt x="1367" y="159"/>
                    <a:pt x="1348" y="159"/>
                  </a:cubicBezTo>
                  <a:cubicBezTo>
                    <a:pt x="1302" y="159"/>
                    <a:pt x="1265" y="196"/>
                    <a:pt x="1265" y="233"/>
                  </a:cubicBezTo>
                  <a:cubicBezTo>
                    <a:pt x="1265" y="308"/>
                    <a:pt x="1255" y="373"/>
                    <a:pt x="1255" y="438"/>
                  </a:cubicBezTo>
                  <a:cubicBezTo>
                    <a:pt x="1209" y="401"/>
                    <a:pt x="1153" y="364"/>
                    <a:pt x="1097" y="345"/>
                  </a:cubicBezTo>
                  <a:cubicBezTo>
                    <a:pt x="976" y="280"/>
                    <a:pt x="837" y="252"/>
                    <a:pt x="707" y="233"/>
                  </a:cubicBezTo>
                  <a:lnTo>
                    <a:pt x="623" y="233"/>
                  </a:lnTo>
                  <a:cubicBezTo>
                    <a:pt x="521" y="233"/>
                    <a:pt x="409" y="252"/>
                    <a:pt x="316" y="298"/>
                  </a:cubicBezTo>
                  <a:cubicBezTo>
                    <a:pt x="298" y="308"/>
                    <a:pt x="279" y="317"/>
                    <a:pt x="260" y="326"/>
                  </a:cubicBezTo>
                  <a:cubicBezTo>
                    <a:pt x="270" y="243"/>
                    <a:pt x="279" y="168"/>
                    <a:pt x="279" y="85"/>
                  </a:cubicBezTo>
                  <a:cubicBezTo>
                    <a:pt x="279" y="38"/>
                    <a:pt x="242" y="1"/>
                    <a:pt x="195" y="1"/>
                  </a:cubicBezTo>
                  <a:close/>
                </a:path>
              </a:pathLst>
            </a:custGeom>
            <a:solidFill>
              <a:srgbClr val="E9B693"/>
            </a:solidFill>
            <a:ln>
              <a:noFill/>
            </a:ln>
          </p:spPr>
          <p:txBody>
            <a:bodyPr spcFirstLastPara="1" wrap="square" lIns="91425" tIns="91425" rIns="91425" bIns="91425" anchor="ctr" anchorCtr="0">
              <a:noAutofit/>
            </a:bodyPr>
            <a:lstStyle/>
            <a:p>
              <a:endParaRPr/>
            </a:p>
          </p:txBody>
        </p:sp>
        <p:sp>
          <p:nvSpPr>
            <p:cNvPr id="2820" name="Google Shape;2820;p70"/>
            <p:cNvSpPr/>
            <p:nvPr/>
          </p:nvSpPr>
          <p:spPr>
            <a:xfrm>
              <a:off x="4473043" y="1935794"/>
              <a:ext cx="48173" cy="56280"/>
            </a:xfrm>
            <a:custGeom>
              <a:avLst/>
              <a:gdLst/>
              <a:ahLst/>
              <a:cxnLst/>
              <a:rect l="l" t="t" r="r" b="b"/>
              <a:pathLst>
                <a:path w="1545" h="1805" extrusionOk="0">
                  <a:moveTo>
                    <a:pt x="847" y="0"/>
                  </a:moveTo>
                  <a:cubicBezTo>
                    <a:pt x="809" y="0"/>
                    <a:pt x="782" y="0"/>
                    <a:pt x="744" y="10"/>
                  </a:cubicBezTo>
                  <a:cubicBezTo>
                    <a:pt x="651" y="19"/>
                    <a:pt x="568" y="47"/>
                    <a:pt x="484" y="93"/>
                  </a:cubicBezTo>
                  <a:cubicBezTo>
                    <a:pt x="410" y="131"/>
                    <a:pt x="335" y="186"/>
                    <a:pt x="270" y="251"/>
                  </a:cubicBezTo>
                  <a:cubicBezTo>
                    <a:pt x="149" y="382"/>
                    <a:pt x="65" y="540"/>
                    <a:pt x="38" y="707"/>
                  </a:cubicBezTo>
                  <a:cubicBezTo>
                    <a:pt x="0" y="875"/>
                    <a:pt x="10" y="1051"/>
                    <a:pt x="65" y="1209"/>
                  </a:cubicBezTo>
                  <a:cubicBezTo>
                    <a:pt x="121" y="1367"/>
                    <a:pt x="214" y="1516"/>
                    <a:pt x="335" y="1618"/>
                  </a:cubicBezTo>
                  <a:cubicBezTo>
                    <a:pt x="410" y="1674"/>
                    <a:pt x="484" y="1711"/>
                    <a:pt x="558" y="1749"/>
                  </a:cubicBezTo>
                  <a:cubicBezTo>
                    <a:pt x="642" y="1777"/>
                    <a:pt x="735" y="1795"/>
                    <a:pt x="828" y="1804"/>
                  </a:cubicBezTo>
                  <a:lnTo>
                    <a:pt x="865" y="1804"/>
                  </a:lnTo>
                  <a:cubicBezTo>
                    <a:pt x="995" y="1804"/>
                    <a:pt x="1116" y="1777"/>
                    <a:pt x="1228" y="1721"/>
                  </a:cubicBezTo>
                  <a:cubicBezTo>
                    <a:pt x="1330" y="1656"/>
                    <a:pt x="1414" y="1563"/>
                    <a:pt x="1460" y="1460"/>
                  </a:cubicBezTo>
                  <a:cubicBezTo>
                    <a:pt x="1507" y="1349"/>
                    <a:pt x="1535" y="1219"/>
                    <a:pt x="1544" y="1098"/>
                  </a:cubicBezTo>
                  <a:cubicBezTo>
                    <a:pt x="1535" y="828"/>
                    <a:pt x="1460" y="568"/>
                    <a:pt x="1312" y="344"/>
                  </a:cubicBezTo>
                  <a:cubicBezTo>
                    <a:pt x="1284" y="307"/>
                    <a:pt x="1265" y="279"/>
                    <a:pt x="1237" y="251"/>
                  </a:cubicBezTo>
                  <a:cubicBezTo>
                    <a:pt x="1237" y="242"/>
                    <a:pt x="1237" y="233"/>
                    <a:pt x="1237" y="224"/>
                  </a:cubicBezTo>
                  <a:cubicBezTo>
                    <a:pt x="1237" y="205"/>
                    <a:pt x="1228" y="196"/>
                    <a:pt x="1219" y="177"/>
                  </a:cubicBezTo>
                  <a:cubicBezTo>
                    <a:pt x="1191" y="140"/>
                    <a:pt x="1153" y="112"/>
                    <a:pt x="1116" y="84"/>
                  </a:cubicBezTo>
                  <a:cubicBezTo>
                    <a:pt x="1079" y="56"/>
                    <a:pt x="1042" y="38"/>
                    <a:pt x="1005" y="19"/>
                  </a:cubicBezTo>
                  <a:cubicBezTo>
                    <a:pt x="949" y="0"/>
                    <a:pt x="902" y="0"/>
                    <a:pt x="847" y="0"/>
                  </a:cubicBezTo>
                  <a:close/>
                </a:path>
              </a:pathLst>
            </a:custGeom>
            <a:solidFill>
              <a:srgbClr val="E9B693"/>
            </a:solidFill>
            <a:ln>
              <a:noFill/>
            </a:ln>
          </p:spPr>
          <p:txBody>
            <a:bodyPr spcFirstLastPara="1" wrap="square" lIns="91425" tIns="91425" rIns="91425" bIns="91425" anchor="ctr" anchorCtr="0">
              <a:noAutofit/>
            </a:bodyPr>
            <a:lstStyle/>
            <a:p>
              <a:endParaRPr/>
            </a:p>
          </p:txBody>
        </p:sp>
        <p:sp>
          <p:nvSpPr>
            <p:cNvPr id="2821" name="Google Shape;2821;p70"/>
            <p:cNvSpPr/>
            <p:nvPr/>
          </p:nvSpPr>
          <p:spPr>
            <a:xfrm>
              <a:off x="4482896" y="1947393"/>
              <a:ext cx="32396" cy="21951"/>
            </a:xfrm>
            <a:custGeom>
              <a:avLst/>
              <a:gdLst/>
              <a:ahLst/>
              <a:cxnLst/>
              <a:rect l="l" t="t" r="r" b="b"/>
              <a:pathLst>
                <a:path w="1039" h="704" extrusionOk="0">
                  <a:moveTo>
                    <a:pt x="345" y="0"/>
                  </a:moveTo>
                  <a:cubicBezTo>
                    <a:pt x="289" y="0"/>
                    <a:pt x="233" y="10"/>
                    <a:pt x="177" y="28"/>
                  </a:cubicBezTo>
                  <a:cubicBezTo>
                    <a:pt x="121" y="47"/>
                    <a:pt x="66" y="75"/>
                    <a:pt x="28" y="112"/>
                  </a:cubicBezTo>
                  <a:cubicBezTo>
                    <a:pt x="1" y="131"/>
                    <a:pt x="1" y="158"/>
                    <a:pt x="19" y="177"/>
                  </a:cubicBezTo>
                  <a:cubicBezTo>
                    <a:pt x="25" y="189"/>
                    <a:pt x="41" y="196"/>
                    <a:pt x="57" y="196"/>
                  </a:cubicBezTo>
                  <a:cubicBezTo>
                    <a:pt x="67" y="196"/>
                    <a:pt x="77" y="193"/>
                    <a:pt x="84" y="186"/>
                  </a:cubicBezTo>
                  <a:cubicBezTo>
                    <a:pt x="103" y="177"/>
                    <a:pt x="112" y="168"/>
                    <a:pt x="131" y="158"/>
                  </a:cubicBezTo>
                  <a:cubicBezTo>
                    <a:pt x="159" y="140"/>
                    <a:pt x="187" y="131"/>
                    <a:pt x="214" y="121"/>
                  </a:cubicBezTo>
                  <a:cubicBezTo>
                    <a:pt x="242" y="112"/>
                    <a:pt x="270" y="112"/>
                    <a:pt x="298" y="103"/>
                  </a:cubicBezTo>
                  <a:cubicBezTo>
                    <a:pt x="335" y="112"/>
                    <a:pt x="363" y="112"/>
                    <a:pt x="391" y="121"/>
                  </a:cubicBezTo>
                  <a:cubicBezTo>
                    <a:pt x="428" y="131"/>
                    <a:pt x="466" y="149"/>
                    <a:pt x="503" y="158"/>
                  </a:cubicBezTo>
                  <a:cubicBezTo>
                    <a:pt x="559" y="196"/>
                    <a:pt x="605" y="233"/>
                    <a:pt x="652" y="279"/>
                  </a:cubicBezTo>
                  <a:cubicBezTo>
                    <a:pt x="717" y="354"/>
                    <a:pt x="782" y="428"/>
                    <a:pt x="828" y="512"/>
                  </a:cubicBezTo>
                  <a:cubicBezTo>
                    <a:pt x="856" y="558"/>
                    <a:pt x="884" y="614"/>
                    <a:pt x="903" y="661"/>
                  </a:cubicBezTo>
                  <a:cubicBezTo>
                    <a:pt x="917" y="690"/>
                    <a:pt x="943" y="704"/>
                    <a:pt x="967" y="704"/>
                  </a:cubicBezTo>
                  <a:cubicBezTo>
                    <a:pt x="1004" y="704"/>
                    <a:pt x="1038" y="674"/>
                    <a:pt x="1033" y="623"/>
                  </a:cubicBezTo>
                  <a:cubicBezTo>
                    <a:pt x="1014" y="521"/>
                    <a:pt x="968" y="410"/>
                    <a:pt x="903" y="326"/>
                  </a:cubicBezTo>
                  <a:cubicBezTo>
                    <a:pt x="865" y="279"/>
                    <a:pt x="828" y="233"/>
                    <a:pt x="782" y="196"/>
                  </a:cubicBezTo>
                  <a:cubicBezTo>
                    <a:pt x="744" y="158"/>
                    <a:pt x="698" y="121"/>
                    <a:pt x="652" y="93"/>
                  </a:cubicBezTo>
                  <a:cubicBezTo>
                    <a:pt x="605" y="65"/>
                    <a:pt x="549" y="47"/>
                    <a:pt x="503" y="28"/>
                  </a:cubicBezTo>
                  <a:cubicBezTo>
                    <a:pt x="447" y="10"/>
                    <a:pt x="391" y="0"/>
                    <a:pt x="345" y="0"/>
                  </a:cubicBezTo>
                  <a:close/>
                </a:path>
              </a:pathLst>
            </a:custGeom>
            <a:solidFill>
              <a:srgbClr val="D0A283"/>
            </a:solidFill>
            <a:ln>
              <a:noFill/>
            </a:ln>
          </p:spPr>
          <p:txBody>
            <a:bodyPr spcFirstLastPara="1" wrap="square" lIns="91425" tIns="91425" rIns="91425" bIns="91425" anchor="ctr" anchorCtr="0">
              <a:noAutofit/>
            </a:bodyPr>
            <a:lstStyle/>
            <a:p>
              <a:endParaRPr/>
            </a:p>
          </p:txBody>
        </p:sp>
        <p:sp>
          <p:nvSpPr>
            <p:cNvPr id="2822" name="Google Shape;2822;p70"/>
            <p:cNvSpPr/>
            <p:nvPr/>
          </p:nvSpPr>
          <p:spPr>
            <a:xfrm>
              <a:off x="4720951" y="1938101"/>
              <a:ext cx="48142" cy="56592"/>
            </a:xfrm>
            <a:custGeom>
              <a:avLst/>
              <a:gdLst/>
              <a:ahLst/>
              <a:cxnLst/>
              <a:rect l="l" t="t" r="r" b="b"/>
              <a:pathLst>
                <a:path w="1544" h="1815" extrusionOk="0">
                  <a:moveTo>
                    <a:pt x="716" y="1"/>
                  </a:moveTo>
                  <a:cubicBezTo>
                    <a:pt x="614" y="1"/>
                    <a:pt x="521" y="29"/>
                    <a:pt x="437" y="84"/>
                  </a:cubicBezTo>
                  <a:cubicBezTo>
                    <a:pt x="400" y="112"/>
                    <a:pt x="363" y="140"/>
                    <a:pt x="335" y="177"/>
                  </a:cubicBezTo>
                  <a:cubicBezTo>
                    <a:pt x="326" y="187"/>
                    <a:pt x="316" y="205"/>
                    <a:pt x="316" y="224"/>
                  </a:cubicBezTo>
                  <a:cubicBezTo>
                    <a:pt x="316" y="233"/>
                    <a:pt x="316" y="243"/>
                    <a:pt x="326" y="243"/>
                  </a:cubicBezTo>
                  <a:cubicBezTo>
                    <a:pt x="298" y="280"/>
                    <a:pt x="270" y="308"/>
                    <a:pt x="251" y="336"/>
                  </a:cubicBezTo>
                  <a:cubicBezTo>
                    <a:pt x="168" y="447"/>
                    <a:pt x="112" y="568"/>
                    <a:pt x="65" y="698"/>
                  </a:cubicBezTo>
                  <a:cubicBezTo>
                    <a:pt x="28" y="819"/>
                    <a:pt x="0" y="949"/>
                    <a:pt x="0" y="1089"/>
                  </a:cubicBezTo>
                  <a:cubicBezTo>
                    <a:pt x="0" y="1210"/>
                    <a:pt x="19" y="1340"/>
                    <a:pt x="75" y="1451"/>
                  </a:cubicBezTo>
                  <a:cubicBezTo>
                    <a:pt x="121" y="1563"/>
                    <a:pt x="205" y="1656"/>
                    <a:pt x="307" y="1712"/>
                  </a:cubicBezTo>
                  <a:cubicBezTo>
                    <a:pt x="409" y="1777"/>
                    <a:pt x="540" y="1814"/>
                    <a:pt x="660" y="1814"/>
                  </a:cubicBezTo>
                  <a:lnTo>
                    <a:pt x="707" y="1814"/>
                  </a:lnTo>
                  <a:cubicBezTo>
                    <a:pt x="791" y="1805"/>
                    <a:pt x="884" y="1796"/>
                    <a:pt x="967" y="1758"/>
                  </a:cubicBezTo>
                  <a:cubicBezTo>
                    <a:pt x="1051" y="1730"/>
                    <a:pt x="1125" y="1693"/>
                    <a:pt x="1191" y="1637"/>
                  </a:cubicBezTo>
                  <a:cubicBezTo>
                    <a:pt x="1321" y="1535"/>
                    <a:pt x="1423" y="1396"/>
                    <a:pt x="1479" y="1238"/>
                  </a:cubicBezTo>
                  <a:cubicBezTo>
                    <a:pt x="1535" y="1080"/>
                    <a:pt x="1544" y="903"/>
                    <a:pt x="1516" y="735"/>
                  </a:cubicBezTo>
                  <a:cubicBezTo>
                    <a:pt x="1488" y="559"/>
                    <a:pt x="1414" y="401"/>
                    <a:pt x="1293" y="270"/>
                  </a:cubicBezTo>
                  <a:cubicBezTo>
                    <a:pt x="1228" y="205"/>
                    <a:pt x="1163" y="150"/>
                    <a:pt x="1079" y="103"/>
                  </a:cubicBezTo>
                  <a:cubicBezTo>
                    <a:pt x="1005" y="57"/>
                    <a:pt x="921" y="29"/>
                    <a:pt x="828" y="10"/>
                  </a:cubicBezTo>
                  <a:cubicBezTo>
                    <a:pt x="791" y="1"/>
                    <a:pt x="753" y="1"/>
                    <a:pt x="716" y="1"/>
                  </a:cubicBezTo>
                  <a:close/>
                </a:path>
              </a:pathLst>
            </a:custGeom>
            <a:solidFill>
              <a:srgbClr val="E9B693"/>
            </a:solidFill>
            <a:ln>
              <a:noFill/>
            </a:ln>
          </p:spPr>
          <p:txBody>
            <a:bodyPr spcFirstLastPara="1" wrap="square" lIns="91425" tIns="91425" rIns="91425" bIns="91425" anchor="ctr" anchorCtr="0">
              <a:noAutofit/>
            </a:bodyPr>
            <a:lstStyle/>
            <a:p>
              <a:endParaRPr/>
            </a:p>
          </p:txBody>
        </p:sp>
        <p:sp>
          <p:nvSpPr>
            <p:cNvPr id="2823" name="Google Shape;2823;p70"/>
            <p:cNvSpPr/>
            <p:nvPr/>
          </p:nvSpPr>
          <p:spPr>
            <a:xfrm>
              <a:off x="4726751" y="1950012"/>
              <a:ext cx="32801" cy="21545"/>
            </a:xfrm>
            <a:custGeom>
              <a:avLst/>
              <a:gdLst/>
              <a:ahLst/>
              <a:cxnLst/>
              <a:rect l="l" t="t" r="r" b="b"/>
              <a:pathLst>
                <a:path w="1052" h="691" extrusionOk="0">
                  <a:moveTo>
                    <a:pt x="716" y="0"/>
                  </a:moveTo>
                  <a:cubicBezTo>
                    <a:pt x="660" y="0"/>
                    <a:pt x="605" y="9"/>
                    <a:pt x="558" y="28"/>
                  </a:cubicBezTo>
                  <a:cubicBezTo>
                    <a:pt x="502" y="37"/>
                    <a:pt x="456" y="65"/>
                    <a:pt x="409" y="93"/>
                  </a:cubicBezTo>
                  <a:cubicBezTo>
                    <a:pt x="354" y="112"/>
                    <a:pt x="307" y="149"/>
                    <a:pt x="270" y="186"/>
                  </a:cubicBezTo>
                  <a:cubicBezTo>
                    <a:pt x="223" y="223"/>
                    <a:pt x="186" y="270"/>
                    <a:pt x="149" y="307"/>
                  </a:cubicBezTo>
                  <a:cubicBezTo>
                    <a:pt x="84" y="400"/>
                    <a:pt x="28" y="502"/>
                    <a:pt x="10" y="614"/>
                  </a:cubicBezTo>
                  <a:cubicBezTo>
                    <a:pt x="0" y="651"/>
                    <a:pt x="28" y="688"/>
                    <a:pt x="65" y="688"/>
                  </a:cubicBezTo>
                  <a:cubicBezTo>
                    <a:pt x="70" y="690"/>
                    <a:pt x="76" y="691"/>
                    <a:pt x="81" y="691"/>
                  </a:cubicBezTo>
                  <a:cubicBezTo>
                    <a:pt x="106" y="691"/>
                    <a:pt x="132" y="674"/>
                    <a:pt x="140" y="651"/>
                  </a:cubicBezTo>
                  <a:cubicBezTo>
                    <a:pt x="158" y="595"/>
                    <a:pt x="186" y="549"/>
                    <a:pt x="214" y="502"/>
                  </a:cubicBezTo>
                  <a:cubicBezTo>
                    <a:pt x="270" y="419"/>
                    <a:pt x="335" y="335"/>
                    <a:pt x="400" y="270"/>
                  </a:cubicBezTo>
                  <a:cubicBezTo>
                    <a:pt x="447" y="223"/>
                    <a:pt x="502" y="186"/>
                    <a:pt x="558" y="158"/>
                  </a:cubicBezTo>
                  <a:cubicBezTo>
                    <a:pt x="586" y="140"/>
                    <a:pt x="623" y="130"/>
                    <a:pt x="660" y="121"/>
                  </a:cubicBezTo>
                  <a:cubicBezTo>
                    <a:pt x="688" y="112"/>
                    <a:pt x="726" y="102"/>
                    <a:pt x="753" y="102"/>
                  </a:cubicBezTo>
                  <a:cubicBezTo>
                    <a:pt x="781" y="112"/>
                    <a:pt x="819" y="112"/>
                    <a:pt x="846" y="121"/>
                  </a:cubicBezTo>
                  <a:cubicBezTo>
                    <a:pt x="874" y="130"/>
                    <a:pt x="902" y="140"/>
                    <a:pt x="921" y="158"/>
                  </a:cubicBezTo>
                  <a:cubicBezTo>
                    <a:pt x="939" y="167"/>
                    <a:pt x="958" y="177"/>
                    <a:pt x="967" y="186"/>
                  </a:cubicBezTo>
                  <a:cubicBezTo>
                    <a:pt x="977" y="195"/>
                    <a:pt x="991" y="200"/>
                    <a:pt x="1005" y="200"/>
                  </a:cubicBezTo>
                  <a:cubicBezTo>
                    <a:pt x="1019" y="200"/>
                    <a:pt x="1032" y="195"/>
                    <a:pt x="1042" y="186"/>
                  </a:cubicBezTo>
                  <a:cubicBezTo>
                    <a:pt x="1051" y="158"/>
                    <a:pt x="1051" y="130"/>
                    <a:pt x="1032" y="112"/>
                  </a:cubicBezTo>
                  <a:cubicBezTo>
                    <a:pt x="986" y="74"/>
                    <a:pt x="930" y="47"/>
                    <a:pt x="884" y="28"/>
                  </a:cubicBezTo>
                  <a:lnTo>
                    <a:pt x="874" y="28"/>
                  </a:lnTo>
                  <a:cubicBezTo>
                    <a:pt x="828" y="9"/>
                    <a:pt x="772" y="0"/>
                    <a:pt x="716" y="0"/>
                  </a:cubicBezTo>
                  <a:close/>
                </a:path>
              </a:pathLst>
            </a:custGeom>
            <a:solidFill>
              <a:srgbClr val="D0A283"/>
            </a:solidFill>
            <a:ln>
              <a:noFill/>
            </a:ln>
          </p:spPr>
          <p:txBody>
            <a:bodyPr spcFirstLastPara="1" wrap="square" lIns="91425" tIns="91425" rIns="91425" bIns="91425" anchor="ctr" anchorCtr="0">
              <a:noAutofit/>
            </a:bodyPr>
            <a:lstStyle/>
            <a:p>
              <a:endParaRPr/>
            </a:p>
          </p:txBody>
        </p:sp>
        <p:sp>
          <p:nvSpPr>
            <p:cNvPr id="2824" name="Google Shape;2824;p70"/>
            <p:cNvSpPr/>
            <p:nvPr/>
          </p:nvSpPr>
          <p:spPr>
            <a:xfrm>
              <a:off x="4504940" y="1854601"/>
              <a:ext cx="234879" cy="204728"/>
            </a:xfrm>
            <a:custGeom>
              <a:avLst/>
              <a:gdLst/>
              <a:ahLst/>
              <a:cxnLst/>
              <a:rect l="l" t="t" r="r" b="b"/>
              <a:pathLst>
                <a:path w="7533" h="6566" extrusionOk="0">
                  <a:moveTo>
                    <a:pt x="3060" y="1"/>
                  </a:moveTo>
                  <a:cubicBezTo>
                    <a:pt x="2585" y="10"/>
                    <a:pt x="2111" y="66"/>
                    <a:pt x="1646" y="177"/>
                  </a:cubicBezTo>
                  <a:cubicBezTo>
                    <a:pt x="1005" y="335"/>
                    <a:pt x="512" y="605"/>
                    <a:pt x="177" y="977"/>
                  </a:cubicBezTo>
                  <a:cubicBezTo>
                    <a:pt x="158" y="1005"/>
                    <a:pt x="149" y="1033"/>
                    <a:pt x="158" y="1051"/>
                  </a:cubicBezTo>
                  <a:cubicBezTo>
                    <a:pt x="149" y="1377"/>
                    <a:pt x="112" y="1693"/>
                    <a:pt x="84" y="2009"/>
                  </a:cubicBezTo>
                  <a:cubicBezTo>
                    <a:pt x="75" y="2149"/>
                    <a:pt x="65" y="2298"/>
                    <a:pt x="47" y="2437"/>
                  </a:cubicBezTo>
                  <a:cubicBezTo>
                    <a:pt x="10" y="2883"/>
                    <a:pt x="0" y="3330"/>
                    <a:pt x="37" y="3776"/>
                  </a:cubicBezTo>
                  <a:cubicBezTo>
                    <a:pt x="56" y="3990"/>
                    <a:pt x="93" y="4195"/>
                    <a:pt x="149" y="4399"/>
                  </a:cubicBezTo>
                  <a:cubicBezTo>
                    <a:pt x="214" y="4604"/>
                    <a:pt x="298" y="4799"/>
                    <a:pt x="400" y="4985"/>
                  </a:cubicBezTo>
                  <a:cubicBezTo>
                    <a:pt x="651" y="5394"/>
                    <a:pt x="1005" y="5729"/>
                    <a:pt x="1423" y="5961"/>
                  </a:cubicBezTo>
                  <a:cubicBezTo>
                    <a:pt x="1590" y="6064"/>
                    <a:pt x="1776" y="6147"/>
                    <a:pt x="1962" y="6222"/>
                  </a:cubicBezTo>
                  <a:cubicBezTo>
                    <a:pt x="2158" y="6306"/>
                    <a:pt x="2353" y="6361"/>
                    <a:pt x="2558" y="6417"/>
                  </a:cubicBezTo>
                  <a:cubicBezTo>
                    <a:pt x="2957" y="6510"/>
                    <a:pt x="3367" y="6566"/>
                    <a:pt x="3785" y="6566"/>
                  </a:cubicBezTo>
                  <a:lnTo>
                    <a:pt x="3869" y="6566"/>
                  </a:lnTo>
                  <a:cubicBezTo>
                    <a:pt x="4315" y="6566"/>
                    <a:pt x="4752" y="6501"/>
                    <a:pt x="5180" y="6389"/>
                  </a:cubicBezTo>
                  <a:cubicBezTo>
                    <a:pt x="5580" y="6278"/>
                    <a:pt x="5961" y="6092"/>
                    <a:pt x="6305" y="5841"/>
                  </a:cubicBezTo>
                  <a:cubicBezTo>
                    <a:pt x="6473" y="5720"/>
                    <a:pt x="6621" y="5580"/>
                    <a:pt x="6752" y="5422"/>
                  </a:cubicBezTo>
                  <a:cubicBezTo>
                    <a:pt x="6891" y="5245"/>
                    <a:pt x="7012" y="5050"/>
                    <a:pt x="7114" y="4846"/>
                  </a:cubicBezTo>
                  <a:cubicBezTo>
                    <a:pt x="7319" y="4408"/>
                    <a:pt x="7440" y="3934"/>
                    <a:pt x="7486" y="3451"/>
                  </a:cubicBezTo>
                  <a:cubicBezTo>
                    <a:pt x="7533" y="2986"/>
                    <a:pt x="7533" y="2521"/>
                    <a:pt x="7496" y="2065"/>
                  </a:cubicBezTo>
                  <a:cubicBezTo>
                    <a:pt x="7458" y="1628"/>
                    <a:pt x="7393" y="1200"/>
                    <a:pt x="7291" y="772"/>
                  </a:cubicBezTo>
                  <a:cubicBezTo>
                    <a:pt x="7282" y="754"/>
                    <a:pt x="7272" y="735"/>
                    <a:pt x="7254" y="726"/>
                  </a:cubicBezTo>
                  <a:cubicBezTo>
                    <a:pt x="7244" y="707"/>
                    <a:pt x="7235" y="689"/>
                    <a:pt x="7217" y="679"/>
                  </a:cubicBezTo>
                  <a:cubicBezTo>
                    <a:pt x="7021" y="549"/>
                    <a:pt x="6807" y="447"/>
                    <a:pt x="6584" y="373"/>
                  </a:cubicBezTo>
                  <a:cubicBezTo>
                    <a:pt x="6352" y="289"/>
                    <a:pt x="6110" y="233"/>
                    <a:pt x="5859" y="187"/>
                  </a:cubicBezTo>
                  <a:cubicBezTo>
                    <a:pt x="5366" y="103"/>
                    <a:pt x="4864" y="56"/>
                    <a:pt x="4362" y="29"/>
                  </a:cubicBezTo>
                  <a:lnTo>
                    <a:pt x="4287" y="29"/>
                  </a:lnTo>
                  <a:cubicBezTo>
                    <a:pt x="4101" y="19"/>
                    <a:pt x="3915" y="10"/>
                    <a:pt x="3729" y="1"/>
                  </a:cubicBezTo>
                  <a:close/>
                </a:path>
              </a:pathLst>
            </a:custGeom>
            <a:solidFill>
              <a:srgbClr val="F8C29D"/>
            </a:solidFill>
            <a:ln>
              <a:noFill/>
            </a:ln>
          </p:spPr>
          <p:txBody>
            <a:bodyPr spcFirstLastPara="1" wrap="square" lIns="91425" tIns="91425" rIns="91425" bIns="91425" anchor="ctr" anchorCtr="0">
              <a:noAutofit/>
            </a:bodyPr>
            <a:lstStyle/>
            <a:p>
              <a:endParaRPr/>
            </a:p>
          </p:txBody>
        </p:sp>
        <p:sp>
          <p:nvSpPr>
            <p:cNvPr id="2825" name="Google Shape;2825;p70"/>
            <p:cNvSpPr/>
            <p:nvPr/>
          </p:nvSpPr>
          <p:spPr>
            <a:xfrm>
              <a:off x="4721232" y="1963918"/>
              <a:ext cx="31" cy="31"/>
            </a:xfrm>
            <a:custGeom>
              <a:avLst/>
              <a:gdLst/>
              <a:ahLst/>
              <a:cxnLst/>
              <a:rect l="l" t="t" r="r" b="b"/>
              <a:pathLst>
                <a:path w="1" h="1" extrusionOk="0">
                  <a:moveTo>
                    <a:pt x="1" y="0"/>
                  </a:moveTo>
                  <a:lnTo>
                    <a:pt x="1" y="0"/>
                  </a:lnTo>
                  <a:lnTo>
                    <a:pt x="1" y="0"/>
                  </a:lnTo>
                  <a:lnTo>
                    <a:pt x="1" y="0"/>
                  </a:lnTo>
                  <a:close/>
                </a:path>
              </a:pathLst>
            </a:custGeom>
            <a:solidFill>
              <a:srgbClr val="E9B693"/>
            </a:solidFill>
            <a:ln>
              <a:noFill/>
            </a:ln>
          </p:spPr>
          <p:txBody>
            <a:bodyPr spcFirstLastPara="1" wrap="square" lIns="91425" tIns="91425" rIns="91425" bIns="91425" anchor="ctr" anchorCtr="0">
              <a:noAutofit/>
            </a:bodyPr>
            <a:lstStyle/>
            <a:p>
              <a:endParaRPr/>
            </a:p>
          </p:txBody>
        </p:sp>
        <p:sp>
          <p:nvSpPr>
            <p:cNvPr id="2826" name="Google Shape;2826;p70"/>
            <p:cNvSpPr/>
            <p:nvPr/>
          </p:nvSpPr>
          <p:spPr>
            <a:xfrm>
              <a:off x="4458544" y="2230102"/>
              <a:ext cx="55687" cy="31928"/>
            </a:xfrm>
            <a:custGeom>
              <a:avLst/>
              <a:gdLst/>
              <a:ahLst/>
              <a:cxnLst/>
              <a:rect l="l" t="t" r="r" b="b"/>
              <a:pathLst>
                <a:path w="1786" h="1024" extrusionOk="0">
                  <a:moveTo>
                    <a:pt x="1386" y="0"/>
                  </a:moveTo>
                  <a:lnTo>
                    <a:pt x="1395" y="9"/>
                  </a:lnTo>
                  <a:lnTo>
                    <a:pt x="1358" y="9"/>
                  </a:lnTo>
                  <a:cubicBezTo>
                    <a:pt x="1302" y="9"/>
                    <a:pt x="1247" y="19"/>
                    <a:pt x="1191" y="37"/>
                  </a:cubicBezTo>
                  <a:cubicBezTo>
                    <a:pt x="1181" y="28"/>
                    <a:pt x="1172" y="28"/>
                    <a:pt x="1154" y="28"/>
                  </a:cubicBezTo>
                  <a:cubicBezTo>
                    <a:pt x="1144" y="28"/>
                    <a:pt x="1126" y="28"/>
                    <a:pt x="1116" y="37"/>
                  </a:cubicBezTo>
                  <a:cubicBezTo>
                    <a:pt x="1070" y="65"/>
                    <a:pt x="1033" y="93"/>
                    <a:pt x="986" y="112"/>
                  </a:cubicBezTo>
                  <a:cubicBezTo>
                    <a:pt x="902" y="149"/>
                    <a:pt x="809" y="186"/>
                    <a:pt x="726" y="214"/>
                  </a:cubicBezTo>
                  <a:cubicBezTo>
                    <a:pt x="642" y="251"/>
                    <a:pt x="549" y="288"/>
                    <a:pt x="456" y="335"/>
                  </a:cubicBezTo>
                  <a:cubicBezTo>
                    <a:pt x="363" y="372"/>
                    <a:pt x="279" y="419"/>
                    <a:pt x="196" y="474"/>
                  </a:cubicBezTo>
                  <a:cubicBezTo>
                    <a:pt x="131" y="512"/>
                    <a:pt x="75" y="577"/>
                    <a:pt x="38" y="651"/>
                  </a:cubicBezTo>
                  <a:cubicBezTo>
                    <a:pt x="19" y="688"/>
                    <a:pt x="0" y="726"/>
                    <a:pt x="0" y="772"/>
                  </a:cubicBezTo>
                  <a:cubicBezTo>
                    <a:pt x="0" y="809"/>
                    <a:pt x="10" y="856"/>
                    <a:pt x="28" y="893"/>
                  </a:cubicBezTo>
                  <a:cubicBezTo>
                    <a:pt x="56" y="949"/>
                    <a:pt x="121" y="995"/>
                    <a:pt x="196" y="1004"/>
                  </a:cubicBezTo>
                  <a:cubicBezTo>
                    <a:pt x="233" y="1014"/>
                    <a:pt x="270" y="1014"/>
                    <a:pt x="307" y="1023"/>
                  </a:cubicBezTo>
                  <a:lnTo>
                    <a:pt x="317" y="1023"/>
                  </a:lnTo>
                  <a:cubicBezTo>
                    <a:pt x="363" y="1023"/>
                    <a:pt x="400" y="1014"/>
                    <a:pt x="437" y="1014"/>
                  </a:cubicBezTo>
                  <a:cubicBezTo>
                    <a:pt x="521" y="1004"/>
                    <a:pt x="605" y="986"/>
                    <a:pt x="689" y="967"/>
                  </a:cubicBezTo>
                  <a:cubicBezTo>
                    <a:pt x="744" y="949"/>
                    <a:pt x="800" y="939"/>
                    <a:pt x="856" y="921"/>
                  </a:cubicBezTo>
                  <a:cubicBezTo>
                    <a:pt x="921" y="893"/>
                    <a:pt x="986" y="865"/>
                    <a:pt x="1042" y="846"/>
                  </a:cubicBezTo>
                  <a:lnTo>
                    <a:pt x="1135" y="809"/>
                  </a:lnTo>
                  <a:cubicBezTo>
                    <a:pt x="1154" y="856"/>
                    <a:pt x="1191" y="902"/>
                    <a:pt x="1247" y="930"/>
                  </a:cubicBezTo>
                  <a:cubicBezTo>
                    <a:pt x="1274" y="949"/>
                    <a:pt x="1302" y="949"/>
                    <a:pt x="1330" y="949"/>
                  </a:cubicBezTo>
                  <a:lnTo>
                    <a:pt x="1349" y="949"/>
                  </a:lnTo>
                  <a:cubicBezTo>
                    <a:pt x="1395" y="949"/>
                    <a:pt x="1433" y="930"/>
                    <a:pt x="1470" y="912"/>
                  </a:cubicBezTo>
                  <a:cubicBezTo>
                    <a:pt x="1498" y="893"/>
                    <a:pt x="1535" y="865"/>
                    <a:pt x="1563" y="846"/>
                  </a:cubicBezTo>
                  <a:cubicBezTo>
                    <a:pt x="1656" y="763"/>
                    <a:pt x="1730" y="651"/>
                    <a:pt x="1767" y="540"/>
                  </a:cubicBezTo>
                  <a:cubicBezTo>
                    <a:pt x="1777" y="484"/>
                    <a:pt x="1786" y="437"/>
                    <a:pt x="1786" y="381"/>
                  </a:cubicBezTo>
                  <a:cubicBezTo>
                    <a:pt x="1786" y="335"/>
                    <a:pt x="1777" y="288"/>
                    <a:pt x="1767" y="251"/>
                  </a:cubicBezTo>
                  <a:cubicBezTo>
                    <a:pt x="1749" y="214"/>
                    <a:pt x="1730" y="177"/>
                    <a:pt x="1711" y="140"/>
                  </a:cubicBezTo>
                  <a:cubicBezTo>
                    <a:pt x="1684" y="112"/>
                    <a:pt x="1646" y="75"/>
                    <a:pt x="1609" y="56"/>
                  </a:cubicBezTo>
                  <a:cubicBezTo>
                    <a:pt x="1572" y="37"/>
                    <a:pt x="1535" y="19"/>
                    <a:pt x="1488" y="19"/>
                  </a:cubicBezTo>
                  <a:cubicBezTo>
                    <a:pt x="1460" y="9"/>
                    <a:pt x="1423" y="0"/>
                    <a:pt x="1386" y="0"/>
                  </a:cubicBezTo>
                  <a:close/>
                </a:path>
              </a:pathLst>
            </a:custGeom>
            <a:solidFill>
              <a:srgbClr val="F8C29D"/>
            </a:solidFill>
            <a:ln>
              <a:noFill/>
            </a:ln>
          </p:spPr>
          <p:txBody>
            <a:bodyPr spcFirstLastPara="1" wrap="square" lIns="91425" tIns="91425" rIns="91425" bIns="91425" anchor="ctr" anchorCtr="0">
              <a:noAutofit/>
            </a:bodyPr>
            <a:lstStyle/>
            <a:p>
              <a:endParaRPr/>
            </a:p>
          </p:txBody>
        </p:sp>
        <p:sp>
          <p:nvSpPr>
            <p:cNvPr id="2827" name="Google Shape;2827;p70"/>
            <p:cNvSpPr/>
            <p:nvPr/>
          </p:nvSpPr>
          <p:spPr>
            <a:xfrm>
              <a:off x="4462878" y="2251834"/>
              <a:ext cx="18022" cy="7109"/>
            </a:xfrm>
            <a:custGeom>
              <a:avLst/>
              <a:gdLst/>
              <a:ahLst/>
              <a:cxnLst/>
              <a:rect l="l" t="t" r="r" b="b"/>
              <a:pathLst>
                <a:path w="578" h="228" extrusionOk="0">
                  <a:moveTo>
                    <a:pt x="540" y="1"/>
                  </a:moveTo>
                  <a:cubicBezTo>
                    <a:pt x="354" y="29"/>
                    <a:pt x="178" y="94"/>
                    <a:pt x="10" y="177"/>
                  </a:cubicBezTo>
                  <a:cubicBezTo>
                    <a:pt x="1" y="187"/>
                    <a:pt x="1" y="205"/>
                    <a:pt x="1" y="215"/>
                  </a:cubicBezTo>
                  <a:cubicBezTo>
                    <a:pt x="7" y="221"/>
                    <a:pt x="19" y="228"/>
                    <a:pt x="28" y="228"/>
                  </a:cubicBezTo>
                  <a:cubicBezTo>
                    <a:pt x="32" y="228"/>
                    <a:pt x="35" y="227"/>
                    <a:pt x="38" y="224"/>
                  </a:cubicBezTo>
                  <a:lnTo>
                    <a:pt x="159" y="177"/>
                  </a:lnTo>
                  <a:cubicBezTo>
                    <a:pt x="215" y="149"/>
                    <a:pt x="280" y="122"/>
                    <a:pt x="345" y="103"/>
                  </a:cubicBezTo>
                  <a:cubicBezTo>
                    <a:pt x="410" y="84"/>
                    <a:pt x="484" y="66"/>
                    <a:pt x="559" y="47"/>
                  </a:cubicBezTo>
                  <a:cubicBezTo>
                    <a:pt x="568" y="47"/>
                    <a:pt x="577" y="29"/>
                    <a:pt x="577" y="19"/>
                  </a:cubicBezTo>
                  <a:cubicBezTo>
                    <a:pt x="568" y="10"/>
                    <a:pt x="568" y="1"/>
                    <a:pt x="559" y="1"/>
                  </a:cubicBezTo>
                  <a:close/>
                </a:path>
              </a:pathLst>
            </a:custGeom>
            <a:solidFill>
              <a:srgbClr val="E9B693"/>
            </a:solidFill>
            <a:ln>
              <a:noFill/>
            </a:ln>
          </p:spPr>
          <p:txBody>
            <a:bodyPr spcFirstLastPara="1" wrap="square" lIns="91425" tIns="91425" rIns="91425" bIns="91425" anchor="ctr" anchorCtr="0">
              <a:noAutofit/>
            </a:bodyPr>
            <a:lstStyle/>
            <a:p>
              <a:endParaRPr/>
            </a:p>
          </p:txBody>
        </p:sp>
        <p:sp>
          <p:nvSpPr>
            <p:cNvPr id="2828" name="Google Shape;2828;p70"/>
            <p:cNvSpPr/>
            <p:nvPr/>
          </p:nvSpPr>
          <p:spPr>
            <a:xfrm>
              <a:off x="4460290" y="2244289"/>
              <a:ext cx="16557" cy="9541"/>
            </a:xfrm>
            <a:custGeom>
              <a:avLst/>
              <a:gdLst/>
              <a:ahLst/>
              <a:cxnLst/>
              <a:rect l="l" t="t" r="r" b="b"/>
              <a:pathLst>
                <a:path w="531" h="306" extrusionOk="0">
                  <a:moveTo>
                    <a:pt x="493" y="1"/>
                  </a:moveTo>
                  <a:lnTo>
                    <a:pt x="484" y="10"/>
                  </a:lnTo>
                  <a:cubicBezTo>
                    <a:pt x="437" y="10"/>
                    <a:pt x="400" y="29"/>
                    <a:pt x="363" y="47"/>
                  </a:cubicBezTo>
                  <a:cubicBezTo>
                    <a:pt x="316" y="57"/>
                    <a:pt x="270" y="85"/>
                    <a:pt x="223" y="103"/>
                  </a:cubicBezTo>
                  <a:cubicBezTo>
                    <a:pt x="149" y="150"/>
                    <a:pt x="75" y="196"/>
                    <a:pt x="10" y="261"/>
                  </a:cubicBezTo>
                  <a:cubicBezTo>
                    <a:pt x="0" y="271"/>
                    <a:pt x="0" y="289"/>
                    <a:pt x="10" y="298"/>
                  </a:cubicBezTo>
                  <a:cubicBezTo>
                    <a:pt x="14" y="303"/>
                    <a:pt x="19" y="305"/>
                    <a:pt x="25" y="305"/>
                  </a:cubicBezTo>
                  <a:cubicBezTo>
                    <a:pt x="30" y="305"/>
                    <a:pt x="37" y="303"/>
                    <a:pt x="47" y="298"/>
                  </a:cubicBezTo>
                  <a:lnTo>
                    <a:pt x="75" y="271"/>
                  </a:lnTo>
                  <a:cubicBezTo>
                    <a:pt x="103" y="252"/>
                    <a:pt x="130" y="233"/>
                    <a:pt x="158" y="215"/>
                  </a:cubicBezTo>
                  <a:cubicBezTo>
                    <a:pt x="186" y="205"/>
                    <a:pt x="214" y="187"/>
                    <a:pt x="242" y="178"/>
                  </a:cubicBezTo>
                  <a:cubicBezTo>
                    <a:pt x="288" y="159"/>
                    <a:pt x="335" y="140"/>
                    <a:pt x="381" y="122"/>
                  </a:cubicBezTo>
                  <a:cubicBezTo>
                    <a:pt x="428" y="112"/>
                    <a:pt x="465" y="94"/>
                    <a:pt x="512" y="75"/>
                  </a:cubicBezTo>
                  <a:cubicBezTo>
                    <a:pt x="530" y="66"/>
                    <a:pt x="530" y="47"/>
                    <a:pt x="530" y="29"/>
                  </a:cubicBezTo>
                  <a:cubicBezTo>
                    <a:pt x="530" y="19"/>
                    <a:pt x="521" y="19"/>
                    <a:pt x="512" y="10"/>
                  </a:cubicBezTo>
                  <a:cubicBezTo>
                    <a:pt x="502" y="10"/>
                    <a:pt x="502" y="1"/>
                    <a:pt x="493" y="1"/>
                  </a:cubicBezTo>
                  <a:close/>
                </a:path>
              </a:pathLst>
            </a:custGeom>
            <a:solidFill>
              <a:srgbClr val="E9B693"/>
            </a:solidFill>
            <a:ln>
              <a:noFill/>
            </a:ln>
          </p:spPr>
          <p:txBody>
            <a:bodyPr spcFirstLastPara="1" wrap="square" lIns="91425" tIns="91425" rIns="91425" bIns="91425" anchor="ctr" anchorCtr="0">
              <a:noAutofit/>
            </a:bodyPr>
            <a:lstStyle/>
            <a:p>
              <a:endParaRPr/>
            </a:p>
          </p:txBody>
        </p:sp>
        <p:sp>
          <p:nvSpPr>
            <p:cNvPr id="2829" name="Google Shape;2829;p70"/>
            <p:cNvSpPr/>
            <p:nvPr/>
          </p:nvSpPr>
          <p:spPr>
            <a:xfrm>
              <a:off x="4493341" y="2248934"/>
              <a:ext cx="6984" cy="6517"/>
            </a:xfrm>
            <a:custGeom>
              <a:avLst/>
              <a:gdLst/>
              <a:ahLst/>
              <a:cxnLst/>
              <a:rect l="l" t="t" r="r" b="b"/>
              <a:pathLst>
                <a:path w="224" h="209" extrusionOk="0">
                  <a:moveTo>
                    <a:pt x="168" y="1"/>
                  </a:moveTo>
                  <a:lnTo>
                    <a:pt x="168" y="10"/>
                  </a:lnTo>
                  <a:cubicBezTo>
                    <a:pt x="131" y="29"/>
                    <a:pt x="103" y="47"/>
                    <a:pt x="75" y="75"/>
                  </a:cubicBezTo>
                  <a:cubicBezTo>
                    <a:pt x="47" y="94"/>
                    <a:pt x="28" y="122"/>
                    <a:pt x="10" y="149"/>
                  </a:cubicBezTo>
                  <a:cubicBezTo>
                    <a:pt x="0" y="168"/>
                    <a:pt x="0" y="196"/>
                    <a:pt x="19" y="205"/>
                  </a:cubicBezTo>
                  <a:cubicBezTo>
                    <a:pt x="24" y="208"/>
                    <a:pt x="30" y="209"/>
                    <a:pt x="35" y="209"/>
                  </a:cubicBezTo>
                  <a:cubicBezTo>
                    <a:pt x="51" y="209"/>
                    <a:pt x="68" y="200"/>
                    <a:pt x="75" y="187"/>
                  </a:cubicBezTo>
                  <a:cubicBezTo>
                    <a:pt x="75" y="177"/>
                    <a:pt x="84" y="177"/>
                    <a:pt x="93" y="168"/>
                  </a:cubicBezTo>
                  <a:lnTo>
                    <a:pt x="84" y="168"/>
                  </a:lnTo>
                  <a:cubicBezTo>
                    <a:pt x="93" y="159"/>
                    <a:pt x="103" y="149"/>
                    <a:pt x="121" y="131"/>
                  </a:cubicBezTo>
                  <a:cubicBezTo>
                    <a:pt x="131" y="122"/>
                    <a:pt x="149" y="103"/>
                    <a:pt x="168" y="94"/>
                  </a:cubicBezTo>
                  <a:lnTo>
                    <a:pt x="205" y="66"/>
                  </a:lnTo>
                  <a:cubicBezTo>
                    <a:pt x="224" y="56"/>
                    <a:pt x="224" y="38"/>
                    <a:pt x="214" y="19"/>
                  </a:cubicBezTo>
                  <a:cubicBezTo>
                    <a:pt x="214" y="10"/>
                    <a:pt x="196" y="1"/>
                    <a:pt x="186" y="1"/>
                  </a:cubicBezTo>
                  <a:close/>
                </a:path>
              </a:pathLst>
            </a:custGeom>
            <a:solidFill>
              <a:srgbClr val="E9B693"/>
            </a:solidFill>
            <a:ln>
              <a:noFill/>
            </a:ln>
          </p:spPr>
          <p:txBody>
            <a:bodyPr spcFirstLastPara="1" wrap="square" lIns="91425" tIns="91425" rIns="91425" bIns="91425" anchor="ctr" anchorCtr="0">
              <a:noAutofit/>
            </a:bodyPr>
            <a:lstStyle/>
            <a:p>
              <a:endParaRPr/>
            </a:p>
          </p:txBody>
        </p:sp>
        <p:sp>
          <p:nvSpPr>
            <p:cNvPr id="2830" name="Google Shape;2830;p70"/>
            <p:cNvSpPr/>
            <p:nvPr/>
          </p:nvSpPr>
          <p:spPr>
            <a:xfrm>
              <a:off x="4485515" y="2063382"/>
              <a:ext cx="110190" cy="178661"/>
            </a:xfrm>
            <a:custGeom>
              <a:avLst/>
              <a:gdLst/>
              <a:ahLst/>
              <a:cxnLst/>
              <a:rect l="l" t="t" r="r" b="b"/>
              <a:pathLst>
                <a:path w="3534" h="5730" extrusionOk="0">
                  <a:moveTo>
                    <a:pt x="3413" y="0"/>
                  </a:moveTo>
                  <a:cubicBezTo>
                    <a:pt x="3227" y="28"/>
                    <a:pt x="3050" y="84"/>
                    <a:pt x="2874" y="167"/>
                  </a:cubicBezTo>
                  <a:cubicBezTo>
                    <a:pt x="2706" y="251"/>
                    <a:pt x="2548" y="353"/>
                    <a:pt x="2409" y="484"/>
                  </a:cubicBezTo>
                  <a:cubicBezTo>
                    <a:pt x="2260" y="614"/>
                    <a:pt x="2120" y="753"/>
                    <a:pt x="2000" y="911"/>
                  </a:cubicBezTo>
                  <a:cubicBezTo>
                    <a:pt x="1869" y="1070"/>
                    <a:pt x="1758" y="1246"/>
                    <a:pt x="1646" y="1423"/>
                  </a:cubicBezTo>
                  <a:cubicBezTo>
                    <a:pt x="1432" y="1786"/>
                    <a:pt x="1246" y="2158"/>
                    <a:pt x="1088" y="2548"/>
                  </a:cubicBezTo>
                  <a:cubicBezTo>
                    <a:pt x="995" y="2781"/>
                    <a:pt x="893" y="3013"/>
                    <a:pt x="809" y="3246"/>
                  </a:cubicBezTo>
                  <a:cubicBezTo>
                    <a:pt x="763" y="3366"/>
                    <a:pt x="716" y="3478"/>
                    <a:pt x="670" y="3599"/>
                  </a:cubicBezTo>
                  <a:lnTo>
                    <a:pt x="651" y="3636"/>
                  </a:lnTo>
                  <a:cubicBezTo>
                    <a:pt x="633" y="3692"/>
                    <a:pt x="605" y="3757"/>
                    <a:pt x="586" y="3813"/>
                  </a:cubicBezTo>
                  <a:cubicBezTo>
                    <a:pt x="558" y="3869"/>
                    <a:pt x="521" y="3943"/>
                    <a:pt x="484" y="4008"/>
                  </a:cubicBezTo>
                  <a:lnTo>
                    <a:pt x="419" y="4129"/>
                  </a:lnTo>
                  <a:cubicBezTo>
                    <a:pt x="363" y="4241"/>
                    <a:pt x="307" y="4343"/>
                    <a:pt x="251" y="4454"/>
                  </a:cubicBezTo>
                  <a:cubicBezTo>
                    <a:pt x="168" y="4613"/>
                    <a:pt x="103" y="4771"/>
                    <a:pt x="56" y="4929"/>
                  </a:cubicBezTo>
                  <a:cubicBezTo>
                    <a:pt x="10" y="5068"/>
                    <a:pt x="0" y="5217"/>
                    <a:pt x="37" y="5366"/>
                  </a:cubicBezTo>
                  <a:cubicBezTo>
                    <a:pt x="56" y="5431"/>
                    <a:pt x="84" y="5487"/>
                    <a:pt x="130" y="5542"/>
                  </a:cubicBezTo>
                  <a:cubicBezTo>
                    <a:pt x="186" y="5598"/>
                    <a:pt x="251" y="5645"/>
                    <a:pt x="316" y="5673"/>
                  </a:cubicBezTo>
                  <a:cubicBezTo>
                    <a:pt x="391" y="5701"/>
                    <a:pt x="475" y="5719"/>
                    <a:pt x="549" y="5719"/>
                  </a:cubicBezTo>
                  <a:cubicBezTo>
                    <a:pt x="595" y="5728"/>
                    <a:pt x="633" y="5728"/>
                    <a:pt x="670" y="5728"/>
                  </a:cubicBezTo>
                  <a:cubicBezTo>
                    <a:pt x="679" y="5729"/>
                    <a:pt x="689" y="5729"/>
                    <a:pt x="698" y="5729"/>
                  </a:cubicBezTo>
                  <a:cubicBezTo>
                    <a:pt x="911" y="5729"/>
                    <a:pt x="1113" y="5628"/>
                    <a:pt x="1246" y="5468"/>
                  </a:cubicBezTo>
                  <a:cubicBezTo>
                    <a:pt x="1442" y="5245"/>
                    <a:pt x="1600" y="5003"/>
                    <a:pt x="1711" y="4733"/>
                  </a:cubicBezTo>
                  <a:cubicBezTo>
                    <a:pt x="1749" y="4678"/>
                    <a:pt x="1776" y="4622"/>
                    <a:pt x="1804" y="4557"/>
                  </a:cubicBezTo>
                  <a:lnTo>
                    <a:pt x="1869" y="4436"/>
                  </a:lnTo>
                  <a:cubicBezTo>
                    <a:pt x="1916" y="4352"/>
                    <a:pt x="1962" y="4268"/>
                    <a:pt x="2009" y="4185"/>
                  </a:cubicBezTo>
                  <a:cubicBezTo>
                    <a:pt x="2083" y="4045"/>
                    <a:pt x="2148" y="3896"/>
                    <a:pt x="2223" y="3757"/>
                  </a:cubicBezTo>
                  <a:cubicBezTo>
                    <a:pt x="2353" y="3487"/>
                    <a:pt x="2483" y="3199"/>
                    <a:pt x="2613" y="2883"/>
                  </a:cubicBezTo>
                  <a:cubicBezTo>
                    <a:pt x="2734" y="2622"/>
                    <a:pt x="2846" y="2334"/>
                    <a:pt x="2985" y="1999"/>
                  </a:cubicBezTo>
                  <a:cubicBezTo>
                    <a:pt x="3088" y="1720"/>
                    <a:pt x="3218" y="1423"/>
                    <a:pt x="3320" y="1116"/>
                  </a:cubicBezTo>
                  <a:cubicBezTo>
                    <a:pt x="3385" y="967"/>
                    <a:pt x="3432" y="809"/>
                    <a:pt x="3469" y="651"/>
                  </a:cubicBezTo>
                  <a:cubicBezTo>
                    <a:pt x="3506" y="493"/>
                    <a:pt x="3525" y="316"/>
                    <a:pt x="3534" y="149"/>
                  </a:cubicBezTo>
                  <a:cubicBezTo>
                    <a:pt x="3534" y="130"/>
                    <a:pt x="3525" y="112"/>
                    <a:pt x="3515" y="93"/>
                  </a:cubicBezTo>
                  <a:cubicBezTo>
                    <a:pt x="3506" y="84"/>
                    <a:pt x="3506" y="74"/>
                    <a:pt x="3506" y="65"/>
                  </a:cubicBezTo>
                  <a:cubicBezTo>
                    <a:pt x="3498" y="33"/>
                    <a:pt x="3476" y="8"/>
                    <a:pt x="3446" y="8"/>
                  </a:cubicBezTo>
                  <a:cubicBezTo>
                    <a:pt x="3441" y="8"/>
                    <a:pt x="3437" y="8"/>
                    <a:pt x="3432" y="9"/>
                  </a:cubicBezTo>
                  <a:lnTo>
                    <a:pt x="3432" y="0"/>
                  </a:lnTo>
                  <a:close/>
                </a:path>
              </a:pathLst>
            </a:custGeom>
            <a:solidFill>
              <a:srgbClr val="F1C232"/>
            </a:solidFill>
            <a:ln>
              <a:noFill/>
            </a:ln>
          </p:spPr>
          <p:txBody>
            <a:bodyPr spcFirstLastPara="1" wrap="square" lIns="91425" tIns="91425" rIns="91425" bIns="91425" anchor="ctr" anchorCtr="0">
              <a:noAutofit/>
            </a:bodyPr>
            <a:lstStyle/>
            <a:p>
              <a:endParaRPr/>
            </a:p>
          </p:txBody>
        </p:sp>
        <p:sp>
          <p:nvSpPr>
            <p:cNvPr id="2831" name="Google Shape;2831;p70"/>
            <p:cNvSpPr/>
            <p:nvPr/>
          </p:nvSpPr>
          <p:spPr>
            <a:xfrm>
              <a:off x="4485515" y="2063382"/>
              <a:ext cx="110502" cy="178630"/>
            </a:xfrm>
            <a:custGeom>
              <a:avLst/>
              <a:gdLst/>
              <a:ahLst/>
              <a:cxnLst/>
              <a:rect l="l" t="t" r="r" b="b"/>
              <a:pathLst>
                <a:path w="3544" h="5729" extrusionOk="0">
                  <a:moveTo>
                    <a:pt x="3413" y="0"/>
                  </a:moveTo>
                  <a:cubicBezTo>
                    <a:pt x="3227" y="28"/>
                    <a:pt x="3050" y="84"/>
                    <a:pt x="2874" y="158"/>
                  </a:cubicBezTo>
                  <a:cubicBezTo>
                    <a:pt x="2706" y="242"/>
                    <a:pt x="2548" y="353"/>
                    <a:pt x="2409" y="474"/>
                  </a:cubicBezTo>
                  <a:cubicBezTo>
                    <a:pt x="2260" y="605"/>
                    <a:pt x="2120" y="753"/>
                    <a:pt x="2000" y="911"/>
                  </a:cubicBezTo>
                  <a:cubicBezTo>
                    <a:pt x="1869" y="1070"/>
                    <a:pt x="1749" y="1237"/>
                    <a:pt x="1646" y="1414"/>
                  </a:cubicBezTo>
                  <a:cubicBezTo>
                    <a:pt x="1432" y="1776"/>
                    <a:pt x="1246" y="2158"/>
                    <a:pt x="1088" y="2548"/>
                  </a:cubicBezTo>
                  <a:cubicBezTo>
                    <a:pt x="995" y="2762"/>
                    <a:pt x="912" y="2976"/>
                    <a:pt x="828" y="3190"/>
                  </a:cubicBezTo>
                  <a:lnTo>
                    <a:pt x="819" y="3218"/>
                  </a:lnTo>
                  <a:lnTo>
                    <a:pt x="809" y="3246"/>
                  </a:lnTo>
                  <a:cubicBezTo>
                    <a:pt x="763" y="3366"/>
                    <a:pt x="716" y="3478"/>
                    <a:pt x="670" y="3599"/>
                  </a:cubicBezTo>
                  <a:lnTo>
                    <a:pt x="651" y="3636"/>
                  </a:lnTo>
                  <a:cubicBezTo>
                    <a:pt x="623" y="3701"/>
                    <a:pt x="605" y="3757"/>
                    <a:pt x="577" y="3813"/>
                  </a:cubicBezTo>
                  <a:cubicBezTo>
                    <a:pt x="549" y="3869"/>
                    <a:pt x="512" y="3943"/>
                    <a:pt x="484" y="4008"/>
                  </a:cubicBezTo>
                  <a:lnTo>
                    <a:pt x="419" y="4129"/>
                  </a:lnTo>
                  <a:cubicBezTo>
                    <a:pt x="363" y="4231"/>
                    <a:pt x="298" y="4343"/>
                    <a:pt x="242" y="4454"/>
                  </a:cubicBezTo>
                  <a:cubicBezTo>
                    <a:pt x="168" y="4613"/>
                    <a:pt x="103" y="4771"/>
                    <a:pt x="56" y="4929"/>
                  </a:cubicBezTo>
                  <a:cubicBezTo>
                    <a:pt x="10" y="5068"/>
                    <a:pt x="0" y="5226"/>
                    <a:pt x="28" y="5366"/>
                  </a:cubicBezTo>
                  <a:cubicBezTo>
                    <a:pt x="47" y="5431"/>
                    <a:pt x="84" y="5496"/>
                    <a:pt x="130" y="5552"/>
                  </a:cubicBezTo>
                  <a:cubicBezTo>
                    <a:pt x="177" y="5608"/>
                    <a:pt x="242" y="5645"/>
                    <a:pt x="316" y="5673"/>
                  </a:cubicBezTo>
                  <a:cubicBezTo>
                    <a:pt x="391" y="5701"/>
                    <a:pt x="465" y="5719"/>
                    <a:pt x="549" y="5728"/>
                  </a:cubicBezTo>
                  <a:lnTo>
                    <a:pt x="577" y="5728"/>
                  </a:lnTo>
                  <a:cubicBezTo>
                    <a:pt x="623" y="5710"/>
                    <a:pt x="660" y="5691"/>
                    <a:pt x="698" y="5663"/>
                  </a:cubicBezTo>
                  <a:cubicBezTo>
                    <a:pt x="753" y="5617"/>
                    <a:pt x="800" y="5570"/>
                    <a:pt x="846" y="5515"/>
                  </a:cubicBezTo>
                  <a:cubicBezTo>
                    <a:pt x="912" y="5431"/>
                    <a:pt x="967" y="5338"/>
                    <a:pt x="1005" y="5236"/>
                  </a:cubicBezTo>
                  <a:cubicBezTo>
                    <a:pt x="1070" y="5096"/>
                    <a:pt x="1116" y="4938"/>
                    <a:pt x="1144" y="4789"/>
                  </a:cubicBezTo>
                  <a:cubicBezTo>
                    <a:pt x="1181" y="4650"/>
                    <a:pt x="1209" y="4501"/>
                    <a:pt x="1237" y="4306"/>
                  </a:cubicBezTo>
                  <a:lnTo>
                    <a:pt x="1256" y="4129"/>
                  </a:lnTo>
                  <a:lnTo>
                    <a:pt x="1265" y="4064"/>
                  </a:lnTo>
                  <a:cubicBezTo>
                    <a:pt x="1284" y="3952"/>
                    <a:pt x="1302" y="3803"/>
                    <a:pt x="1330" y="3664"/>
                  </a:cubicBezTo>
                  <a:cubicBezTo>
                    <a:pt x="1349" y="3580"/>
                    <a:pt x="1367" y="3506"/>
                    <a:pt x="1386" y="3432"/>
                  </a:cubicBezTo>
                  <a:cubicBezTo>
                    <a:pt x="1404" y="3339"/>
                    <a:pt x="1432" y="3236"/>
                    <a:pt x="1460" y="3134"/>
                  </a:cubicBezTo>
                  <a:cubicBezTo>
                    <a:pt x="1581" y="2715"/>
                    <a:pt x="1730" y="2297"/>
                    <a:pt x="1925" y="1897"/>
                  </a:cubicBezTo>
                  <a:cubicBezTo>
                    <a:pt x="2018" y="1693"/>
                    <a:pt x="2130" y="1488"/>
                    <a:pt x="2260" y="1302"/>
                  </a:cubicBezTo>
                  <a:cubicBezTo>
                    <a:pt x="2372" y="1116"/>
                    <a:pt x="2511" y="939"/>
                    <a:pt x="2660" y="781"/>
                  </a:cubicBezTo>
                  <a:cubicBezTo>
                    <a:pt x="2799" y="623"/>
                    <a:pt x="2957" y="484"/>
                    <a:pt x="3134" y="363"/>
                  </a:cubicBezTo>
                  <a:cubicBezTo>
                    <a:pt x="3227" y="307"/>
                    <a:pt x="3311" y="251"/>
                    <a:pt x="3413" y="205"/>
                  </a:cubicBezTo>
                  <a:cubicBezTo>
                    <a:pt x="3450" y="186"/>
                    <a:pt x="3497" y="167"/>
                    <a:pt x="3543" y="149"/>
                  </a:cubicBezTo>
                  <a:cubicBezTo>
                    <a:pt x="3543" y="130"/>
                    <a:pt x="3534" y="102"/>
                    <a:pt x="3525" y="93"/>
                  </a:cubicBezTo>
                  <a:cubicBezTo>
                    <a:pt x="3525" y="84"/>
                    <a:pt x="3525" y="74"/>
                    <a:pt x="3515" y="65"/>
                  </a:cubicBezTo>
                  <a:cubicBezTo>
                    <a:pt x="3506" y="28"/>
                    <a:pt x="3478" y="0"/>
                    <a:pt x="343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32" name="Google Shape;2832;p70"/>
            <p:cNvSpPr/>
            <p:nvPr/>
          </p:nvSpPr>
          <p:spPr>
            <a:xfrm>
              <a:off x="4717740" y="2235309"/>
              <a:ext cx="55719" cy="32521"/>
            </a:xfrm>
            <a:custGeom>
              <a:avLst/>
              <a:gdLst/>
              <a:ahLst/>
              <a:cxnLst/>
              <a:rect l="l" t="t" r="r" b="b"/>
              <a:pathLst>
                <a:path w="1787" h="1043" extrusionOk="0">
                  <a:moveTo>
                    <a:pt x="410" y="1"/>
                  </a:moveTo>
                  <a:cubicBezTo>
                    <a:pt x="373" y="1"/>
                    <a:pt x="336" y="1"/>
                    <a:pt x="308" y="10"/>
                  </a:cubicBezTo>
                  <a:cubicBezTo>
                    <a:pt x="261" y="19"/>
                    <a:pt x="224" y="28"/>
                    <a:pt x="187" y="47"/>
                  </a:cubicBezTo>
                  <a:cubicBezTo>
                    <a:pt x="113" y="94"/>
                    <a:pt x="57" y="159"/>
                    <a:pt x="29" y="242"/>
                  </a:cubicBezTo>
                  <a:cubicBezTo>
                    <a:pt x="10" y="280"/>
                    <a:pt x="1" y="326"/>
                    <a:pt x="1" y="373"/>
                  </a:cubicBezTo>
                  <a:cubicBezTo>
                    <a:pt x="1" y="428"/>
                    <a:pt x="10" y="475"/>
                    <a:pt x="20" y="531"/>
                  </a:cubicBezTo>
                  <a:cubicBezTo>
                    <a:pt x="38" y="614"/>
                    <a:pt x="85" y="689"/>
                    <a:pt x="131" y="754"/>
                  </a:cubicBezTo>
                  <a:cubicBezTo>
                    <a:pt x="159" y="782"/>
                    <a:pt x="187" y="810"/>
                    <a:pt x="215" y="837"/>
                  </a:cubicBezTo>
                  <a:cubicBezTo>
                    <a:pt x="243" y="865"/>
                    <a:pt x="280" y="893"/>
                    <a:pt x="317" y="912"/>
                  </a:cubicBezTo>
                  <a:cubicBezTo>
                    <a:pt x="345" y="930"/>
                    <a:pt x="392" y="940"/>
                    <a:pt x="429" y="949"/>
                  </a:cubicBezTo>
                  <a:lnTo>
                    <a:pt x="447" y="949"/>
                  </a:lnTo>
                  <a:cubicBezTo>
                    <a:pt x="485" y="949"/>
                    <a:pt x="512" y="949"/>
                    <a:pt x="531" y="930"/>
                  </a:cubicBezTo>
                  <a:cubicBezTo>
                    <a:pt x="587" y="912"/>
                    <a:pt x="624" y="865"/>
                    <a:pt x="643" y="810"/>
                  </a:cubicBezTo>
                  <a:lnTo>
                    <a:pt x="736" y="847"/>
                  </a:lnTo>
                  <a:cubicBezTo>
                    <a:pt x="801" y="875"/>
                    <a:pt x="875" y="912"/>
                    <a:pt x="922" y="930"/>
                  </a:cubicBezTo>
                  <a:cubicBezTo>
                    <a:pt x="977" y="949"/>
                    <a:pt x="1033" y="968"/>
                    <a:pt x="1098" y="977"/>
                  </a:cubicBezTo>
                  <a:cubicBezTo>
                    <a:pt x="1173" y="1005"/>
                    <a:pt x="1256" y="1023"/>
                    <a:pt x="1340" y="1033"/>
                  </a:cubicBezTo>
                  <a:cubicBezTo>
                    <a:pt x="1377" y="1033"/>
                    <a:pt x="1424" y="1042"/>
                    <a:pt x="1461" y="1042"/>
                  </a:cubicBezTo>
                  <a:lnTo>
                    <a:pt x="1470" y="1042"/>
                  </a:lnTo>
                  <a:cubicBezTo>
                    <a:pt x="1507" y="1042"/>
                    <a:pt x="1545" y="1042"/>
                    <a:pt x="1582" y="1033"/>
                  </a:cubicBezTo>
                  <a:cubicBezTo>
                    <a:pt x="1656" y="1023"/>
                    <a:pt x="1721" y="977"/>
                    <a:pt x="1759" y="912"/>
                  </a:cubicBezTo>
                  <a:cubicBezTo>
                    <a:pt x="1777" y="884"/>
                    <a:pt x="1786" y="837"/>
                    <a:pt x="1786" y="800"/>
                  </a:cubicBezTo>
                  <a:cubicBezTo>
                    <a:pt x="1777" y="754"/>
                    <a:pt x="1768" y="717"/>
                    <a:pt x="1749" y="670"/>
                  </a:cubicBezTo>
                  <a:cubicBezTo>
                    <a:pt x="1712" y="605"/>
                    <a:pt x="1656" y="540"/>
                    <a:pt x="1591" y="493"/>
                  </a:cubicBezTo>
                  <a:cubicBezTo>
                    <a:pt x="1517" y="438"/>
                    <a:pt x="1424" y="391"/>
                    <a:pt x="1340" y="345"/>
                  </a:cubicBezTo>
                  <a:cubicBezTo>
                    <a:pt x="1247" y="307"/>
                    <a:pt x="1154" y="270"/>
                    <a:pt x="1070" y="233"/>
                  </a:cubicBezTo>
                  <a:cubicBezTo>
                    <a:pt x="987" y="196"/>
                    <a:pt x="894" y="159"/>
                    <a:pt x="819" y="121"/>
                  </a:cubicBezTo>
                  <a:cubicBezTo>
                    <a:pt x="773" y="103"/>
                    <a:pt x="726" y="75"/>
                    <a:pt x="689" y="47"/>
                  </a:cubicBezTo>
                  <a:cubicBezTo>
                    <a:pt x="671" y="38"/>
                    <a:pt x="661" y="28"/>
                    <a:pt x="643" y="28"/>
                  </a:cubicBezTo>
                  <a:cubicBezTo>
                    <a:pt x="633" y="28"/>
                    <a:pt x="615" y="28"/>
                    <a:pt x="605" y="38"/>
                  </a:cubicBezTo>
                  <a:cubicBezTo>
                    <a:pt x="559" y="19"/>
                    <a:pt x="503" y="10"/>
                    <a:pt x="447" y="10"/>
                  </a:cubicBezTo>
                  <a:lnTo>
                    <a:pt x="410" y="10"/>
                  </a:lnTo>
                  <a:lnTo>
                    <a:pt x="410" y="1"/>
                  </a:lnTo>
                  <a:close/>
                </a:path>
              </a:pathLst>
            </a:custGeom>
            <a:solidFill>
              <a:srgbClr val="F8C29D"/>
            </a:solidFill>
            <a:ln>
              <a:noFill/>
            </a:ln>
          </p:spPr>
          <p:txBody>
            <a:bodyPr spcFirstLastPara="1" wrap="square" lIns="91425" tIns="91425" rIns="91425" bIns="91425" anchor="ctr" anchorCtr="0">
              <a:noAutofit/>
            </a:bodyPr>
            <a:lstStyle/>
            <a:p>
              <a:endParaRPr/>
            </a:p>
          </p:txBody>
        </p:sp>
        <p:sp>
          <p:nvSpPr>
            <p:cNvPr id="2833" name="Google Shape;2833;p70"/>
            <p:cNvSpPr/>
            <p:nvPr/>
          </p:nvSpPr>
          <p:spPr>
            <a:xfrm>
              <a:off x="4750821" y="2257353"/>
              <a:ext cx="18427" cy="7701"/>
            </a:xfrm>
            <a:custGeom>
              <a:avLst/>
              <a:gdLst/>
              <a:ahLst/>
              <a:cxnLst/>
              <a:rect l="l" t="t" r="r" b="b"/>
              <a:pathLst>
                <a:path w="591" h="247" extrusionOk="0">
                  <a:moveTo>
                    <a:pt x="47" y="0"/>
                  </a:moveTo>
                  <a:lnTo>
                    <a:pt x="37" y="10"/>
                  </a:lnTo>
                  <a:lnTo>
                    <a:pt x="19" y="10"/>
                  </a:lnTo>
                  <a:cubicBezTo>
                    <a:pt x="19" y="10"/>
                    <a:pt x="9" y="19"/>
                    <a:pt x="9" y="19"/>
                  </a:cubicBezTo>
                  <a:cubicBezTo>
                    <a:pt x="0" y="38"/>
                    <a:pt x="9" y="56"/>
                    <a:pt x="28" y="56"/>
                  </a:cubicBezTo>
                  <a:cubicBezTo>
                    <a:pt x="102" y="75"/>
                    <a:pt x="167" y="93"/>
                    <a:pt x="242" y="121"/>
                  </a:cubicBezTo>
                  <a:cubicBezTo>
                    <a:pt x="307" y="140"/>
                    <a:pt x="363" y="158"/>
                    <a:pt x="428" y="186"/>
                  </a:cubicBezTo>
                  <a:cubicBezTo>
                    <a:pt x="465" y="205"/>
                    <a:pt x="502" y="223"/>
                    <a:pt x="539" y="242"/>
                  </a:cubicBezTo>
                  <a:cubicBezTo>
                    <a:pt x="544" y="245"/>
                    <a:pt x="549" y="246"/>
                    <a:pt x="553" y="246"/>
                  </a:cubicBezTo>
                  <a:cubicBezTo>
                    <a:pt x="575" y="246"/>
                    <a:pt x="591" y="213"/>
                    <a:pt x="567" y="205"/>
                  </a:cubicBezTo>
                  <a:cubicBezTo>
                    <a:pt x="400" y="112"/>
                    <a:pt x="223" y="38"/>
                    <a:pt x="47" y="0"/>
                  </a:cubicBezTo>
                  <a:close/>
                </a:path>
              </a:pathLst>
            </a:custGeom>
            <a:solidFill>
              <a:srgbClr val="E9B693"/>
            </a:solidFill>
            <a:ln>
              <a:noFill/>
            </a:ln>
          </p:spPr>
          <p:txBody>
            <a:bodyPr spcFirstLastPara="1" wrap="square" lIns="91425" tIns="91425" rIns="91425" bIns="91425" anchor="ctr" anchorCtr="0">
              <a:noAutofit/>
            </a:bodyPr>
            <a:lstStyle/>
            <a:p>
              <a:endParaRPr/>
            </a:p>
          </p:txBody>
        </p:sp>
        <p:sp>
          <p:nvSpPr>
            <p:cNvPr id="2834" name="Google Shape;2834;p70"/>
            <p:cNvSpPr/>
            <p:nvPr/>
          </p:nvSpPr>
          <p:spPr>
            <a:xfrm>
              <a:off x="4755436" y="2250400"/>
              <a:ext cx="16712" cy="9603"/>
            </a:xfrm>
            <a:custGeom>
              <a:avLst/>
              <a:gdLst/>
              <a:ahLst/>
              <a:cxnLst/>
              <a:rect l="l" t="t" r="r" b="b"/>
              <a:pathLst>
                <a:path w="536" h="308" extrusionOk="0">
                  <a:moveTo>
                    <a:pt x="19" y="0"/>
                  </a:moveTo>
                  <a:cubicBezTo>
                    <a:pt x="10" y="9"/>
                    <a:pt x="1" y="9"/>
                    <a:pt x="1" y="19"/>
                  </a:cubicBezTo>
                  <a:cubicBezTo>
                    <a:pt x="1" y="37"/>
                    <a:pt x="1" y="56"/>
                    <a:pt x="19" y="65"/>
                  </a:cubicBezTo>
                  <a:cubicBezTo>
                    <a:pt x="57" y="84"/>
                    <a:pt x="103" y="102"/>
                    <a:pt x="150" y="121"/>
                  </a:cubicBezTo>
                  <a:lnTo>
                    <a:pt x="280" y="177"/>
                  </a:lnTo>
                  <a:cubicBezTo>
                    <a:pt x="308" y="186"/>
                    <a:pt x="345" y="195"/>
                    <a:pt x="373" y="214"/>
                  </a:cubicBezTo>
                  <a:cubicBezTo>
                    <a:pt x="391" y="233"/>
                    <a:pt x="419" y="251"/>
                    <a:pt x="447" y="270"/>
                  </a:cubicBezTo>
                  <a:lnTo>
                    <a:pt x="484" y="298"/>
                  </a:lnTo>
                  <a:cubicBezTo>
                    <a:pt x="489" y="305"/>
                    <a:pt x="495" y="308"/>
                    <a:pt x="501" y="308"/>
                  </a:cubicBezTo>
                  <a:cubicBezTo>
                    <a:pt x="518" y="308"/>
                    <a:pt x="536" y="281"/>
                    <a:pt x="522" y="261"/>
                  </a:cubicBezTo>
                  <a:cubicBezTo>
                    <a:pt x="457" y="205"/>
                    <a:pt x="382" y="149"/>
                    <a:pt x="298" y="102"/>
                  </a:cubicBezTo>
                  <a:cubicBezTo>
                    <a:pt x="261" y="75"/>
                    <a:pt x="215" y="56"/>
                    <a:pt x="168" y="37"/>
                  </a:cubicBezTo>
                  <a:cubicBezTo>
                    <a:pt x="131" y="19"/>
                    <a:pt x="85" y="9"/>
                    <a:pt x="47" y="0"/>
                  </a:cubicBezTo>
                  <a:close/>
                </a:path>
              </a:pathLst>
            </a:custGeom>
            <a:solidFill>
              <a:srgbClr val="E9B693"/>
            </a:solidFill>
            <a:ln>
              <a:noFill/>
            </a:ln>
          </p:spPr>
          <p:txBody>
            <a:bodyPr spcFirstLastPara="1" wrap="square" lIns="91425" tIns="91425" rIns="91425" bIns="91425" anchor="ctr" anchorCtr="0">
              <a:noAutofit/>
            </a:bodyPr>
            <a:lstStyle/>
            <a:p>
              <a:endParaRPr/>
            </a:p>
          </p:txBody>
        </p:sp>
        <p:sp>
          <p:nvSpPr>
            <p:cNvPr id="2835" name="Google Shape;2835;p70"/>
            <p:cNvSpPr/>
            <p:nvPr/>
          </p:nvSpPr>
          <p:spPr>
            <a:xfrm>
              <a:off x="4731677" y="2254173"/>
              <a:ext cx="7078" cy="6766"/>
            </a:xfrm>
            <a:custGeom>
              <a:avLst/>
              <a:gdLst/>
              <a:ahLst/>
              <a:cxnLst/>
              <a:rect l="l" t="t" r="r" b="b"/>
              <a:pathLst>
                <a:path w="227" h="217" extrusionOk="0">
                  <a:moveTo>
                    <a:pt x="38" y="0"/>
                  </a:moveTo>
                  <a:cubicBezTo>
                    <a:pt x="28" y="0"/>
                    <a:pt x="19" y="9"/>
                    <a:pt x="10" y="19"/>
                  </a:cubicBezTo>
                  <a:cubicBezTo>
                    <a:pt x="0" y="37"/>
                    <a:pt x="10" y="56"/>
                    <a:pt x="19" y="65"/>
                  </a:cubicBezTo>
                  <a:lnTo>
                    <a:pt x="56" y="93"/>
                  </a:lnTo>
                  <a:cubicBezTo>
                    <a:pt x="75" y="112"/>
                    <a:pt x="84" y="121"/>
                    <a:pt x="103" y="140"/>
                  </a:cubicBezTo>
                  <a:lnTo>
                    <a:pt x="131" y="177"/>
                  </a:lnTo>
                  <a:lnTo>
                    <a:pt x="131" y="167"/>
                  </a:lnTo>
                  <a:lnTo>
                    <a:pt x="149" y="195"/>
                  </a:lnTo>
                  <a:cubicBezTo>
                    <a:pt x="155" y="210"/>
                    <a:pt x="166" y="217"/>
                    <a:pt x="177" y="217"/>
                  </a:cubicBezTo>
                  <a:cubicBezTo>
                    <a:pt x="201" y="217"/>
                    <a:pt x="227" y="190"/>
                    <a:pt x="214" y="158"/>
                  </a:cubicBezTo>
                  <a:cubicBezTo>
                    <a:pt x="177" y="93"/>
                    <a:pt x="121" y="47"/>
                    <a:pt x="56" y="9"/>
                  </a:cubicBezTo>
                  <a:lnTo>
                    <a:pt x="56" y="0"/>
                  </a:lnTo>
                  <a:close/>
                </a:path>
              </a:pathLst>
            </a:custGeom>
            <a:solidFill>
              <a:srgbClr val="E9B693"/>
            </a:solidFill>
            <a:ln>
              <a:noFill/>
            </a:ln>
          </p:spPr>
          <p:txBody>
            <a:bodyPr spcFirstLastPara="1" wrap="square" lIns="91425" tIns="91425" rIns="91425" bIns="91425" anchor="ctr" anchorCtr="0">
              <a:noAutofit/>
            </a:bodyPr>
            <a:lstStyle/>
            <a:p>
              <a:endParaRPr/>
            </a:p>
          </p:txBody>
        </p:sp>
        <p:sp>
          <p:nvSpPr>
            <p:cNvPr id="2836" name="Google Shape;2836;p70"/>
            <p:cNvSpPr/>
            <p:nvPr/>
          </p:nvSpPr>
          <p:spPr>
            <a:xfrm>
              <a:off x="4640352" y="2066563"/>
              <a:ext cx="106417" cy="180657"/>
            </a:xfrm>
            <a:custGeom>
              <a:avLst/>
              <a:gdLst/>
              <a:ahLst/>
              <a:cxnLst/>
              <a:rect l="l" t="t" r="r" b="b"/>
              <a:pathLst>
                <a:path w="3413" h="5794" extrusionOk="0">
                  <a:moveTo>
                    <a:pt x="112" y="0"/>
                  </a:moveTo>
                  <a:cubicBezTo>
                    <a:pt x="74" y="0"/>
                    <a:pt x="37" y="19"/>
                    <a:pt x="28" y="56"/>
                  </a:cubicBezTo>
                  <a:cubicBezTo>
                    <a:pt x="28" y="65"/>
                    <a:pt x="28" y="75"/>
                    <a:pt x="28" y="84"/>
                  </a:cubicBezTo>
                  <a:cubicBezTo>
                    <a:pt x="9" y="103"/>
                    <a:pt x="0" y="121"/>
                    <a:pt x="9" y="140"/>
                  </a:cubicBezTo>
                  <a:cubicBezTo>
                    <a:pt x="0" y="307"/>
                    <a:pt x="19" y="484"/>
                    <a:pt x="56" y="642"/>
                  </a:cubicBezTo>
                  <a:cubicBezTo>
                    <a:pt x="93" y="800"/>
                    <a:pt x="140" y="958"/>
                    <a:pt x="186" y="1107"/>
                  </a:cubicBezTo>
                  <a:cubicBezTo>
                    <a:pt x="298" y="1423"/>
                    <a:pt x="409" y="1730"/>
                    <a:pt x="512" y="2009"/>
                  </a:cubicBezTo>
                  <a:cubicBezTo>
                    <a:pt x="632" y="2334"/>
                    <a:pt x="744" y="2632"/>
                    <a:pt x="856" y="2902"/>
                  </a:cubicBezTo>
                  <a:cubicBezTo>
                    <a:pt x="986" y="3218"/>
                    <a:pt x="1107" y="3506"/>
                    <a:pt x="1228" y="3776"/>
                  </a:cubicBezTo>
                  <a:cubicBezTo>
                    <a:pt x="1302" y="3925"/>
                    <a:pt x="1367" y="4064"/>
                    <a:pt x="1432" y="4213"/>
                  </a:cubicBezTo>
                  <a:cubicBezTo>
                    <a:pt x="1479" y="4297"/>
                    <a:pt x="1525" y="4380"/>
                    <a:pt x="1562" y="4473"/>
                  </a:cubicBezTo>
                  <a:lnTo>
                    <a:pt x="1627" y="4594"/>
                  </a:lnTo>
                  <a:cubicBezTo>
                    <a:pt x="1655" y="4650"/>
                    <a:pt x="1683" y="4715"/>
                    <a:pt x="1711" y="4780"/>
                  </a:cubicBezTo>
                  <a:cubicBezTo>
                    <a:pt x="1823" y="5041"/>
                    <a:pt x="1981" y="5292"/>
                    <a:pt x="2167" y="5515"/>
                  </a:cubicBezTo>
                  <a:cubicBezTo>
                    <a:pt x="2269" y="5645"/>
                    <a:pt x="2418" y="5738"/>
                    <a:pt x="2585" y="5775"/>
                  </a:cubicBezTo>
                  <a:cubicBezTo>
                    <a:pt x="2632" y="5794"/>
                    <a:pt x="2688" y="5794"/>
                    <a:pt x="2743" y="5794"/>
                  </a:cubicBezTo>
                  <a:lnTo>
                    <a:pt x="2855" y="5794"/>
                  </a:lnTo>
                  <a:cubicBezTo>
                    <a:pt x="2939" y="5785"/>
                    <a:pt x="3013" y="5766"/>
                    <a:pt x="3087" y="5738"/>
                  </a:cubicBezTo>
                  <a:cubicBezTo>
                    <a:pt x="3162" y="5710"/>
                    <a:pt x="3227" y="5673"/>
                    <a:pt x="3283" y="5617"/>
                  </a:cubicBezTo>
                  <a:cubicBezTo>
                    <a:pt x="3329" y="5571"/>
                    <a:pt x="3357" y="5506"/>
                    <a:pt x="3385" y="5440"/>
                  </a:cubicBezTo>
                  <a:cubicBezTo>
                    <a:pt x="3413" y="5301"/>
                    <a:pt x="3413" y="5152"/>
                    <a:pt x="3366" y="5013"/>
                  </a:cubicBezTo>
                  <a:cubicBezTo>
                    <a:pt x="3320" y="4845"/>
                    <a:pt x="3264" y="4687"/>
                    <a:pt x="3190" y="4529"/>
                  </a:cubicBezTo>
                  <a:cubicBezTo>
                    <a:pt x="3143" y="4418"/>
                    <a:pt x="3078" y="4315"/>
                    <a:pt x="3022" y="4194"/>
                  </a:cubicBezTo>
                  <a:lnTo>
                    <a:pt x="2967" y="4083"/>
                  </a:lnTo>
                  <a:cubicBezTo>
                    <a:pt x="2929" y="4008"/>
                    <a:pt x="2892" y="3934"/>
                    <a:pt x="2874" y="3878"/>
                  </a:cubicBezTo>
                  <a:cubicBezTo>
                    <a:pt x="2846" y="3822"/>
                    <a:pt x="2827" y="3767"/>
                    <a:pt x="2799" y="3701"/>
                  </a:cubicBezTo>
                  <a:lnTo>
                    <a:pt x="2790" y="3664"/>
                  </a:lnTo>
                  <a:cubicBezTo>
                    <a:pt x="2743" y="3543"/>
                    <a:pt x="2697" y="3432"/>
                    <a:pt x="2660" y="3311"/>
                  </a:cubicBezTo>
                  <a:cubicBezTo>
                    <a:pt x="2576" y="3078"/>
                    <a:pt x="2483" y="2837"/>
                    <a:pt x="2390" y="2604"/>
                  </a:cubicBezTo>
                  <a:cubicBezTo>
                    <a:pt x="2241" y="2214"/>
                    <a:pt x="2064" y="1832"/>
                    <a:pt x="1860" y="1460"/>
                  </a:cubicBezTo>
                  <a:cubicBezTo>
                    <a:pt x="1758" y="1284"/>
                    <a:pt x="1646" y="1107"/>
                    <a:pt x="1525" y="949"/>
                  </a:cubicBezTo>
                  <a:cubicBezTo>
                    <a:pt x="1404" y="791"/>
                    <a:pt x="1265" y="642"/>
                    <a:pt x="1125" y="503"/>
                  </a:cubicBezTo>
                  <a:cubicBezTo>
                    <a:pt x="986" y="382"/>
                    <a:pt x="828" y="270"/>
                    <a:pt x="660" y="186"/>
                  </a:cubicBezTo>
                  <a:cubicBezTo>
                    <a:pt x="493" y="93"/>
                    <a:pt x="307" y="38"/>
                    <a:pt x="121" y="10"/>
                  </a:cubicBezTo>
                  <a:lnTo>
                    <a:pt x="112" y="10"/>
                  </a:lnTo>
                  <a:lnTo>
                    <a:pt x="112" y="0"/>
                  </a:lnTo>
                  <a:close/>
                </a:path>
              </a:pathLst>
            </a:custGeom>
            <a:solidFill>
              <a:srgbClr val="F1C232"/>
            </a:solidFill>
            <a:ln>
              <a:noFill/>
            </a:ln>
          </p:spPr>
          <p:txBody>
            <a:bodyPr spcFirstLastPara="1" wrap="square" lIns="91425" tIns="91425" rIns="91425" bIns="91425" anchor="ctr" anchorCtr="0">
              <a:noAutofit/>
            </a:bodyPr>
            <a:lstStyle/>
            <a:p>
              <a:endParaRPr/>
            </a:p>
          </p:txBody>
        </p:sp>
        <p:sp>
          <p:nvSpPr>
            <p:cNvPr id="2837" name="Google Shape;2837;p70"/>
            <p:cNvSpPr/>
            <p:nvPr/>
          </p:nvSpPr>
          <p:spPr>
            <a:xfrm>
              <a:off x="4640352" y="2066500"/>
              <a:ext cx="106729" cy="180719"/>
            </a:xfrm>
            <a:custGeom>
              <a:avLst/>
              <a:gdLst/>
              <a:ahLst/>
              <a:cxnLst/>
              <a:rect l="l" t="t" r="r" b="b"/>
              <a:pathLst>
                <a:path w="3423" h="5796" extrusionOk="0">
                  <a:moveTo>
                    <a:pt x="97" y="1"/>
                  </a:moveTo>
                  <a:cubicBezTo>
                    <a:pt x="65" y="1"/>
                    <a:pt x="36" y="27"/>
                    <a:pt x="28" y="67"/>
                  </a:cubicBezTo>
                  <a:cubicBezTo>
                    <a:pt x="28" y="67"/>
                    <a:pt x="28" y="77"/>
                    <a:pt x="19" y="86"/>
                  </a:cubicBezTo>
                  <a:cubicBezTo>
                    <a:pt x="9" y="105"/>
                    <a:pt x="0" y="123"/>
                    <a:pt x="0" y="142"/>
                  </a:cubicBezTo>
                  <a:cubicBezTo>
                    <a:pt x="47" y="160"/>
                    <a:pt x="84" y="179"/>
                    <a:pt x="130" y="207"/>
                  </a:cubicBezTo>
                  <a:cubicBezTo>
                    <a:pt x="223" y="253"/>
                    <a:pt x="316" y="309"/>
                    <a:pt x="400" y="365"/>
                  </a:cubicBezTo>
                  <a:cubicBezTo>
                    <a:pt x="567" y="495"/>
                    <a:pt x="725" y="635"/>
                    <a:pt x="865" y="793"/>
                  </a:cubicBezTo>
                  <a:cubicBezTo>
                    <a:pt x="1014" y="960"/>
                    <a:pt x="1144" y="1137"/>
                    <a:pt x="1255" y="1323"/>
                  </a:cubicBezTo>
                  <a:cubicBezTo>
                    <a:pt x="1376" y="1518"/>
                    <a:pt x="1479" y="1723"/>
                    <a:pt x="1572" y="1927"/>
                  </a:cubicBezTo>
                  <a:cubicBezTo>
                    <a:pt x="1758" y="2336"/>
                    <a:pt x="1897" y="2755"/>
                    <a:pt x="2009" y="3183"/>
                  </a:cubicBezTo>
                  <a:cubicBezTo>
                    <a:pt x="2037" y="3276"/>
                    <a:pt x="2055" y="3378"/>
                    <a:pt x="2074" y="3480"/>
                  </a:cubicBezTo>
                  <a:cubicBezTo>
                    <a:pt x="2092" y="3555"/>
                    <a:pt x="2111" y="3638"/>
                    <a:pt x="2130" y="3713"/>
                  </a:cubicBezTo>
                  <a:cubicBezTo>
                    <a:pt x="2148" y="3852"/>
                    <a:pt x="2167" y="4001"/>
                    <a:pt x="2176" y="4113"/>
                  </a:cubicBezTo>
                  <a:lnTo>
                    <a:pt x="2185" y="4187"/>
                  </a:lnTo>
                  <a:lnTo>
                    <a:pt x="2204" y="4354"/>
                  </a:lnTo>
                  <a:cubicBezTo>
                    <a:pt x="2232" y="4550"/>
                    <a:pt x="2250" y="4699"/>
                    <a:pt x="2278" y="4838"/>
                  </a:cubicBezTo>
                  <a:cubicBezTo>
                    <a:pt x="2306" y="4996"/>
                    <a:pt x="2353" y="5145"/>
                    <a:pt x="2409" y="5294"/>
                  </a:cubicBezTo>
                  <a:cubicBezTo>
                    <a:pt x="2455" y="5396"/>
                    <a:pt x="2502" y="5489"/>
                    <a:pt x="2567" y="5573"/>
                  </a:cubicBezTo>
                  <a:cubicBezTo>
                    <a:pt x="2613" y="5628"/>
                    <a:pt x="2660" y="5684"/>
                    <a:pt x="2715" y="5731"/>
                  </a:cubicBezTo>
                  <a:cubicBezTo>
                    <a:pt x="2743" y="5749"/>
                    <a:pt x="2781" y="5777"/>
                    <a:pt x="2818" y="5796"/>
                  </a:cubicBezTo>
                  <a:lnTo>
                    <a:pt x="2855" y="5796"/>
                  </a:lnTo>
                  <a:cubicBezTo>
                    <a:pt x="2939" y="5787"/>
                    <a:pt x="3013" y="5768"/>
                    <a:pt x="3087" y="5749"/>
                  </a:cubicBezTo>
                  <a:cubicBezTo>
                    <a:pt x="3162" y="5721"/>
                    <a:pt x="3227" y="5675"/>
                    <a:pt x="3283" y="5619"/>
                  </a:cubicBezTo>
                  <a:cubicBezTo>
                    <a:pt x="3329" y="5573"/>
                    <a:pt x="3366" y="5508"/>
                    <a:pt x="3385" y="5442"/>
                  </a:cubicBezTo>
                  <a:cubicBezTo>
                    <a:pt x="3422" y="5303"/>
                    <a:pt x="3413" y="5154"/>
                    <a:pt x="3366" y="5005"/>
                  </a:cubicBezTo>
                  <a:cubicBezTo>
                    <a:pt x="3329" y="4847"/>
                    <a:pt x="3264" y="4680"/>
                    <a:pt x="3190" y="4531"/>
                  </a:cubicBezTo>
                  <a:cubicBezTo>
                    <a:pt x="3143" y="4420"/>
                    <a:pt x="3087" y="4308"/>
                    <a:pt x="3022" y="4196"/>
                  </a:cubicBezTo>
                  <a:lnTo>
                    <a:pt x="2967" y="4075"/>
                  </a:lnTo>
                  <a:cubicBezTo>
                    <a:pt x="2939" y="4010"/>
                    <a:pt x="2901" y="3936"/>
                    <a:pt x="2874" y="3880"/>
                  </a:cubicBezTo>
                  <a:cubicBezTo>
                    <a:pt x="2846" y="3824"/>
                    <a:pt x="2827" y="3759"/>
                    <a:pt x="2808" y="3703"/>
                  </a:cubicBezTo>
                  <a:lnTo>
                    <a:pt x="2790" y="3666"/>
                  </a:lnTo>
                  <a:cubicBezTo>
                    <a:pt x="2743" y="3545"/>
                    <a:pt x="2706" y="3434"/>
                    <a:pt x="2660" y="3304"/>
                  </a:cubicBezTo>
                  <a:lnTo>
                    <a:pt x="2650" y="3276"/>
                  </a:lnTo>
                  <a:lnTo>
                    <a:pt x="2641" y="3248"/>
                  </a:lnTo>
                  <a:cubicBezTo>
                    <a:pt x="2557" y="3034"/>
                    <a:pt x="2483" y="2820"/>
                    <a:pt x="2399" y="2606"/>
                  </a:cubicBezTo>
                  <a:cubicBezTo>
                    <a:pt x="2241" y="2206"/>
                    <a:pt x="2064" y="1825"/>
                    <a:pt x="1860" y="1462"/>
                  </a:cubicBezTo>
                  <a:cubicBezTo>
                    <a:pt x="1758" y="1276"/>
                    <a:pt x="1646" y="1109"/>
                    <a:pt x="1525" y="942"/>
                  </a:cubicBezTo>
                  <a:cubicBezTo>
                    <a:pt x="1404" y="784"/>
                    <a:pt x="1274" y="635"/>
                    <a:pt x="1125" y="505"/>
                  </a:cubicBezTo>
                  <a:cubicBezTo>
                    <a:pt x="986" y="374"/>
                    <a:pt x="828" y="263"/>
                    <a:pt x="660" y="179"/>
                  </a:cubicBezTo>
                  <a:cubicBezTo>
                    <a:pt x="493" y="95"/>
                    <a:pt x="307" y="30"/>
                    <a:pt x="121" y="2"/>
                  </a:cubicBezTo>
                  <a:lnTo>
                    <a:pt x="112" y="2"/>
                  </a:lnTo>
                  <a:cubicBezTo>
                    <a:pt x="107" y="1"/>
                    <a:pt x="102" y="1"/>
                    <a:pt x="9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38" name="Google Shape;2838;p70"/>
            <p:cNvSpPr/>
            <p:nvPr/>
          </p:nvSpPr>
          <p:spPr>
            <a:xfrm>
              <a:off x="4544350" y="2228917"/>
              <a:ext cx="138346" cy="22263"/>
            </a:xfrm>
            <a:custGeom>
              <a:avLst/>
              <a:gdLst/>
              <a:ahLst/>
              <a:cxnLst/>
              <a:rect l="l" t="t" r="r" b="b"/>
              <a:pathLst>
                <a:path w="4437" h="714" extrusionOk="0">
                  <a:moveTo>
                    <a:pt x="47" y="1"/>
                  </a:moveTo>
                  <a:cubicBezTo>
                    <a:pt x="10" y="29"/>
                    <a:pt x="1" y="75"/>
                    <a:pt x="20" y="113"/>
                  </a:cubicBezTo>
                  <a:cubicBezTo>
                    <a:pt x="38" y="122"/>
                    <a:pt x="47" y="140"/>
                    <a:pt x="75" y="140"/>
                  </a:cubicBezTo>
                  <a:cubicBezTo>
                    <a:pt x="559" y="317"/>
                    <a:pt x="1061" y="457"/>
                    <a:pt x="1563" y="568"/>
                  </a:cubicBezTo>
                  <a:cubicBezTo>
                    <a:pt x="1833" y="624"/>
                    <a:pt x="2103" y="661"/>
                    <a:pt x="2382" y="689"/>
                  </a:cubicBezTo>
                  <a:cubicBezTo>
                    <a:pt x="2553" y="707"/>
                    <a:pt x="2724" y="713"/>
                    <a:pt x="2895" y="713"/>
                  </a:cubicBezTo>
                  <a:cubicBezTo>
                    <a:pt x="2993" y="713"/>
                    <a:pt x="3092" y="711"/>
                    <a:pt x="3191" y="708"/>
                  </a:cubicBezTo>
                  <a:cubicBezTo>
                    <a:pt x="3405" y="689"/>
                    <a:pt x="3609" y="661"/>
                    <a:pt x="3814" y="615"/>
                  </a:cubicBezTo>
                  <a:cubicBezTo>
                    <a:pt x="4018" y="568"/>
                    <a:pt x="4214" y="494"/>
                    <a:pt x="4400" y="410"/>
                  </a:cubicBezTo>
                  <a:cubicBezTo>
                    <a:pt x="4409" y="401"/>
                    <a:pt x="4418" y="392"/>
                    <a:pt x="4418" y="382"/>
                  </a:cubicBezTo>
                  <a:cubicBezTo>
                    <a:pt x="4427" y="364"/>
                    <a:pt x="4437" y="336"/>
                    <a:pt x="4427" y="317"/>
                  </a:cubicBezTo>
                  <a:cubicBezTo>
                    <a:pt x="4427" y="317"/>
                    <a:pt x="4418" y="308"/>
                    <a:pt x="4418" y="299"/>
                  </a:cubicBezTo>
                  <a:lnTo>
                    <a:pt x="4316" y="271"/>
                  </a:lnTo>
                  <a:cubicBezTo>
                    <a:pt x="3935" y="336"/>
                    <a:pt x="3544" y="373"/>
                    <a:pt x="3144" y="392"/>
                  </a:cubicBezTo>
                  <a:lnTo>
                    <a:pt x="3014" y="364"/>
                  </a:lnTo>
                  <a:cubicBezTo>
                    <a:pt x="3070" y="364"/>
                    <a:pt x="3126" y="354"/>
                    <a:pt x="3191" y="345"/>
                  </a:cubicBezTo>
                  <a:cubicBezTo>
                    <a:pt x="3237" y="345"/>
                    <a:pt x="3274" y="308"/>
                    <a:pt x="3265" y="261"/>
                  </a:cubicBezTo>
                  <a:cubicBezTo>
                    <a:pt x="3339" y="252"/>
                    <a:pt x="3414" y="243"/>
                    <a:pt x="3479" y="233"/>
                  </a:cubicBezTo>
                  <a:cubicBezTo>
                    <a:pt x="3498" y="224"/>
                    <a:pt x="3516" y="215"/>
                    <a:pt x="3535" y="206"/>
                  </a:cubicBezTo>
                  <a:cubicBezTo>
                    <a:pt x="3544" y="187"/>
                    <a:pt x="3553" y="168"/>
                    <a:pt x="3553" y="150"/>
                  </a:cubicBezTo>
                  <a:cubicBezTo>
                    <a:pt x="3553" y="131"/>
                    <a:pt x="3544" y="113"/>
                    <a:pt x="3535" y="103"/>
                  </a:cubicBezTo>
                  <a:cubicBezTo>
                    <a:pt x="3395" y="122"/>
                    <a:pt x="3265" y="131"/>
                    <a:pt x="3135" y="140"/>
                  </a:cubicBezTo>
                  <a:cubicBezTo>
                    <a:pt x="3126" y="168"/>
                    <a:pt x="3098" y="178"/>
                    <a:pt x="3070" y="187"/>
                  </a:cubicBezTo>
                  <a:cubicBezTo>
                    <a:pt x="2940" y="201"/>
                    <a:pt x="2816" y="209"/>
                    <a:pt x="2689" y="209"/>
                  </a:cubicBezTo>
                  <a:cubicBezTo>
                    <a:pt x="2643" y="209"/>
                    <a:pt x="2596" y="208"/>
                    <a:pt x="2549" y="206"/>
                  </a:cubicBezTo>
                  <a:cubicBezTo>
                    <a:pt x="2298" y="206"/>
                    <a:pt x="2047" y="178"/>
                    <a:pt x="1805" y="140"/>
                  </a:cubicBezTo>
                  <a:cubicBezTo>
                    <a:pt x="1684" y="122"/>
                    <a:pt x="1563" y="113"/>
                    <a:pt x="1442" y="94"/>
                  </a:cubicBezTo>
                  <a:cubicBezTo>
                    <a:pt x="1442" y="103"/>
                    <a:pt x="1442" y="113"/>
                    <a:pt x="1442" y="122"/>
                  </a:cubicBezTo>
                  <a:lnTo>
                    <a:pt x="1424" y="122"/>
                  </a:lnTo>
                  <a:cubicBezTo>
                    <a:pt x="1387" y="122"/>
                    <a:pt x="1359" y="150"/>
                    <a:pt x="1349" y="187"/>
                  </a:cubicBezTo>
                  <a:lnTo>
                    <a:pt x="1349" y="196"/>
                  </a:lnTo>
                  <a:lnTo>
                    <a:pt x="1228" y="159"/>
                  </a:lnTo>
                  <a:cubicBezTo>
                    <a:pt x="1222" y="158"/>
                    <a:pt x="1216" y="157"/>
                    <a:pt x="1211" y="157"/>
                  </a:cubicBezTo>
                  <a:cubicBezTo>
                    <a:pt x="1173" y="157"/>
                    <a:pt x="1144" y="183"/>
                    <a:pt x="1136" y="215"/>
                  </a:cubicBezTo>
                  <a:cubicBezTo>
                    <a:pt x="1126" y="233"/>
                    <a:pt x="1136" y="261"/>
                    <a:pt x="1145" y="271"/>
                  </a:cubicBezTo>
                  <a:cubicBezTo>
                    <a:pt x="1154" y="289"/>
                    <a:pt x="1173" y="299"/>
                    <a:pt x="1191" y="308"/>
                  </a:cubicBezTo>
                  <a:cubicBezTo>
                    <a:pt x="1742" y="473"/>
                    <a:pt x="2312" y="558"/>
                    <a:pt x="2885" y="558"/>
                  </a:cubicBezTo>
                  <a:cubicBezTo>
                    <a:pt x="2990" y="558"/>
                    <a:pt x="3095" y="555"/>
                    <a:pt x="3200" y="550"/>
                  </a:cubicBezTo>
                  <a:cubicBezTo>
                    <a:pt x="3209" y="550"/>
                    <a:pt x="3228" y="550"/>
                    <a:pt x="3237" y="540"/>
                  </a:cubicBezTo>
                  <a:cubicBezTo>
                    <a:pt x="3330" y="540"/>
                    <a:pt x="3423" y="531"/>
                    <a:pt x="3525" y="522"/>
                  </a:cubicBezTo>
                  <a:lnTo>
                    <a:pt x="3525" y="522"/>
                  </a:lnTo>
                  <a:cubicBezTo>
                    <a:pt x="3313" y="555"/>
                    <a:pt x="3101" y="572"/>
                    <a:pt x="2889" y="572"/>
                  </a:cubicBezTo>
                  <a:cubicBezTo>
                    <a:pt x="2748" y="572"/>
                    <a:pt x="2607" y="565"/>
                    <a:pt x="2465" y="550"/>
                  </a:cubicBezTo>
                  <a:cubicBezTo>
                    <a:pt x="2056" y="512"/>
                    <a:pt x="1647" y="447"/>
                    <a:pt x="1247" y="345"/>
                  </a:cubicBezTo>
                  <a:cubicBezTo>
                    <a:pt x="866" y="252"/>
                    <a:pt x="485" y="131"/>
                    <a:pt x="113" y="1"/>
                  </a:cubicBezTo>
                  <a:lnTo>
                    <a:pt x="103" y="1"/>
                  </a:lnTo>
                  <a:cubicBezTo>
                    <a:pt x="85" y="1"/>
                    <a:pt x="66" y="1"/>
                    <a:pt x="57" y="10"/>
                  </a:cubicBezTo>
                  <a:lnTo>
                    <a:pt x="47" y="1"/>
                  </a:lnTo>
                  <a:close/>
                </a:path>
              </a:pathLst>
            </a:custGeom>
            <a:solidFill>
              <a:srgbClr val="CFA763"/>
            </a:solidFill>
            <a:ln>
              <a:noFill/>
            </a:ln>
          </p:spPr>
          <p:txBody>
            <a:bodyPr spcFirstLastPara="1" wrap="square" lIns="91425" tIns="91425" rIns="91425" bIns="91425" anchor="ctr" anchorCtr="0">
              <a:noAutofit/>
            </a:bodyPr>
            <a:lstStyle/>
            <a:p>
              <a:endParaRPr/>
            </a:p>
          </p:txBody>
        </p:sp>
        <p:sp>
          <p:nvSpPr>
            <p:cNvPr id="2839" name="Google Shape;2839;p70"/>
            <p:cNvSpPr/>
            <p:nvPr/>
          </p:nvSpPr>
          <p:spPr>
            <a:xfrm>
              <a:off x="4583793" y="2235901"/>
              <a:ext cx="63233" cy="19300"/>
            </a:xfrm>
            <a:custGeom>
              <a:avLst/>
              <a:gdLst/>
              <a:ahLst/>
              <a:cxnLst/>
              <a:rect l="l" t="t" r="r" b="b"/>
              <a:pathLst>
                <a:path w="2028" h="619" extrusionOk="0">
                  <a:moveTo>
                    <a:pt x="205" y="205"/>
                  </a:moveTo>
                  <a:cubicBezTo>
                    <a:pt x="484" y="261"/>
                    <a:pt x="773" y="279"/>
                    <a:pt x="1052" y="316"/>
                  </a:cubicBezTo>
                  <a:lnTo>
                    <a:pt x="819" y="316"/>
                  </a:lnTo>
                  <a:cubicBezTo>
                    <a:pt x="614" y="298"/>
                    <a:pt x="401" y="261"/>
                    <a:pt x="205" y="205"/>
                  </a:cubicBezTo>
                  <a:close/>
                  <a:moveTo>
                    <a:pt x="1916" y="0"/>
                  </a:moveTo>
                  <a:lnTo>
                    <a:pt x="1926" y="9"/>
                  </a:lnTo>
                  <a:cubicBezTo>
                    <a:pt x="1879" y="19"/>
                    <a:pt x="1833" y="28"/>
                    <a:pt x="1795" y="37"/>
                  </a:cubicBezTo>
                  <a:lnTo>
                    <a:pt x="1777" y="37"/>
                  </a:lnTo>
                  <a:cubicBezTo>
                    <a:pt x="1571" y="76"/>
                    <a:pt x="1364" y="90"/>
                    <a:pt x="1156" y="90"/>
                  </a:cubicBezTo>
                  <a:cubicBezTo>
                    <a:pt x="819" y="90"/>
                    <a:pt x="480" y="55"/>
                    <a:pt x="140" y="37"/>
                  </a:cubicBezTo>
                  <a:cubicBezTo>
                    <a:pt x="103" y="37"/>
                    <a:pt x="75" y="65"/>
                    <a:pt x="66" y="102"/>
                  </a:cubicBezTo>
                  <a:cubicBezTo>
                    <a:pt x="135" y="137"/>
                    <a:pt x="100" y="235"/>
                    <a:pt x="28" y="235"/>
                  </a:cubicBezTo>
                  <a:cubicBezTo>
                    <a:pt x="22" y="235"/>
                    <a:pt x="16" y="234"/>
                    <a:pt x="10" y="233"/>
                  </a:cubicBezTo>
                  <a:lnTo>
                    <a:pt x="10" y="233"/>
                  </a:lnTo>
                  <a:cubicBezTo>
                    <a:pt x="10" y="251"/>
                    <a:pt x="10" y="279"/>
                    <a:pt x="29" y="298"/>
                  </a:cubicBezTo>
                  <a:cubicBezTo>
                    <a:pt x="19" y="298"/>
                    <a:pt x="10" y="307"/>
                    <a:pt x="10" y="326"/>
                  </a:cubicBezTo>
                  <a:cubicBezTo>
                    <a:pt x="1" y="363"/>
                    <a:pt x="29" y="400"/>
                    <a:pt x="66" y="409"/>
                  </a:cubicBezTo>
                  <a:cubicBezTo>
                    <a:pt x="363" y="502"/>
                    <a:pt x="670" y="558"/>
                    <a:pt x="968" y="595"/>
                  </a:cubicBezTo>
                  <a:cubicBezTo>
                    <a:pt x="1100" y="611"/>
                    <a:pt x="1230" y="618"/>
                    <a:pt x="1360" y="618"/>
                  </a:cubicBezTo>
                  <a:cubicBezTo>
                    <a:pt x="1540" y="618"/>
                    <a:pt x="1719" y="604"/>
                    <a:pt x="1898" y="577"/>
                  </a:cubicBezTo>
                  <a:cubicBezTo>
                    <a:pt x="1916" y="577"/>
                    <a:pt x="1926" y="567"/>
                    <a:pt x="1935" y="567"/>
                  </a:cubicBezTo>
                  <a:cubicBezTo>
                    <a:pt x="1954" y="549"/>
                    <a:pt x="1972" y="540"/>
                    <a:pt x="1972" y="512"/>
                  </a:cubicBezTo>
                  <a:cubicBezTo>
                    <a:pt x="1972" y="493"/>
                    <a:pt x="1972" y="474"/>
                    <a:pt x="1963" y="456"/>
                  </a:cubicBezTo>
                  <a:lnTo>
                    <a:pt x="1944" y="437"/>
                  </a:lnTo>
                  <a:cubicBezTo>
                    <a:pt x="1944" y="428"/>
                    <a:pt x="1944" y="419"/>
                    <a:pt x="1944" y="419"/>
                  </a:cubicBezTo>
                  <a:cubicBezTo>
                    <a:pt x="1944" y="372"/>
                    <a:pt x="1907" y="344"/>
                    <a:pt x="1861" y="344"/>
                  </a:cubicBezTo>
                  <a:lnTo>
                    <a:pt x="1693" y="344"/>
                  </a:lnTo>
                  <a:cubicBezTo>
                    <a:pt x="1693" y="335"/>
                    <a:pt x="1684" y="326"/>
                    <a:pt x="1684" y="316"/>
                  </a:cubicBezTo>
                  <a:cubicBezTo>
                    <a:pt x="1675" y="298"/>
                    <a:pt x="1656" y="288"/>
                    <a:pt x="1637" y="288"/>
                  </a:cubicBezTo>
                  <a:cubicBezTo>
                    <a:pt x="1563" y="261"/>
                    <a:pt x="1498" y="242"/>
                    <a:pt x="1423" y="233"/>
                  </a:cubicBezTo>
                  <a:cubicBezTo>
                    <a:pt x="1609" y="214"/>
                    <a:pt x="1786" y="186"/>
                    <a:pt x="1963" y="149"/>
                  </a:cubicBezTo>
                  <a:cubicBezTo>
                    <a:pt x="2009" y="130"/>
                    <a:pt x="2028" y="93"/>
                    <a:pt x="2019" y="47"/>
                  </a:cubicBezTo>
                  <a:cubicBezTo>
                    <a:pt x="2000" y="19"/>
                    <a:pt x="1972" y="0"/>
                    <a:pt x="1944" y="0"/>
                  </a:cubicBezTo>
                  <a:close/>
                </a:path>
              </a:pathLst>
            </a:custGeom>
            <a:solidFill>
              <a:srgbClr val="CFA763"/>
            </a:solidFill>
            <a:ln>
              <a:noFill/>
            </a:ln>
          </p:spPr>
          <p:txBody>
            <a:bodyPr spcFirstLastPara="1" wrap="square" lIns="91425" tIns="91425" rIns="91425" bIns="91425" anchor="ctr" anchorCtr="0">
              <a:noAutofit/>
            </a:bodyPr>
            <a:lstStyle/>
            <a:p>
              <a:endParaRPr/>
            </a:p>
          </p:txBody>
        </p:sp>
        <p:sp>
          <p:nvSpPr>
            <p:cNvPr id="2840" name="Google Shape;2840;p70"/>
            <p:cNvSpPr/>
            <p:nvPr/>
          </p:nvSpPr>
          <p:spPr>
            <a:xfrm>
              <a:off x="4531317" y="2063382"/>
              <a:ext cx="166751" cy="178630"/>
            </a:xfrm>
            <a:custGeom>
              <a:avLst/>
              <a:gdLst/>
              <a:ahLst/>
              <a:cxnLst/>
              <a:rect l="l" t="t" r="r" b="b"/>
              <a:pathLst>
                <a:path w="5348" h="5729" extrusionOk="0">
                  <a:moveTo>
                    <a:pt x="1200" y="5031"/>
                  </a:moveTo>
                  <a:lnTo>
                    <a:pt x="1293" y="5040"/>
                  </a:lnTo>
                  <a:lnTo>
                    <a:pt x="1256" y="5040"/>
                  </a:lnTo>
                  <a:lnTo>
                    <a:pt x="1200" y="5031"/>
                  </a:lnTo>
                  <a:close/>
                  <a:moveTo>
                    <a:pt x="1991" y="0"/>
                  </a:moveTo>
                  <a:cubicBezTo>
                    <a:pt x="1972" y="0"/>
                    <a:pt x="1953" y="0"/>
                    <a:pt x="1944" y="9"/>
                  </a:cubicBezTo>
                  <a:cubicBezTo>
                    <a:pt x="1758" y="149"/>
                    <a:pt x="1581" y="298"/>
                    <a:pt x="1433" y="474"/>
                  </a:cubicBezTo>
                  <a:cubicBezTo>
                    <a:pt x="1275" y="660"/>
                    <a:pt x="1135" y="856"/>
                    <a:pt x="1014" y="1060"/>
                  </a:cubicBezTo>
                  <a:cubicBezTo>
                    <a:pt x="884" y="1274"/>
                    <a:pt x="772" y="1497"/>
                    <a:pt x="679" y="1730"/>
                  </a:cubicBezTo>
                  <a:cubicBezTo>
                    <a:pt x="577" y="1962"/>
                    <a:pt x="493" y="2195"/>
                    <a:pt x="419" y="2427"/>
                  </a:cubicBezTo>
                  <a:cubicBezTo>
                    <a:pt x="326" y="2734"/>
                    <a:pt x="252" y="3041"/>
                    <a:pt x="187" y="3357"/>
                  </a:cubicBezTo>
                  <a:cubicBezTo>
                    <a:pt x="149" y="3552"/>
                    <a:pt x="112" y="3738"/>
                    <a:pt x="94" y="3934"/>
                  </a:cubicBezTo>
                  <a:cubicBezTo>
                    <a:pt x="75" y="4055"/>
                    <a:pt x="56" y="4194"/>
                    <a:pt x="47" y="4324"/>
                  </a:cubicBezTo>
                  <a:cubicBezTo>
                    <a:pt x="47" y="4334"/>
                    <a:pt x="38" y="4343"/>
                    <a:pt x="38" y="4361"/>
                  </a:cubicBezTo>
                  <a:cubicBezTo>
                    <a:pt x="19" y="4613"/>
                    <a:pt x="1" y="4836"/>
                    <a:pt x="1" y="5040"/>
                  </a:cubicBezTo>
                  <a:cubicBezTo>
                    <a:pt x="66" y="5040"/>
                    <a:pt x="121" y="5040"/>
                    <a:pt x="177" y="5031"/>
                  </a:cubicBezTo>
                  <a:lnTo>
                    <a:pt x="475" y="5031"/>
                  </a:lnTo>
                  <a:cubicBezTo>
                    <a:pt x="475" y="5050"/>
                    <a:pt x="493" y="5059"/>
                    <a:pt x="512" y="5068"/>
                  </a:cubicBezTo>
                  <a:cubicBezTo>
                    <a:pt x="1061" y="5263"/>
                    <a:pt x="1628" y="5394"/>
                    <a:pt x="2214" y="5449"/>
                  </a:cubicBezTo>
                  <a:cubicBezTo>
                    <a:pt x="2456" y="5496"/>
                    <a:pt x="2707" y="5515"/>
                    <a:pt x="2958" y="5515"/>
                  </a:cubicBezTo>
                  <a:cubicBezTo>
                    <a:pt x="3005" y="5517"/>
                    <a:pt x="3052" y="5518"/>
                    <a:pt x="3100" y="5518"/>
                  </a:cubicBezTo>
                  <a:cubicBezTo>
                    <a:pt x="3228" y="5518"/>
                    <a:pt x="3356" y="5510"/>
                    <a:pt x="3478" y="5496"/>
                  </a:cubicBezTo>
                  <a:cubicBezTo>
                    <a:pt x="3506" y="5496"/>
                    <a:pt x="3534" y="5477"/>
                    <a:pt x="3544" y="5449"/>
                  </a:cubicBezTo>
                  <a:cubicBezTo>
                    <a:pt x="3692" y="5440"/>
                    <a:pt x="3850" y="5422"/>
                    <a:pt x="4009" y="5403"/>
                  </a:cubicBezTo>
                  <a:cubicBezTo>
                    <a:pt x="4408" y="5496"/>
                    <a:pt x="4808" y="5608"/>
                    <a:pt x="5180" y="5728"/>
                  </a:cubicBezTo>
                  <a:cubicBezTo>
                    <a:pt x="5208" y="5710"/>
                    <a:pt x="5227" y="5691"/>
                    <a:pt x="5245" y="5673"/>
                  </a:cubicBezTo>
                  <a:cubicBezTo>
                    <a:pt x="5255" y="5663"/>
                    <a:pt x="5264" y="5654"/>
                    <a:pt x="5264" y="5645"/>
                  </a:cubicBezTo>
                  <a:cubicBezTo>
                    <a:pt x="5273" y="5635"/>
                    <a:pt x="5283" y="5617"/>
                    <a:pt x="5283" y="5608"/>
                  </a:cubicBezTo>
                  <a:cubicBezTo>
                    <a:pt x="5292" y="5589"/>
                    <a:pt x="5301" y="5580"/>
                    <a:pt x="5301" y="5561"/>
                  </a:cubicBezTo>
                  <a:lnTo>
                    <a:pt x="5301" y="5505"/>
                  </a:lnTo>
                  <a:lnTo>
                    <a:pt x="5320" y="5449"/>
                  </a:lnTo>
                  <a:cubicBezTo>
                    <a:pt x="5320" y="5440"/>
                    <a:pt x="5320" y="5431"/>
                    <a:pt x="5320" y="5431"/>
                  </a:cubicBezTo>
                  <a:cubicBezTo>
                    <a:pt x="5338" y="5236"/>
                    <a:pt x="5348" y="5050"/>
                    <a:pt x="5329" y="4864"/>
                  </a:cubicBezTo>
                  <a:cubicBezTo>
                    <a:pt x="5329" y="4622"/>
                    <a:pt x="5320" y="4371"/>
                    <a:pt x="5292" y="4138"/>
                  </a:cubicBezTo>
                  <a:cubicBezTo>
                    <a:pt x="5292" y="4129"/>
                    <a:pt x="5292" y="4120"/>
                    <a:pt x="5283" y="4110"/>
                  </a:cubicBezTo>
                  <a:lnTo>
                    <a:pt x="5283" y="4073"/>
                  </a:lnTo>
                  <a:lnTo>
                    <a:pt x="5283" y="4036"/>
                  </a:lnTo>
                  <a:lnTo>
                    <a:pt x="5283" y="4017"/>
                  </a:lnTo>
                  <a:cubicBezTo>
                    <a:pt x="5283" y="3971"/>
                    <a:pt x="5283" y="3924"/>
                    <a:pt x="5273" y="3878"/>
                  </a:cubicBezTo>
                  <a:cubicBezTo>
                    <a:pt x="5245" y="3562"/>
                    <a:pt x="5199" y="3255"/>
                    <a:pt x="5143" y="2939"/>
                  </a:cubicBezTo>
                  <a:cubicBezTo>
                    <a:pt x="5078" y="2632"/>
                    <a:pt x="4994" y="2325"/>
                    <a:pt x="4892" y="2027"/>
                  </a:cubicBezTo>
                  <a:cubicBezTo>
                    <a:pt x="4864" y="1944"/>
                    <a:pt x="4836" y="1860"/>
                    <a:pt x="4799" y="1776"/>
                  </a:cubicBezTo>
                  <a:lnTo>
                    <a:pt x="4771" y="1702"/>
                  </a:lnTo>
                  <a:cubicBezTo>
                    <a:pt x="4734" y="1609"/>
                    <a:pt x="4706" y="1516"/>
                    <a:pt x="4669" y="1423"/>
                  </a:cubicBezTo>
                  <a:cubicBezTo>
                    <a:pt x="4566" y="1144"/>
                    <a:pt x="4436" y="884"/>
                    <a:pt x="4278" y="632"/>
                  </a:cubicBezTo>
                  <a:cubicBezTo>
                    <a:pt x="4102" y="353"/>
                    <a:pt x="3916" y="177"/>
                    <a:pt x="3702" y="102"/>
                  </a:cubicBezTo>
                  <a:lnTo>
                    <a:pt x="3655" y="102"/>
                  </a:lnTo>
                  <a:cubicBezTo>
                    <a:pt x="3646" y="93"/>
                    <a:pt x="3637" y="93"/>
                    <a:pt x="3627" y="93"/>
                  </a:cubicBezTo>
                  <a:lnTo>
                    <a:pt x="3609" y="93"/>
                  </a:lnTo>
                  <a:cubicBezTo>
                    <a:pt x="3590" y="102"/>
                    <a:pt x="3571" y="112"/>
                    <a:pt x="3553" y="130"/>
                  </a:cubicBezTo>
                  <a:lnTo>
                    <a:pt x="3544" y="149"/>
                  </a:lnTo>
                  <a:cubicBezTo>
                    <a:pt x="3525" y="177"/>
                    <a:pt x="3497" y="195"/>
                    <a:pt x="3469" y="223"/>
                  </a:cubicBezTo>
                  <a:cubicBezTo>
                    <a:pt x="3423" y="260"/>
                    <a:pt x="3376" y="279"/>
                    <a:pt x="3320" y="307"/>
                  </a:cubicBezTo>
                  <a:cubicBezTo>
                    <a:pt x="3246" y="335"/>
                    <a:pt x="3162" y="353"/>
                    <a:pt x="3079" y="363"/>
                  </a:cubicBezTo>
                  <a:lnTo>
                    <a:pt x="3069" y="363"/>
                  </a:lnTo>
                  <a:cubicBezTo>
                    <a:pt x="3023" y="363"/>
                    <a:pt x="2967" y="372"/>
                    <a:pt x="2911" y="372"/>
                  </a:cubicBezTo>
                  <a:cubicBezTo>
                    <a:pt x="2725" y="372"/>
                    <a:pt x="2539" y="335"/>
                    <a:pt x="2372" y="260"/>
                  </a:cubicBezTo>
                  <a:cubicBezTo>
                    <a:pt x="2297" y="233"/>
                    <a:pt x="2232" y="186"/>
                    <a:pt x="2177" y="149"/>
                  </a:cubicBezTo>
                  <a:cubicBezTo>
                    <a:pt x="2139" y="121"/>
                    <a:pt x="2111" y="84"/>
                    <a:pt x="2084" y="56"/>
                  </a:cubicBezTo>
                  <a:cubicBezTo>
                    <a:pt x="2074" y="28"/>
                    <a:pt x="2056" y="19"/>
                    <a:pt x="2028" y="9"/>
                  </a:cubicBezTo>
                  <a:lnTo>
                    <a:pt x="2009" y="9"/>
                  </a:lnTo>
                  <a:lnTo>
                    <a:pt x="200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41" name="Google Shape;2841;p70"/>
            <p:cNvSpPr/>
            <p:nvPr/>
          </p:nvSpPr>
          <p:spPr>
            <a:xfrm>
              <a:off x="4594518" y="2063382"/>
              <a:ext cx="52226" cy="14436"/>
            </a:xfrm>
            <a:custGeom>
              <a:avLst/>
              <a:gdLst/>
              <a:ahLst/>
              <a:cxnLst/>
              <a:rect l="l" t="t" r="r" b="b"/>
              <a:pathLst>
                <a:path w="1675" h="463" extrusionOk="0">
                  <a:moveTo>
                    <a:pt x="38" y="0"/>
                  </a:moveTo>
                  <a:cubicBezTo>
                    <a:pt x="29" y="0"/>
                    <a:pt x="19" y="9"/>
                    <a:pt x="19" y="9"/>
                  </a:cubicBezTo>
                  <a:cubicBezTo>
                    <a:pt x="1" y="19"/>
                    <a:pt x="1" y="37"/>
                    <a:pt x="19" y="47"/>
                  </a:cubicBezTo>
                  <a:cubicBezTo>
                    <a:pt x="112" y="158"/>
                    <a:pt x="233" y="251"/>
                    <a:pt x="363" y="326"/>
                  </a:cubicBezTo>
                  <a:cubicBezTo>
                    <a:pt x="494" y="400"/>
                    <a:pt x="642" y="437"/>
                    <a:pt x="791" y="456"/>
                  </a:cubicBezTo>
                  <a:cubicBezTo>
                    <a:pt x="832" y="461"/>
                    <a:pt x="872" y="463"/>
                    <a:pt x="912" y="463"/>
                  </a:cubicBezTo>
                  <a:cubicBezTo>
                    <a:pt x="1026" y="463"/>
                    <a:pt x="1137" y="444"/>
                    <a:pt x="1247" y="409"/>
                  </a:cubicBezTo>
                  <a:cubicBezTo>
                    <a:pt x="1321" y="381"/>
                    <a:pt x="1396" y="353"/>
                    <a:pt x="1461" y="307"/>
                  </a:cubicBezTo>
                  <a:cubicBezTo>
                    <a:pt x="1498" y="279"/>
                    <a:pt x="1526" y="251"/>
                    <a:pt x="1563" y="223"/>
                  </a:cubicBezTo>
                  <a:cubicBezTo>
                    <a:pt x="1600" y="195"/>
                    <a:pt x="1628" y="158"/>
                    <a:pt x="1656" y="112"/>
                  </a:cubicBezTo>
                  <a:cubicBezTo>
                    <a:pt x="1675" y="84"/>
                    <a:pt x="1665" y="56"/>
                    <a:pt x="1647" y="37"/>
                  </a:cubicBezTo>
                  <a:cubicBezTo>
                    <a:pt x="1637" y="33"/>
                    <a:pt x="1626" y="30"/>
                    <a:pt x="1614" y="30"/>
                  </a:cubicBezTo>
                  <a:cubicBezTo>
                    <a:pt x="1603" y="30"/>
                    <a:pt x="1591" y="33"/>
                    <a:pt x="1582" y="37"/>
                  </a:cubicBezTo>
                  <a:cubicBezTo>
                    <a:pt x="1535" y="74"/>
                    <a:pt x="1498" y="112"/>
                    <a:pt x="1461" y="149"/>
                  </a:cubicBezTo>
                  <a:cubicBezTo>
                    <a:pt x="1433" y="167"/>
                    <a:pt x="1405" y="186"/>
                    <a:pt x="1377" y="205"/>
                  </a:cubicBezTo>
                  <a:cubicBezTo>
                    <a:pt x="1349" y="214"/>
                    <a:pt x="1321" y="233"/>
                    <a:pt x="1293" y="242"/>
                  </a:cubicBezTo>
                  <a:cubicBezTo>
                    <a:pt x="1155" y="303"/>
                    <a:pt x="1003" y="340"/>
                    <a:pt x="850" y="340"/>
                  </a:cubicBezTo>
                  <a:cubicBezTo>
                    <a:pt x="818" y="340"/>
                    <a:pt x="786" y="338"/>
                    <a:pt x="754" y="335"/>
                  </a:cubicBezTo>
                  <a:cubicBezTo>
                    <a:pt x="642" y="326"/>
                    <a:pt x="531" y="298"/>
                    <a:pt x="429" y="260"/>
                  </a:cubicBezTo>
                  <a:lnTo>
                    <a:pt x="438" y="260"/>
                  </a:lnTo>
                  <a:cubicBezTo>
                    <a:pt x="354" y="223"/>
                    <a:pt x="270" y="177"/>
                    <a:pt x="196" y="130"/>
                  </a:cubicBezTo>
                  <a:cubicBezTo>
                    <a:pt x="140" y="93"/>
                    <a:pt x="103" y="56"/>
                    <a:pt x="57" y="9"/>
                  </a:cubicBezTo>
                  <a:cubicBezTo>
                    <a:pt x="57" y="9"/>
                    <a:pt x="47" y="0"/>
                    <a:pt x="38" y="0"/>
                  </a:cubicBezTo>
                  <a:close/>
                </a:path>
              </a:pathLst>
            </a:custGeom>
            <a:solidFill>
              <a:srgbClr val="F1C232"/>
            </a:solidFill>
            <a:ln>
              <a:noFill/>
            </a:ln>
          </p:spPr>
          <p:txBody>
            <a:bodyPr spcFirstLastPara="1" wrap="square" lIns="91425" tIns="91425" rIns="91425" bIns="91425" anchor="ctr" anchorCtr="0">
              <a:noAutofit/>
            </a:bodyPr>
            <a:lstStyle/>
            <a:p>
              <a:endParaRPr/>
            </a:p>
          </p:txBody>
        </p:sp>
        <p:sp>
          <p:nvSpPr>
            <p:cNvPr id="2842" name="Google Shape;2842;p70"/>
            <p:cNvSpPr/>
            <p:nvPr/>
          </p:nvSpPr>
          <p:spPr>
            <a:xfrm>
              <a:off x="4586973" y="2354759"/>
              <a:ext cx="60645" cy="72930"/>
            </a:xfrm>
            <a:custGeom>
              <a:avLst/>
              <a:gdLst/>
              <a:ahLst/>
              <a:cxnLst/>
              <a:rect l="l" t="t" r="r" b="b"/>
              <a:pathLst>
                <a:path w="1945" h="2339" extrusionOk="0">
                  <a:moveTo>
                    <a:pt x="1201" y="1"/>
                  </a:moveTo>
                  <a:cubicBezTo>
                    <a:pt x="1126" y="1"/>
                    <a:pt x="1052" y="1"/>
                    <a:pt x="968" y="19"/>
                  </a:cubicBezTo>
                  <a:lnTo>
                    <a:pt x="959" y="19"/>
                  </a:lnTo>
                  <a:lnTo>
                    <a:pt x="950" y="29"/>
                  </a:lnTo>
                  <a:cubicBezTo>
                    <a:pt x="819" y="66"/>
                    <a:pt x="698" y="150"/>
                    <a:pt x="624" y="271"/>
                  </a:cubicBezTo>
                  <a:cubicBezTo>
                    <a:pt x="550" y="391"/>
                    <a:pt x="485" y="522"/>
                    <a:pt x="447" y="652"/>
                  </a:cubicBezTo>
                  <a:lnTo>
                    <a:pt x="419" y="736"/>
                  </a:lnTo>
                  <a:cubicBezTo>
                    <a:pt x="392" y="801"/>
                    <a:pt x="364" y="875"/>
                    <a:pt x="336" y="949"/>
                  </a:cubicBezTo>
                  <a:cubicBezTo>
                    <a:pt x="317" y="1005"/>
                    <a:pt x="289" y="1061"/>
                    <a:pt x="271" y="1107"/>
                  </a:cubicBezTo>
                  <a:lnTo>
                    <a:pt x="224" y="1200"/>
                  </a:lnTo>
                  <a:cubicBezTo>
                    <a:pt x="187" y="1293"/>
                    <a:pt x="140" y="1405"/>
                    <a:pt x="103" y="1507"/>
                  </a:cubicBezTo>
                  <a:cubicBezTo>
                    <a:pt x="66" y="1610"/>
                    <a:pt x="38" y="1712"/>
                    <a:pt x="20" y="1824"/>
                  </a:cubicBezTo>
                  <a:cubicBezTo>
                    <a:pt x="1" y="1917"/>
                    <a:pt x="10" y="2010"/>
                    <a:pt x="38" y="2103"/>
                  </a:cubicBezTo>
                  <a:cubicBezTo>
                    <a:pt x="66" y="2186"/>
                    <a:pt x="131" y="2251"/>
                    <a:pt x="206" y="2298"/>
                  </a:cubicBezTo>
                  <a:cubicBezTo>
                    <a:pt x="262" y="2326"/>
                    <a:pt x="319" y="2338"/>
                    <a:pt x="380" y="2338"/>
                  </a:cubicBezTo>
                  <a:cubicBezTo>
                    <a:pt x="399" y="2338"/>
                    <a:pt x="418" y="2337"/>
                    <a:pt x="438" y="2335"/>
                  </a:cubicBezTo>
                  <a:cubicBezTo>
                    <a:pt x="475" y="2335"/>
                    <a:pt x="512" y="2326"/>
                    <a:pt x="540" y="2316"/>
                  </a:cubicBezTo>
                  <a:cubicBezTo>
                    <a:pt x="596" y="2307"/>
                    <a:pt x="652" y="2288"/>
                    <a:pt x="698" y="2261"/>
                  </a:cubicBezTo>
                  <a:cubicBezTo>
                    <a:pt x="875" y="2186"/>
                    <a:pt x="1043" y="2084"/>
                    <a:pt x="1191" y="1963"/>
                  </a:cubicBezTo>
                  <a:cubicBezTo>
                    <a:pt x="1349" y="1833"/>
                    <a:pt x="1489" y="1693"/>
                    <a:pt x="1610" y="1526"/>
                  </a:cubicBezTo>
                  <a:cubicBezTo>
                    <a:pt x="1675" y="1442"/>
                    <a:pt x="1731" y="1340"/>
                    <a:pt x="1777" y="1238"/>
                  </a:cubicBezTo>
                  <a:cubicBezTo>
                    <a:pt x="1824" y="1145"/>
                    <a:pt x="1861" y="1033"/>
                    <a:pt x="1889" y="931"/>
                  </a:cubicBezTo>
                  <a:cubicBezTo>
                    <a:pt x="1935" y="698"/>
                    <a:pt x="1945" y="466"/>
                    <a:pt x="1917" y="233"/>
                  </a:cubicBezTo>
                  <a:cubicBezTo>
                    <a:pt x="1917" y="215"/>
                    <a:pt x="1907" y="196"/>
                    <a:pt x="1889" y="178"/>
                  </a:cubicBezTo>
                  <a:cubicBezTo>
                    <a:pt x="1876" y="171"/>
                    <a:pt x="1858" y="164"/>
                    <a:pt x="1842" y="164"/>
                  </a:cubicBezTo>
                  <a:cubicBezTo>
                    <a:pt x="1835" y="164"/>
                    <a:pt x="1829" y="166"/>
                    <a:pt x="1824" y="168"/>
                  </a:cubicBezTo>
                  <a:cubicBezTo>
                    <a:pt x="1805" y="168"/>
                    <a:pt x="1796" y="178"/>
                    <a:pt x="1786" y="187"/>
                  </a:cubicBezTo>
                  <a:cubicBezTo>
                    <a:pt x="1759" y="159"/>
                    <a:pt x="1721" y="140"/>
                    <a:pt x="1693" y="122"/>
                  </a:cubicBezTo>
                  <a:cubicBezTo>
                    <a:pt x="1619" y="75"/>
                    <a:pt x="1545" y="47"/>
                    <a:pt x="1461" y="29"/>
                  </a:cubicBezTo>
                  <a:cubicBezTo>
                    <a:pt x="1377" y="10"/>
                    <a:pt x="1294" y="1"/>
                    <a:pt x="1201" y="1"/>
                  </a:cubicBezTo>
                  <a:close/>
                </a:path>
              </a:pathLst>
            </a:custGeom>
            <a:solidFill>
              <a:srgbClr val="3E3E40"/>
            </a:solidFill>
            <a:ln>
              <a:noFill/>
            </a:ln>
          </p:spPr>
          <p:txBody>
            <a:bodyPr spcFirstLastPara="1" wrap="square" lIns="91425" tIns="91425" rIns="91425" bIns="91425" anchor="ctr" anchorCtr="0">
              <a:noAutofit/>
            </a:bodyPr>
            <a:lstStyle/>
            <a:p>
              <a:endParaRPr/>
            </a:p>
          </p:txBody>
        </p:sp>
        <p:sp>
          <p:nvSpPr>
            <p:cNvPr id="2843" name="Google Shape;2843;p70"/>
            <p:cNvSpPr/>
            <p:nvPr/>
          </p:nvSpPr>
          <p:spPr>
            <a:xfrm>
              <a:off x="4600910" y="2355071"/>
              <a:ext cx="9884" cy="25817"/>
            </a:xfrm>
            <a:custGeom>
              <a:avLst/>
              <a:gdLst/>
              <a:ahLst/>
              <a:cxnLst/>
              <a:rect l="l" t="t" r="r" b="b"/>
              <a:pathLst>
                <a:path w="317" h="828" extrusionOk="0">
                  <a:moveTo>
                    <a:pt x="214" y="0"/>
                  </a:moveTo>
                  <a:cubicBezTo>
                    <a:pt x="186" y="9"/>
                    <a:pt x="168" y="37"/>
                    <a:pt x="158" y="65"/>
                  </a:cubicBezTo>
                  <a:cubicBezTo>
                    <a:pt x="121" y="288"/>
                    <a:pt x="65" y="512"/>
                    <a:pt x="10" y="735"/>
                  </a:cubicBezTo>
                  <a:cubicBezTo>
                    <a:pt x="0" y="753"/>
                    <a:pt x="10" y="781"/>
                    <a:pt x="19" y="791"/>
                  </a:cubicBezTo>
                  <a:cubicBezTo>
                    <a:pt x="28" y="809"/>
                    <a:pt x="47" y="819"/>
                    <a:pt x="65" y="828"/>
                  </a:cubicBezTo>
                  <a:cubicBezTo>
                    <a:pt x="93" y="828"/>
                    <a:pt x="112" y="819"/>
                    <a:pt x="131" y="809"/>
                  </a:cubicBezTo>
                  <a:cubicBezTo>
                    <a:pt x="140" y="800"/>
                    <a:pt x="149" y="781"/>
                    <a:pt x="158" y="763"/>
                  </a:cubicBezTo>
                  <a:cubicBezTo>
                    <a:pt x="224" y="540"/>
                    <a:pt x="270" y="316"/>
                    <a:pt x="317" y="93"/>
                  </a:cubicBezTo>
                  <a:cubicBezTo>
                    <a:pt x="317" y="47"/>
                    <a:pt x="289" y="9"/>
                    <a:pt x="251" y="0"/>
                  </a:cubicBezTo>
                  <a:close/>
                </a:path>
              </a:pathLst>
            </a:custGeom>
            <a:solidFill>
              <a:srgbClr val="3E3E40"/>
            </a:solidFill>
            <a:ln>
              <a:noFill/>
            </a:ln>
          </p:spPr>
          <p:txBody>
            <a:bodyPr spcFirstLastPara="1" wrap="square" lIns="91425" tIns="91425" rIns="91425" bIns="91425" anchor="ctr" anchorCtr="0">
              <a:noAutofit/>
            </a:bodyPr>
            <a:lstStyle/>
            <a:p>
              <a:endParaRPr/>
            </a:p>
          </p:txBody>
        </p:sp>
        <p:sp>
          <p:nvSpPr>
            <p:cNvPr id="2844" name="Google Shape;2844;p70"/>
            <p:cNvSpPr/>
            <p:nvPr/>
          </p:nvSpPr>
          <p:spPr>
            <a:xfrm>
              <a:off x="4600037" y="2353606"/>
              <a:ext cx="10757" cy="29434"/>
            </a:xfrm>
            <a:custGeom>
              <a:avLst/>
              <a:gdLst/>
              <a:ahLst/>
              <a:cxnLst/>
              <a:rect l="l" t="t" r="r" b="b"/>
              <a:pathLst>
                <a:path w="345" h="944" extrusionOk="0">
                  <a:moveTo>
                    <a:pt x="242" y="1"/>
                  </a:moveTo>
                  <a:cubicBezTo>
                    <a:pt x="214" y="10"/>
                    <a:pt x="196" y="29"/>
                    <a:pt x="186" y="66"/>
                  </a:cubicBezTo>
                  <a:cubicBezTo>
                    <a:pt x="140" y="326"/>
                    <a:pt x="75" y="596"/>
                    <a:pt x="10" y="856"/>
                  </a:cubicBezTo>
                  <a:cubicBezTo>
                    <a:pt x="0" y="893"/>
                    <a:pt x="28" y="940"/>
                    <a:pt x="66" y="940"/>
                  </a:cubicBezTo>
                  <a:cubicBezTo>
                    <a:pt x="74" y="943"/>
                    <a:pt x="81" y="944"/>
                    <a:pt x="88" y="944"/>
                  </a:cubicBezTo>
                  <a:cubicBezTo>
                    <a:pt x="104" y="944"/>
                    <a:pt x="117" y="937"/>
                    <a:pt x="131" y="931"/>
                  </a:cubicBezTo>
                  <a:cubicBezTo>
                    <a:pt x="140" y="912"/>
                    <a:pt x="149" y="903"/>
                    <a:pt x="159" y="875"/>
                  </a:cubicBezTo>
                  <a:cubicBezTo>
                    <a:pt x="224" y="614"/>
                    <a:pt x="289" y="354"/>
                    <a:pt x="345" y="84"/>
                  </a:cubicBezTo>
                  <a:cubicBezTo>
                    <a:pt x="345" y="47"/>
                    <a:pt x="317" y="10"/>
                    <a:pt x="279" y="1"/>
                  </a:cubicBezTo>
                  <a:close/>
                </a:path>
              </a:pathLst>
            </a:custGeom>
            <a:solidFill>
              <a:srgbClr val="3E3E40"/>
            </a:solidFill>
            <a:ln>
              <a:noFill/>
            </a:ln>
          </p:spPr>
          <p:txBody>
            <a:bodyPr spcFirstLastPara="1" wrap="square" lIns="91425" tIns="91425" rIns="91425" bIns="91425" anchor="ctr" anchorCtr="0">
              <a:noAutofit/>
            </a:bodyPr>
            <a:lstStyle/>
            <a:p>
              <a:endParaRPr/>
            </a:p>
          </p:txBody>
        </p:sp>
        <p:sp>
          <p:nvSpPr>
            <p:cNvPr id="2845" name="Google Shape;2845;p70"/>
            <p:cNvSpPr/>
            <p:nvPr/>
          </p:nvSpPr>
          <p:spPr>
            <a:xfrm>
              <a:off x="4595984" y="2356786"/>
              <a:ext cx="14530" cy="36792"/>
            </a:xfrm>
            <a:custGeom>
              <a:avLst/>
              <a:gdLst/>
              <a:ahLst/>
              <a:cxnLst/>
              <a:rect l="l" t="t" r="r" b="b"/>
              <a:pathLst>
                <a:path w="466" h="1180" extrusionOk="0">
                  <a:moveTo>
                    <a:pt x="363" y="1"/>
                  </a:moveTo>
                  <a:cubicBezTo>
                    <a:pt x="354" y="1"/>
                    <a:pt x="344" y="10"/>
                    <a:pt x="335" y="10"/>
                  </a:cubicBezTo>
                  <a:cubicBezTo>
                    <a:pt x="316" y="29"/>
                    <a:pt x="307" y="47"/>
                    <a:pt x="307" y="66"/>
                  </a:cubicBezTo>
                  <a:cubicBezTo>
                    <a:pt x="261" y="252"/>
                    <a:pt x="205" y="447"/>
                    <a:pt x="149" y="633"/>
                  </a:cubicBezTo>
                  <a:cubicBezTo>
                    <a:pt x="103" y="782"/>
                    <a:pt x="56" y="922"/>
                    <a:pt x="10" y="1070"/>
                  </a:cubicBezTo>
                  <a:cubicBezTo>
                    <a:pt x="0" y="1089"/>
                    <a:pt x="0" y="1108"/>
                    <a:pt x="10" y="1126"/>
                  </a:cubicBezTo>
                  <a:cubicBezTo>
                    <a:pt x="23" y="1161"/>
                    <a:pt x="52" y="1180"/>
                    <a:pt x="82" y="1180"/>
                  </a:cubicBezTo>
                  <a:cubicBezTo>
                    <a:pt x="92" y="1180"/>
                    <a:pt x="102" y="1177"/>
                    <a:pt x="112" y="1173"/>
                  </a:cubicBezTo>
                  <a:cubicBezTo>
                    <a:pt x="130" y="1163"/>
                    <a:pt x="140" y="1154"/>
                    <a:pt x="149" y="1135"/>
                  </a:cubicBezTo>
                  <a:cubicBezTo>
                    <a:pt x="261" y="782"/>
                    <a:pt x="363" y="438"/>
                    <a:pt x="456" y="85"/>
                  </a:cubicBezTo>
                  <a:cubicBezTo>
                    <a:pt x="465" y="47"/>
                    <a:pt x="437" y="10"/>
                    <a:pt x="391" y="1"/>
                  </a:cubicBezTo>
                  <a:close/>
                </a:path>
              </a:pathLst>
            </a:custGeom>
            <a:solidFill>
              <a:srgbClr val="3E3E40"/>
            </a:solidFill>
            <a:ln>
              <a:noFill/>
            </a:ln>
          </p:spPr>
          <p:txBody>
            <a:bodyPr spcFirstLastPara="1" wrap="square" lIns="91425" tIns="91425" rIns="91425" bIns="91425" anchor="ctr" anchorCtr="0">
              <a:noAutofit/>
            </a:bodyPr>
            <a:lstStyle/>
            <a:p>
              <a:endParaRPr/>
            </a:p>
          </p:txBody>
        </p:sp>
        <p:sp>
          <p:nvSpPr>
            <p:cNvPr id="2846" name="Google Shape;2846;p70"/>
            <p:cNvSpPr/>
            <p:nvPr/>
          </p:nvSpPr>
          <p:spPr>
            <a:xfrm>
              <a:off x="4593645" y="2359124"/>
              <a:ext cx="15715" cy="37665"/>
            </a:xfrm>
            <a:custGeom>
              <a:avLst/>
              <a:gdLst/>
              <a:ahLst/>
              <a:cxnLst/>
              <a:rect l="l" t="t" r="r" b="b"/>
              <a:pathLst>
                <a:path w="504" h="1208" extrusionOk="0">
                  <a:moveTo>
                    <a:pt x="401" y="0"/>
                  </a:moveTo>
                  <a:cubicBezTo>
                    <a:pt x="391" y="10"/>
                    <a:pt x="382" y="10"/>
                    <a:pt x="373" y="19"/>
                  </a:cubicBezTo>
                  <a:cubicBezTo>
                    <a:pt x="354" y="28"/>
                    <a:pt x="345" y="47"/>
                    <a:pt x="345" y="65"/>
                  </a:cubicBezTo>
                  <a:cubicBezTo>
                    <a:pt x="298" y="233"/>
                    <a:pt x="252" y="410"/>
                    <a:pt x="205" y="586"/>
                  </a:cubicBezTo>
                  <a:cubicBezTo>
                    <a:pt x="150" y="763"/>
                    <a:pt x="94" y="930"/>
                    <a:pt x="19" y="1107"/>
                  </a:cubicBezTo>
                  <a:cubicBezTo>
                    <a:pt x="1" y="1144"/>
                    <a:pt x="19" y="1191"/>
                    <a:pt x="57" y="1200"/>
                  </a:cubicBezTo>
                  <a:cubicBezTo>
                    <a:pt x="67" y="1205"/>
                    <a:pt x="77" y="1207"/>
                    <a:pt x="88" y="1207"/>
                  </a:cubicBezTo>
                  <a:cubicBezTo>
                    <a:pt x="117" y="1207"/>
                    <a:pt x="145" y="1190"/>
                    <a:pt x="159" y="1163"/>
                  </a:cubicBezTo>
                  <a:cubicBezTo>
                    <a:pt x="298" y="819"/>
                    <a:pt x="410" y="456"/>
                    <a:pt x="494" y="93"/>
                  </a:cubicBezTo>
                  <a:cubicBezTo>
                    <a:pt x="503" y="47"/>
                    <a:pt x="475" y="10"/>
                    <a:pt x="429" y="0"/>
                  </a:cubicBezTo>
                  <a:close/>
                </a:path>
              </a:pathLst>
            </a:custGeom>
            <a:solidFill>
              <a:srgbClr val="3E3E40"/>
            </a:solidFill>
            <a:ln>
              <a:noFill/>
            </a:ln>
          </p:spPr>
          <p:txBody>
            <a:bodyPr spcFirstLastPara="1" wrap="square" lIns="91425" tIns="91425" rIns="91425" bIns="91425" anchor="ctr" anchorCtr="0">
              <a:noAutofit/>
            </a:bodyPr>
            <a:lstStyle/>
            <a:p>
              <a:endParaRPr/>
            </a:p>
          </p:txBody>
        </p:sp>
        <p:sp>
          <p:nvSpPr>
            <p:cNvPr id="2847" name="Google Shape;2847;p70"/>
            <p:cNvSpPr/>
            <p:nvPr/>
          </p:nvSpPr>
          <p:spPr>
            <a:xfrm>
              <a:off x="4586973" y="2384910"/>
              <a:ext cx="59211" cy="42748"/>
            </a:xfrm>
            <a:custGeom>
              <a:avLst/>
              <a:gdLst/>
              <a:ahLst/>
              <a:cxnLst/>
              <a:rect l="l" t="t" r="r" b="b"/>
              <a:pathLst>
                <a:path w="1899" h="1371" extrusionOk="0">
                  <a:moveTo>
                    <a:pt x="1898" y="1"/>
                  </a:moveTo>
                  <a:lnTo>
                    <a:pt x="1898" y="1"/>
                  </a:lnTo>
                  <a:cubicBezTo>
                    <a:pt x="1824" y="122"/>
                    <a:pt x="1740" y="243"/>
                    <a:pt x="1656" y="345"/>
                  </a:cubicBezTo>
                  <a:cubicBezTo>
                    <a:pt x="1563" y="457"/>
                    <a:pt x="1461" y="559"/>
                    <a:pt x="1359" y="652"/>
                  </a:cubicBezTo>
                  <a:cubicBezTo>
                    <a:pt x="1256" y="736"/>
                    <a:pt x="1145" y="810"/>
                    <a:pt x="1033" y="875"/>
                  </a:cubicBezTo>
                  <a:lnTo>
                    <a:pt x="1005" y="875"/>
                  </a:lnTo>
                  <a:cubicBezTo>
                    <a:pt x="996" y="875"/>
                    <a:pt x="987" y="875"/>
                    <a:pt x="977" y="866"/>
                  </a:cubicBezTo>
                  <a:cubicBezTo>
                    <a:pt x="959" y="838"/>
                    <a:pt x="950" y="819"/>
                    <a:pt x="931" y="791"/>
                  </a:cubicBezTo>
                  <a:cubicBezTo>
                    <a:pt x="903" y="764"/>
                    <a:pt x="875" y="736"/>
                    <a:pt x="847" y="708"/>
                  </a:cubicBezTo>
                  <a:cubicBezTo>
                    <a:pt x="810" y="680"/>
                    <a:pt x="782" y="652"/>
                    <a:pt x="745" y="633"/>
                  </a:cubicBezTo>
                  <a:cubicBezTo>
                    <a:pt x="717" y="605"/>
                    <a:pt x="680" y="587"/>
                    <a:pt x="643" y="568"/>
                  </a:cubicBezTo>
                  <a:cubicBezTo>
                    <a:pt x="615" y="559"/>
                    <a:pt x="578" y="540"/>
                    <a:pt x="540" y="522"/>
                  </a:cubicBezTo>
                  <a:lnTo>
                    <a:pt x="550" y="522"/>
                  </a:lnTo>
                  <a:cubicBezTo>
                    <a:pt x="512" y="512"/>
                    <a:pt x="475" y="503"/>
                    <a:pt x="438" y="494"/>
                  </a:cubicBezTo>
                  <a:cubicBezTo>
                    <a:pt x="401" y="485"/>
                    <a:pt x="354" y="475"/>
                    <a:pt x="317" y="475"/>
                  </a:cubicBezTo>
                  <a:lnTo>
                    <a:pt x="224" y="475"/>
                  </a:lnTo>
                  <a:cubicBezTo>
                    <a:pt x="187" y="475"/>
                    <a:pt x="150" y="485"/>
                    <a:pt x="113" y="485"/>
                  </a:cubicBezTo>
                  <a:cubicBezTo>
                    <a:pt x="113" y="503"/>
                    <a:pt x="103" y="522"/>
                    <a:pt x="103" y="531"/>
                  </a:cubicBezTo>
                  <a:cubicBezTo>
                    <a:pt x="66" y="633"/>
                    <a:pt x="38" y="736"/>
                    <a:pt x="20" y="847"/>
                  </a:cubicBezTo>
                  <a:cubicBezTo>
                    <a:pt x="1" y="940"/>
                    <a:pt x="10" y="1033"/>
                    <a:pt x="38" y="1126"/>
                  </a:cubicBezTo>
                  <a:cubicBezTo>
                    <a:pt x="66" y="1210"/>
                    <a:pt x="122" y="1284"/>
                    <a:pt x="206" y="1331"/>
                  </a:cubicBezTo>
                  <a:cubicBezTo>
                    <a:pt x="267" y="1354"/>
                    <a:pt x="334" y="1370"/>
                    <a:pt x="403" y="1370"/>
                  </a:cubicBezTo>
                  <a:cubicBezTo>
                    <a:pt x="418" y="1370"/>
                    <a:pt x="433" y="1370"/>
                    <a:pt x="447" y="1368"/>
                  </a:cubicBezTo>
                  <a:cubicBezTo>
                    <a:pt x="475" y="1368"/>
                    <a:pt x="512" y="1359"/>
                    <a:pt x="550" y="1349"/>
                  </a:cubicBezTo>
                  <a:cubicBezTo>
                    <a:pt x="605" y="1331"/>
                    <a:pt x="652" y="1312"/>
                    <a:pt x="708" y="1294"/>
                  </a:cubicBezTo>
                  <a:cubicBezTo>
                    <a:pt x="884" y="1210"/>
                    <a:pt x="1043" y="1108"/>
                    <a:pt x="1191" y="987"/>
                  </a:cubicBezTo>
                  <a:cubicBezTo>
                    <a:pt x="1359" y="866"/>
                    <a:pt x="1498" y="717"/>
                    <a:pt x="1619" y="559"/>
                  </a:cubicBezTo>
                  <a:cubicBezTo>
                    <a:pt x="1684" y="466"/>
                    <a:pt x="1740" y="373"/>
                    <a:pt x="1786" y="271"/>
                  </a:cubicBezTo>
                  <a:lnTo>
                    <a:pt x="1796" y="271"/>
                  </a:lnTo>
                  <a:cubicBezTo>
                    <a:pt x="1842" y="187"/>
                    <a:pt x="1870" y="94"/>
                    <a:pt x="1898" y="1"/>
                  </a:cubicBezTo>
                  <a:close/>
                </a:path>
              </a:pathLst>
            </a:custGeom>
            <a:solidFill>
              <a:srgbClr val="F7F7F9"/>
            </a:solidFill>
            <a:ln>
              <a:noFill/>
            </a:ln>
          </p:spPr>
          <p:txBody>
            <a:bodyPr spcFirstLastPara="1" wrap="square" lIns="91425" tIns="91425" rIns="91425" bIns="91425" anchor="ctr" anchorCtr="0">
              <a:noAutofit/>
            </a:bodyPr>
            <a:lstStyle/>
            <a:p>
              <a:endParaRPr/>
            </a:p>
          </p:txBody>
        </p:sp>
        <p:sp>
          <p:nvSpPr>
            <p:cNvPr id="2848" name="Google Shape;2848;p70"/>
            <p:cNvSpPr/>
            <p:nvPr/>
          </p:nvSpPr>
          <p:spPr>
            <a:xfrm>
              <a:off x="4599445" y="2370848"/>
              <a:ext cx="17741" cy="8200"/>
            </a:xfrm>
            <a:custGeom>
              <a:avLst/>
              <a:gdLst/>
              <a:ahLst/>
              <a:cxnLst/>
              <a:rect l="l" t="t" r="r" b="b"/>
              <a:pathLst>
                <a:path w="569" h="263" extrusionOk="0">
                  <a:moveTo>
                    <a:pt x="154" y="1"/>
                  </a:moveTo>
                  <a:cubicBezTo>
                    <a:pt x="128" y="1"/>
                    <a:pt x="102" y="3"/>
                    <a:pt x="75" y="6"/>
                  </a:cubicBezTo>
                  <a:lnTo>
                    <a:pt x="57" y="6"/>
                  </a:lnTo>
                  <a:cubicBezTo>
                    <a:pt x="38" y="6"/>
                    <a:pt x="29" y="15"/>
                    <a:pt x="19" y="24"/>
                  </a:cubicBezTo>
                  <a:cubicBezTo>
                    <a:pt x="10" y="43"/>
                    <a:pt x="1" y="61"/>
                    <a:pt x="1" y="80"/>
                  </a:cubicBezTo>
                  <a:cubicBezTo>
                    <a:pt x="1" y="117"/>
                    <a:pt x="38" y="154"/>
                    <a:pt x="75" y="154"/>
                  </a:cubicBezTo>
                  <a:lnTo>
                    <a:pt x="205" y="154"/>
                  </a:lnTo>
                  <a:cubicBezTo>
                    <a:pt x="252" y="164"/>
                    <a:pt x="298" y="173"/>
                    <a:pt x="336" y="192"/>
                  </a:cubicBezTo>
                  <a:cubicBezTo>
                    <a:pt x="382" y="201"/>
                    <a:pt x="419" y="229"/>
                    <a:pt x="457" y="247"/>
                  </a:cubicBezTo>
                  <a:cubicBezTo>
                    <a:pt x="467" y="258"/>
                    <a:pt x="478" y="263"/>
                    <a:pt x="489" y="263"/>
                  </a:cubicBezTo>
                  <a:cubicBezTo>
                    <a:pt x="497" y="263"/>
                    <a:pt x="505" y="261"/>
                    <a:pt x="512" y="257"/>
                  </a:cubicBezTo>
                  <a:cubicBezTo>
                    <a:pt x="531" y="257"/>
                    <a:pt x="550" y="238"/>
                    <a:pt x="559" y="220"/>
                  </a:cubicBezTo>
                  <a:cubicBezTo>
                    <a:pt x="568" y="201"/>
                    <a:pt x="568" y="182"/>
                    <a:pt x="568" y="164"/>
                  </a:cubicBezTo>
                  <a:cubicBezTo>
                    <a:pt x="559" y="145"/>
                    <a:pt x="550" y="127"/>
                    <a:pt x="531" y="117"/>
                  </a:cubicBezTo>
                  <a:cubicBezTo>
                    <a:pt x="415" y="40"/>
                    <a:pt x="286" y="1"/>
                    <a:pt x="154" y="1"/>
                  </a:cubicBezTo>
                  <a:close/>
                </a:path>
              </a:pathLst>
            </a:custGeom>
            <a:solidFill>
              <a:srgbClr val="F7F7F9"/>
            </a:solidFill>
            <a:ln>
              <a:noFill/>
            </a:ln>
          </p:spPr>
          <p:txBody>
            <a:bodyPr spcFirstLastPara="1" wrap="square" lIns="91425" tIns="91425" rIns="91425" bIns="91425" anchor="ctr" anchorCtr="0">
              <a:noAutofit/>
            </a:bodyPr>
            <a:lstStyle/>
            <a:p>
              <a:endParaRPr/>
            </a:p>
          </p:txBody>
        </p:sp>
        <p:sp>
          <p:nvSpPr>
            <p:cNvPr id="2849" name="Google Shape;2849;p70"/>
            <p:cNvSpPr/>
            <p:nvPr/>
          </p:nvSpPr>
          <p:spPr>
            <a:xfrm>
              <a:off x="4595111" y="2379516"/>
              <a:ext cx="18864" cy="8325"/>
            </a:xfrm>
            <a:custGeom>
              <a:avLst/>
              <a:gdLst/>
              <a:ahLst/>
              <a:cxnLst/>
              <a:rect l="l" t="t" r="r" b="b"/>
              <a:pathLst>
                <a:path w="605" h="267" extrusionOk="0">
                  <a:moveTo>
                    <a:pt x="175" y="1"/>
                  </a:moveTo>
                  <a:cubicBezTo>
                    <a:pt x="148" y="1"/>
                    <a:pt x="121" y="3"/>
                    <a:pt x="93" y="7"/>
                  </a:cubicBezTo>
                  <a:lnTo>
                    <a:pt x="84" y="7"/>
                  </a:lnTo>
                  <a:cubicBezTo>
                    <a:pt x="0" y="25"/>
                    <a:pt x="10" y="155"/>
                    <a:pt x="103" y="155"/>
                  </a:cubicBezTo>
                  <a:lnTo>
                    <a:pt x="242" y="155"/>
                  </a:lnTo>
                  <a:cubicBezTo>
                    <a:pt x="289" y="165"/>
                    <a:pt x="335" y="174"/>
                    <a:pt x="382" y="193"/>
                  </a:cubicBezTo>
                  <a:cubicBezTo>
                    <a:pt x="410" y="211"/>
                    <a:pt x="447" y="230"/>
                    <a:pt x="475" y="248"/>
                  </a:cubicBezTo>
                  <a:cubicBezTo>
                    <a:pt x="484" y="258"/>
                    <a:pt x="503" y="267"/>
                    <a:pt x="530" y="267"/>
                  </a:cubicBezTo>
                  <a:cubicBezTo>
                    <a:pt x="549" y="267"/>
                    <a:pt x="568" y="258"/>
                    <a:pt x="577" y="248"/>
                  </a:cubicBezTo>
                  <a:cubicBezTo>
                    <a:pt x="596" y="230"/>
                    <a:pt x="605" y="211"/>
                    <a:pt x="605" y="193"/>
                  </a:cubicBezTo>
                  <a:cubicBezTo>
                    <a:pt x="605" y="174"/>
                    <a:pt x="596" y="155"/>
                    <a:pt x="577" y="137"/>
                  </a:cubicBezTo>
                  <a:cubicBezTo>
                    <a:pt x="549" y="109"/>
                    <a:pt x="512" y="90"/>
                    <a:pt x="475" y="72"/>
                  </a:cubicBezTo>
                  <a:cubicBezTo>
                    <a:pt x="379" y="28"/>
                    <a:pt x="277" y="1"/>
                    <a:pt x="175" y="1"/>
                  </a:cubicBezTo>
                  <a:close/>
                </a:path>
              </a:pathLst>
            </a:custGeom>
            <a:solidFill>
              <a:srgbClr val="F7F7F9"/>
            </a:solidFill>
            <a:ln>
              <a:noFill/>
            </a:ln>
          </p:spPr>
          <p:txBody>
            <a:bodyPr spcFirstLastPara="1" wrap="square" lIns="91425" tIns="91425" rIns="91425" bIns="91425" anchor="ctr" anchorCtr="0">
              <a:noAutofit/>
            </a:bodyPr>
            <a:lstStyle/>
            <a:p>
              <a:endParaRPr/>
            </a:p>
          </p:txBody>
        </p:sp>
        <p:sp>
          <p:nvSpPr>
            <p:cNvPr id="2850" name="Google Shape;2850;p70"/>
            <p:cNvSpPr/>
            <p:nvPr/>
          </p:nvSpPr>
          <p:spPr>
            <a:xfrm>
              <a:off x="4591151" y="2388309"/>
              <a:ext cx="19924" cy="8543"/>
            </a:xfrm>
            <a:custGeom>
              <a:avLst/>
              <a:gdLst/>
              <a:ahLst/>
              <a:cxnLst/>
              <a:rect l="l" t="t" r="r" b="b"/>
              <a:pathLst>
                <a:path w="639" h="274" extrusionOk="0">
                  <a:moveTo>
                    <a:pt x="172" y="0"/>
                  </a:moveTo>
                  <a:cubicBezTo>
                    <a:pt x="151" y="0"/>
                    <a:pt x="130" y="1"/>
                    <a:pt x="109" y="4"/>
                  </a:cubicBezTo>
                  <a:lnTo>
                    <a:pt x="118" y="13"/>
                  </a:lnTo>
                  <a:lnTo>
                    <a:pt x="99" y="13"/>
                  </a:lnTo>
                  <a:cubicBezTo>
                    <a:pt x="0" y="22"/>
                    <a:pt x="24" y="162"/>
                    <a:pt x="110" y="162"/>
                  </a:cubicBezTo>
                  <a:cubicBezTo>
                    <a:pt x="112" y="162"/>
                    <a:pt x="115" y="162"/>
                    <a:pt x="118" y="162"/>
                  </a:cubicBezTo>
                  <a:lnTo>
                    <a:pt x="239" y="162"/>
                  </a:lnTo>
                  <a:cubicBezTo>
                    <a:pt x="285" y="171"/>
                    <a:pt x="341" y="180"/>
                    <a:pt x="388" y="199"/>
                  </a:cubicBezTo>
                  <a:cubicBezTo>
                    <a:pt x="416" y="217"/>
                    <a:pt x="453" y="236"/>
                    <a:pt x="481" y="255"/>
                  </a:cubicBezTo>
                  <a:cubicBezTo>
                    <a:pt x="499" y="264"/>
                    <a:pt x="518" y="273"/>
                    <a:pt x="537" y="273"/>
                  </a:cubicBezTo>
                  <a:cubicBezTo>
                    <a:pt x="602" y="273"/>
                    <a:pt x="639" y="190"/>
                    <a:pt x="592" y="143"/>
                  </a:cubicBezTo>
                  <a:cubicBezTo>
                    <a:pt x="555" y="115"/>
                    <a:pt x="518" y="97"/>
                    <a:pt x="481" y="78"/>
                  </a:cubicBezTo>
                  <a:cubicBezTo>
                    <a:pt x="444" y="59"/>
                    <a:pt x="406" y="41"/>
                    <a:pt x="360" y="31"/>
                  </a:cubicBezTo>
                  <a:cubicBezTo>
                    <a:pt x="297" y="11"/>
                    <a:pt x="234" y="0"/>
                    <a:pt x="172" y="0"/>
                  </a:cubicBezTo>
                  <a:close/>
                </a:path>
              </a:pathLst>
            </a:custGeom>
            <a:solidFill>
              <a:srgbClr val="F7F7F9"/>
            </a:solidFill>
            <a:ln>
              <a:noFill/>
            </a:ln>
          </p:spPr>
          <p:txBody>
            <a:bodyPr spcFirstLastPara="1" wrap="square" lIns="91425" tIns="91425" rIns="91425" bIns="91425" anchor="ctr" anchorCtr="0">
              <a:noAutofit/>
            </a:bodyPr>
            <a:lstStyle/>
            <a:p>
              <a:endParaRPr/>
            </a:p>
          </p:txBody>
        </p:sp>
        <p:sp>
          <p:nvSpPr>
            <p:cNvPr id="2851" name="Google Shape;2851;p70"/>
            <p:cNvSpPr/>
            <p:nvPr/>
          </p:nvSpPr>
          <p:spPr>
            <a:xfrm>
              <a:off x="4604963" y="2190659"/>
              <a:ext cx="93384" cy="187641"/>
            </a:xfrm>
            <a:custGeom>
              <a:avLst/>
              <a:gdLst/>
              <a:ahLst/>
              <a:cxnLst/>
              <a:rect l="l" t="t" r="r" b="b"/>
              <a:pathLst>
                <a:path w="2995" h="6018" extrusionOk="0">
                  <a:moveTo>
                    <a:pt x="1656" y="0"/>
                  </a:moveTo>
                  <a:cubicBezTo>
                    <a:pt x="1535" y="10"/>
                    <a:pt x="1414" y="28"/>
                    <a:pt x="1302" y="84"/>
                  </a:cubicBezTo>
                  <a:cubicBezTo>
                    <a:pt x="1191" y="131"/>
                    <a:pt x="1098" y="196"/>
                    <a:pt x="1014" y="279"/>
                  </a:cubicBezTo>
                  <a:cubicBezTo>
                    <a:pt x="856" y="438"/>
                    <a:pt x="735" y="633"/>
                    <a:pt x="661" y="837"/>
                  </a:cubicBezTo>
                  <a:cubicBezTo>
                    <a:pt x="577" y="1061"/>
                    <a:pt x="521" y="1284"/>
                    <a:pt x="484" y="1507"/>
                  </a:cubicBezTo>
                  <a:cubicBezTo>
                    <a:pt x="447" y="1693"/>
                    <a:pt x="419" y="1888"/>
                    <a:pt x="391" y="2074"/>
                  </a:cubicBezTo>
                  <a:lnTo>
                    <a:pt x="382" y="2158"/>
                  </a:lnTo>
                  <a:cubicBezTo>
                    <a:pt x="335" y="2455"/>
                    <a:pt x="298" y="2772"/>
                    <a:pt x="252" y="3153"/>
                  </a:cubicBezTo>
                  <a:cubicBezTo>
                    <a:pt x="233" y="3376"/>
                    <a:pt x="214" y="3599"/>
                    <a:pt x="187" y="3822"/>
                  </a:cubicBezTo>
                  <a:lnTo>
                    <a:pt x="159" y="4148"/>
                  </a:lnTo>
                  <a:cubicBezTo>
                    <a:pt x="140" y="4315"/>
                    <a:pt x="121" y="4483"/>
                    <a:pt x="103" y="4650"/>
                  </a:cubicBezTo>
                  <a:lnTo>
                    <a:pt x="103" y="4678"/>
                  </a:lnTo>
                  <a:cubicBezTo>
                    <a:pt x="94" y="4827"/>
                    <a:pt x="75" y="4985"/>
                    <a:pt x="47" y="5143"/>
                  </a:cubicBezTo>
                  <a:cubicBezTo>
                    <a:pt x="38" y="5227"/>
                    <a:pt x="19" y="5301"/>
                    <a:pt x="10" y="5385"/>
                  </a:cubicBezTo>
                  <a:cubicBezTo>
                    <a:pt x="1" y="5403"/>
                    <a:pt x="1" y="5431"/>
                    <a:pt x="10" y="5450"/>
                  </a:cubicBezTo>
                  <a:cubicBezTo>
                    <a:pt x="19" y="5459"/>
                    <a:pt x="28" y="5459"/>
                    <a:pt x="28" y="5468"/>
                  </a:cubicBezTo>
                  <a:cubicBezTo>
                    <a:pt x="112" y="5561"/>
                    <a:pt x="196" y="5636"/>
                    <a:pt x="298" y="5701"/>
                  </a:cubicBezTo>
                  <a:cubicBezTo>
                    <a:pt x="586" y="5896"/>
                    <a:pt x="921" y="5999"/>
                    <a:pt x="1265" y="6017"/>
                  </a:cubicBezTo>
                  <a:lnTo>
                    <a:pt x="1312" y="6017"/>
                  </a:lnTo>
                  <a:cubicBezTo>
                    <a:pt x="1330" y="6017"/>
                    <a:pt x="1358" y="5999"/>
                    <a:pt x="1368" y="5980"/>
                  </a:cubicBezTo>
                  <a:cubicBezTo>
                    <a:pt x="1377" y="5971"/>
                    <a:pt x="1386" y="5961"/>
                    <a:pt x="1395" y="5952"/>
                  </a:cubicBezTo>
                  <a:cubicBezTo>
                    <a:pt x="1674" y="5534"/>
                    <a:pt x="1925" y="5087"/>
                    <a:pt x="2121" y="4622"/>
                  </a:cubicBezTo>
                  <a:cubicBezTo>
                    <a:pt x="2325" y="4148"/>
                    <a:pt x="2502" y="3674"/>
                    <a:pt x="2651" y="3181"/>
                  </a:cubicBezTo>
                  <a:cubicBezTo>
                    <a:pt x="2697" y="3051"/>
                    <a:pt x="2744" y="2911"/>
                    <a:pt x="2781" y="2772"/>
                  </a:cubicBezTo>
                  <a:cubicBezTo>
                    <a:pt x="2818" y="2660"/>
                    <a:pt x="2855" y="2521"/>
                    <a:pt x="2893" y="2381"/>
                  </a:cubicBezTo>
                  <a:cubicBezTo>
                    <a:pt x="2958" y="2111"/>
                    <a:pt x="2995" y="1842"/>
                    <a:pt x="2995" y="1572"/>
                  </a:cubicBezTo>
                  <a:cubicBezTo>
                    <a:pt x="2995" y="1302"/>
                    <a:pt x="2930" y="1033"/>
                    <a:pt x="2818" y="791"/>
                  </a:cubicBezTo>
                  <a:cubicBezTo>
                    <a:pt x="2716" y="558"/>
                    <a:pt x="2549" y="363"/>
                    <a:pt x="2335" y="214"/>
                  </a:cubicBezTo>
                  <a:cubicBezTo>
                    <a:pt x="2242" y="149"/>
                    <a:pt x="2130" y="93"/>
                    <a:pt x="2018" y="56"/>
                  </a:cubicBezTo>
                  <a:cubicBezTo>
                    <a:pt x="1916" y="28"/>
                    <a:pt x="1814" y="10"/>
                    <a:pt x="1702" y="10"/>
                  </a:cubicBezTo>
                  <a:lnTo>
                    <a:pt x="1656"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852" name="Google Shape;2852;p70"/>
            <p:cNvSpPr/>
            <p:nvPr/>
          </p:nvSpPr>
          <p:spPr>
            <a:xfrm>
              <a:off x="4626415" y="2190378"/>
              <a:ext cx="71932" cy="187922"/>
            </a:xfrm>
            <a:custGeom>
              <a:avLst/>
              <a:gdLst/>
              <a:ahLst/>
              <a:cxnLst/>
              <a:rect l="l" t="t" r="r" b="b"/>
              <a:pathLst>
                <a:path w="2307" h="6027" extrusionOk="0">
                  <a:moveTo>
                    <a:pt x="1024" y="0"/>
                  </a:moveTo>
                  <a:lnTo>
                    <a:pt x="996" y="9"/>
                  </a:lnTo>
                  <a:lnTo>
                    <a:pt x="1033" y="37"/>
                  </a:lnTo>
                  <a:cubicBezTo>
                    <a:pt x="1135" y="130"/>
                    <a:pt x="1210" y="242"/>
                    <a:pt x="1256" y="363"/>
                  </a:cubicBezTo>
                  <a:cubicBezTo>
                    <a:pt x="1321" y="484"/>
                    <a:pt x="1358" y="614"/>
                    <a:pt x="1396" y="753"/>
                  </a:cubicBezTo>
                  <a:cubicBezTo>
                    <a:pt x="1433" y="921"/>
                    <a:pt x="1451" y="1097"/>
                    <a:pt x="1461" y="1274"/>
                  </a:cubicBezTo>
                  <a:cubicBezTo>
                    <a:pt x="1479" y="1469"/>
                    <a:pt x="1479" y="1665"/>
                    <a:pt x="1461" y="1851"/>
                  </a:cubicBezTo>
                  <a:cubicBezTo>
                    <a:pt x="1423" y="2446"/>
                    <a:pt x="1293" y="3022"/>
                    <a:pt x="1098" y="3580"/>
                  </a:cubicBezTo>
                  <a:cubicBezTo>
                    <a:pt x="893" y="4157"/>
                    <a:pt x="652" y="4706"/>
                    <a:pt x="363" y="5245"/>
                  </a:cubicBezTo>
                  <a:cubicBezTo>
                    <a:pt x="252" y="5468"/>
                    <a:pt x="131" y="5691"/>
                    <a:pt x="1" y="5915"/>
                  </a:cubicBezTo>
                  <a:cubicBezTo>
                    <a:pt x="187" y="5989"/>
                    <a:pt x="382" y="6026"/>
                    <a:pt x="577" y="6026"/>
                  </a:cubicBezTo>
                  <a:lnTo>
                    <a:pt x="624" y="6026"/>
                  </a:lnTo>
                  <a:cubicBezTo>
                    <a:pt x="642" y="6026"/>
                    <a:pt x="670" y="6017"/>
                    <a:pt x="680" y="5989"/>
                  </a:cubicBezTo>
                  <a:cubicBezTo>
                    <a:pt x="689" y="5980"/>
                    <a:pt x="698" y="5980"/>
                    <a:pt x="707" y="5970"/>
                  </a:cubicBezTo>
                  <a:cubicBezTo>
                    <a:pt x="996" y="5543"/>
                    <a:pt x="1237" y="5096"/>
                    <a:pt x="1433" y="4631"/>
                  </a:cubicBezTo>
                  <a:cubicBezTo>
                    <a:pt x="1637" y="4157"/>
                    <a:pt x="1814" y="3673"/>
                    <a:pt x="1972" y="3181"/>
                  </a:cubicBezTo>
                  <a:cubicBezTo>
                    <a:pt x="2019" y="3041"/>
                    <a:pt x="2056" y="2911"/>
                    <a:pt x="2102" y="2771"/>
                  </a:cubicBezTo>
                  <a:cubicBezTo>
                    <a:pt x="2130" y="2650"/>
                    <a:pt x="2177" y="2520"/>
                    <a:pt x="2205" y="2381"/>
                  </a:cubicBezTo>
                  <a:cubicBezTo>
                    <a:pt x="2270" y="2111"/>
                    <a:pt x="2307" y="1841"/>
                    <a:pt x="2307" y="1562"/>
                  </a:cubicBezTo>
                  <a:cubicBezTo>
                    <a:pt x="2307" y="1293"/>
                    <a:pt x="2251" y="1032"/>
                    <a:pt x="2140" y="781"/>
                  </a:cubicBezTo>
                  <a:cubicBezTo>
                    <a:pt x="2028" y="549"/>
                    <a:pt x="1861" y="354"/>
                    <a:pt x="1656" y="214"/>
                  </a:cubicBezTo>
                  <a:cubicBezTo>
                    <a:pt x="1554" y="149"/>
                    <a:pt x="1442" y="93"/>
                    <a:pt x="1330" y="56"/>
                  </a:cubicBezTo>
                  <a:cubicBezTo>
                    <a:pt x="1228" y="19"/>
                    <a:pt x="1126" y="0"/>
                    <a:pt x="1024" y="0"/>
                  </a:cubicBezTo>
                  <a:close/>
                </a:path>
              </a:pathLst>
            </a:custGeom>
            <a:solidFill>
              <a:srgbClr val="488AFF"/>
            </a:solidFill>
            <a:ln>
              <a:noFill/>
            </a:ln>
          </p:spPr>
          <p:txBody>
            <a:bodyPr spcFirstLastPara="1" wrap="square" lIns="91425" tIns="91425" rIns="91425" bIns="91425" anchor="ctr" anchorCtr="0">
              <a:noAutofit/>
            </a:bodyPr>
            <a:lstStyle/>
            <a:p>
              <a:endParaRPr/>
            </a:p>
          </p:txBody>
        </p:sp>
        <p:sp>
          <p:nvSpPr>
            <p:cNvPr id="2853" name="Google Shape;2853;p70"/>
            <p:cNvSpPr/>
            <p:nvPr/>
          </p:nvSpPr>
          <p:spPr>
            <a:xfrm>
              <a:off x="4577432" y="2350986"/>
              <a:ext cx="71340" cy="66445"/>
            </a:xfrm>
            <a:custGeom>
              <a:avLst/>
              <a:gdLst/>
              <a:ahLst/>
              <a:cxnLst/>
              <a:rect l="l" t="t" r="r" b="b"/>
              <a:pathLst>
                <a:path w="2288" h="2131" extrusionOk="0">
                  <a:moveTo>
                    <a:pt x="874" y="1"/>
                  </a:moveTo>
                  <a:cubicBezTo>
                    <a:pt x="800" y="1"/>
                    <a:pt x="716" y="10"/>
                    <a:pt x="642" y="38"/>
                  </a:cubicBezTo>
                  <a:cubicBezTo>
                    <a:pt x="558" y="57"/>
                    <a:pt x="484" y="85"/>
                    <a:pt x="400" y="122"/>
                  </a:cubicBezTo>
                  <a:cubicBezTo>
                    <a:pt x="326" y="159"/>
                    <a:pt x="260" y="215"/>
                    <a:pt x="195" y="271"/>
                  </a:cubicBezTo>
                  <a:cubicBezTo>
                    <a:pt x="167" y="299"/>
                    <a:pt x="140" y="326"/>
                    <a:pt x="121" y="354"/>
                  </a:cubicBezTo>
                  <a:cubicBezTo>
                    <a:pt x="112" y="345"/>
                    <a:pt x="93" y="345"/>
                    <a:pt x="84" y="345"/>
                  </a:cubicBezTo>
                  <a:cubicBezTo>
                    <a:pt x="56" y="345"/>
                    <a:pt x="37" y="354"/>
                    <a:pt x="19" y="373"/>
                  </a:cubicBezTo>
                  <a:cubicBezTo>
                    <a:pt x="9" y="392"/>
                    <a:pt x="0" y="410"/>
                    <a:pt x="0" y="429"/>
                  </a:cubicBezTo>
                  <a:cubicBezTo>
                    <a:pt x="37" y="661"/>
                    <a:pt x="102" y="894"/>
                    <a:pt x="205" y="1098"/>
                  </a:cubicBezTo>
                  <a:cubicBezTo>
                    <a:pt x="251" y="1201"/>
                    <a:pt x="307" y="1294"/>
                    <a:pt x="372" y="1377"/>
                  </a:cubicBezTo>
                  <a:cubicBezTo>
                    <a:pt x="446" y="1461"/>
                    <a:pt x="521" y="1545"/>
                    <a:pt x="605" y="1619"/>
                  </a:cubicBezTo>
                  <a:cubicBezTo>
                    <a:pt x="763" y="1749"/>
                    <a:pt x="939" y="1852"/>
                    <a:pt x="1116" y="1935"/>
                  </a:cubicBezTo>
                  <a:cubicBezTo>
                    <a:pt x="1293" y="2019"/>
                    <a:pt x="1479" y="2075"/>
                    <a:pt x="1665" y="2112"/>
                  </a:cubicBezTo>
                  <a:cubicBezTo>
                    <a:pt x="1720" y="2121"/>
                    <a:pt x="1776" y="2131"/>
                    <a:pt x="1832" y="2131"/>
                  </a:cubicBezTo>
                  <a:cubicBezTo>
                    <a:pt x="1869" y="2131"/>
                    <a:pt x="1906" y="2131"/>
                    <a:pt x="1944" y="2121"/>
                  </a:cubicBezTo>
                  <a:cubicBezTo>
                    <a:pt x="2018" y="2112"/>
                    <a:pt x="2102" y="2084"/>
                    <a:pt x="2158" y="2028"/>
                  </a:cubicBezTo>
                  <a:cubicBezTo>
                    <a:pt x="2223" y="1963"/>
                    <a:pt x="2269" y="1879"/>
                    <a:pt x="2278" y="1796"/>
                  </a:cubicBezTo>
                  <a:cubicBezTo>
                    <a:pt x="2288" y="1693"/>
                    <a:pt x="2269" y="1600"/>
                    <a:pt x="2232" y="1517"/>
                  </a:cubicBezTo>
                  <a:cubicBezTo>
                    <a:pt x="2185" y="1414"/>
                    <a:pt x="2139" y="1321"/>
                    <a:pt x="2074" y="1228"/>
                  </a:cubicBezTo>
                  <a:cubicBezTo>
                    <a:pt x="2009" y="1135"/>
                    <a:pt x="1944" y="1042"/>
                    <a:pt x="1879" y="959"/>
                  </a:cubicBezTo>
                  <a:lnTo>
                    <a:pt x="1823" y="884"/>
                  </a:lnTo>
                  <a:lnTo>
                    <a:pt x="1711" y="745"/>
                  </a:lnTo>
                  <a:cubicBezTo>
                    <a:pt x="1665" y="689"/>
                    <a:pt x="1627" y="615"/>
                    <a:pt x="1581" y="550"/>
                  </a:cubicBezTo>
                  <a:lnTo>
                    <a:pt x="1534" y="485"/>
                  </a:lnTo>
                  <a:cubicBezTo>
                    <a:pt x="1460" y="364"/>
                    <a:pt x="1376" y="252"/>
                    <a:pt x="1274" y="150"/>
                  </a:cubicBezTo>
                  <a:cubicBezTo>
                    <a:pt x="1172" y="57"/>
                    <a:pt x="1032" y="1"/>
                    <a:pt x="893" y="1"/>
                  </a:cubicBezTo>
                  <a:close/>
                </a:path>
              </a:pathLst>
            </a:custGeom>
            <a:solidFill>
              <a:srgbClr val="3E3E40"/>
            </a:solidFill>
            <a:ln>
              <a:noFill/>
            </a:ln>
          </p:spPr>
          <p:txBody>
            <a:bodyPr spcFirstLastPara="1" wrap="square" lIns="91425" tIns="91425" rIns="91425" bIns="91425" anchor="ctr" anchorCtr="0">
              <a:noAutofit/>
            </a:bodyPr>
            <a:lstStyle/>
            <a:p>
              <a:endParaRPr/>
            </a:p>
          </p:txBody>
        </p:sp>
        <p:sp>
          <p:nvSpPr>
            <p:cNvPr id="2854" name="Google Shape;2854;p70"/>
            <p:cNvSpPr/>
            <p:nvPr/>
          </p:nvSpPr>
          <p:spPr>
            <a:xfrm>
              <a:off x="4611355" y="2348679"/>
              <a:ext cx="14811" cy="23822"/>
            </a:xfrm>
            <a:custGeom>
              <a:avLst/>
              <a:gdLst/>
              <a:ahLst/>
              <a:cxnLst/>
              <a:rect l="l" t="t" r="r" b="b"/>
              <a:pathLst>
                <a:path w="475" h="764" extrusionOk="0">
                  <a:moveTo>
                    <a:pt x="56" y="1"/>
                  </a:moveTo>
                  <a:cubicBezTo>
                    <a:pt x="19" y="19"/>
                    <a:pt x="0" y="66"/>
                    <a:pt x="19" y="103"/>
                  </a:cubicBezTo>
                  <a:cubicBezTo>
                    <a:pt x="112" y="317"/>
                    <a:pt x="214" y="521"/>
                    <a:pt x="326" y="717"/>
                  </a:cubicBezTo>
                  <a:cubicBezTo>
                    <a:pt x="335" y="735"/>
                    <a:pt x="344" y="754"/>
                    <a:pt x="363" y="763"/>
                  </a:cubicBezTo>
                  <a:lnTo>
                    <a:pt x="428" y="763"/>
                  </a:lnTo>
                  <a:cubicBezTo>
                    <a:pt x="446" y="754"/>
                    <a:pt x="456" y="735"/>
                    <a:pt x="465" y="717"/>
                  </a:cubicBezTo>
                  <a:cubicBezTo>
                    <a:pt x="474" y="698"/>
                    <a:pt x="474" y="679"/>
                    <a:pt x="465" y="661"/>
                  </a:cubicBezTo>
                  <a:cubicBezTo>
                    <a:pt x="353" y="456"/>
                    <a:pt x="251" y="252"/>
                    <a:pt x="158" y="47"/>
                  </a:cubicBezTo>
                  <a:cubicBezTo>
                    <a:pt x="140" y="19"/>
                    <a:pt x="121" y="1"/>
                    <a:pt x="84" y="1"/>
                  </a:cubicBezTo>
                  <a:close/>
                </a:path>
              </a:pathLst>
            </a:custGeom>
            <a:solidFill>
              <a:srgbClr val="3E3E40"/>
            </a:solidFill>
            <a:ln>
              <a:noFill/>
            </a:ln>
          </p:spPr>
          <p:txBody>
            <a:bodyPr spcFirstLastPara="1" wrap="square" lIns="91425" tIns="91425" rIns="91425" bIns="91425" anchor="ctr" anchorCtr="0">
              <a:noAutofit/>
            </a:bodyPr>
            <a:lstStyle/>
            <a:p>
              <a:endParaRPr/>
            </a:p>
          </p:txBody>
        </p:sp>
        <p:sp>
          <p:nvSpPr>
            <p:cNvPr id="2855" name="Google Shape;2855;p70"/>
            <p:cNvSpPr/>
            <p:nvPr/>
          </p:nvSpPr>
          <p:spPr>
            <a:xfrm>
              <a:off x="4610763" y="2346933"/>
              <a:ext cx="17149" cy="27501"/>
            </a:xfrm>
            <a:custGeom>
              <a:avLst/>
              <a:gdLst/>
              <a:ahLst/>
              <a:cxnLst/>
              <a:rect l="l" t="t" r="r" b="b"/>
              <a:pathLst>
                <a:path w="550" h="882" extrusionOk="0">
                  <a:moveTo>
                    <a:pt x="94" y="1"/>
                  </a:moveTo>
                  <a:cubicBezTo>
                    <a:pt x="84" y="1"/>
                    <a:pt x="75" y="10"/>
                    <a:pt x="66" y="10"/>
                  </a:cubicBezTo>
                  <a:cubicBezTo>
                    <a:pt x="19" y="29"/>
                    <a:pt x="1" y="75"/>
                    <a:pt x="19" y="112"/>
                  </a:cubicBezTo>
                  <a:cubicBezTo>
                    <a:pt x="140" y="354"/>
                    <a:pt x="252" y="596"/>
                    <a:pt x="391" y="838"/>
                  </a:cubicBezTo>
                  <a:cubicBezTo>
                    <a:pt x="400" y="856"/>
                    <a:pt x="410" y="866"/>
                    <a:pt x="428" y="875"/>
                  </a:cubicBezTo>
                  <a:cubicBezTo>
                    <a:pt x="438" y="880"/>
                    <a:pt x="447" y="882"/>
                    <a:pt x="457" y="882"/>
                  </a:cubicBezTo>
                  <a:cubicBezTo>
                    <a:pt x="468" y="882"/>
                    <a:pt x="479" y="880"/>
                    <a:pt x="493" y="875"/>
                  </a:cubicBezTo>
                  <a:cubicBezTo>
                    <a:pt x="531" y="856"/>
                    <a:pt x="549" y="819"/>
                    <a:pt x="531" y="782"/>
                  </a:cubicBezTo>
                  <a:cubicBezTo>
                    <a:pt x="400" y="540"/>
                    <a:pt x="270" y="298"/>
                    <a:pt x="159" y="47"/>
                  </a:cubicBezTo>
                  <a:cubicBezTo>
                    <a:pt x="149" y="19"/>
                    <a:pt x="121" y="1"/>
                    <a:pt x="94" y="1"/>
                  </a:cubicBezTo>
                  <a:close/>
                </a:path>
              </a:pathLst>
            </a:custGeom>
            <a:solidFill>
              <a:srgbClr val="3E3E40"/>
            </a:solidFill>
            <a:ln>
              <a:noFill/>
            </a:ln>
          </p:spPr>
          <p:txBody>
            <a:bodyPr spcFirstLastPara="1" wrap="square" lIns="91425" tIns="91425" rIns="91425" bIns="91425" anchor="ctr" anchorCtr="0">
              <a:noAutofit/>
            </a:bodyPr>
            <a:lstStyle/>
            <a:p>
              <a:endParaRPr/>
            </a:p>
          </p:txBody>
        </p:sp>
        <p:sp>
          <p:nvSpPr>
            <p:cNvPr id="2856" name="Google Shape;2856;p70"/>
            <p:cNvSpPr/>
            <p:nvPr/>
          </p:nvSpPr>
          <p:spPr>
            <a:xfrm>
              <a:off x="4612228" y="2350145"/>
              <a:ext cx="21764" cy="33643"/>
            </a:xfrm>
            <a:custGeom>
              <a:avLst/>
              <a:gdLst/>
              <a:ahLst/>
              <a:cxnLst/>
              <a:rect l="l" t="t" r="r" b="b"/>
              <a:pathLst>
                <a:path w="698" h="1079" extrusionOk="0">
                  <a:moveTo>
                    <a:pt x="84" y="0"/>
                  </a:moveTo>
                  <a:cubicBezTo>
                    <a:pt x="74" y="0"/>
                    <a:pt x="65" y="0"/>
                    <a:pt x="56" y="9"/>
                  </a:cubicBezTo>
                  <a:cubicBezTo>
                    <a:pt x="9" y="19"/>
                    <a:pt x="0" y="65"/>
                    <a:pt x="9" y="102"/>
                  </a:cubicBezTo>
                  <a:cubicBezTo>
                    <a:pt x="186" y="428"/>
                    <a:pt x="372" y="735"/>
                    <a:pt x="558" y="1051"/>
                  </a:cubicBezTo>
                  <a:cubicBezTo>
                    <a:pt x="567" y="1060"/>
                    <a:pt x="586" y="1069"/>
                    <a:pt x="604" y="1079"/>
                  </a:cubicBezTo>
                  <a:cubicBezTo>
                    <a:pt x="623" y="1079"/>
                    <a:pt x="651" y="1069"/>
                    <a:pt x="660" y="1060"/>
                  </a:cubicBezTo>
                  <a:cubicBezTo>
                    <a:pt x="679" y="1051"/>
                    <a:pt x="688" y="1032"/>
                    <a:pt x="688" y="1014"/>
                  </a:cubicBezTo>
                  <a:cubicBezTo>
                    <a:pt x="697" y="995"/>
                    <a:pt x="688" y="967"/>
                    <a:pt x="679" y="958"/>
                  </a:cubicBezTo>
                  <a:cubicBezTo>
                    <a:pt x="595" y="828"/>
                    <a:pt x="521" y="698"/>
                    <a:pt x="446" y="567"/>
                  </a:cubicBezTo>
                  <a:cubicBezTo>
                    <a:pt x="344" y="391"/>
                    <a:pt x="251" y="214"/>
                    <a:pt x="158" y="47"/>
                  </a:cubicBezTo>
                  <a:cubicBezTo>
                    <a:pt x="149" y="28"/>
                    <a:pt x="130" y="9"/>
                    <a:pt x="112" y="9"/>
                  </a:cubicBezTo>
                  <a:cubicBezTo>
                    <a:pt x="102" y="0"/>
                    <a:pt x="93" y="0"/>
                    <a:pt x="84" y="0"/>
                  </a:cubicBezTo>
                  <a:close/>
                </a:path>
              </a:pathLst>
            </a:custGeom>
            <a:solidFill>
              <a:srgbClr val="3E3E40"/>
            </a:solidFill>
            <a:ln>
              <a:noFill/>
            </a:ln>
          </p:spPr>
          <p:txBody>
            <a:bodyPr spcFirstLastPara="1" wrap="square" lIns="91425" tIns="91425" rIns="91425" bIns="91425" anchor="ctr" anchorCtr="0">
              <a:noAutofit/>
            </a:bodyPr>
            <a:lstStyle/>
            <a:p>
              <a:endParaRPr/>
            </a:p>
          </p:txBody>
        </p:sp>
        <p:sp>
          <p:nvSpPr>
            <p:cNvPr id="2857" name="Google Shape;2857;p70"/>
            <p:cNvSpPr/>
            <p:nvPr/>
          </p:nvSpPr>
          <p:spPr>
            <a:xfrm>
              <a:off x="4613663" y="2352171"/>
              <a:ext cx="23229" cy="34329"/>
            </a:xfrm>
            <a:custGeom>
              <a:avLst/>
              <a:gdLst/>
              <a:ahLst/>
              <a:cxnLst/>
              <a:rect l="l" t="t" r="r" b="b"/>
              <a:pathLst>
                <a:path w="745" h="1101" extrusionOk="0">
                  <a:moveTo>
                    <a:pt x="84" y="0"/>
                  </a:moveTo>
                  <a:cubicBezTo>
                    <a:pt x="75" y="0"/>
                    <a:pt x="66" y="0"/>
                    <a:pt x="56" y="9"/>
                  </a:cubicBezTo>
                  <a:cubicBezTo>
                    <a:pt x="19" y="19"/>
                    <a:pt x="1" y="65"/>
                    <a:pt x="19" y="102"/>
                  </a:cubicBezTo>
                  <a:cubicBezTo>
                    <a:pt x="187" y="447"/>
                    <a:pt x="382" y="763"/>
                    <a:pt x="605" y="1070"/>
                  </a:cubicBezTo>
                  <a:cubicBezTo>
                    <a:pt x="616" y="1091"/>
                    <a:pt x="636" y="1100"/>
                    <a:pt x="659" y="1100"/>
                  </a:cubicBezTo>
                  <a:cubicBezTo>
                    <a:pt x="675" y="1100"/>
                    <a:pt x="692" y="1096"/>
                    <a:pt x="707" y="1088"/>
                  </a:cubicBezTo>
                  <a:cubicBezTo>
                    <a:pt x="744" y="1060"/>
                    <a:pt x="744" y="1014"/>
                    <a:pt x="717" y="977"/>
                  </a:cubicBezTo>
                  <a:cubicBezTo>
                    <a:pt x="605" y="828"/>
                    <a:pt x="512" y="679"/>
                    <a:pt x="419" y="521"/>
                  </a:cubicBezTo>
                  <a:cubicBezTo>
                    <a:pt x="326" y="363"/>
                    <a:pt x="242" y="205"/>
                    <a:pt x="159" y="47"/>
                  </a:cubicBezTo>
                  <a:cubicBezTo>
                    <a:pt x="149" y="28"/>
                    <a:pt x="131" y="9"/>
                    <a:pt x="112" y="9"/>
                  </a:cubicBezTo>
                  <a:cubicBezTo>
                    <a:pt x="103" y="0"/>
                    <a:pt x="94" y="0"/>
                    <a:pt x="84" y="0"/>
                  </a:cubicBezTo>
                  <a:close/>
                </a:path>
              </a:pathLst>
            </a:custGeom>
            <a:solidFill>
              <a:srgbClr val="3E3E40"/>
            </a:solidFill>
            <a:ln>
              <a:noFill/>
            </a:ln>
          </p:spPr>
          <p:txBody>
            <a:bodyPr spcFirstLastPara="1" wrap="square" lIns="91425" tIns="91425" rIns="91425" bIns="91425" anchor="ctr" anchorCtr="0">
              <a:noAutofit/>
            </a:bodyPr>
            <a:lstStyle/>
            <a:p>
              <a:endParaRPr/>
            </a:p>
          </p:txBody>
        </p:sp>
        <p:sp>
          <p:nvSpPr>
            <p:cNvPr id="2858" name="Google Shape;2858;p70"/>
            <p:cNvSpPr/>
            <p:nvPr/>
          </p:nvSpPr>
          <p:spPr>
            <a:xfrm>
              <a:off x="4584073" y="2386656"/>
              <a:ext cx="64699" cy="30775"/>
            </a:xfrm>
            <a:custGeom>
              <a:avLst/>
              <a:gdLst/>
              <a:ahLst/>
              <a:cxnLst/>
              <a:rect l="l" t="t" r="r" b="b"/>
              <a:pathLst>
                <a:path w="2075" h="987" extrusionOk="0">
                  <a:moveTo>
                    <a:pt x="1" y="1"/>
                  </a:moveTo>
                  <a:lnTo>
                    <a:pt x="1" y="1"/>
                  </a:lnTo>
                  <a:cubicBezTo>
                    <a:pt x="47" y="84"/>
                    <a:pt x="94" y="159"/>
                    <a:pt x="159" y="243"/>
                  </a:cubicBezTo>
                  <a:lnTo>
                    <a:pt x="159" y="233"/>
                  </a:lnTo>
                  <a:cubicBezTo>
                    <a:pt x="233" y="326"/>
                    <a:pt x="308" y="401"/>
                    <a:pt x="392" y="475"/>
                  </a:cubicBezTo>
                  <a:cubicBezTo>
                    <a:pt x="550" y="605"/>
                    <a:pt x="717" y="708"/>
                    <a:pt x="903" y="791"/>
                  </a:cubicBezTo>
                  <a:cubicBezTo>
                    <a:pt x="1080" y="875"/>
                    <a:pt x="1266" y="931"/>
                    <a:pt x="1452" y="968"/>
                  </a:cubicBezTo>
                  <a:cubicBezTo>
                    <a:pt x="1507" y="977"/>
                    <a:pt x="1563" y="987"/>
                    <a:pt x="1619" y="987"/>
                  </a:cubicBezTo>
                  <a:cubicBezTo>
                    <a:pt x="1656" y="987"/>
                    <a:pt x="1693" y="987"/>
                    <a:pt x="1731" y="977"/>
                  </a:cubicBezTo>
                  <a:cubicBezTo>
                    <a:pt x="1805" y="968"/>
                    <a:pt x="1889" y="940"/>
                    <a:pt x="1954" y="884"/>
                  </a:cubicBezTo>
                  <a:cubicBezTo>
                    <a:pt x="2019" y="819"/>
                    <a:pt x="2056" y="745"/>
                    <a:pt x="2065" y="652"/>
                  </a:cubicBezTo>
                  <a:cubicBezTo>
                    <a:pt x="2075" y="559"/>
                    <a:pt x="2056" y="456"/>
                    <a:pt x="2019" y="373"/>
                  </a:cubicBezTo>
                  <a:cubicBezTo>
                    <a:pt x="1972" y="270"/>
                    <a:pt x="1926" y="177"/>
                    <a:pt x="1861" y="84"/>
                  </a:cubicBezTo>
                  <a:cubicBezTo>
                    <a:pt x="1852" y="75"/>
                    <a:pt x="1842" y="57"/>
                    <a:pt x="1833" y="47"/>
                  </a:cubicBezTo>
                  <a:cubicBezTo>
                    <a:pt x="1796" y="47"/>
                    <a:pt x="1768" y="57"/>
                    <a:pt x="1731" y="66"/>
                  </a:cubicBezTo>
                  <a:cubicBezTo>
                    <a:pt x="1703" y="66"/>
                    <a:pt x="1666" y="75"/>
                    <a:pt x="1638" y="84"/>
                  </a:cubicBezTo>
                  <a:cubicBezTo>
                    <a:pt x="1600" y="103"/>
                    <a:pt x="1563" y="112"/>
                    <a:pt x="1535" y="131"/>
                  </a:cubicBezTo>
                  <a:cubicBezTo>
                    <a:pt x="1498" y="150"/>
                    <a:pt x="1461" y="168"/>
                    <a:pt x="1433" y="187"/>
                  </a:cubicBezTo>
                  <a:lnTo>
                    <a:pt x="1442" y="187"/>
                  </a:lnTo>
                  <a:cubicBezTo>
                    <a:pt x="1405" y="205"/>
                    <a:pt x="1377" y="233"/>
                    <a:pt x="1349" y="261"/>
                  </a:cubicBezTo>
                  <a:cubicBezTo>
                    <a:pt x="1312" y="280"/>
                    <a:pt x="1284" y="308"/>
                    <a:pt x="1266" y="336"/>
                  </a:cubicBezTo>
                  <a:cubicBezTo>
                    <a:pt x="1238" y="373"/>
                    <a:pt x="1210" y="401"/>
                    <a:pt x="1182" y="438"/>
                  </a:cubicBezTo>
                  <a:cubicBezTo>
                    <a:pt x="1163" y="475"/>
                    <a:pt x="1145" y="503"/>
                    <a:pt x="1126" y="540"/>
                  </a:cubicBezTo>
                  <a:lnTo>
                    <a:pt x="1126" y="531"/>
                  </a:lnTo>
                  <a:cubicBezTo>
                    <a:pt x="1108" y="559"/>
                    <a:pt x="1098" y="587"/>
                    <a:pt x="1089" y="615"/>
                  </a:cubicBezTo>
                  <a:cubicBezTo>
                    <a:pt x="1089" y="624"/>
                    <a:pt x="1080" y="633"/>
                    <a:pt x="1070" y="633"/>
                  </a:cubicBezTo>
                  <a:lnTo>
                    <a:pt x="1043" y="633"/>
                  </a:lnTo>
                  <a:cubicBezTo>
                    <a:pt x="912" y="596"/>
                    <a:pt x="791" y="549"/>
                    <a:pt x="680" y="494"/>
                  </a:cubicBezTo>
                  <a:cubicBezTo>
                    <a:pt x="550" y="429"/>
                    <a:pt x="429" y="354"/>
                    <a:pt x="317" y="270"/>
                  </a:cubicBezTo>
                  <a:cubicBezTo>
                    <a:pt x="206" y="187"/>
                    <a:pt x="94" y="94"/>
                    <a:pt x="1" y="1"/>
                  </a:cubicBezTo>
                  <a:close/>
                </a:path>
              </a:pathLst>
            </a:custGeom>
            <a:solidFill>
              <a:srgbClr val="F7F7F9"/>
            </a:solidFill>
            <a:ln>
              <a:noFill/>
            </a:ln>
          </p:spPr>
          <p:txBody>
            <a:bodyPr spcFirstLastPara="1" wrap="square" lIns="91425" tIns="91425" rIns="91425" bIns="91425" anchor="ctr" anchorCtr="0">
              <a:noAutofit/>
            </a:bodyPr>
            <a:lstStyle/>
            <a:p>
              <a:endParaRPr/>
            </a:p>
          </p:txBody>
        </p:sp>
        <p:sp>
          <p:nvSpPr>
            <p:cNvPr id="2859" name="Google Shape;2859;p70"/>
            <p:cNvSpPr/>
            <p:nvPr/>
          </p:nvSpPr>
          <p:spPr>
            <a:xfrm>
              <a:off x="4609890" y="2362305"/>
              <a:ext cx="17430" cy="11162"/>
            </a:xfrm>
            <a:custGeom>
              <a:avLst/>
              <a:gdLst/>
              <a:ahLst/>
              <a:cxnLst/>
              <a:rect l="l" t="t" r="r" b="b"/>
              <a:pathLst>
                <a:path w="559" h="358" extrusionOk="0">
                  <a:moveTo>
                    <a:pt x="438" y="1"/>
                  </a:moveTo>
                  <a:cubicBezTo>
                    <a:pt x="280" y="29"/>
                    <a:pt x="131" y="103"/>
                    <a:pt x="19" y="224"/>
                  </a:cubicBezTo>
                  <a:cubicBezTo>
                    <a:pt x="10" y="242"/>
                    <a:pt x="1" y="261"/>
                    <a:pt x="1" y="280"/>
                  </a:cubicBezTo>
                  <a:cubicBezTo>
                    <a:pt x="1" y="317"/>
                    <a:pt x="29" y="354"/>
                    <a:pt x="75" y="354"/>
                  </a:cubicBezTo>
                  <a:cubicBezTo>
                    <a:pt x="80" y="357"/>
                    <a:pt x="85" y="358"/>
                    <a:pt x="90" y="358"/>
                  </a:cubicBezTo>
                  <a:cubicBezTo>
                    <a:pt x="104" y="358"/>
                    <a:pt x="117" y="349"/>
                    <a:pt x="131" y="335"/>
                  </a:cubicBezTo>
                  <a:cubicBezTo>
                    <a:pt x="159" y="308"/>
                    <a:pt x="187" y="270"/>
                    <a:pt x="224" y="252"/>
                  </a:cubicBezTo>
                  <a:cubicBezTo>
                    <a:pt x="261" y="224"/>
                    <a:pt x="308" y="196"/>
                    <a:pt x="345" y="187"/>
                  </a:cubicBezTo>
                  <a:cubicBezTo>
                    <a:pt x="391" y="168"/>
                    <a:pt x="428" y="159"/>
                    <a:pt x="475" y="159"/>
                  </a:cubicBezTo>
                  <a:cubicBezTo>
                    <a:pt x="540" y="140"/>
                    <a:pt x="559" y="47"/>
                    <a:pt x="493" y="19"/>
                  </a:cubicBezTo>
                  <a:cubicBezTo>
                    <a:pt x="484" y="10"/>
                    <a:pt x="475" y="1"/>
                    <a:pt x="456" y="1"/>
                  </a:cubicBezTo>
                  <a:close/>
                </a:path>
              </a:pathLst>
            </a:custGeom>
            <a:solidFill>
              <a:srgbClr val="F7F7F9"/>
            </a:solidFill>
            <a:ln>
              <a:noFill/>
            </a:ln>
          </p:spPr>
          <p:txBody>
            <a:bodyPr spcFirstLastPara="1" wrap="square" lIns="91425" tIns="91425" rIns="91425" bIns="91425" anchor="ctr" anchorCtr="0">
              <a:noAutofit/>
            </a:bodyPr>
            <a:lstStyle/>
            <a:p>
              <a:endParaRPr/>
            </a:p>
          </p:txBody>
        </p:sp>
        <p:sp>
          <p:nvSpPr>
            <p:cNvPr id="2860" name="Google Shape;2860;p70"/>
            <p:cNvSpPr/>
            <p:nvPr/>
          </p:nvSpPr>
          <p:spPr>
            <a:xfrm>
              <a:off x="4615128" y="2370131"/>
              <a:ext cx="17118" cy="11256"/>
            </a:xfrm>
            <a:custGeom>
              <a:avLst/>
              <a:gdLst/>
              <a:ahLst/>
              <a:cxnLst/>
              <a:rect l="l" t="t" r="r" b="b"/>
              <a:pathLst>
                <a:path w="549" h="361" extrusionOk="0">
                  <a:moveTo>
                    <a:pt x="456" y="1"/>
                  </a:moveTo>
                  <a:cubicBezTo>
                    <a:pt x="363" y="10"/>
                    <a:pt x="288" y="38"/>
                    <a:pt x="214" y="75"/>
                  </a:cubicBezTo>
                  <a:cubicBezTo>
                    <a:pt x="167" y="94"/>
                    <a:pt x="130" y="122"/>
                    <a:pt x="102" y="150"/>
                  </a:cubicBezTo>
                  <a:cubicBezTo>
                    <a:pt x="65" y="177"/>
                    <a:pt x="37" y="205"/>
                    <a:pt x="9" y="243"/>
                  </a:cubicBezTo>
                  <a:cubicBezTo>
                    <a:pt x="0" y="261"/>
                    <a:pt x="0" y="280"/>
                    <a:pt x="0" y="298"/>
                  </a:cubicBezTo>
                  <a:cubicBezTo>
                    <a:pt x="9" y="317"/>
                    <a:pt x="19" y="336"/>
                    <a:pt x="37" y="345"/>
                  </a:cubicBezTo>
                  <a:cubicBezTo>
                    <a:pt x="48" y="356"/>
                    <a:pt x="59" y="360"/>
                    <a:pt x="70" y="360"/>
                  </a:cubicBezTo>
                  <a:cubicBezTo>
                    <a:pt x="78" y="360"/>
                    <a:pt x="85" y="358"/>
                    <a:pt x="93" y="354"/>
                  </a:cubicBezTo>
                  <a:cubicBezTo>
                    <a:pt x="112" y="354"/>
                    <a:pt x="130" y="345"/>
                    <a:pt x="140" y="326"/>
                  </a:cubicBezTo>
                  <a:cubicBezTo>
                    <a:pt x="167" y="298"/>
                    <a:pt x="195" y="270"/>
                    <a:pt x="223" y="252"/>
                  </a:cubicBezTo>
                  <a:cubicBezTo>
                    <a:pt x="260" y="224"/>
                    <a:pt x="307" y="196"/>
                    <a:pt x="353" y="187"/>
                  </a:cubicBezTo>
                  <a:cubicBezTo>
                    <a:pt x="391" y="168"/>
                    <a:pt x="437" y="159"/>
                    <a:pt x="484" y="150"/>
                  </a:cubicBezTo>
                  <a:cubicBezTo>
                    <a:pt x="521" y="140"/>
                    <a:pt x="549" y="103"/>
                    <a:pt x="539" y="57"/>
                  </a:cubicBezTo>
                  <a:cubicBezTo>
                    <a:pt x="530" y="19"/>
                    <a:pt x="502" y="1"/>
                    <a:pt x="465" y="1"/>
                  </a:cubicBezTo>
                  <a:close/>
                </a:path>
              </a:pathLst>
            </a:custGeom>
            <a:solidFill>
              <a:srgbClr val="F7F7F9"/>
            </a:solidFill>
            <a:ln>
              <a:noFill/>
            </a:ln>
          </p:spPr>
          <p:txBody>
            <a:bodyPr spcFirstLastPara="1" wrap="square" lIns="91425" tIns="91425" rIns="91425" bIns="91425" anchor="ctr" anchorCtr="0">
              <a:noAutofit/>
            </a:bodyPr>
            <a:lstStyle/>
            <a:p>
              <a:endParaRPr/>
            </a:p>
          </p:txBody>
        </p:sp>
        <p:sp>
          <p:nvSpPr>
            <p:cNvPr id="2861" name="Google Shape;2861;p70"/>
            <p:cNvSpPr/>
            <p:nvPr/>
          </p:nvSpPr>
          <p:spPr>
            <a:xfrm>
              <a:off x="4620335" y="2377676"/>
              <a:ext cx="17430" cy="11568"/>
            </a:xfrm>
            <a:custGeom>
              <a:avLst/>
              <a:gdLst/>
              <a:ahLst/>
              <a:cxnLst/>
              <a:rect l="l" t="t" r="r" b="b"/>
              <a:pathLst>
                <a:path w="559" h="371" extrusionOk="0">
                  <a:moveTo>
                    <a:pt x="456" y="1"/>
                  </a:moveTo>
                  <a:cubicBezTo>
                    <a:pt x="372" y="19"/>
                    <a:pt x="298" y="47"/>
                    <a:pt x="224" y="84"/>
                  </a:cubicBezTo>
                  <a:cubicBezTo>
                    <a:pt x="186" y="103"/>
                    <a:pt x="149" y="131"/>
                    <a:pt x="112" y="159"/>
                  </a:cubicBezTo>
                  <a:cubicBezTo>
                    <a:pt x="84" y="186"/>
                    <a:pt x="56" y="224"/>
                    <a:pt x="28" y="252"/>
                  </a:cubicBezTo>
                  <a:cubicBezTo>
                    <a:pt x="0" y="289"/>
                    <a:pt x="19" y="335"/>
                    <a:pt x="47" y="363"/>
                  </a:cubicBezTo>
                  <a:cubicBezTo>
                    <a:pt x="56" y="368"/>
                    <a:pt x="68" y="370"/>
                    <a:pt x="79" y="370"/>
                  </a:cubicBezTo>
                  <a:cubicBezTo>
                    <a:pt x="91" y="370"/>
                    <a:pt x="103" y="368"/>
                    <a:pt x="112" y="363"/>
                  </a:cubicBezTo>
                  <a:cubicBezTo>
                    <a:pt x="131" y="363"/>
                    <a:pt x="149" y="354"/>
                    <a:pt x="158" y="335"/>
                  </a:cubicBezTo>
                  <a:lnTo>
                    <a:pt x="158" y="326"/>
                  </a:lnTo>
                  <a:cubicBezTo>
                    <a:pt x="177" y="298"/>
                    <a:pt x="205" y="270"/>
                    <a:pt x="233" y="252"/>
                  </a:cubicBezTo>
                  <a:cubicBezTo>
                    <a:pt x="279" y="224"/>
                    <a:pt x="326" y="196"/>
                    <a:pt x="372" y="177"/>
                  </a:cubicBezTo>
                  <a:cubicBezTo>
                    <a:pt x="410" y="168"/>
                    <a:pt x="447" y="159"/>
                    <a:pt x="493" y="149"/>
                  </a:cubicBezTo>
                  <a:cubicBezTo>
                    <a:pt x="530" y="140"/>
                    <a:pt x="558" y="94"/>
                    <a:pt x="549" y="56"/>
                  </a:cubicBezTo>
                  <a:cubicBezTo>
                    <a:pt x="540" y="19"/>
                    <a:pt x="512" y="1"/>
                    <a:pt x="475" y="1"/>
                  </a:cubicBezTo>
                  <a:close/>
                </a:path>
              </a:pathLst>
            </a:custGeom>
            <a:solidFill>
              <a:srgbClr val="F7F7F9"/>
            </a:solidFill>
            <a:ln>
              <a:noFill/>
            </a:ln>
          </p:spPr>
          <p:txBody>
            <a:bodyPr spcFirstLastPara="1" wrap="square" lIns="91425" tIns="91425" rIns="91425" bIns="91425" anchor="ctr" anchorCtr="0">
              <a:noAutofit/>
            </a:bodyPr>
            <a:lstStyle/>
            <a:p>
              <a:endParaRPr/>
            </a:p>
          </p:txBody>
        </p:sp>
        <p:sp>
          <p:nvSpPr>
            <p:cNvPr id="2862" name="Google Shape;2862;p70"/>
            <p:cNvSpPr/>
            <p:nvPr/>
          </p:nvSpPr>
          <p:spPr>
            <a:xfrm>
              <a:off x="4529291" y="2183612"/>
              <a:ext cx="90484" cy="187704"/>
            </a:xfrm>
            <a:custGeom>
              <a:avLst/>
              <a:gdLst/>
              <a:ahLst/>
              <a:cxnLst/>
              <a:rect l="l" t="t" r="r" b="b"/>
              <a:pathLst>
                <a:path w="2902" h="6020" extrusionOk="0">
                  <a:moveTo>
                    <a:pt x="1267" y="1"/>
                  </a:moveTo>
                  <a:cubicBezTo>
                    <a:pt x="1182" y="1"/>
                    <a:pt x="1098" y="18"/>
                    <a:pt x="1014" y="40"/>
                  </a:cubicBezTo>
                  <a:cubicBezTo>
                    <a:pt x="893" y="78"/>
                    <a:pt x="791" y="124"/>
                    <a:pt x="689" y="189"/>
                  </a:cubicBezTo>
                  <a:cubicBezTo>
                    <a:pt x="475" y="329"/>
                    <a:pt x="298" y="524"/>
                    <a:pt x="186" y="757"/>
                  </a:cubicBezTo>
                  <a:cubicBezTo>
                    <a:pt x="75" y="998"/>
                    <a:pt x="10" y="1259"/>
                    <a:pt x="0" y="1528"/>
                  </a:cubicBezTo>
                  <a:cubicBezTo>
                    <a:pt x="0" y="1807"/>
                    <a:pt x="19" y="2077"/>
                    <a:pt x="84" y="2347"/>
                  </a:cubicBezTo>
                  <a:cubicBezTo>
                    <a:pt x="112" y="2486"/>
                    <a:pt x="149" y="2616"/>
                    <a:pt x="186" y="2737"/>
                  </a:cubicBezTo>
                  <a:cubicBezTo>
                    <a:pt x="224" y="2877"/>
                    <a:pt x="261" y="3016"/>
                    <a:pt x="298" y="3146"/>
                  </a:cubicBezTo>
                  <a:cubicBezTo>
                    <a:pt x="438" y="3649"/>
                    <a:pt x="614" y="4132"/>
                    <a:pt x="800" y="4606"/>
                  </a:cubicBezTo>
                  <a:cubicBezTo>
                    <a:pt x="986" y="5081"/>
                    <a:pt x="1228" y="5536"/>
                    <a:pt x="1498" y="5955"/>
                  </a:cubicBezTo>
                  <a:cubicBezTo>
                    <a:pt x="1507" y="5973"/>
                    <a:pt x="1516" y="5973"/>
                    <a:pt x="1526" y="5983"/>
                  </a:cubicBezTo>
                  <a:cubicBezTo>
                    <a:pt x="1535" y="6011"/>
                    <a:pt x="1553" y="6020"/>
                    <a:pt x="1581" y="6020"/>
                  </a:cubicBezTo>
                  <a:lnTo>
                    <a:pt x="1619" y="6020"/>
                  </a:lnTo>
                  <a:cubicBezTo>
                    <a:pt x="1842" y="6020"/>
                    <a:pt x="2065" y="5983"/>
                    <a:pt x="2279" y="5899"/>
                  </a:cubicBezTo>
                  <a:cubicBezTo>
                    <a:pt x="2390" y="5853"/>
                    <a:pt x="2502" y="5797"/>
                    <a:pt x="2604" y="5732"/>
                  </a:cubicBezTo>
                  <a:cubicBezTo>
                    <a:pt x="2697" y="5667"/>
                    <a:pt x="2790" y="5592"/>
                    <a:pt x="2865" y="5499"/>
                  </a:cubicBezTo>
                  <a:cubicBezTo>
                    <a:pt x="2874" y="5490"/>
                    <a:pt x="2883" y="5490"/>
                    <a:pt x="2883" y="5481"/>
                  </a:cubicBezTo>
                  <a:cubicBezTo>
                    <a:pt x="2902" y="5462"/>
                    <a:pt x="2902" y="5434"/>
                    <a:pt x="2893" y="5415"/>
                  </a:cubicBezTo>
                  <a:cubicBezTo>
                    <a:pt x="2883" y="5332"/>
                    <a:pt x="2865" y="5257"/>
                    <a:pt x="2855" y="5174"/>
                  </a:cubicBezTo>
                  <a:cubicBezTo>
                    <a:pt x="2837" y="5016"/>
                    <a:pt x="2827" y="4858"/>
                    <a:pt x="2818" y="4709"/>
                  </a:cubicBezTo>
                  <a:lnTo>
                    <a:pt x="2818" y="4672"/>
                  </a:lnTo>
                  <a:cubicBezTo>
                    <a:pt x="2800" y="4513"/>
                    <a:pt x="2781" y="4346"/>
                    <a:pt x="2772" y="4179"/>
                  </a:cubicBezTo>
                  <a:lnTo>
                    <a:pt x="2753" y="3853"/>
                  </a:lnTo>
                  <a:cubicBezTo>
                    <a:pt x="2734" y="3630"/>
                    <a:pt x="2716" y="3407"/>
                    <a:pt x="2697" y="3184"/>
                  </a:cubicBezTo>
                  <a:cubicBezTo>
                    <a:pt x="2669" y="2802"/>
                    <a:pt x="2632" y="2486"/>
                    <a:pt x="2595" y="2189"/>
                  </a:cubicBezTo>
                  <a:lnTo>
                    <a:pt x="2586" y="2096"/>
                  </a:lnTo>
                  <a:cubicBezTo>
                    <a:pt x="2567" y="1910"/>
                    <a:pt x="2539" y="1724"/>
                    <a:pt x="2511" y="1538"/>
                  </a:cubicBezTo>
                  <a:cubicBezTo>
                    <a:pt x="2474" y="1305"/>
                    <a:pt x="2418" y="1082"/>
                    <a:pt x="2344" y="859"/>
                  </a:cubicBezTo>
                  <a:cubicBezTo>
                    <a:pt x="2269" y="645"/>
                    <a:pt x="2158" y="450"/>
                    <a:pt x="2000" y="292"/>
                  </a:cubicBezTo>
                  <a:cubicBezTo>
                    <a:pt x="1916" y="208"/>
                    <a:pt x="1823" y="133"/>
                    <a:pt x="1711" y="87"/>
                  </a:cubicBezTo>
                  <a:cubicBezTo>
                    <a:pt x="1600" y="31"/>
                    <a:pt x="1488" y="3"/>
                    <a:pt x="1367" y="3"/>
                  </a:cubicBezTo>
                  <a:lnTo>
                    <a:pt x="1321" y="3"/>
                  </a:lnTo>
                  <a:cubicBezTo>
                    <a:pt x="1303" y="2"/>
                    <a:pt x="1285" y="1"/>
                    <a:pt x="126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863" name="Google Shape;2863;p70"/>
            <p:cNvSpPr/>
            <p:nvPr/>
          </p:nvSpPr>
          <p:spPr>
            <a:xfrm>
              <a:off x="4560314" y="2183113"/>
              <a:ext cx="59772" cy="185303"/>
            </a:xfrm>
            <a:custGeom>
              <a:avLst/>
              <a:gdLst/>
              <a:ahLst/>
              <a:cxnLst/>
              <a:rect l="l" t="t" r="r" b="b"/>
              <a:pathLst>
                <a:path w="1917" h="5943" extrusionOk="0">
                  <a:moveTo>
                    <a:pt x="335" y="1"/>
                  </a:moveTo>
                  <a:cubicBezTo>
                    <a:pt x="224" y="1"/>
                    <a:pt x="121" y="10"/>
                    <a:pt x="19" y="47"/>
                  </a:cubicBezTo>
                  <a:lnTo>
                    <a:pt x="19" y="56"/>
                  </a:lnTo>
                  <a:lnTo>
                    <a:pt x="0" y="56"/>
                  </a:lnTo>
                  <a:cubicBezTo>
                    <a:pt x="38" y="66"/>
                    <a:pt x="75" y="84"/>
                    <a:pt x="103" y="103"/>
                  </a:cubicBezTo>
                  <a:cubicBezTo>
                    <a:pt x="140" y="122"/>
                    <a:pt x="177" y="149"/>
                    <a:pt x="205" y="177"/>
                  </a:cubicBezTo>
                  <a:cubicBezTo>
                    <a:pt x="270" y="233"/>
                    <a:pt x="335" y="298"/>
                    <a:pt x="391" y="373"/>
                  </a:cubicBezTo>
                  <a:cubicBezTo>
                    <a:pt x="503" y="531"/>
                    <a:pt x="586" y="698"/>
                    <a:pt x="642" y="884"/>
                  </a:cubicBezTo>
                  <a:cubicBezTo>
                    <a:pt x="707" y="1070"/>
                    <a:pt x="754" y="1256"/>
                    <a:pt x="782" y="1451"/>
                  </a:cubicBezTo>
                  <a:cubicBezTo>
                    <a:pt x="837" y="1712"/>
                    <a:pt x="865" y="1972"/>
                    <a:pt x="893" y="2233"/>
                  </a:cubicBezTo>
                  <a:cubicBezTo>
                    <a:pt x="1014" y="3386"/>
                    <a:pt x="977" y="4539"/>
                    <a:pt x="1116" y="5692"/>
                  </a:cubicBezTo>
                  <a:lnTo>
                    <a:pt x="1116" y="5683"/>
                  </a:lnTo>
                  <a:cubicBezTo>
                    <a:pt x="1126" y="5766"/>
                    <a:pt x="1144" y="5859"/>
                    <a:pt x="1154" y="5943"/>
                  </a:cubicBezTo>
                  <a:cubicBezTo>
                    <a:pt x="1200" y="5934"/>
                    <a:pt x="1247" y="5915"/>
                    <a:pt x="1293" y="5896"/>
                  </a:cubicBezTo>
                  <a:cubicBezTo>
                    <a:pt x="1405" y="5859"/>
                    <a:pt x="1516" y="5803"/>
                    <a:pt x="1619" y="5738"/>
                  </a:cubicBezTo>
                  <a:cubicBezTo>
                    <a:pt x="1712" y="5673"/>
                    <a:pt x="1805" y="5590"/>
                    <a:pt x="1879" y="5506"/>
                  </a:cubicBezTo>
                  <a:cubicBezTo>
                    <a:pt x="1888" y="5497"/>
                    <a:pt x="1898" y="5487"/>
                    <a:pt x="1898" y="5478"/>
                  </a:cubicBezTo>
                  <a:cubicBezTo>
                    <a:pt x="1916" y="5459"/>
                    <a:pt x="1916" y="5441"/>
                    <a:pt x="1907" y="5422"/>
                  </a:cubicBezTo>
                  <a:cubicBezTo>
                    <a:pt x="1898" y="5338"/>
                    <a:pt x="1888" y="5255"/>
                    <a:pt x="1870" y="5171"/>
                  </a:cubicBezTo>
                  <a:cubicBezTo>
                    <a:pt x="1851" y="5013"/>
                    <a:pt x="1842" y="4855"/>
                    <a:pt x="1832" y="4706"/>
                  </a:cubicBezTo>
                  <a:lnTo>
                    <a:pt x="1832" y="4678"/>
                  </a:lnTo>
                  <a:cubicBezTo>
                    <a:pt x="1814" y="4511"/>
                    <a:pt x="1805" y="4343"/>
                    <a:pt x="1786" y="4176"/>
                  </a:cubicBezTo>
                  <a:lnTo>
                    <a:pt x="1767" y="3851"/>
                  </a:lnTo>
                  <a:cubicBezTo>
                    <a:pt x="1749" y="3627"/>
                    <a:pt x="1730" y="3404"/>
                    <a:pt x="1712" y="3181"/>
                  </a:cubicBezTo>
                  <a:cubicBezTo>
                    <a:pt x="1684" y="2790"/>
                    <a:pt x="1646" y="2474"/>
                    <a:pt x="1609" y="2186"/>
                  </a:cubicBezTo>
                  <a:lnTo>
                    <a:pt x="1600" y="2093"/>
                  </a:lnTo>
                  <a:cubicBezTo>
                    <a:pt x="1572" y="1879"/>
                    <a:pt x="1553" y="1712"/>
                    <a:pt x="1526" y="1535"/>
                  </a:cubicBezTo>
                  <a:cubicBezTo>
                    <a:pt x="1488" y="1303"/>
                    <a:pt x="1433" y="1079"/>
                    <a:pt x="1358" y="866"/>
                  </a:cubicBezTo>
                  <a:cubicBezTo>
                    <a:pt x="1284" y="652"/>
                    <a:pt x="1163" y="456"/>
                    <a:pt x="1014" y="289"/>
                  </a:cubicBezTo>
                  <a:cubicBezTo>
                    <a:pt x="930" y="205"/>
                    <a:pt x="837" y="140"/>
                    <a:pt x="726" y="84"/>
                  </a:cubicBezTo>
                  <a:cubicBezTo>
                    <a:pt x="614" y="38"/>
                    <a:pt x="493" y="1"/>
                    <a:pt x="372" y="1"/>
                  </a:cubicBezTo>
                  <a:close/>
                </a:path>
              </a:pathLst>
            </a:custGeom>
            <a:solidFill>
              <a:srgbClr val="488AFF"/>
            </a:solidFill>
            <a:ln>
              <a:noFill/>
            </a:ln>
          </p:spPr>
          <p:txBody>
            <a:bodyPr spcFirstLastPara="1" wrap="square" lIns="91425" tIns="91425" rIns="91425" bIns="91425" anchor="ctr" anchorCtr="0">
              <a:noAutofit/>
            </a:bodyPr>
            <a:lstStyle/>
            <a:p>
              <a:endParaRPr/>
            </a:p>
          </p:txBody>
        </p:sp>
        <p:sp>
          <p:nvSpPr>
            <p:cNvPr id="2864" name="Google Shape;2864;p70"/>
            <p:cNvSpPr/>
            <p:nvPr/>
          </p:nvSpPr>
          <p:spPr>
            <a:xfrm>
              <a:off x="4487822" y="1817497"/>
              <a:ext cx="263876" cy="146172"/>
            </a:xfrm>
            <a:custGeom>
              <a:avLst/>
              <a:gdLst/>
              <a:ahLst/>
              <a:cxnLst/>
              <a:rect l="l" t="t" r="r" b="b"/>
              <a:pathLst>
                <a:path w="8463" h="4688" extrusionOk="0">
                  <a:moveTo>
                    <a:pt x="4771" y="0"/>
                  </a:moveTo>
                  <a:cubicBezTo>
                    <a:pt x="4632" y="0"/>
                    <a:pt x="4474" y="0"/>
                    <a:pt x="4315" y="10"/>
                  </a:cubicBezTo>
                  <a:cubicBezTo>
                    <a:pt x="3795" y="37"/>
                    <a:pt x="3283" y="121"/>
                    <a:pt x="2781" y="251"/>
                  </a:cubicBezTo>
                  <a:cubicBezTo>
                    <a:pt x="2539" y="326"/>
                    <a:pt x="2288" y="409"/>
                    <a:pt x="2056" y="512"/>
                  </a:cubicBezTo>
                  <a:cubicBezTo>
                    <a:pt x="1833" y="605"/>
                    <a:pt x="1609" y="726"/>
                    <a:pt x="1414" y="856"/>
                  </a:cubicBezTo>
                  <a:cubicBezTo>
                    <a:pt x="1228" y="977"/>
                    <a:pt x="1061" y="1116"/>
                    <a:pt x="903" y="1274"/>
                  </a:cubicBezTo>
                  <a:cubicBezTo>
                    <a:pt x="754" y="1432"/>
                    <a:pt x="614" y="1618"/>
                    <a:pt x="503" y="1804"/>
                  </a:cubicBezTo>
                  <a:cubicBezTo>
                    <a:pt x="289" y="2186"/>
                    <a:pt x="131" y="2585"/>
                    <a:pt x="38" y="3004"/>
                  </a:cubicBezTo>
                  <a:lnTo>
                    <a:pt x="29" y="3004"/>
                  </a:lnTo>
                  <a:cubicBezTo>
                    <a:pt x="10" y="3023"/>
                    <a:pt x="1" y="3041"/>
                    <a:pt x="1" y="3060"/>
                  </a:cubicBezTo>
                  <a:cubicBezTo>
                    <a:pt x="1" y="3153"/>
                    <a:pt x="10" y="3246"/>
                    <a:pt x="29" y="3339"/>
                  </a:cubicBezTo>
                  <a:cubicBezTo>
                    <a:pt x="29" y="3395"/>
                    <a:pt x="47" y="3450"/>
                    <a:pt x="56" y="3497"/>
                  </a:cubicBezTo>
                  <a:cubicBezTo>
                    <a:pt x="84" y="3655"/>
                    <a:pt x="122" y="3804"/>
                    <a:pt x="168" y="3952"/>
                  </a:cubicBezTo>
                  <a:cubicBezTo>
                    <a:pt x="215" y="4120"/>
                    <a:pt x="280" y="4269"/>
                    <a:pt x="354" y="4417"/>
                  </a:cubicBezTo>
                  <a:cubicBezTo>
                    <a:pt x="382" y="4483"/>
                    <a:pt x="428" y="4538"/>
                    <a:pt x="475" y="4585"/>
                  </a:cubicBezTo>
                  <a:cubicBezTo>
                    <a:pt x="512" y="4631"/>
                    <a:pt x="559" y="4659"/>
                    <a:pt x="614" y="4678"/>
                  </a:cubicBezTo>
                  <a:cubicBezTo>
                    <a:pt x="633" y="4687"/>
                    <a:pt x="661" y="4687"/>
                    <a:pt x="679" y="4687"/>
                  </a:cubicBezTo>
                  <a:lnTo>
                    <a:pt x="707" y="4687"/>
                  </a:lnTo>
                  <a:cubicBezTo>
                    <a:pt x="735" y="4687"/>
                    <a:pt x="772" y="4678"/>
                    <a:pt x="791" y="4659"/>
                  </a:cubicBezTo>
                  <a:cubicBezTo>
                    <a:pt x="856" y="4622"/>
                    <a:pt x="912" y="4576"/>
                    <a:pt x="940" y="4510"/>
                  </a:cubicBezTo>
                  <a:cubicBezTo>
                    <a:pt x="986" y="4436"/>
                    <a:pt x="1014" y="4352"/>
                    <a:pt x="1024" y="4269"/>
                  </a:cubicBezTo>
                  <a:cubicBezTo>
                    <a:pt x="1042" y="4176"/>
                    <a:pt x="1061" y="4083"/>
                    <a:pt x="1061" y="3990"/>
                  </a:cubicBezTo>
                  <a:cubicBezTo>
                    <a:pt x="1070" y="3813"/>
                    <a:pt x="1070" y="3646"/>
                    <a:pt x="1061" y="3469"/>
                  </a:cubicBezTo>
                  <a:lnTo>
                    <a:pt x="1061" y="3376"/>
                  </a:lnTo>
                  <a:lnTo>
                    <a:pt x="1061" y="3097"/>
                  </a:lnTo>
                  <a:lnTo>
                    <a:pt x="1061" y="3041"/>
                  </a:lnTo>
                  <a:lnTo>
                    <a:pt x="1089" y="3060"/>
                  </a:lnTo>
                  <a:cubicBezTo>
                    <a:pt x="1144" y="3106"/>
                    <a:pt x="1219" y="3134"/>
                    <a:pt x="1293" y="3143"/>
                  </a:cubicBezTo>
                  <a:cubicBezTo>
                    <a:pt x="1321" y="3143"/>
                    <a:pt x="1349" y="3134"/>
                    <a:pt x="1358" y="3116"/>
                  </a:cubicBezTo>
                  <a:cubicBezTo>
                    <a:pt x="1377" y="3097"/>
                    <a:pt x="1386" y="3078"/>
                    <a:pt x="1386" y="3060"/>
                  </a:cubicBezTo>
                  <a:cubicBezTo>
                    <a:pt x="1386" y="2837"/>
                    <a:pt x="1442" y="2613"/>
                    <a:pt x="1544" y="2418"/>
                  </a:cubicBezTo>
                  <a:cubicBezTo>
                    <a:pt x="1582" y="2344"/>
                    <a:pt x="1628" y="2279"/>
                    <a:pt x="1684" y="2214"/>
                  </a:cubicBezTo>
                  <a:lnTo>
                    <a:pt x="1684" y="2214"/>
                  </a:lnTo>
                  <a:cubicBezTo>
                    <a:pt x="1656" y="2316"/>
                    <a:pt x="1647" y="2418"/>
                    <a:pt x="1647" y="2520"/>
                  </a:cubicBezTo>
                  <a:cubicBezTo>
                    <a:pt x="1637" y="2716"/>
                    <a:pt x="1656" y="2911"/>
                    <a:pt x="1702" y="3106"/>
                  </a:cubicBezTo>
                  <a:cubicBezTo>
                    <a:pt x="1702" y="3116"/>
                    <a:pt x="1702" y="3125"/>
                    <a:pt x="1712" y="3125"/>
                  </a:cubicBezTo>
                  <a:cubicBezTo>
                    <a:pt x="1721" y="3153"/>
                    <a:pt x="1740" y="3171"/>
                    <a:pt x="1758" y="3181"/>
                  </a:cubicBezTo>
                  <a:cubicBezTo>
                    <a:pt x="2223" y="3367"/>
                    <a:pt x="2707" y="3488"/>
                    <a:pt x="3200" y="3562"/>
                  </a:cubicBezTo>
                  <a:cubicBezTo>
                    <a:pt x="3544" y="3608"/>
                    <a:pt x="3888" y="3636"/>
                    <a:pt x="4232" y="3646"/>
                  </a:cubicBezTo>
                  <a:cubicBezTo>
                    <a:pt x="4408" y="3646"/>
                    <a:pt x="4594" y="3646"/>
                    <a:pt x="4771" y="3627"/>
                  </a:cubicBezTo>
                  <a:cubicBezTo>
                    <a:pt x="5264" y="3599"/>
                    <a:pt x="5757" y="3525"/>
                    <a:pt x="6231" y="3395"/>
                  </a:cubicBezTo>
                  <a:cubicBezTo>
                    <a:pt x="6650" y="3283"/>
                    <a:pt x="7059" y="3125"/>
                    <a:pt x="7431" y="2920"/>
                  </a:cubicBezTo>
                  <a:lnTo>
                    <a:pt x="7431" y="2920"/>
                  </a:lnTo>
                  <a:cubicBezTo>
                    <a:pt x="7431" y="2957"/>
                    <a:pt x="7431" y="3004"/>
                    <a:pt x="7421" y="3050"/>
                  </a:cubicBezTo>
                  <a:cubicBezTo>
                    <a:pt x="7421" y="3116"/>
                    <a:pt x="7412" y="3181"/>
                    <a:pt x="7412" y="3246"/>
                  </a:cubicBezTo>
                  <a:cubicBezTo>
                    <a:pt x="7394" y="3450"/>
                    <a:pt x="7394" y="3655"/>
                    <a:pt x="7412" y="3850"/>
                  </a:cubicBezTo>
                  <a:cubicBezTo>
                    <a:pt x="7412" y="3952"/>
                    <a:pt x="7431" y="4045"/>
                    <a:pt x="7449" y="4138"/>
                  </a:cubicBezTo>
                  <a:cubicBezTo>
                    <a:pt x="7468" y="4213"/>
                    <a:pt x="7505" y="4287"/>
                    <a:pt x="7542" y="4352"/>
                  </a:cubicBezTo>
                  <a:cubicBezTo>
                    <a:pt x="7580" y="4417"/>
                    <a:pt x="7635" y="4464"/>
                    <a:pt x="7700" y="4501"/>
                  </a:cubicBezTo>
                  <a:cubicBezTo>
                    <a:pt x="7728" y="4510"/>
                    <a:pt x="7756" y="4520"/>
                    <a:pt x="7784" y="4529"/>
                  </a:cubicBezTo>
                  <a:cubicBezTo>
                    <a:pt x="7803" y="4529"/>
                    <a:pt x="7821" y="4538"/>
                    <a:pt x="7840" y="4538"/>
                  </a:cubicBezTo>
                  <a:lnTo>
                    <a:pt x="7886" y="4538"/>
                  </a:lnTo>
                  <a:cubicBezTo>
                    <a:pt x="7952" y="4520"/>
                    <a:pt x="7998" y="4492"/>
                    <a:pt x="8045" y="4455"/>
                  </a:cubicBezTo>
                  <a:cubicBezTo>
                    <a:pt x="8091" y="4417"/>
                    <a:pt x="8128" y="4362"/>
                    <a:pt x="8156" y="4306"/>
                  </a:cubicBezTo>
                  <a:cubicBezTo>
                    <a:pt x="8230" y="4166"/>
                    <a:pt x="8286" y="4027"/>
                    <a:pt x="8314" y="3878"/>
                  </a:cubicBezTo>
                  <a:cubicBezTo>
                    <a:pt x="8379" y="3618"/>
                    <a:pt x="8426" y="3357"/>
                    <a:pt x="8454" y="3088"/>
                  </a:cubicBezTo>
                  <a:lnTo>
                    <a:pt x="8454" y="3050"/>
                  </a:lnTo>
                  <a:lnTo>
                    <a:pt x="8454" y="3013"/>
                  </a:lnTo>
                  <a:cubicBezTo>
                    <a:pt x="8454" y="2985"/>
                    <a:pt x="8435" y="2957"/>
                    <a:pt x="8407" y="2939"/>
                  </a:cubicBezTo>
                  <a:lnTo>
                    <a:pt x="8416" y="2846"/>
                  </a:lnTo>
                  <a:cubicBezTo>
                    <a:pt x="8426" y="2753"/>
                    <a:pt x="8444" y="2660"/>
                    <a:pt x="8454" y="2567"/>
                  </a:cubicBezTo>
                  <a:cubicBezTo>
                    <a:pt x="8463" y="2427"/>
                    <a:pt x="8454" y="2279"/>
                    <a:pt x="8416" y="2139"/>
                  </a:cubicBezTo>
                  <a:cubicBezTo>
                    <a:pt x="8379" y="2018"/>
                    <a:pt x="8323" y="1907"/>
                    <a:pt x="8258" y="1795"/>
                  </a:cubicBezTo>
                  <a:cubicBezTo>
                    <a:pt x="8212" y="1693"/>
                    <a:pt x="8147" y="1590"/>
                    <a:pt x="8072" y="1497"/>
                  </a:cubicBezTo>
                  <a:cubicBezTo>
                    <a:pt x="7942" y="1311"/>
                    <a:pt x="7784" y="1144"/>
                    <a:pt x="7598" y="995"/>
                  </a:cubicBezTo>
                  <a:cubicBezTo>
                    <a:pt x="7421" y="847"/>
                    <a:pt x="7226" y="716"/>
                    <a:pt x="7022" y="595"/>
                  </a:cubicBezTo>
                  <a:cubicBezTo>
                    <a:pt x="6603" y="363"/>
                    <a:pt x="6157" y="196"/>
                    <a:pt x="5692" y="103"/>
                  </a:cubicBezTo>
                  <a:cubicBezTo>
                    <a:pt x="5469" y="56"/>
                    <a:pt x="5245" y="28"/>
                    <a:pt x="5022" y="10"/>
                  </a:cubicBezTo>
                  <a:lnTo>
                    <a:pt x="4762" y="10"/>
                  </a:lnTo>
                  <a:lnTo>
                    <a:pt x="4771" y="0"/>
                  </a:lnTo>
                  <a:close/>
                </a:path>
              </a:pathLst>
            </a:custGeom>
            <a:solidFill>
              <a:srgbClr val="54392B"/>
            </a:solidFill>
            <a:ln>
              <a:noFill/>
            </a:ln>
          </p:spPr>
          <p:txBody>
            <a:bodyPr spcFirstLastPara="1" wrap="square" lIns="91425" tIns="91425" rIns="91425" bIns="91425" anchor="ctr" anchorCtr="0">
              <a:noAutofit/>
            </a:bodyPr>
            <a:lstStyle/>
            <a:p>
              <a:endParaRPr/>
            </a:p>
          </p:txBody>
        </p:sp>
        <p:sp>
          <p:nvSpPr>
            <p:cNvPr id="2865" name="Google Shape;2865;p70"/>
            <p:cNvSpPr/>
            <p:nvPr/>
          </p:nvSpPr>
          <p:spPr>
            <a:xfrm>
              <a:off x="4656285" y="1774874"/>
              <a:ext cx="118921" cy="102364"/>
            </a:xfrm>
            <a:custGeom>
              <a:avLst/>
              <a:gdLst/>
              <a:ahLst/>
              <a:cxnLst/>
              <a:rect l="l" t="t" r="r" b="b"/>
              <a:pathLst>
                <a:path w="3814" h="3283" extrusionOk="0">
                  <a:moveTo>
                    <a:pt x="940" y="0"/>
                  </a:moveTo>
                  <a:lnTo>
                    <a:pt x="940" y="19"/>
                  </a:lnTo>
                  <a:lnTo>
                    <a:pt x="930" y="19"/>
                  </a:lnTo>
                  <a:cubicBezTo>
                    <a:pt x="865" y="19"/>
                    <a:pt x="791" y="28"/>
                    <a:pt x="735" y="56"/>
                  </a:cubicBezTo>
                  <a:cubicBezTo>
                    <a:pt x="661" y="84"/>
                    <a:pt x="586" y="121"/>
                    <a:pt x="531" y="168"/>
                  </a:cubicBezTo>
                  <a:cubicBezTo>
                    <a:pt x="465" y="223"/>
                    <a:pt x="410" y="279"/>
                    <a:pt x="363" y="344"/>
                  </a:cubicBezTo>
                  <a:cubicBezTo>
                    <a:pt x="261" y="484"/>
                    <a:pt x="177" y="642"/>
                    <a:pt x="121" y="809"/>
                  </a:cubicBezTo>
                  <a:cubicBezTo>
                    <a:pt x="56" y="986"/>
                    <a:pt x="19" y="1163"/>
                    <a:pt x="10" y="1339"/>
                  </a:cubicBezTo>
                  <a:cubicBezTo>
                    <a:pt x="1" y="1423"/>
                    <a:pt x="1" y="1507"/>
                    <a:pt x="10" y="1581"/>
                  </a:cubicBezTo>
                  <a:cubicBezTo>
                    <a:pt x="10" y="1656"/>
                    <a:pt x="28" y="1739"/>
                    <a:pt x="56" y="1804"/>
                  </a:cubicBezTo>
                  <a:cubicBezTo>
                    <a:pt x="66" y="1842"/>
                    <a:pt x="75" y="1879"/>
                    <a:pt x="94" y="1907"/>
                  </a:cubicBezTo>
                  <a:cubicBezTo>
                    <a:pt x="112" y="1944"/>
                    <a:pt x="131" y="1972"/>
                    <a:pt x="159" y="2000"/>
                  </a:cubicBezTo>
                  <a:cubicBezTo>
                    <a:pt x="224" y="2083"/>
                    <a:pt x="307" y="2148"/>
                    <a:pt x="410" y="2195"/>
                  </a:cubicBezTo>
                  <a:cubicBezTo>
                    <a:pt x="521" y="2241"/>
                    <a:pt x="642" y="2269"/>
                    <a:pt x="763" y="2269"/>
                  </a:cubicBezTo>
                  <a:cubicBezTo>
                    <a:pt x="856" y="2269"/>
                    <a:pt x="958" y="2251"/>
                    <a:pt x="1061" y="2232"/>
                  </a:cubicBezTo>
                  <a:cubicBezTo>
                    <a:pt x="1275" y="2186"/>
                    <a:pt x="1479" y="2111"/>
                    <a:pt x="1674" y="2009"/>
                  </a:cubicBezTo>
                  <a:lnTo>
                    <a:pt x="1767" y="1962"/>
                  </a:lnTo>
                  <a:cubicBezTo>
                    <a:pt x="1795" y="2121"/>
                    <a:pt x="1832" y="2279"/>
                    <a:pt x="1879" y="2427"/>
                  </a:cubicBezTo>
                  <a:cubicBezTo>
                    <a:pt x="1953" y="2632"/>
                    <a:pt x="2056" y="2827"/>
                    <a:pt x="2186" y="3004"/>
                  </a:cubicBezTo>
                  <a:cubicBezTo>
                    <a:pt x="2251" y="3078"/>
                    <a:pt x="2325" y="3143"/>
                    <a:pt x="2409" y="3199"/>
                  </a:cubicBezTo>
                  <a:cubicBezTo>
                    <a:pt x="2493" y="3246"/>
                    <a:pt x="2586" y="3274"/>
                    <a:pt x="2679" y="3283"/>
                  </a:cubicBezTo>
                  <a:lnTo>
                    <a:pt x="2744" y="3283"/>
                  </a:lnTo>
                  <a:cubicBezTo>
                    <a:pt x="2893" y="3283"/>
                    <a:pt x="3032" y="3236"/>
                    <a:pt x="3153" y="3153"/>
                  </a:cubicBezTo>
                  <a:cubicBezTo>
                    <a:pt x="3302" y="3041"/>
                    <a:pt x="3423" y="2902"/>
                    <a:pt x="3516" y="2744"/>
                  </a:cubicBezTo>
                  <a:cubicBezTo>
                    <a:pt x="3618" y="2576"/>
                    <a:pt x="3692" y="2390"/>
                    <a:pt x="3739" y="2204"/>
                  </a:cubicBezTo>
                  <a:cubicBezTo>
                    <a:pt x="3767" y="2121"/>
                    <a:pt x="3785" y="2028"/>
                    <a:pt x="3795" y="1935"/>
                  </a:cubicBezTo>
                  <a:cubicBezTo>
                    <a:pt x="3804" y="1851"/>
                    <a:pt x="3813" y="1767"/>
                    <a:pt x="3804" y="1693"/>
                  </a:cubicBezTo>
                  <a:cubicBezTo>
                    <a:pt x="3804" y="1609"/>
                    <a:pt x="3785" y="1525"/>
                    <a:pt x="3757" y="1451"/>
                  </a:cubicBezTo>
                  <a:cubicBezTo>
                    <a:pt x="3730" y="1358"/>
                    <a:pt x="3683" y="1274"/>
                    <a:pt x="3618" y="1200"/>
                  </a:cubicBezTo>
                  <a:cubicBezTo>
                    <a:pt x="3562" y="1135"/>
                    <a:pt x="3497" y="1088"/>
                    <a:pt x="3423" y="1060"/>
                  </a:cubicBezTo>
                  <a:cubicBezTo>
                    <a:pt x="3358" y="1042"/>
                    <a:pt x="3292" y="1023"/>
                    <a:pt x="3227" y="1023"/>
                  </a:cubicBezTo>
                  <a:lnTo>
                    <a:pt x="3199" y="1023"/>
                  </a:lnTo>
                  <a:cubicBezTo>
                    <a:pt x="3023" y="1033"/>
                    <a:pt x="2846" y="1088"/>
                    <a:pt x="2688" y="1163"/>
                  </a:cubicBezTo>
                  <a:cubicBezTo>
                    <a:pt x="2521" y="1246"/>
                    <a:pt x="2353" y="1339"/>
                    <a:pt x="2195" y="1442"/>
                  </a:cubicBezTo>
                  <a:lnTo>
                    <a:pt x="2046" y="1544"/>
                  </a:lnTo>
                  <a:cubicBezTo>
                    <a:pt x="1972" y="1590"/>
                    <a:pt x="1888" y="1637"/>
                    <a:pt x="1814" y="1683"/>
                  </a:cubicBezTo>
                  <a:lnTo>
                    <a:pt x="1805" y="1618"/>
                  </a:lnTo>
                  <a:lnTo>
                    <a:pt x="1795" y="1581"/>
                  </a:lnTo>
                  <a:cubicBezTo>
                    <a:pt x="1786" y="1535"/>
                    <a:pt x="1786" y="1488"/>
                    <a:pt x="1777" y="1451"/>
                  </a:cubicBezTo>
                  <a:lnTo>
                    <a:pt x="1767" y="1377"/>
                  </a:lnTo>
                  <a:lnTo>
                    <a:pt x="1767" y="1367"/>
                  </a:lnTo>
                  <a:lnTo>
                    <a:pt x="1767" y="1349"/>
                  </a:lnTo>
                  <a:lnTo>
                    <a:pt x="1767" y="1321"/>
                  </a:lnTo>
                  <a:lnTo>
                    <a:pt x="1767" y="1302"/>
                  </a:lnTo>
                  <a:lnTo>
                    <a:pt x="1767" y="1293"/>
                  </a:lnTo>
                  <a:cubicBezTo>
                    <a:pt x="1758" y="1191"/>
                    <a:pt x="1749" y="1098"/>
                    <a:pt x="1730" y="995"/>
                  </a:cubicBezTo>
                  <a:cubicBezTo>
                    <a:pt x="1702" y="800"/>
                    <a:pt x="1646" y="614"/>
                    <a:pt x="1572" y="447"/>
                  </a:cubicBezTo>
                  <a:cubicBezTo>
                    <a:pt x="1488" y="279"/>
                    <a:pt x="1358" y="140"/>
                    <a:pt x="1191" y="65"/>
                  </a:cubicBezTo>
                  <a:cubicBezTo>
                    <a:pt x="1116" y="28"/>
                    <a:pt x="1033" y="0"/>
                    <a:pt x="94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66" name="Google Shape;2866;p70"/>
            <p:cNvSpPr/>
            <p:nvPr/>
          </p:nvSpPr>
          <p:spPr>
            <a:xfrm>
              <a:off x="4668757" y="1820085"/>
              <a:ext cx="37728" cy="13969"/>
            </a:xfrm>
            <a:custGeom>
              <a:avLst/>
              <a:gdLst/>
              <a:ahLst/>
              <a:cxnLst/>
              <a:rect l="l" t="t" r="r" b="b"/>
              <a:pathLst>
                <a:path w="1210" h="448" extrusionOk="0">
                  <a:moveTo>
                    <a:pt x="205" y="1"/>
                  </a:moveTo>
                  <a:cubicBezTo>
                    <a:pt x="177" y="1"/>
                    <a:pt x="149" y="10"/>
                    <a:pt x="121" y="29"/>
                  </a:cubicBezTo>
                  <a:cubicBezTo>
                    <a:pt x="84" y="38"/>
                    <a:pt x="65" y="66"/>
                    <a:pt x="47" y="94"/>
                  </a:cubicBezTo>
                  <a:cubicBezTo>
                    <a:pt x="38" y="103"/>
                    <a:pt x="28" y="113"/>
                    <a:pt x="28" y="131"/>
                  </a:cubicBezTo>
                  <a:cubicBezTo>
                    <a:pt x="19" y="140"/>
                    <a:pt x="19" y="159"/>
                    <a:pt x="10" y="168"/>
                  </a:cubicBezTo>
                  <a:cubicBezTo>
                    <a:pt x="0" y="196"/>
                    <a:pt x="0" y="224"/>
                    <a:pt x="10" y="252"/>
                  </a:cubicBezTo>
                  <a:cubicBezTo>
                    <a:pt x="19" y="308"/>
                    <a:pt x="56" y="345"/>
                    <a:pt x="93" y="373"/>
                  </a:cubicBezTo>
                  <a:cubicBezTo>
                    <a:pt x="121" y="382"/>
                    <a:pt x="140" y="401"/>
                    <a:pt x="168" y="401"/>
                  </a:cubicBezTo>
                  <a:cubicBezTo>
                    <a:pt x="196" y="419"/>
                    <a:pt x="233" y="419"/>
                    <a:pt x="261" y="429"/>
                  </a:cubicBezTo>
                  <a:cubicBezTo>
                    <a:pt x="326" y="438"/>
                    <a:pt x="400" y="447"/>
                    <a:pt x="475" y="447"/>
                  </a:cubicBezTo>
                  <a:lnTo>
                    <a:pt x="521" y="447"/>
                  </a:lnTo>
                  <a:cubicBezTo>
                    <a:pt x="605" y="447"/>
                    <a:pt x="698" y="438"/>
                    <a:pt x="809" y="429"/>
                  </a:cubicBezTo>
                  <a:cubicBezTo>
                    <a:pt x="893" y="419"/>
                    <a:pt x="968" y="410"/>
                    <a:pt x="1051" y="392"/>
                  </a:cubicBezTo>
                  <a:cubicBezTo>
                    <a:pt x="1079" y="392"/>
                    <a:pt x="1107" y="382"/>
                    <a:pt x="1135" y="373"/>
                  </a:cubicBezTo>
                  <a:cubicBezTo>
                    <a:pt x="1153" y="373"/>
                    <a:pt x="1172" y="364"/>
                    <a:pt x="1191" y="354"/>
                  </a:cubicBezTo>
                  <a:cubicBezTo>
                    <a:pt x="1200" y="354"/>
                    <a:pt x="1209" y="345"/>
                    <a:pt x="1209" y="345"/>
                  </a:cubicBezTo>
                  <a:cubicBezTo>
                    <a:pt x="1209" y="336"/>
                    <a:pt x="1209" y="326"/>
                    <a:pt x="1209" y="317"/>
                  </a:cubicBezTo>
                  <a:cubicBezTo>
                    <a:pt x="1200" y="308"/>
                    <a:pt x="1191" y="299"/>
                    <a:pt x="1181" y="299"/>
                  </a:cubicBezTo>
                  <a:cubicBezTo>
                    <a:pt x="1181" y="299"/>
                    <a:pt x="1181" y="299"/>
                    <a:pt x="1181" y="289"/>
                  </a:cubicBezTo>
                  <a:cubicBezTo>
                    <a:pt x="1181" y="280"/>
                    <a:pt x="1163" y="271"/>
                    <a:pt x="1153" y="261"/>
                  </a:cubicBezTo>
                  <a:cubicBezTo>
                    <a:pt x="1135" y="261"/>
                    <a:pt x="1107" y="252"/>
                    <a:pt x="1088" y="243"/>
                  </a:cubicBezTo>
                  <a:lnTo>
                    <a:pt x="977" y="196"/>
                  </a:lnTo>
                  <a:cubicBezTo>
                    <a:pt x="893" y="168"/>
                    <a:pt x="809" y="131"/>
                    <a:pt x="726" y="103"/>
                  </a:cubicBezTo>
                  <a:cubicBezTo>
                    <a:pt x="642" y="66"/>
                    <a:pt x="549" y="38"/>
                    <a:pt x="456" y="20"/>
                  </a:cubicBezTo>
                  <a:cubicBezTo>
                    <a:pt x="419" y="10"/>
                    <a:pt x="372" y="1"/>
                    <a:pt x="335" y="1"/>
                  </a:cubicBezTo>
                  <a:close/>
                </a:path>
              </a:pathLst>
            </a:custGeom>
            <a:solidFill>
              <a:srgbClr val="DD54FF"/>
            </a:solidFill>
            <a:ln>
              <a:noFill/>
            </a:ln>
          </p:spPr>
          <p:txBody>
            <a:bodyPr spcFirstLastPara="1" wrap="square" lIns="91425" tIns="91425" rIns="91425" bIns="91425" anchor="ctr" anchorCtr="0">
              <a:noAutofit/>
            </a:bodyPr>
            <a:lstStyle/>
            <a:p>
              <a:endParaRPr/>
            </a:p>
          </p:txBody>
        </p:sp>
        <p:sp>
          <p:nvSpPr>
            <p:cNvPr id="2867" name="Google Shape;2867;p70"/>
            <p:cNvSpPr/>
            <p:nvPr/>
          </p:nvSpPr>
          <p:spPr>
            <a:xfrm>
              <a:off x="4681229" y="1789934"/>
              <a:ext cx="27282" cy="34547"/>
            </a:xfrm>
            <a:custGeom>
              <a:avLst/>
              <a:gdLst/>
              <a:ahLst/>
              <a:cxnLst/>
              <a:rect l="l" t="t" r="r" b="b"/>
              <a:pathLst>
                <a:path w="875" h="1108" extrusionOk="0">
                  <a:moveTo>
                    <a:pt x="242" y="1"/>
                  </a:moveTo>
                  <a:cubicBezTo>
                    <a:pt x="243" y="1"/>
                    <a:pt x="245" y="1"/>
                    <a:pt x="246" y="1"/>
                  </a:cubicBezTo>
                  <a:lnTo>
                    <a:pt x="246" y="1"/>
                  </a:lnTo>
                  <a:cubicBezTo>
                    <a:pt x="248" y="1"/>
                    <a:pt x="249" y="1"/>
                    <a:pt x="251" y="1"/>
                  </a:cubicBezTo>
                  <a:close/>
                  <a:moveTo>
                    <a:pt x="246" y="1"/>
                  </a:moveTo>
                  <a:cubicBezTo>
                    <a:pt x="137" y="3"/>
                    <a:pt x="46" y="68"/>
                    <a:pt x="19" y="168"/>
                  </a:cubicBezTo>
                  <a:cubicBezTo>
                    <a:pt x="0" y="233"/>
                    <a:pt x="10" y="298"/>
                    <a:pt x="37" y="354"/>
                  </a:cubicBezTo>
                  <a:cubicBezTo>
                    <a:pt x="47" y="391"/>
                    <a:pt x="75" y="429"/>
                    <a:pt x="93" y="466"/>
                  </a:cubicBezTo>
                  <a:cubicBezTo>
                    <a:pt x="121" y="503"/>
                    <a:pt x="149" y="540"/>
                    <a:pt x="186" y="587"/>
                  </a:cubicBezTo>
                  <a:cubicBezTo>
                    <a:pt x="251" y="661"/>
                    <a:pt x="326" y="736"/>
                    <a:pt x="400" y="810"/>
                  </a:cubicBezTo>
                  <a:cubicBezTo>
                    <a:pt x="475" y="866"/>
                    <a:pt x="549" y="931"/>
                    <a:pt x="623" y="996"/>
                  </a:cubicBezTo>
                  <a:lnTo>
                    <a:pt x="707" y="1061"/>
                  </a:lnTo>
                  <a:lnTo>
                    <a:pt x="763" y="1107"/>
                  </a:lnTo>
                  <a:lnTo>
                    <a:pt x="809" y="1107"/>
                  </a:lnTo>
                  <a:cubicBezTo>
                    <a:pt x="819" y="1107"/>
                    <a:pt x="828" y="1098"/>
                    <a:pt x="837" y="1098"/>
                  </a:cubicBezTo>
                  <a:cubicBezTo>
                    <a:pt x="865" y="1080"/>
                    <a:pt x="874" y="1042"/>
                    <a:pt x="865" y="1014"/>
                  </a:cubicBezTo>
                  <a:cubicBezTo>
                    <a:pt x="856" y="1005"/>
                    <a:pt x="856" y="996"/>
                    <a:pt x="856" y="987"/>
                  </a:cubicBezTo>
                  <a:cubicBezTo>
                    <a:pt x="856" y="977"/>
                    <a:pt x="846" y="959"/>
                    <a:pt x="837" y="940"/>
                  </a:cubicBezTo>
                  <a:lnTo>
                    <a:pt x="828" y="921"/>
                  </a:lnTo>
                  <a:lnTo>
                    <a:pt x="809" y="866"/>
                  </a:lnTo>
                  <a:lnTo>
                    <a:pt x="800" y="819"/>
                  </a:lnTo>
                  <a:cubicBezTo>
                    <a:pt x="772" y="736"/>
                    <a:pt x="744" y="661"/>
                    <a:pt x="707" y="587"/>
                  </a:cubicBezTo>
                  <a:cubicBezTo>
                    <a:pt x="679" y="512"/>
                    <a:pt x="642" y="419"/>
                    <a:pt x="605" y="345"/>
                  </a:cubicBezTo>
                  <a:cubicBezTo>
                    <a:pt x="568" y="271"/>
                    <a:pt x="521" y="205"/>
                    <a:pt x="475" y="140"/>
                  </a:cubicBezTo>
                  <a:cubicBezTo>
                    <a:pt x="428" y="85"/>
                    <a:pt x="382" y="47"/>
                    <a:pt x="316" y="19"/>
                  </a:cubicBezTo>
                  <a:cubicBezTo>
                    <a:pt x="290" y="11"/>
                    <a:pt x="272" y="2"/>
                    <a:pt x="246" y="1"/>
                  </a:cubicBezTo>
                  <a:close/>
                </a:path>
              </a:pathLst>
            </a:custGeom>
            <a:solidFill>
              <a:srgbClr val="DD54FF"/>
            </a:solidFill>
            <a:ln>
              <a:noFill/>
            </a:ln>
          </p:spPr>
          <p:txBody>
            <a:bodyPr spcFirstLastPara="1" wrap="square" lIns="91425" tIns="91425" rIns="91425" bIns="91425" anchor="ctr" anchorCtr="0">
              <a:noAutofit/>
            </a:bodyPr>
            <a:lstStyle/>
            <a:p>
              <a:endParaRPr/>
            </a:p>
          </p:txBody>
        </p:sp>
        <p:sp>
          <p:nvSpPr>
            <p:cNvPr id="2868" name="Google Shape;2868;p70"/>
            <p:cNvSpPr/>
            <p:nvPr/>
          </p:nvSpPr>
          <p:spPr>
            <a:xfrm>
              <a:off x="4717459" y="1835176"/>
              <a:ext cx="33082" cy="30681"/>
            </a:xfrm>
            <a:custGeom>
              <a:avLst/>
              <a:gdLst/>
              <a:ahLst/>
              <a:cxnLst/>
              <a:rect l="l" t="t" r="r" b="b"/>
              <a:pathLst>
                <a:path w="1061" h="984" extrusionOk="0">
                  <a:moveTo>
                    <a:pt x="29" y="1"/>
                  </a:moveTo>
                  <a:lnTo>
                    <a:pt x="29" y="19"/>
                  </a:lnTo>
                  <a:cubicBezTo>
                    <a:pt x="19" y="19"/>
                    <a:pt x="10" y="19"/>
                    <a:pt x="1" y="28"/>
                  </a:cubicBezTo>
                  <a:cubicBezTo>
                    <a:pt x="1" y="38"/>
                    <a:pt x="1" y="47"/>
                    <a:pt x="1" y="56"/>
                  </a:cubicBezTo>
                  <a:cubicBezTo>
                    <a:pt x="19" y="112"/>
                    <a:pt x="47" y="177"/>
                    <a:pt x="66" y="233"/>
                  </a:cubicBezTo>
                  <a:cubicBezTo>
                    <a:pt x="103" y="307"/>
                    <a:pt x="149" y="382"/>
                    <a:pt x="196" y="466"/>
                  </a:cubicBezTo>
                  <a:cubicBezTo>
                    <a:pt x="242" y="540"/>
                    <a:pt x="298" y="624"/>
                    <a:pt x="354" y="698"/>
                  </a:cubicBezTo>
                  <a:cubicBezTo>
                    <a:pt x="410" y="763"/>
                    <a:pt x="475" y="828"/>
                    <a:pt x="549" y="884"/>
                  </a:cubicBezTo>
                  <a:cubicBezTo>
                    <a:pt x="577" y="912"/>
                    <a:pt x="614" y="930"/>
                    <a:pt x="642" y="940"/>
                  </a:cubicBezTo>
                  <a:cubicBezTo>
                    <a:pt x="661" y="949"/>
                    <a:pt x="680" y="958"/>
                    <a:pt x="698" y="968"/>
                  </a:cubicBezTo>
                  <a:cubicBezTo>
                    <a:pt x="717" y="977"/>
                    <a:pt x="735" y="977"/>
                    <a:pt x="754" y="977"/>
                  </a:cubicBezTo>
                  <a:cubicBezTo>
                    <a:pt x="763" y="982"/>
                    <a:pt x="770" y="984"/>
                    <a:pt x="776" y="984"/>
                  </a:cubicBezTo>
                  <a:cubicBezTo>
                    <a:pt x="782" y="984"/>
                    <a:pt x="786" y="982"/>
                    <a:pt x="791" y="977"/>
                  </a:cubicBezTo>
                  <a:lnTo>
                    <a:pt x="856" y="977"/>
                  </a:lnTo>
                  <a:cubicBezTo>
                    <a:pt x="893" y="968"/>
                    <a:pt x="931" y="949"/>
                    <a:pt x="958" y="930"/>
                  </a:cubicBezTo>
                  <a:cubicBezTo>
                    <a:pt x="986" y="912"/>
                    <a:pt x="1014" y="893"/>
                    <a:pt x="1024" y="865"/>
                  </a:cubicBezTo>
                  <a:cubicBezTo>
                    <a:pt x="1042" y="847"/>
                    <a:pt x="1051" y="819"/>
                    <a:pt x="1051" y="782"/>
                  </a:cubicBezTo>
                  <a:cubicBezTo>
                    <a:pt x="1061" y="754"/>
                    <a:pt x="1051" y="726"/>
                    <a:pt x="1042" y="698"/>
                  </a:cubicBezTo>
                  <a:cubicBezTo>
                    <a:pt x="1024" y="670"/>
                    <a:pt x="1014" y="642"/>
                    <a:pt x="996" y="614"/>
                  </a:cubicBezTo>
                  <a:cubicBezTo>
                    <a:pt x="968" y="586"/>
                    <a:pt x="940" y="559"/>
                    <a:pt x="912" y="531"/>
                  </a:cubicBezTo>
                  <a:cubicBezTo>
                    <a:pt x="875" y="503"/>
                    <a:pt x="838" y="466"/>
                    <a:pt x="800" y="438"/>
                  </a:cubicBezTo>
                  <a:cubicBezTo>
                    <a:pt x="717" y="373"/>
                    <a:pt x="624" y="317"/>
                    <a:pt x="540" y="261"/>
                  </a:cubicBezTo>
                  <a:cubicBezTo>
                    <a:pt x="456" y="214"/>
                    <a:pt x="382" y="168"/>
                    <a:pt x="289" y="131"/>
                  </a:cubicBezTo>
                  <a:lnTo>
                    <a:pt x="196" y="75"/>
                  </a:lnTo>
                  <a:lnTo>
                    <a:pt x="177" y="66"/>
                  </a:lnTo>
                  <a:cubicBezTo>
                    <a:pt x="159" y="56"/>
                    <a:pt x="140" y="47"/>
                    <a:pt x="122" y="38"/>
                  </a:cubicBezTo>
                  <a:cubicBezTo>
                    <a:pt x="112" y="38"/>
                    <a:pt x="103" y="28"/>
                    <a:pt x="94" y="28"/>
                  </a:cubicBezTo>
                  <a:cubicBezTo>
                    <a:pt x="84" y="28"/>
                    <a:pt x="75" y="38"/>
                    <a:pt x="66" y="38"/>
                  </a:cubicBezTo>
                  <a:cubicBezTo>
                    <a:pt x="56" y="10"/>
                    <a:pt x="47" y="1"/>
                    <a:pt x="29" y="1"/>
                  </a:cubicBezTo>
                  <a:close/>
                </a:path>
              </a:pathLst>
            </a:custGeom>
            <a:solidFill>
              <a:srgbClr val="DD54FF"/>
            </a:solidFill>
            <a:ln>
              <a:noFill/>
            </a:ln>
          </p:spPr>
          <p:txBody>
            <a:bodyPr spcFirstLastPara="1" wrap="square" lIns="91425" tIns="91425" rIns="91425" bIns="91425" anchor="ctr" anchorCtr="0">
              <a:noAutofit/>
            </a:bodyPr>
            <a:lstStyle/>
            <a:p>
              <a:endParaRPr/>
            </a:p>
          </p:txBody>
        </p:sp>
        <p:sp>
          <p:nvSpPr>
            <p:cNvPr id="2869" name="Google Shape;2869;p70"/>
            <p:cNvSpPr/>
            <p:nvPr/>
          </p:nvSpPr>
          <p:spPr>
            <a:xfrm>
              <a:off x="4721824" y="1820085"/>
              <a:ext cx="38881" cy="14249"/>
            </a:xfrm>
            <a:custGeom>
              <a:avLst/>
              <a:gdLst/>
              <a:ahLst/>
              <a:cxnLst/>
              <a:rect l="l" t="t" r="r" b="b"/>
              <a:pathLst>
                <a:path w="1247" h="457" extrusionOk="0">
                  <a:moveTo>
                    <a:pt x="1032" y="1"/>
                  </a:moveTo>
                  <a:lnTo>
                    <a:pt x="995" y="10"/>
                  </a:lnTo>
                  <a:cubicBezTo>
                    <a:pt x="967" y="10"/>
                    <a:pt x="930" y="10"/>
                    <a:pt x="902" y="20"/>
                  </a:cubicBezTo>
                  <a:cubicBezTo>
                    <a:pt x="846" y="20"/>
                    <a:pt x="800" y="29"/>
                    <a:pt x="753" y="38"/>
                  </a:cubicBezTo>
                  <a:cubicBezTo>
                    <a:pt x="642" y="66"/>
                    <a:pt x="540" y="94"/>
                    <a:pt x="437" y="131"/>
                  </a:cubicBezTo>
                  <a:cubicBezTo>
                    <a:pt x="344" y="159"/>
                    <a:pt x="251" y="196"/>
                    <a:pt x="168" y="233"/>
                  </a:cubicBezTo>
                  <a:cubicBezTo>
                    <a:pt x="140" y="243"/>
                    <a:pt x="102" y="261"/>
                    <a:pt x="75" y="271"/>
                  </a:cubicBezTo>
                  <a:lnTo>
                    <a:pt x="56" y="280"/>
                  </a:lnTo>
                  <a:lnTo>
                    <a:pt x="47" y="280"/>
                  </a:lnTo>
                  <a:lnTo>
                    <a:pt x="19" y="299"/>
                  </a:lnTo>
                  <a:cubicBezTo>
                    <a:pt x="9" y="308"/>
                    <a:pt x="9" y="317"/>
                    <a:pt x="9" y="317"/>
                  </a:cubicBezTo>
                  <a:cubicBezTo>
                    <a:pt x="0" y="326"/>
                    <a:pt x="9" y="336"/>
                    <a:pt x="9" y="345"/>
                  </a:cubicBezTo>
                  <a:cubicBezTo>
                    <a:pt x="19" y="354"/>
                    <a:pt x="28" y="354"/>
                    <a:pt x="37" y="354"/>
                  </a:cubicBezTo>
                  <a:cubicBezTo>
                    <a:pt x="37" y="364"/>
                    <a:pt x="47" y="373"/>
                    <a:pt x="56" y="373"/>
                  </a:cubicBezTo>
                  <a:cubicBezTo>
                    <a:pt x="112" y="392"/>
                    <a:pt x="177" y="401"/>
                    <a:pt x="233" y="410"/>
                  </a:cubicBezTo>
                  <a:lnTo>
                    <a:pt x="251" y="410"/>
                  </a:lnTo>
                  <a:cubicBezTo>
                    <a:pt x="344" y="419"/>
                    <a:pt x="437" y="438"/>
                    <a:pt x="512" y="447"/>
                  </a:cubicBezTo>
                  <a:cubicBezTo>
                    <a:pt x="595" y="457"/>
                    <a:pt x="679" y="457"/>
                    <a:pt x="744" y="457"/>
                  </a:cubicBezTo>
                  <a:lnTo>
                    <a:pt x="800" y="457"/>
                  </a:lnTo>
                  <a:cubicBezTo>
                    <a:pt x="874" y="457"/>
                    <a:pt x="958" y="447"/>
                    <a:pt x="1042" y="429"/>
                  </a:cubicBezTo>
                  <a:cubicBezTo>
                    <a:pt x="1107" y="410"/>
                    <a:pt x="1163" y="382"/>
                    <a:pt x="1200" y="326"/>
                  </a:cubicBezTo>
                  <a:cubicBezTo>
                    <a:pt x="1218" y="308"/>
                    <a:pt x="1228" y="280"/>
                    <a:pt x="1237" y="252"/>
                  </a:cubicBezTo>
                  <a:cubicBezTo>
                    <a:pt x="1237" y="215"/>
                    <a:pt x="1246" y="187"/>
                    <a:pt x="1246" y="159"/>
                  </a:cubicBezTo>
                  <a:cubicBezTo>
                    <a:pt x="1237" y="113"/>
                    <a:pt x="1209" y="66"/>
                    <a:pt x="1172" y="47"/>
                  </a:cubicBezTo>
                  <a:cubicBezTo>
                    <a:pt x="1125" y="20"/>
                    <a:pt x="1079" y="1"/>
                    <a:pt x="1032" y="1"/>
                  </a:cubicBezTo>
                  <a:close/>
                </a:path>
              </a:pathLst>
            </a:custGeom>
            <a:solidFill>
              <a:srgbClr val="DD54FF"/>
            </a:solidFill>
            <a:ln>
              <a:noFill/>
            </a:ln>
          </p:spPr>
          <p:txBody>
            <a:bodyPr spcFirstLastPara="1" wrap="square" lIns="91425" tIns="91425" rIns="91425" bIns="91425" anchor="ctr" anchorCtr="0">
              <a:noAutofit/>
            </a:bodyPr>
            <a:lstStyle/>
            <a:p>
              <a:endParaRPr/>
            </a:p>
          </p:txBody>
        </p:sp>
        <p:sp>
          <p:nvSpPr>
            <p:cNvPr id="2870" name="Google Shape;2870;p70"/>
            <p:cNvSpPr/>
            <p:nvPr/>
          </p:nvSpPr>
          <p:spPr>
            <a:xfrm>
              <a:off x="4705580" y="1822486"/>
              <a:ext cx="13376" cy="17835"/>
            </a:xfrm>
            <a:custGeom>
              <a:avLst/>
              <a:gdLst/>
              <a:ahLst/>
              <a:cxnLst/>
              <a:rect l="l" t="t" r="r" b="b"/>
              <a:pathLst>
                <a:path w="429" h="572" extrusionOk="0">
                  <a:moveTo>
                    <a:pt x="293" y="1"/>
                  </a:moveTo>
                  <a:cubicBezTo>
                    <a:pt x="289" y="1"/>
                    <a:pt x="284" y="3"/>
                    <a:pt x="279" y="8"/>
                  </a:cubicBezTo>
                  <a:lnTo>
                    <a:pt x="251" y="8"/>
                  </a:lnTo>
                  <a:cubicBezTo>
                    <a:pt x="214" y="17"/>
                    <a:pt x="177" y="26"/>
                    <a:pt x="149" y="54"/>
                  </a:cubicBezTo>
                  <a:cubicBezTo>
                    <a:pt x="84" y="119"/>
                    <a:pt x="38" y="203"/>
                    <a:pt x="19" y="287"/>
                  </a:cubicBezTo>
                  <a:cubicBezTo>
                    <a:pt x="0" y="342"/>
                    <a:pt x="0" y="408"/>
                    <a:pt x="19" y="463"/>
                  </a:cubicBezTo>
                  <a:cubicBezTo>
                    <a:pt x="28" y="482"/>
                    <a:pt x="38" y="491"/>
                    <a:pt x="47" y="510"/>
                  </a:cubicBezTo>
                  <a:cubicBezTo>
                    <a:pt x="56" y="519"/>
                    <a:pt x="65" y="528"/>
                    <a:pt x="84" y="538"/>
                  </a:cubicBezTo>
                  <a:cubicBezTo>
                    <a:pt x="93" y="547"/>
                    <a:pt x="93" y="547"/>
                    <a:pt x="103" y="556"/>
                  </a:cubicBezTo>
                  <a:cubicBezTo>
                    <a:pt x="119" y="567"/>
                    <a:pt x="136" y="572"/>
                    <a:pt x="153" y="572"/>
                  </a:cubicBezTo>
                  <a:cubicBezTo>
                    <a:pt x="194" y="572"/>
                    <a:pt x="234" y="545"/>
                    <a:pt x="261" y="519"/>
                  </a:cubicBezTo>
                  <a:cubicBezTo>
                    <a:pt x="279" y="501"/>
                    <a:pt x="289" y="491"/>
                    <a:pt x="298" y="473"/>
                  </a:cubicBezTo>
                  <a:cubicBezTo>
                    <a:pt x="317" y="454"/>
                    <a:pt x="326" y="435"/>
                    <a:pt x="335" y="426"/>
                  </a:cubicBezTo>
                  <a:cubicBezTo>
                    <a:pt x="354" y="380"/>
                    <a:pt x="372" y="342"/>
                    <a:pt x="391" y="296"/>
                  </a:cubicBezTo>
                  <a:cubicBezTo>
                    <a:pt x="428" y="212"/>
                    <a:pt x="419" y="119"/>
                    <a:pt x="363" y="45"/>
                  </a:cubicBezTo>
                  <a:lnTo>
                    <a:pt x="344" y="36"/>
                  </a:lnTo>
                  <a:cubicBezTo>
                    <a:pt x="335" y="17"/>
                    <a:pt x="317" y="8"/>
                    <a:pt x="307" y="8"/>
                  </a:cubicBezTo>
                  <a:cubicBezTo>
                    <a:pt x="303" y="3"/>
                    <a:pt x="298" y="1"/>
                    <a:pt x="293" y="1"/>
                  </a:cubicBezTo>
                  <a:close/>
                </a:path>
              </a:pathLst>
            </a:custGeom>
            <a:solidFill>
              <a:srgbClr val="DDB26A"/>
            </a:solidFill>
            <a:ln>
              <a:noFill/>
            </a:ln>
          </p:spPr>
          <p:txBody>
            <a:bodyPr spcFirstLastPara="1" wrap="square" lIns="91425" tIns="91425" rIns="91425" bIns="91425" anchor="ctr" anchorCtr="0">
              <a:noAutofit/>
            </a:bodyPr>
            <a:lstStyle/>
            <a:p>
              <a:endParaRPr/>
            </a:p>
          </p:txBody>
        </p:sp>
        <p:sp>
          <p:nvSpPr>
            <p:cNvPr id="2871" name="Google Shape;2871;p70"/>
            <p:cNvSpPr/>
            <p:nvPr/>
          </p:nvSpPr>
          <p:spPr>
            <a:xfrm>
              <a:off x="4699188" y="1815159"/>
              <a:ext cx="26441" cy="32334"/>
            </a:xfrm>
            <a:custGeom>
              <a:avLst/>
              <a:gdLst/>
              <a:ahLst/>
              <a:cxnLst/>
              <a:rect l="l" t="t" r="r" b="b"/>
              <a:pathLst>
                <a:path w="848" h="1037" extrusionOk="0">
                  <a:moveTo>
                    <a:pt x="441" y="376"/>
                  </a:moveTo>
                  <a:cubicBezTo>
                    <a:pt x="447" y="384"/>
                    <a:pt x="448" y="393"/>
                    <a:pt x="456" y="401"/>
                  </a:cubicBezTo>
                  <a:cubicBezTo>
                    <a:pt x="456" y="419"/>
                    <a:pt x="456" y="438"/>
                    <a:pt x="466" y="466"/>
                  </a:cubicBezTo>
                  <a:cubicBezTo>
                    <a:pt x="466" y="494"/>
                    <a:pt x="456" y="522"/>
                    <a:pt x="447" y="550"/>
                  </a:cubicBezTo>
                  <a:cubicBezTo>
                    <a:pt x="447" y="577"/>
                    <a:pt x="429" y="605"/>
                    <a:pt x="419" y="633"/>
                  </a:cubicBezTo>
                  <a:cubicBezTo>
                    <a:pt x="410" y="643"/>
                    <a:pt x="410" y="652"/>
                    <a:pt x="401" y="661"/>
                  </a:cubicBezTo>
                  <a:cubicBezTo>
                    <a:pt x="391" y="670"/>
                    <a:pt x="391" y="670"/>
                    <a:pt x="382" y="670"/>
                  </a:cubicBezTo>
                  <a:lnTo>
                    <a:pt x="354" y="670"/>
                  </a:lnTo>
                  <a:lnTo>
                    <a:pt x="354" y="661"/>
                  </a:lnTo>
                  <a:cubicBezTo>
                    <a:pt x="345" y="643"/>
                    <a:pt x="345" y="624"/>
                    <a:pt x="345" y="615"/>
                  </a:cubicBezTo>
                  <a:cubicBezTo>
                    <a:pt x="345" y="587"/>
                    <a:pt x="354" y="559"/>
                    <a:pt x="354" y="531"/>
                  </a:cubicBezTo>
                  <a:cubicBezTo>
                    <a:pt x="363" y="494"/>
                    <a:pt x="382" y="457"/>
                    <a:pt x="401" y="429"/>
                  </a:cubicBezTo>
                  <a:cubicBezTo>
                    <a:pt x="410" y="410"/>
                    <a:pt x="419" y="391"/>
                    <a:pt x="438" y="382"/>
                  </a:cubicBezTo>
                  <a:lnTo>
                    <a:pt x="441" y="376"/>
                  </a:lnTo>
                  <a:close/>
                  <a:moveTo>
                    <a:pt x="438" y="1"/>
                  </a:moveTo>
                  <a:cubicBezTo>
                    <a:pt x="401" y="10"/>
                    <a:pt x="363" y="20"/>
                    <a:pt x="326" y="29"/>
                  </a:cubicBezTo>
                  <a:cubicBezTo>
                    <a:pt x="252" y="66"/>
                    <a:pt x="196" y="112"/>
                    <a:pt x="150" y="178"/>
                  </a:cubicBezTo>
                  <a:cubicBezTo>
                    <a:pt x="122" y="215"/>
                    <a:pt x="103" y="252"/>
                    <a:pt x="84" y="289"/>
                  </a:cubicBezTo>
                  <a:cubicBezTo>
                    <a:pt x="66" y="317"/>
                    <a:pt x="47" y="354"/>
                    <a:pt x="38" y="382"/>
                  </a:cubicBezTo>
                  <a:cubicBezTo>
                    <a:pt x="10" y="466"/>
                    <a:pt x="1" y="550"/>
                    <a:pt x="10" y="633"/>
                  </a:cubicBezTo>
                  <a:cubicBezTo>
                    <a:pt x="10" y="708"/>
                    <a:pt x="38" y="773"/>
                    <a:pt x="75" y="829"/>
                  </a:cubicBezTo>
                  <a:cubicBezTo>
                    <a:pt x="112" y="922"/>
                    <a:pt x="177" y="987"/>
                    <a:pt x="261" y="1024"/>
                  </a:cubicBezTo>
                  <a:cubicBezTo>
                    <a:pt x="294" y="1030"/>
                    <a:pt x="332" y="1037"/>
                    <a:pt x="367" y="1037"/>
                  </a:cubicBezTo>
                  <a:cubicBezTo>
                    <a:pt x="382" y="1037"/>
                    <a:pt x="396" y="1036"/>
                    <a:pt x="410" y="1033"/>
                  </a:cubicBezTo>
                  <a:cubicBezTo>
                    <a:pt x="466" y="1024"/>
                    <a:pt x="522" y="1005"/>
                    <a:pt x="568" y="968"/>
                  </a:cubicBezTo>
                  <a:cubicBezTo>
                    <a:pt x="615" y="940"/>
                    <a:pt x="652" y="912"/>
                    <a:pt x="689" y="875"/>
                  </a:cubicBezTo>
                  <a:cubicBezTo>
                    <a:pt x="717" y="838"/>
                    <a:pt x="745" y="791"/>
                    <a:pt x="763" y="745"/>
                  </a:cubicBezTo>
                  <a:cubicBezTo>
                    <a:pt x="782" y="708"/>
                    <a:pt x="791" y="670"/>
                    <a:pt x="801" y="633"/>
                  </a:cubicBezTo>
                  <a:cubicBezTo>
                    <a:pt x="819" y="577"/>
                    <a:pt x="828" y="522"/>
                    <a:pt x="838" y="466"/>
                  </a:cubicBezTo>
                  <a:cubicBezTo>
                    <a:pt x="847" y="345"/>
                    <a:pt x="819" y="215"/>
                    <a:pt x="745" y="112"/>
                  </a:cubicBezTo>
                  <a:cubicBezTo>
                    <a:pt x="726" y="85"/>
                    <a:pt x="698" y="66"/>
                    <a:pt x="670" y="47"/>
                  </a:cubicBezTo>
                  <a:cubicBezTo>
                    <a:pt x="652" y="38"/>
                    <a:pt x="633" y="29"/>
                    <a:pt x="615" y="20"/>
                  </a:cubicBezTo>
                  <a:cubicBezTo>
                    <a:pt x="587" y="10"/>
                    <a:pt x="568" y="1"/>
                    <a:pt x="549" y="1"/>
                  </a:cubicBezTo>
                  <a:close/>
                </a:path>
              </a:pathLst>
            </a:custGeom>
            <a:solidFill>
              <a:srgbClr val="DD54FF"/>
            </a:solidFill>
            <a:ln>
              <a:noFill/>
            </a:ln>
          </p:spPr>
          <p:txBody>
            <a:bodyPr spcFirstLastPara="1" wrap="square" lIns="91425" tIns="91425" rIns="91425" bIns="91425" anchor="ctr" anchorCtr="0">
              <a:noAutofit/>
            </a:bodyPr>
            <a:lstStyle/>
            <a:p>
              <a:endParaRPr/>
            </a:p>
          </p:txBody>
        </p:sp>
        <p:sp>
          <p:nvSpPr>
            <p:cNvPr id="2872" name="Google Shape;2872;p70"/>
            <p:cNvSpPr/>
            <p:nvPr/>
          </p:nvSpPr>
          <p:spPr>
            <a:xfrm>
              <a:off x="4750509" y="1885906"/>
              <a:ext cx="43527" cy="97780"/>
            </a:xfrm>
            <a:custGeom>
              <a:avLst/>
              <a:gdLst/>
              <a:ahLst/>
              <a:cxnLst/>
              <a:rect l="l" t="t" r="r" b="b"/>
              <a:pathLst>
                <a:path w="1396" h="3136" extrusionOk="0">
                  <a:moveTo>
                    <a:pt x="38" y="1"/>
                  </a:moveTo>
                  <a:cubicBezTo>
                    <a:pt x="29" y="1"/>
                    <a:pt x="10" y="10"/>
                    <a:pt x="10" y="29"/>
                  </a:cubicBezTo>
                  <a:lnTo>
                    <a:pt x="1" y="29"/>
                  </a:lnTo>
                  <a:cubicBezTo>
                    <a:pt x="10" y="224"/>
                    <a:pt x="29" y="410"/>
                    <a:pt x="66" y="605"/>
                  </a:cubicBezTo>
                  <a:cubicBezTo>
                    <a:pt x="94" y="698"/>
                    <a:pt x="112" y="791"/>
                    <a:pt x="140" y="884"/>
                  </a:cubicBezTo>
                  <a:cubicBezTo>
                    <a:pt x="177" y="977"/>
                    <a:pt x="215" y="1070"/>
                    <a:pt x="261" y="1154"/>
                  </a:cubicBezTo>
                  <a:cubicBezTo>
                    <a:pt x="354" y="1331"/>
                    <a:pt x="456" y="1489"/>
                    <a:pt x="596" y="1638"/>
                  </a:cubicBezTo>
                  <a:cubicBezTo>
                    <a:pt x="708" y="1768"/>
                    <a:pt x="828" y="1898"/>
                    <a:pt x="940" y="2037"/>
                  </a:cubicBezTo>
                  <a:cubicBezTo>
                    <a:pt x="996" y="2112"/>
                    <a:pt x="1042" y="2196"/>
                    <a:pt x="1089" y="2279"/>
                  </a:cubicBezTo>
                  <a:cubicBezTo>
                    <a:pt x="1107" y="2335"/>
                    <a:pt x="1117" y="2382"/>
                    <a:pt x="1126" y="2437"/>
                  </a:cubicBezTo>
                  <a:cubicBezTo>
                    <a:pt x="1135" y="2493"/>
                    <a:pt x="1135" y="2558"/>
                    <a:pt x="1126" y="2623"/>
                  </a:cubicBezTo>
                  <a:cubicBezTo>
                    <a:pt x="1098" y="2754"/>
                    <a:pt x="1061" y="2874"/>
                    <a:pt x="1005" y="2995"/>
                  </a:cubicBezTo>
                  <a:cubicBezTo>
                    <a:pt x="996" y="3014"/>
                    <a:pt x="996" y="3032"/>
                    <a:pt x="1005" y="3051"/>
                  </a:cubicBezTo>
                  <a:cubicBezTo>
                    <a:pt x="1005" y="3079"/>
                    <a:pt x="1024" y="3107"/>
                    <a:pt x="1052" y="3116"/>
                  </a:cubicBezTo>
                  <a:cubicBezTo>
                    <a:pt x="1071" y="3129"/>
                    <a:pt x="1092" y="3136"/>
                    <a:pt x="1112" y="3136"/>
                  </a:cubicBezTo>
                  <a:cubicBezTo>
                    <a:pt x="1149" y="3136"/>
                    <a:pt x="1182" y="3115"/>
                    <a:pt x="1200" y="3079"/>
                  </a:cubicBezTo>
                  <a:cubicBezTo>
                    <a:pt x="1256" y="2986"/>
                    <a:pt x="1303" y="2893"/>
                    <a:pt x="1340" y="2781"/>
                  </a:cubicBezTo>
                  <a:cubicBezTo>
                    <a:pt x="1368" y="2698"/>
                    <a:pt x="1386" y="2605"/>
                    <a:pt x="1386" y="2521"/>
                  </a:cubicBezTo>
                  <a:cubicBezTo>
                    <a:pt x="1396" y="2484"/>
                    <a:pt x="1396" y="2447"/>
                    <a:pt x="1386" y="2409"/>
                  </a:cubicBezTo>
                  <a:cubicBezTo>
                    <a:pt x="1386" y="2363"/>
                    <a:pt x="1377" y="2316"/>
                    <a:pt x="1368" y="2279"/>
                  </a:cubicBezTo>
                  <a:cubicBezTo>
                    <a:pt x="1349" y="2233"/>
                    <a:pt x="1340" y="2186"/>
                    <a:pt x="1321" y="2149"/>
                  </a:cubicBezTo>
                  <a:cubicBezTo>
                    <a:pt x="1303" y="2112"/>
                    <a:pt x="1284" y="2075"/>
                    <a:pt x="1265" y="2047"/>
                  </a:cubicBezTo>
                  <a:cubicBezTo>
                    <a:pt x="1219" y="1972"/>
                    <a:pt x="1163" y="1907"/>
                    <a:pt x="1107" y="1842"/>
                  </a:cubicBezTo>
                  <a:cubicBezTo>
                    <a:pt x="1042" y="1777"/>
                    <a:pt x="977" y="1712"/>
                    <a:pt x="903" y="1647"/>
                  </a:cubicBezTo>
                  <a:cubicBezTo>
                    <a:pt x="828" y="1582"/>
                    <a:pt x="754" y="1517"/>
                    <a:pt x="680" y="1452"/>
                  </a:cubicBezTo>
                  <a:cubicBezTo>
                    <a:pt x="475" y="1256"/>
                    <a:pt x="317" y="1024"/>
                    <a:pt x="215" y="763"/>
                  </a:cubicBezTo>
                  <a:cubicBezTo>
                    <a:pt x="150" y="587"/>
                    <a:pt x="103" y="401"/>
                    <a:pt x="75" y="215"/>
                  </a:cubicBezTo>
                  <a:lnTo>
                    <a:pt x="75" y="224"/>
                  </a:lnTo>
                  <a:cubicBezTo>
                    <a:pt x="75" y="159"/>
                    <a:pt x="66" y="94"/>
                    <a:pt x="66" y="29"/>
                  </a:cubicBezTo>
                  <a:cubicBezTo>
                    <a:pt x="66" y="20"/>
                    <a:pt x="57" y="1"/>
                    <a:pt x="38" y="1"/>
                  </a:cubicBezTo>
                  <a:close/>
                </a:path>
              </a:pathLst>
            </a:custGeom>
            <a:solidFill>
              <a:srgbClr val="483125"/>
            </a:solidFill>
            <a:ln>
              <a:noFill/>
            </a:ln>
          </p:spPr>
          <p:txBody>
            <a:bodyPr spcFirstLastPara="1" wrap="square" lIns="91425" tIns="91425" rIns="91425" bIns="91425" anchor="ctr" anchorCtr="0">
              <a:noAutofit/>
            </a:bodyPr>
            <a:lstStyle/>
            <a:p>
              <a:endParaRPr/>
            </a:p>
          </p:txBody>
        </p:sp>
        <p:sp>
          <p:nvSpPr>
            <p:cNvPr id="2873" name="Google Shape;2873;p70"/>
            <p:cNvSpPr/>
            <p:nvPr/>
          </p:nvSpPr>
          <p:spPr>
            <a:xfrm>
              <a:off x="4770246" y="1980724"/>
              <a:ext cx="25256" cy="88146"/>
            </a:xfrm>
            <a:custGeom>
              <a:avLst/>
              <a:gdLst/>
              <a:ahLst/>
              <a:cxnLst/>
              <a:rect l="l" t="t" r="r" b="b"/>
              <a:pathLst>
                <a:path w="810" h="2827" extrusionOk="0">
                  <a:moveTo>
                    <a:pt x="177" y="1"/>
                  </a:moveTo>
                  <a:cubicBezTo>
                    <a:pt x="158" y="1"/>
                    <a:pt x="140" y="19"/>
                    <a:pt x="130" y="38"/>
                  </a:cubicBezTo>
                  <a:lnTo>
                    <a:pt x="140" y="38"/>
                  </a:lnTo>
                  <a:cubicBezTo>
                    <a:pt x="65" y="196"/>
                    <a:pt x="19" y="363"/>
                    <a:pt x="9" y="540"/>
                  </a:cubicBezTo>
                  <a:cubicBezTo>
                    <a:pt x="0" y="689"/>
                    <a:pt x="28" y="838"/>
                    <a:pt x="75" y="977"/>
                  </a:cubicBezTo>
                  <a:cubicBezTo>
                    <a:pt x="195" y="1275"/>
                    <a:pt x="391" y="1526"/>
                    <a:pt x="512" y="1823"/>
                  </a:cubicBezTo>
                  <a:cubicBezTo>
                    <a:pt x="558" y="1916"/>
                    <a:pt x="586" y="2019"/>
                    <a:pt x="605" y="2130"/>
                  </a:cubicBezTo>
                  <a:cubicBezTo>
                    <a:pt x="614" y="2186"/>
                    <a:pt x="614" y="2242"/>
                    <a:pt x="605" y="2307"/>
                  </a:cubicBezTo>
                  <a:cubicBezTo>
                    <a:pt x="595" y="2335"/>
                    <a:pt x="586" y="2372"/>
                    <a:pt x="577" y="2409"/>
                  </a:cubicBezTo>
                  <a:cubicBezTo>
                    <a:pt x="558" y="2437"/>
                    <a:pt x="539" y="2465"/>
                    <a:pt x="521" y="2502"/>
                  </a:cubicBezTo>
                  <a:cubicBezTo>
                    <a:pt x="474" y="2549"/>
                    <a:pt x="428" y="2595"/>
                    <a:pt x="363" y="2623"/>
                  </a:cubicBezTo>
                  <a:cubicBezTo>
                    <a:pt x="261" y="2686"/>
                    <a:pt x="317" y="2826"/>
                    <a:pt x="414" y="2826"/>
                  </a:cubicBezTo>
                  <a:cubicBezTo>
                    <a:pt x="433" y="2826"/>
                    <a:pt x="453" y="2821"/>
                    <a:pt x="474" y="2809"/>
                  </a:cubicBezTo>
                  <a:cubicBezTo>
                    <a:pt x="512" y="2781"/>
                    <a:pt x="549" y="2753"/>
                    <a:pt x="586" y="2725"/>
                  </a:cubicBezTo>
                  <a:cubicBezTo>
                    <a:pt x="623" y="2688"/>
                    <a:pt x="660" y="2651"/>
                    <a:pt x="688" y="2614"/>
                  </a:cubicBezTo>
                  <a:cubicBezTo>
                    <a:pt x="716" y="2577"/>
                    <a:pt x="735" y="2539"/>
                    <a:pt x="744" y="2502"/>
                  </a:cubicBezTo>
                  <a:cubicBezTo>
                    <a:pt x="763" y="2465"/>
                    <a:pt x="772" y="2428"/>
                    <a:pt x="781" y="2391"/>
                  </a:cubicBezTo>
                  <a:cubicBezTo>
                    <a:pt x="809" y="2223"/>
                    <a:pt x="781" y="2047"/>
                    <a:pt x="716" y="1898"/>
                  </a:cubicBezTo>
                  <a:cubicBezTo>
                    <a:pt x="688" y="1814"/>
                    <a:pt x="651" y="1740"/>
                    <a:pt x="605" y="1665"/>
                  </a:cubicBezTo>
                  <a:cubicBezTo>
                    <a:pt x="558" y="1582"/>
                    <a:pt x="502" y="1507"/>
                    <a:pt x="456" y="1433"/>
                  </a:cubicBezTo>
                  <a:cubicBezTo>
                    <a:pt x="353" y="1275"/>
                    <a:pt x="251" y="1117"/>
                    <a:pt x="177" y="940"/>
                  </a:cubicBezTo>
                  <a:cubicBezTo>
                    <a:pt x="140" y="856"/>
                    <a:pt x="121" y="763"/>
                    <a:pt x="102" y="680"/>
                  </a:cubicBezTo>
                  <a:cubicBezTo>
                    <a:pt x="93" y="596"/>
                    <a:pt x="93" y="522"/>
                    <a:pt x="102" y="447"/>
                  </a:cubicBezTo>
                  <a:cubicBezTo>
                    <a:pt x="130" y="308"/>
                    <a:pt x="168" y="187"/>
                    <a:pt x="223" y="57"/>
                  </a:cubicBezTo>
                  <a:cubicBezTo>
                    <a:pt x="233" y="38"/>
                    <a:pt x="214" y="10"/>
                    <a:pt x="186" y="1"/>
                  </a:cubicBezTo>
                  <a:close/>
                </a:path>
              </a:pathLst>
            </a:custGeom>
            <a:solidFill>
              <a:srgbClr val="483125"/>
            </a:solidFill>
            <a:ln>
              <a:noFill/>
            </a:ln>
          </p:spPr>
          <p:txBody>
            <a:bodyPr spcFirstLastPara="1" wrap="square" lIns="91425" tIns="91425" rIns="91425" bIns="91425" anchor="ctr" anchorCtr="0">
              <a:noAutofit/>
            </a:bodyPr>
            <a:lstStyle/>
            <a:p>
              <a:endParaRPr/>
            </a:p>
          </p:txBody>
        </p:sp>
        <p:sp>
          <p:nvSpPr>
            <p:cNvPr id="2874" name="Google Shape;2874;p70"/>
            <p:cNvSpPr/>
            <p:nvPr/>
          </p:nvSpPr>
          <p:spPr>
            <a:xfrm>
              <a:off x="4707014" y="2044300"/>
              <a:ext cx="54846" cy="69126"/>
            </a:xfrm>
            <a:custGeom>
              <a:avLst/>
              <a:gdLst/>
              <a:ahLst/>
              <a:cxnLst/>
              <a:rect l="l" t="t" r="r" b="b"/>
              <a:pathLst>
                <a:path w="1759" h="2217" extrusionOk="0">
                  <a:moveTo>
                    <a:pt x="1711" y="1"/>
                  </a:moveTo>
                  <a:cubicBezTo>
                    <a:pt x="1689" y="1"/>
                    <a:pt x="1665" y="12"/>
                    <a:pt x="1665" y="36"/>
                  </a:cubicBezTo>
                  <a:cubicBezTo>
                    <a:pt x="1675" y="129"/>
                    <a:pt x="1665" y="222"/>
                    <a:pt x="1656" y="305"/>
                  </a:cubicBezTo>
                  <a:cubicBezTo>
                    <a:pt x="1638" y="445"/>
                    <a:pt x="1591" y="575"/>
                    <a:pt x="1545" y="705"/>
                  </a:cubicBezTo>
                  <a:cubicBezTo>
                    <a:pt x="1507" y="789"/>
                    <a:pt x="1461" y="863"/>
                    <a:pt x="1414" y="938"/>
                  </a:cubicBezTo>
                  <a:cubicBezTo>
                    <a:pt x="1377" y="1021"/>
                    <a:pt x="1321" y="1096"/>
                    <a:pt x="1266" y="1170"/>
                  </a:cubicBezTo>
                  <a:lnTo>
                    <a:pt x="1284" y="1151"/>
                  </a:lnTo>
                  <a:lnTo>
                    <a:pt x="1284" y="1151"/>
                  </a:lnTo>
                  <a:cubicBezTo>
                    <a:pt x="1135" y="1337"/>
                    <a:pt x="959" y="1505"/>
                    <a:pt x="773" y="1654"/>
                  </a:cubicBezTo>
                  <a:lnTo>
                    <a:pt x="791" y="1635"/>
                  </a:lnTo>
                  <a:lnTo>
                    <a:pt x="791" y="1635"/>
                  </a:lnTo>
                  <a:cubicBezTo>
                    <a:pt x="624" y="1765"/>
                    <a:pt x="447" y="1867"/>
                    <a:pt x="252" y="1951"/>
                  </a:cubicBezTo>
                  <a:cubicBezTo>
                    <a:pt x="196" y="1970"/>
                    <a:pt x="140" y="1988"/>
                    <a:pt x="94" y="2007"/>
                  </a:cubicBezTo>
                  <a:cubicBezTo>
                    <a:pt x="29" y="2026"/>
                    <a:pt x="1" y="2081"/>
                    <a:pt x="10" y="2137"/>
                  </a:cubicBezTo>
                  <a:cubicBezTo>
                    <a:pt x="25" y="2183"/>
                    <a:pt x="66" y="2216"/>
                    <a:pt x="111" y="2216"/>
                  </a:cubicBezTo>
                  <a:cubicBezTo>
                    <a:pt x="121" y="2216"/>
                    <a:pt x="130" y="2215"/>
                    <a:pt x="140" y="2212"/>
                  </a:cubicBezTo>
                  <a:cubicBezTo>
                    <a:pt x="196" y="2202"/>
                    <a:pt x="261" y="2184"/>
                    <a:pt x="308" y="2165"/>
                  </a:cubicBezTo>
                  <a:cubicBezTo>
                    <a:pt x="373" y="2146"/>
                    <a:pt x="429" y="2119"/>
                    <a:pt x="484" y="2091"/>
                  </a:cubicBezTo>
                  <a:cubicBezTo>
                    <a:pt x="596" y="2044"/>
                    <a:pt x="708" y="1979"/>
                    <a:pt x="801" y="1914"/>
                  </a:cubicBezTo>
                  <a:cubicBezTo>
                    <a:pt x="1005" y="1765"/>
                    <a:pt x="1191" y="1589"/>
                    <a:pt x="1331" y="1384"/>
                  </a:cubicBezTo>
                  <a:cubicBezTo>
                    <a:pt x="1405" y="1282"/>
                    <a:pt x="1470" y="1179"/>
                    <a:pt x="1526" y="1077"/>
                  </a:cubicBezTo>
                  <a:cubicBezTo>
                    <a:pt x="1554" y="1021"/>
                    <a:pt x="1572" y="965"/>
                    <a:pt x="1600" y="910"/>
                  </a:cubicBezTo>
                  <a:cubicBezTo>
                    <a:pt x="1619" y="854"/>
                    <a:pt x="1638" y="789"/>
                    <a:pt x="1656" y="733"/>
                  </a:cubicBezTo>
                  <a:cubicBezTo>
                    <a:pt x="1731" y="510"/>
                    <a:pt x="1758" y="277"/>
                    <a:pt x="1749" y="36"/>
                  </a:cubicBezTo>
                  <a:cubicBezTo>
                    <a:pt x="1754" y="12"/>
                    <a:pt x="1733" y="1"/>
                    <a:pt x="1711" y="1"/>
                  </a:cubicBezTo>
                  <a:close/>
                </a:path>
              </a:pathLst>
            </a:custGeom>
            <a:solidFill>
              <a:srgbClr val="483125"/>
            </a:solidFill>
            <a:ln>
              <a:noFill/>
            </a:ln>
          </p:spPr>
          <p:txBody>
            <a:bodyPr spcFirstLastPara="1" wrap="square" lIns="91425" tIns="91425" rIns="91425" bIns="91425" anchor="ctr" anchorCtr="0">
              <a:noAutofit/>
            </a:bodyPr>
            <a:lstStyle/>
            <a:p>
              <a:endParaRPr/>
            </a:p>
          </p:txBody>
        </p:sp>
        <p:sp>
          <p:nvSpPr>
            <p:cNvPr id="2875" name="Google Shape;2875;p70"/>
            <p:cNvSpPr/>
            <p:nvPr/>
          </p:nvSpPr>
          <p:spPr>
            <a:xfrm>
              <a:off x="4725878" y="2026840"/>
              <a:ext cx="26409" cy="63233"/>
            </a:xfrm>
            <a:custGeom>
              <a:avLst/>
              <a:gdLst/>
              <a:ahLst/>
              <a:cxnLst/>
              <a:rect l="l" t="t" r="r" b="b"/>
              <a:pathLst>
                <a:path w="847" h="2028" extrusionOk="0">
                  <a:moveTo>
                    <a:pt x="819" y="0"/>
                  </a:moveTo>
                  <a:cubicBezTo>
                    <a:pt x="800" y="0"/>
                    <a:pt x="791" y="10"/>
                    <a:pt x="791" y="19"/>
                  </a:cubicBezTo>
                  <a:lnTo>
                    <a:pt x="791" y="28"/>
                  </a:lnTo>
                  <a:cubicBezTo>
                    <a:pt x="735" y="242"/>
                    <a:pt x="707" y="465"/>
                    <a:pt x="661" y="679"/>
                  </a:cubicBezTo>
                  <a:cubicBezTo>
                    <a:pt x="642" y="782"/>
                    <a:pt x="623" y="884"/>
                    <a:pt x="595" y="986"/>
                  </a:cubicBezTo>
                  <a:cubicBezTo>
                    <a:pt x="568" y="1088"/>
                    <a:pt x="530" y="1181"/>
                    <a:pt x="493" y="1284"/>
                  </a:cubicBezTo>
                  <a:cubicBezTo>
                    <a:pt x="447" y="1395"/>
                    <a:pt x="382" y="1498"/>
                    <a:pt x="307" y="1591"/>
                  </a:cubicBezTo>
                  <a:cubicBezTo>
                    <a:pt x="270" y="1637"/>
                    <a:pt x="233" y="1674"/>
                    <a:pt x="196" y="1721"/>
                  </a:cubicBezTo>
                  <a:cubicBezTo>
                    <a:pt x="149" y="1758"/>
                    <a:pt x="103" y="1795"/>
                    <a:pt x="56" y="1832"/>
                  </a:cubicBezTo>
                  <a:lnTo>
                    <a:pt x="47" y="1851"/>
                  </a:lnTo>
                  <a:lnTo>
                    <a:pt x="28" y="1860"/>
                  </a:lnTo>
                  <a:cubicBezTo>
                    <a:pt x="19" y="1870"/>
                    <a:pt x="10" y="1888"/>
                    <a:pt x="0" y="1907"/>
                  </a:cubicBezTo>
                  <a:cubicBezTo>
                    <a:pt x="0" y="1925"/>
                    <a:pt x="0" y="1953"/>
                    <a:pt x="10" y="1981"/>
                  </a:cubicBezTo>
                  <a:cubicBezTo>
                    <a:pt x="28" y="2000"/>
                    <a:pt x="47" y="2018"/>
                    <a:pt x="75" y="2028"/>
                  </a:cubicBezTo>
                  <a:cubicBezTo>
                    <a:pt x="93" y="2028"/>
                    <a:pt x="121" y="2028"/>
                    <a:pt x="149" y="2018"/>
                  </a:cubicBezTo>
                  <a:cubicBezTo>
                    <a:pt x="224" y="1963"/>
                    <a:pt x="289" y="1907"/>
                    <a:pt x="354" y="1842"/>
                  </a:cubicBezTo>
                  <a:cubicBezTo>
                    <a:pt x="410" y="1777"/>
                    <a:pt x="465" y="1711"/>
                    <a:pt x="512" y="1637"/>
                  </a:cubicBezTo>
                  <a:cubicBezTo>
                    <a:pt x="595" y="1498"/>
                    <a:pt x="651" y="1349"/>
                    <a:pt x="688" y="1191"/>
                  </a:cubicBezTo>
                  <a:cubicBezTo>
                    <a:pt x="716" y="1042"/>
                    <a:pt x="735" y="884"/>
                    <a:pt x="754" y="726"/>
                  </a:cubicBezTo>
                  <a:cubicBezTo>
                    <a:pt x="763" y="568"/>
                    <a:pt x="781" y="410"/>
                    <a:pt x="800" y="251"/>
                  </a:cubicBezTo>
                  <a:cubicBezTo>
                    <a:pt x="809" y="177"/>
                    <a:pt x="828" y="103"/>
                    <a:pt x="847" y="38"/>
                  </a:cubicBezTo>
                  <a:cubicBezTo>
                    <a:pt x="847" y="19"/>
                    <a:pt x="837" y="0"/>
                    <a:pt x="819" y="0"/>
                  </a:cubicBezTo>
                  <a:close/>
                </a:path>
              </a:pathLst>
            </a:custGeom>
            <a:solidFill>
              <a:srgbClr val="483125"/>
            </a:solidFill>
            <a:ln>
              <a:noFill/>
            </a:ln>
          </p:spPr>
          <p:txBody>
            <a:bodyPr spcFirstLastPara="1" wrap="square" lIns="91425" tIns="91425" rIns="91425" bIns="91425" anchor="ctr" anchorCtr="0">
              <a:noAutofit/>
            </a:bodyPr>
            <a:lstStyle/>
            <a:p>
              <a:endParaRPr/>
            </a:p>
          </p:txBody>
        </p:sp>
        <p:sp>
          <p:nvSpPr>
            <p:cNvPr id="2876" name="Google Shape;2876;p70"/>
            <p:cNvSpPr/>
            <p:nvPr/>
          </p:nvSpPr>
          <p:spPr>
            <a:xfrm>
              <a:off x="4729931" y="1892890"/>
              <a:ext cx="14249" cy="58307"/>
            </a:xfrm>
            <a:custGeom>
              <a:avLst/>
              <a:gdLst/>
              <a:ahLst/>
              <a:cxnLst/>
              <a:rect l="l" t="t" r="r" b="b"/>
              <a:pathLst>
                <a:path w="457" h="1870" extrusionOk="0">
                  <a:moveTo>
                    <a:pt x="311" y="0"/>
                  </a:moveTo>
                  <a:cubicBezTo>
                    <a:pt x="298" y="0"/>
                    <a:pt x="284" y="9"/>
                    <a:pt x="280" y="28"/>
                  </a:cubicBezTo>
                  <a:lnTo>
                    <a:pt x="289" y="37"/>
                  </a:lnTo>
                  <a:cubicBezTo>
                    <a:pt x="298" y="112"/>
                    <a:pt x="298" y="195"/>
                    <a:pt x="298" y="279"/>
                  </a:cubicBezTo>
                  <a:cubicBezTo>
                    <a:pt x="307" y="353"/>
                    <a:pt x="317" y="456"/>
                    <a:pt x="317" y="549"/>
                  </a:cubicBezTo>
                  <a:cubicBezTo>
                    <a:pt x="326" y="632"/>
                    <a:pt x="317" y="716"/>
                    <a:pt x="317" y="809"/>
                  </a:cubicBezTo>
                  <a:cubicBezTo>
                    <a:pt x="317" y="893"/>
                    <a:pt x="307" y="977"/>
                    <a:pt x="298" y="1060"/>
                  </a:cubicBezTo>
                  <a:lnTo>
                    <a:pt x="298" y="1070"/>
                  </a:lnTo>
                  <a:cubicBezTo>
                    <a:pt x="280" y="1200"/>
                    <a:pt x="242" y="1330"/>
                    <a:pt x="187" y="1451"/>
                  </a:cubicBezTo>
                  <a:cubicBezTo>
                    <a:pt x="168" y="1497"/>
                    <a:pt x="140" y="1544"/>
                    <a:pt x="121" y="1590"/>
                  </a:cubicBezTo>
                  <a:cubicBezTo>
                    <a:pt x="94" y="1637"/>
                    <a:pt x="56" y="1674"/>
                    <a:pt x="28" y="1720"/>
                  </a:cubicBezTo>
                  <a:cubicBezTo>
                    <a:pt x="1" y="1758"/>
                    <a:pt x="10" y="1804"/>
                    <a:pt x="38" y="1841"/>
                  </a:cubicBezTo>
                  <a:cubicBezTo>
                    <a:pt x="56" y="1860"/>
                    <a:pt x="82" y="1869"/>
                    <a:pt x="107" y="1869"/>
                  </a:cubicBezTo>
                  <a:cubicBezTo>
                    <a:pt x="133" y="1869"/>
                    <a:pt x="159" y="1860"/>
                    <a:pt x="177" y="1841"/>
                  </a:cubicBezTo>
                  <a:cubicBezTo>
                    <a:pt x="289" y="1730"/>
                    <a:pt x="363" y="1590"/>
                    <a:pt x="400" y="1441"/>
                  </a:cubicBezTo>
                  <a:cubicBezTo>
                    <a:pt x="428" y="1367"/>
                    <a:pt x="438" y="1283"/>
                    <a:pt x="447" y="1209"/>
                  </a:cubicBezTo>
                  <a:cubicBezTo>
                    <a:pt x="447" y="1135"/>
                    <a:pt x="456" y="1060"/>
                    <a:pt x="447" y="986"/>
                  </a:cubicBezTo>
                  <a:cubicBezTo>
                    <a:pt x="447" y="837"/>
                    <a:pt x="428" y="679"/>
                    <a:pt x="410" y="530"/>
                  </a:cubicBezTo>
                  <a:cubicBezTo>
                    <a:pt x="400" y="456"/>
                    <a:pt x="382" y="381"/>
                    <a:pt x="372" y="307"/>
                  </a:cubicBezTo>
                  <a:cubicBezTo>
                    <a:pt x="363" y="233"/>
                    <a:pt x="354" y="167"/>
                    <a:pt x="345" y="93"/>
                  </a:cubicBezTo>
                  <a:cubicBezTo>
                    <a:pt x="345" y="75"/>
                    <a:pt x="345" y="47"/>
                    <a:pt x="335" y="28"/>
                  </a:cubicBezTo>
                  <a:cubicBezTo>
                    <a:pt x="335" y="9"/>
                    <a:pt x="324" y="0"/>
                    <a:pt x="311" y="0"/>
                  </a:cubicBezTo>
                  <a:close/>
                </a:path>
              </a:pathLst>
            </a:custGeom>
            <a:solidFill>
              <a:srgbClr val="483125"/>
            </a:solidFill>
            <a:ln>
              <a:noFill/>
            </a:ln>
          </p:spPr>
          <p:txBody>
            <a:bodyPr spcFirstLastPara="1" wrap="square" lIns="91425" tIns="91425" rIns="91425" bIns="91425" anchor="ctr" anchorCtr="0">
              <a:noAutofit/>
            </a:bodyPr>
            <a:lstStyle/>
            <a:p>
              <a:endParaRPr/>
            </a:p>
          </p:txBody>
        </p:sp>
        <p:sp>
          <p:nvSpPr>
            <p:cNvPr id="2877" name="Google Shape;2877;p70"/>
            <p:cNvSpPr/>
            <p:nvPr/>
          </p:nvSpPr>
          <p:spPr>
            <a:xfrm>
              <a:off x="4700653" y="1850922"/>
              <a:ext cx="17430" cy="54721"/>
            </a:xfrm>
            <a:custGeom>
              <a:avLst/>
              <a:gdLst/>
              <a:ahLst/>
              <a:cxnLst/>
              <a:rect l="l" t="t" r="r" b="b"/>
              <a:pathLst>
                <a:path w="559" h="1755" extrusionOk="0">
                  <a:moveTo>
                    <a:pt x="34" y="0"/>
                  </a:moveTo>
                  <a:cubicBezTo>
                    <a:pt x="31" y="0"/>
                    <a:pt x="28" y="2"/>
                    <a:pt x="28" y="7"/>
                  </a:cubicBezTo>
                  <a:cubicBezTo>
                    <a:pt x="10" y="16"/>
                    <a:pt x="0" y="35"/>
                    <a:pt x="10" y="54"/>
                  </a:cubicBezTo>
                  <a:cubicBezTo>
                    <a:pt x="75" y="147"/>
                    <a:pt x="121" y="249"/>
                    <a:pt x="168" y="351"/>
                  </a:cubicBezTo>
                  <a:lnTo>
                    <a:pt x="168" y="360"/>
                  </a:lnTo>
                  <a:cubicBezTo>
                    <a:pt x="205" y="453"/>
                    <a:pt x="233" y="546"/>
                    <a:pt x="261" y="639"/>
                  </a:cubicBezTo>
                  <a:cubicBezTo>
                    <a:pt x="270" y="686"/>
                    <a:pt x="279" y="742"/>
                    <a:pt x="289" y="788"/>
                  </a:cubicBezTo>
                  <a:cubicBezTo>
                    <a:pt x="298" y="835"/>
                    <a:pt x="307" y="890"/>
                    <a:pt x="307" y="937"/>
                  </a:cubicBezTo>
                  <a:cubicBezTo>
                    <a:pt x="326" y="1058"/>
                    <a:pt x="335" y="1179"/>
                    <a:pt x="335" y="1300"/>
                  </a:cubicBezTo>
                  <a:lnTo>
                    <a:pt x="335" y="1467"/>
                  </a:lnTo>
                  <a:cubicBezTo>
                    <a:pt x="335" y="1532"/>
                    <a:pt x="326" y="1597"/>
                    <a:pt x="326" y="1653"/>
                  </a:cubicBezTo>
                  <a:cubicBezTo>
                    <a:pt x="326" y="1719"/>
                    <a:pt x="376" y="1755"/>
                    <a:pt x="427" y="1755"/>
                  </a:cubicBezTo>
                  <a:cubicBezTo>
                    <a:pt x="468" y="1755"/>
                    <a:pt x="508" y="1731"/>
                    <a:pt x="521" y="1681"/>
                  </a:cubicBezTo>
                  <a:cubicBezTo>
                    <a:pt x="549" y="1541"/>
                    <a:pt x="558" y="1393"/>
                    <a:pt x="540" y="1253"/>
                  </a:cubicBezTo>
                  <a:cubicBezTo>
                    <a:pt x="530" y="1095"/>
                    <a:pt x="502" y="956"/>
                    <a:pt x="465" y="807"/>
                  </a:cubicBezTo>
                  <a:cubicBezTo>
                    <a:pt x="437" y="742"/>
                    <a:pt x="419" y="677"/>
                    <a:pt x="391" y="602"/>
                  </a:cubicBezTo>
                  <a:cubicBezTo>
                    <a:pt x="363" y="537"/>
                    <a:pt x="335" y="463"/>
                    <a:pt x="298" y="398"/>
                  </a:cubicBezTo>
                  <a:cubicBezTo>
                    <a:pt x="233" y="267"/>
                    <a:pt x="158" y="137"/>
                    <a:pt x="75" y="26"/>
                  </a:cubicBezTo>
                  <a:cubicBezTo>
                    <a:pt x="65" y="7"/>
                    <a:pt x="56" y="7"/>
                    <a:pt x="47" y="7"/>
                  </a:cubicBezTo>
                  <a:cubicBezTo>
                    <a:pt x="42" y="2"/>
                    <a:pt x="37" y="0"/>
                    <a:pt x="34" y="0"/>
                  </a:cubicBezTo>
                  <a:close/>
                </a:path>
              </a:pathLst>
            </a:custGeom>
            <a:solidFill>
              <a:srgbClr val="483125"/>
            </a:solidFill>
            <a:ln>
              <a:noFill/>
            </a:ln>
          </p:spPr>
          <p:txBody>
            <a:bodyPr spcFirstLastPara="1" wrap="square" lIns="91425" tIns="91425" rIns="91425" bIns="91425" anchor="ctr" anchorCtr="0">
              <a:noAutofit/>
            </a:bodyPr>
            <a:lstStyle/>
            <a:p>
              <a:endParaRPr/>
            </a:p>
          </p:txBody>
        </p:sp>
        <p:sp>
          <p:nvSpPr>
            <p:cNvPr id="2878" name="Google Shape;2878;p70"/>
            <p:cNvSpPr/>
            <p:nvPr/>
          </p:nvSpPr>
          <p:spPr>
            <a:xfrm>
              <a:off x="4699188" y="1873465"/>
              <a:ext cx="6984" cy="36262"/>
            </a:xfrm>
            <a:custGeom>
              <a:avLst/>
              <a:gdLst/>
              <a:ahLst/>
              <a:cxnLst/>
              <a:rect l="l" t="t" r="r" b="b"/>
              <a:pathLst>
                <a:path w="224" h="1163" extrusionOk="0">
                  <a:moveTo>
                    <a:pt x="29" y="0"/>
                  </a:moveTo>
                  <a:cubicBezTo>
                    <a:pt x="10" y="9"/>
                    <a:pt x="1" y="19"/>
                    <a:pt x="10" y="37"/>
                  </a:cubicBezTo>
                  <a:cubicBezTo>
                    <a:pt x="29" y="93"/>
                    <a:pt x="38" y="140"/>
                    <a:pt x="57" y="195"/>
                  </a:cubicBezTo>
                  <a:cubicBezTo>
                    <a:pt x="66" y="251"/>
                    <a:pt x="75" y="298"/>
                    <a:pt x="75" y="353"/>
                  </a:cubicBezTo>
                  <a:cubicBezTo>
                    <a:pt x="94" y="474"/>
                    <a:pt x="103" y="595"/>
                    <a:pt x="103" y="716"/>
                  </a:cubicBezTo>
                  <a:cubicBezTo>
                    <a:pt x="103" y="781"/>
                    <a:pt x="94" y="846"/>
                    <a:pt x="84" y="902"/>
                  </a:cubicBezTo>
                  <a:cubicBezTo>
                    <a:pt x="84" y="967"/>
                    <a:pt x="75" y="1032"/>
                    <a:pt x="66" y="1088"/>
                  </a:cubicBezTo>
                  <a:cubicBezTo>
                    <a:pt x="66" y="1097"/>
                    <a:pt x="66" y="1116"/>
                    <a:pt x="75" y="1125"/>
                  </a:cubicBezTo>
                  <a:cubicBezTo>
                    <a:pt x="88" y="1150"/>
                    <a:pt x="108" y="1162"/>
                    <a:pt x="132" y="1162"/>
                  </a:cubicBezTo>
                  <a:cubicBezTo>
                    <a:pt x="143" y="1162"/>
                    <a:pt x="156" y="1159"/>
                    <a:pt x="168" y="1153"/>
                  </a:cubicBezTo>
                  <a:cubicBezTo>
                    <a:pt x="187" y="1144"/>
                    <a:pt x="196" y="1125"/>
                    <a:pt x="196" y="1107"/>
                  </a:cubicBezTo>
                  <a:cubicBezTo>
                    <a:pt x="215" y="1014"/>
                    <a:pt x="224" y="930"/>
                    <a:pt x="224" y="837"/>
                  </a:cubicBezTo>
                  <a:cubicBezTo>
                    <a:pt x="224" y="651"/>
                    <a:pt x="196" y="465"/>
                    <a:pt x="150" y="288"/>
                  </a:cubicBezTo>
                  <a:cubicBezTo>
                    <a:pt x="140" y="242"/>
                    <a:pt x="122" y="205"/>
                    <a:pt x="112" y="167"/>
                  </a:cubicBezTo>
                  <a:lnTo>
                    <a:pt x="66" y="19"/>
                  </a:lnTo>
                  <a:cubicBezTo>
                    <a:pt x="57" y="9"/>
                    <a:pt x="47" y="0"/>
                    <a:pt x="38" y="0"/>
                  </a:cubicBezTo>
                  <a:close/>
                </a:path>
              </a:pathLst>
            </a:custGeom>
            <a:solidFill>
              <a:srgbClr val="483125"/>
            </a:solidFill>
            <a:ln>
              <a:noFill/>
            </a:ln>
          </p:spPr>
          <p:txBody>
            <a:bodyPr spcFirstLastPara="1" wrap="square" lIns="91425" tIns="91425" rIns="91425" bIns="91425" anchor="ctr" anchorCtr="0">
              <a:noAutofit/>
            </a:bodyPr>
            <a:lstStyle/>
            <a:p>
              <a:endParaRPr/>
            </a:p>
          </p:txBody>
        </p:sp>
        <p:sp>
          <p:nvSpPr>
            <p:cNvPr id="2879" name="Google Shape;2879;p70"/>
            <p:cNvSpPr/>
            <p:nvPr/>
          </p:nvSpPr>
          <p:spPr>
            <a:xfrm>
              <a:off x="4544070" y="1827070"/>
              <a:ext cx="24695" cy="89736"/>
            </a:xfrm>
            <a:custGeom>
              <a:avLst/>
              <a:gdLst/>
              <a:ahLst/>
              <a:cxnLst/>
              <a:rect l="l" t="t" r="r" b="b"/>
              <a:pathLst>
                <a:path w="792" h="2878" extrusionOk="0">
                  <a:moveTo>
                    <a:pt x="735" y="0"/>
                  </a:moveTo>
                  <a:cubicBezTo>
                    <a:pt x="670" y="93"/>
                    <a:pt x="605" y="186"/>
                    <a:pt x="549" y="279"/>
                  </a:cubicBezTo>
                  <a:cubicBezTo>
                    <a:pt x="494" y="372"/>
                    <a:pt x="438" y="484"/>
                    <a:pt x="382" y="595"/>
                  </a:cubicBezTo>
                  <a:cubicBezTo>
                    <a:pt x="326" y="707"/>
                    <a:pt x="280" y="819"/>
                    <a:pt x="242" y="939"/>
                  </a:cubicBezTo>
                  <a:cubicBezTo>
                    <a:pt x="196" y="1060"/>
                    <a:pt x="159" y="1181"/>
                    <a:pt x="122" y="1311"/>
                  </a:cubicBezTo>
                  <a:cubicBezTo>
                    <a:pt x="84" y="1432"/>
                    <a:pt x="66" y="1553"/>
                    <a:pt x="47" y="1674"/>
                  </a:cubicBezTo>
                  <a:cubicBezTo>
                    <a:pt x="19" y="1804"/>
                    <a:pt x="10" y="1934"/>
                    <a:pt x="10" y="2055"/>
                  </a:cubicBezTo>
                  <a:cubicBezTo>
                    <a:pt x="1" y="2186"/>
                    <a:pt x="10" y="2306"/>
                    <a:pt x="29" y="2427"/>
                  </a:cubicBezTo>
                  <a:cubicBezTo>
                    <a:pt x="47" y="2548"/>
                    <a:pt x="75" y="2660"/>
                    <a:pt x="122" y="2771"/>
                  </a:cubicBezTo>
                  <a:cubicBezTo>
                    <a:pt x="122" y="2781"/>
                    <a:pt x="131" y="2799"/>
                    <a:pt x="140" y="2809"/>
                  </a:cubicBezTo>
                  <a:cubicBezTo>
                    <a:pt x="149" y="2827"/>
                    <a:pt x="140" y="2818"/>
                    <a:pt x="140" y="2827"/>
                  </a:cubicBezTo>
                  <a:cubicBezTo>
                    <a:pt x="149" y="2836"/>
                    <a:pt x="159" y="2855"/>
                    <a:pt x="177" y="2864"/>
                  </a:cubicBezTo>
                  <a:cubicBezTo>
                    <a:pt x="191" y="2871"/>
                    <a:pt x="208" y="2878"/>
                    <a:pt x="227" y="2878"/>
                  </a:cubicBezTo>
                  <a:cubicBezTo>
                    <a:pt x="235" y="2878"/>
                    <a:pt x="244" y="2876"/>
                    <a:pt x="252" y="2874"/>
                  </a:cubicBezTo>
                  <a:cubicBezTo>
                    <a:pt x="308" y="2855"/>
                    <a:pt x="335" y="2809"/>
                    <a:pt x="326" y="2753"/>
                  </a:cubicBezTo>
                  <a:cubicBezTo>
                    <a:pt x="317" y="2743"/>
                    <a:pt x="317" y="2725"/>
                    <a:pt x="308" y="2706"/>
                  </a:cubicBezTo>
                  <a:lnTo>
                    <a:pt x="298" y="2650"/>
                  </a:lnTo>
                  <a:cubicBezTo>
                    <a:pt x="289" y="2613"/>
                    <a:pt x="280" y="2576"/>
                    <a:pt x="270" y="2539"/>
                  </a:cubicBezTo>
                  <a:cubicBezTo>
                    <a:pt x="252" y="2474"/>
                    <a:pt x="242" y="2399"/>
                    <a:pt x="233" y="2325"/>
                  </a:cubicBezTo>
                  <a:cubicBezTo>
                    <a:pt x="205" y="2055"/>
                    <a:pt x="205" y="1776"/>
                    <a:pt x="242" y="1507"/>
                  </a:cubicBezTo>
                  <a:cubicBezTo>
                    <a:pt x="261" y="1414"/>
                    <a:pt x="270" y="1330"/>
                    <a:pt x="289" y="1246"/>
                  </a:cubicBezTo>
                  <a:cubicBezTo>
                    <a:pt x="308" y="1163"/>
                    <a:pt x="326" y="1079"/>
                    <a:pt x="354" y="995"/>
                  </a:cubicBezTo>
                  <a:cubicBezTo>
                    <a:pt x="373" y="912"/>
                    <a:pt x="401" y="837"/>
                    <a:pt x="428" y="753"/>
                  </a:cubicBezTo>
                  <a:cubicBezTo>
                    <a:pt x="456" y="670"/>
                    <a:pt x="494" y="586"/>
                    <a:pt x="521" y="502"/>
                  </a:cubicBezTo>
                  <a:cubicBezTo>
                    <a:pt x="596" y="344"/>
                    <a:pt x="680" y="186"/>
                    <a:pt x="782" y="37"/>
                  </a:cubicBezTo>
                  <a:cubicBezTo>
                    <a:pt x="791" y="28"/>
                    <a:pt x="791" y="9"/>
                    <a:pt x="773" y="0"/>
                  </a:cubicBezTo>
                  <a:lnTo>
                    <a:pt x="763" y="0"/>
                  </a:lnTo>
                  <a:cubicBezTo>
                    <a:pt x="745" y="0"/>
                    <a:pt x="735" y="9"/>
                    <a:pt x="735" y="9"/>
                  </a:cubicBezTo>
                  <a:lnTo>
                    <a:pt x="735" y="0"/>
                  </a:lnTo>
                  <a:close/>
                </a:path>
              </a:pathLst>
            </a:custGeom>
            <a:solidFill>
              <a:srgbClr val="483125"/>
            </a:solidFill>
            <a:ln>
              <a:noFill/>
            </a:ln>
          </p:spPr>
          <p:txBody>
            <a:bodyPr spcFirstLastPara="1" wrap="square" lIns="91425" tIns="91425" rIns="91425" bIns="91425" anchor="ctr" anchorCtr="0">
              <a:noAutofit/>
            </a:bodyPr>
            <a:lstStyle/>
            <a:p>
              <a:endParaRPr/>
            </a:p>
          </p:txBody>
        </p:sp>
        <p:sp>
          <p:nvSpPr>
            <p:cNvPr id="2880" name="Google Shape;2880;p70"/>
            <p:cNvSpPr/>
            <p:nvPr/>
          </p:nvSpPr>
          <p:spPr>
            <a:xfrm>
              <a:off x="4556822" y="1872280"/>
              <a:ext cx="7015" cy="44806"/>
            </a:xfrm>
            <a:custGeom>
              <a:avLst/>
              <a:gdLst/>
              <a:ahLst/>
              <a:cxnLst/>
              <a:rect l="l" t="t" r="r" b="b"/>
              <a:pathLst>
                <a:path w="225" h="1437" extrusionOk="0">
                  <a:moveTo>
                    <a:pt x="159" y="1"/>
                  </a:moveTo>
                  <a:cubicBezTo>
                    <a:pt x="150" y="1"/>
                    <a:pt x="140" y="10"/>
                    <a:pt x="131" y="19"/>
                  </a:cubicBezTo>
                  <a:lnTo>
                    <a:pt x="140" y="19"/>
                  </a:lnTo>
                  <a:cubicBezTo>
                    <a:pt x="112" y="131"/>
                    <a:pt x="85" y="243"/>
                    <a:pt x="66" y="354"/>
                  </a:cubicBezTo>
                  <a:cubicBezTo>
                    <a:pt x="38" y="475"/>
                    <a:pt x="19" y="587"/>
                    <a:pt x="10" y="708"/>
                  </a:cubicBezTo>
                  <a:cubicBezTo>
                    <a:pt x="1" y="828"/>
                    <a:pt x="1" y="949"/>
                    <a:pt x="10" y="1070"/>
                  </a:cubicBezTo>
                  <a:cubicBezTo>
                    <a:pt x="19" y="1126"/>
                    <a:pt x="29" y="1182"/>
                    <a:pt x="38" y="1238"/>
                  </a:cubicBezTo>
                  <a:cubicBezTo>
                    <a:pt x="57" y="1293"/>
                    <a:pt x="75" y="1349"/>
                    <a:pt x="94" y="1405"/>
                  </a:cubicBezTo>
                  <a:cubicBezTo>
                    <a:pt x="103" y="1414"/>
                    <a:pt x="103" y="1424"/>
                    <a:pt x="112" y="1424"/>
                  </a:cubicBezTo>
                  <a:cubicBezTo>
                    <a:pt x="126" y="1430"/>
                    <a:pt x="139" y="1437"/>
                    <a:pt x="152" y="1437"/>
                  </a:cubicBezTo>
                  <a:cubicBezTo>
                    <a:pt x="157" y="1437"/>
                    <a:pt x="163" y="1436"/>
                    <a:pt x="168" y="1433"/>
                  </a:cubicBezTo>
                  <a:cubicBezTo>
                    <a:pt x="187" y="1433"/>
                    <a:pt x="196" y="1414"/>
                    <a:pt x="205" y="1405"/>
                  </a:cubicBezTo>
                  <a:cubicBezTo>
                    <a:pt x="215" y="1386"/>
                    <a:pt x="224" y="1368"/>
                    <a:pt x="215" y="1349"/>
                  </a:cubicBezTo>
                  <a:cubicBezTo>
                    <a:pt x="187" y="1293"/>
                    <a:pt x="168" y="1228"/>
                    <a:pt x="150" y="1163"/>
                  </a:cubicBezTo>
                  <a:cubicBezTo>
                    <a:pt x="131" y="1098"/>
                    <a:pt x="122" y="1033"/>
                    <a:pt x="112" y="968"/>
                  </a:cubicBezTo>
                  <a:cubicBezTo>
                    <a:pt x="94" y="773"/>
                    <a:pt x="94" y="568"/>
                    <a:pt x="122" y="373"/>
                  </a:cubicBezTo>
                  <a:cubicBezTo>
                    <a:pt x="140" y="261"/>
                    <a:pt x="168" y="150"/>
                    <a:pt x="196" y="38"/>
                  </a:cubicBezTo>
                  <a:cubicBezTo>
                    <a:pt x="196" y="19"/>
                    <a:pt x="187" y="1"/>
                    <a:pt x="168" y="1"/>
                  </a:cubicBezTo>
                  <a:close/>
                </a:path>
              </a:pathLst>
            </a:custGeom>
            <a:solidFill>
              <a:srgbClr val="483125"/>
            </a:solidFill>
            <a:ln>
              <a:noFill/>
            </a:ln>
          </p:spPr>
          <p:txBody>
            <a:bodyPr spcFirstLastPara="1" wrap="square" lIns="91425" tIns="91425" rIns="91425" bIns="91425" anchor="ctr" anchorCtr="0">
              <a:noAutofit/>
            </a:bodyPr>
            <a:lstStyle/>
            <a:p>
              <a:endParaRPr/>
            </a:p>
          </p:txBody>
        </p:sp>
        <p:sp>
          <p:nvSpPr>
            <p:cNvPr id="2881" name="Google Shape;2881;p70"/>
            <p:cNvSpPr/>
            <p:nvPr/>
          </p:nvSpPr>
          <p:spPr>
            <a:xfrm>
              <a:off x="4494214" y="1825168"/>
              <a:ext cx="30245" cy="119482"/>
            </a:xfrm>
            <a:custGeom>
              <a:avLst/>
              <a:gdLst/>
              <a:ahLst/>
              <a:cxnLst/>
              <a:rect l="l" t="t" r="r" b="b"/>
              <a:pathLst>
                <a:path w="970" h="3832" extrusionOk="0">
                  <a:moveTo>
                    <a:pt x="931" y="1"/>
                  </a:moveTo>
                  <a:cubicBezTo>
                    <a:pt x="922" y="1"/>
                    <a:pt x="912" y="5"/>
                    <a:pt x="902" y="15"/>
                  </a:cubicBezTo>
                  <a:lnTo>
                    <a:pt x="912" y="5"/>
                  </a:lnTo>
                  <a:lnTo>
                    <a:pt x="912" y="5"/>
                  </a:lnTo>
                  <a:cubicBezTo>
                    <a:pt x="819" y="89"/>
                    <a:pt x="735" y="182"/>
                    <a:pt x="660" y="284"/>
                  </a:cubicBezTo>
                  <a:cubicBezTo>
                    <a:pt x="586" y="387"/>
                    <a:pt x="521" y="489"/>
                    <a:pt x="456" y="591"/>
                  </a:cubicBezTo>
                  <a:cubicBezTo>
                    <a:pt x="335" y="805"/>
                    <a:pt x="233" y="1028"/>
                    <a:pt x="168" y="1270"/>
                  </a:cubicBezTo>
                  <a:cubicBezTo>
                    <a:pt x="121" y="1382"/>
                    <a:pt x="93" y="1503"/>
                    <a:pt x="75" y="1623"/>
                  </a:cubicBezTo>
                  <a:cubicBezTo>
                    <a:pt x="47" y="1744"/>
                    <a:pt x="28" y="1875"/>
                    <a:pt x="19" y="2005"/>
                  </a:cubicBezTo>
                  <a:cubicBezTo>
                    <a:pt x="0" y="2247"/>
                    <a:pt x="0" y="2498"/>
                    <a:pt x="19" y="2749"/>
                  </a:cubicBezTo>
                  <a:cubicBezTo>
                    <a:pt x="28" y="2925"/>
                    <a:pt x="56" y="3102"/>
                    <a:pt x="84" y="3269"/>
                  </a:cubicBezTo>
                  <a:cubicBezTo>
                    <a:pt x="112" y="3428"/>
                    <a:pt x="158" y="3595"/>
                    <a:pt x="205" y="3753"/>
                  </a:cubicBezTo>
                  <a:cubicBezTo>
                    <a:pt x="214" y="3772"/>
                    <a:pt x="233" y="3799"/>
                    <a:pt x="261" y="3818"/>
                  </a:cubicBezTo>
                  <a:cubicBezTo>
                    <a:pt x="280" y="3825"/>
                    <a:pt x="300" y="3831"/>
                    <a:pt x="320" y="3831"/>
                  </a:cubicBezTo>
                  <a:cubicBezTo>
                    <a:pt x="328" y="3831"/>
                    <a:pt x="336" y="3830"/>
                    <a:pt x="344" y="3827"/>
                  </a:cubicBezTo>
                  <a:cubicBezTo>
                    <a:pt x="372" y="3818"/>
                    <a:pt x="400" y="3799"/>
                    <a:pt x="409" y="3781"/>
                  </a:cubicBezTo>
                  <a:cubicBezTo>
                    <a:pt x="428" y="3753"/>
                    <a:pt x="428" y="3725"/>
                    <a:pt x="428" y="3688"/>
                  </a:cubicBezTo>
                  <a:cubicBezTo>
                    <a:pt x="391" y="3539"/>
                    <a:pt x="354" y="3381"/>
                    <a:pt x="316" y="3223"/>
                  </a:cubicBezTo>
                  <a:cubicBezTo>
                    <a:pt x="289" y="3074"/>
                    <a:pt x="261" y="2907"/>
                    <a:pt x="242" y="2749"/>
                  </a:cubicBezTo>
                  <a:cubicBezTo>
                    <a:pt x="223" y="2553"/>
                    <a:pt x="205" y="2358"/>
                    <a:pt x="214" y="2154"/>
                  </a:cubicBezTo>
                  <a:cubicBezTo>
                    <a:pt x="214" y="2051"/>
                    <a:pt x="214" y="1949"/>
                    <a:pt x="223" y="1847"/>
                  </a:cubicBezTo>
                  <a:cubicBezTo>
                    <a:pt x="233" y="1744"/>
                    <a:pt x="242" y="1642"/>
                    <a:pt x="251" y="1540"/>
                  </a:cubicBezTo>
                  <a:lnTo>
                    <a:pt x="251" y="1503"/>
                  </a:lnTo>
                  <a:cubicBezTo>
                    <a:pt x="289" y="1261"/>
                    <a:pt x="354" y="1019"/>
                    <a:pt x="447" y="796"/>
                  </a:cubicBezTo>
                  <a:lnTo>
                    <a:pt x="447" y="805"/>
                  </a:lnTo>
                  <a:cubicBezTo>
                    <a:pt x="540" y="601"/>
                    <a:pt x="651" y="415"/>
                    <a:pt x="781" y="247"/>
                  </a:cubicBezTo>
                  <a:cubicBezTo>
                    <a:pt x="837" y="182"/>
                    <a:pt x="893" y="117"/>
                    <a:pt x="949" y="52"/>
                  </a:cubicBezTo>
                  <a:cubicBezTo>
                    <a:pt x="969" y="31"/>
                    <a:pt x="955" y="1"/>
                    <a:pt x="931" y="1"/>
                  </a:cubicBezTo>
                  <a:close/>
                </a:path>
              </a:pathLst>
            </a:custGeom>
            <a:solidFill>
              <a:srgbClr val="483125"/>
            </a:solidFill>
            <a:ln>
              <a:noFill/>
            </a:ln>
          </p:spPr>
          <p:txBody>
            <a:bodyPr spcFirstLastPara="1" wrap="square" lIns="91425" tIns="91425" rIns="91425" bIns="91425" anchor="ctr" anchorCtr="0">
              <a:noAutofit/>
            </a:bodyPr>
            <a:lstStyle/>
            <a:p>
              <a:endParaRPr/>
            </a:p>
          </p:txBody>
        </p:sp>
        <p:sp>
          <p:nvSpPr>
            <p:cNvPr id="2882" name="Google Shape;2882;p70"/>
            <p:cNvSpPr/>
            <p:nvPr/>
          </p:nvSpPr>
          <p:spPr>
            <a:xfrm>
              <a:off x="4509866" y="1915496"/>
              <a:ext cx="5550" cy="36855"/>
            </a:xfrm>
            <a:custGeom>
              <a:avLst/>
              <a:gdLst/>
              <a:ahLst/>
              <a:cxnLst/>
              <a:rect l="l" t="t" r="r" b="b"/>
              <a:pathLst>
                <a:path w="178" h="1182" extrusionOk="0">
                  <a:moveTo>
                    <a:pt x="38" y="0"/>
                  </a:moveTo>
                  <a:cubicBezTo>
                    <a:pt x="19" y="10"/>
                    <a:pt x="10" y="19"/>
                    <a:pt x="19" y="38"/>
                  </a:cubicBezTo>
                  <a:cubicBezTo>
                    <a:pt x="28" y="121"/>
                    <a:pt x="47" y="205"/>
                    <a:pt x="56" y="298"/>
                  </a:cubicBezTo>
                  <a:lnTo>
                    <a:pt x="56" y="289"/>
                  </a:lnTo>
                  <a:cubicBezTo>
                    <a:pt x="65" y="382"/>
                    <a:pt x="75" y="484"/>
                    <a:pt x="75" y="586"/>
                  </a:cubicBezTo>
                  <a:lnTo>
                    <a:pt x="75" y="735"/>
                  </a:lnTo>
                  <a:cubicBezTo>
                    <a:pt x="75" y="782"/>
                    <a:pt x="75" y="828"/>
                    <a:pt x="65" y="884"/>
                  </a:cubicBezTo>
                  <a:cubicBezTo>
                    <a:pt x="56" y="958"/>
                    <a:pt x="38" y="1033"/>
                    <a:pt x="10" y="1107"/>
                  </a:cubicBezTo>
                  <a:cubicBezTo>
                    <a:pt x="0" y="1135"/>
                    <a:pt x="19" y="1172"/>
                    <a:pt x="47" y="1181"/>
                  </a:cubicBezTo>
                  <a:lnTo>
                    <a:pt x="93" y="1181"/>
                  </a:lnTo>
                  <a:cubicBezTo>
                    <a:pt x="112" y="1172"/>
                    <a:pt x="121" y="1163"/>
                    <a:pt x="121" y="1144"/>
                  </a:cubicBezTo>
                  <a:cubicBezTo>
                    <a:pt x="149" y="1061"/>
                    <a:pt x="168" y="968"/>
                    <a:pt x="177" y="875"/>
                  </a:cubicBezTo>
                  <a:lnTo>
                    <a:pt x="177" y="735"/>
                  </a:lnTo>
                  <a:cubicBezTo>
                    <a:pt x="177" y="689"/>
                    <a:pt x="177" y="642"/>
                    <a:pt x="168" y="586"/>
                  </a:cubicBezTo>
                  <a:cubicBezTo>
                    <a:pt x="158" y="493"/>
                    <a:pt x="140" y="400"/>
                    <a:pt x="121" y="317"/>
                  </a:cubicBezTo>
                  <a:cubicBezTo>
                    <a:pt x="103" y="224"/>
                    <a:pt x="84" y="121"/>
                    <a:pt x="65" y="19"/>
                  </a:cubicBezTo>
                  <a:cubicBezTo>
                    <a:pt x="65" y="10"/>
                    <a:pt x="56" y="0"/>
                    <a:pt x="38" y="0"/>
                  </a:cubicBezTo>
                  <a:close/>
                </a:path>
              </a:pathLst>
            </a:custGeom>
            <a:solidFill>
              <a:srgbClr val="483125"/>
            </a:solidFill>
            <a:ln>
              <a:noFill/>
            </a:ln>
          </p:spPr>
          <p:txBody>
            <a:bodyPr spcFirstLastPara="1" wrap="square" lIns="91425" tIns="91425" rIns="91425" bIns="91425" anchor="ctr" anchorCtr="0">
              <a:noAutofit/>
            </a:bodyPr>
            <a:lstStyle/>
            <a:p>
              <a:endParaRPr/>
            </a:p>
          </p:txBody>
        </p:sp>
        <p:sp>
          <p:nvSpPr>
            <p:cNvPr id="2883" name="Google Shape;2883;p70"/>
            <p:cNvSpPr/>
            <p:nvPr/>
          </p:nvSpPr>
          <p:spPr>
            <a:xfrm>
              <a:off x="4470424" y="2039592"/>
              <a:ext cx="53380" cy="75019"/>
            </a:xfrm>
            <a:custGeom>
              <a:avLst/>
              <a:gdLst/>
              <a:ahLst/>
              <a:cxnLst/>
              <a:rect l="l" t="t" r="r" b="b"/>
              <a:pathLst>
                <a:path w="1712" h="2406" extrusionOk="0">
                  <a:moveTo>
                    <a:pt x="38" y="1"/>
                  </a:moveTo>
                  <a:cubicBezTo>
                    <a:pt x="29" y="10"/>
                    <a:pt x="19" y="10"/>
                    <a:pt x="19" y="10"/>
                  </a:cubicBezTo>
                  <a:cubicBezTo>
                    <a:pt x="1" y="28"/>
                    <a:pt x="1" y="47"/>
                    <a:pt x="19" y="66"/>
                  </a:cubicBezTo>
                  <a:lnTo>
                    <a:pt x="47" y="94"/>
                  </a:lnTo>
                  <a:cubicBezTo>
                    <a:pt x="75" y="140"/>
                    <a:pt x="103" y="196"/>
                    <a:pt x="131" y="242"/>
                  </a:cubicBezTo>
                  <a:lnTo>
                    <a:pt x="131" y="252"/>
                  </a:lnTo>
                  <a:cubicBezTo>
                    <a:pt x="149" y="307"/>
                    <a:pt x="168" y="363"/>
                    <a:pt x="177" y="419"/>
                  </a:cubicBezTo>
                  <a:cubicBezTo>
                    <a:pt x="196" y="475"/>
                    <a:pt x="205" y="531"/>
                    <a:pt x="205" y="586"/>
                  </a:cubicBezTo>
                  <a:cubicBezTo>
                    <a:pt x="233" y="800"/>
                    <a:pt x="233" y="1014"/>
                    <a:pt x="270" y="1228"/>
                  </a:cubicBezTo>
                  <a:cubicBezTo>
                    <a:pt x="298" y="1330"/>
                    <a:pt x="326" y="1442"/>
                    <a:pt x="373" y="1535"/>
                  </a:cubicBezTo>
                  <a:cubicBezTo>
                    <a:pt x="410" y="1637"/>
                    <a:pt x="466" y="1730"/>
                    <a:pt x="531" y="1814"/>
                  </a:cubicBezTo>
                  <a:cubicBezTo>
                    <a:pt x="652" y="1963"/>
                    <a:pt x="800" y="2093"/>
                    <a:pt x="977" y="2186"/>
                  </a:cubicBezTo>
                  <a:cubicBezTo>
                    <a:pt x="1070" y="2242"/>
                    <a:pt x="1163" y="2288"/>
                    <a:pt x="1265" y="2325"/>
                  </a:cubicBezTo>
                  <a:cubicBezTo>
                    <a:pt x="1358" y="2363"/>
                    <a:pt x="1461" y="2381"/>
                    <a:pt x="1572" y="2400"/>
                  </a:cubicBezTo>
                  <a:cubicBezTo>
                    <a:pt x="1584" y="2404"/>
                    <a:pt x="1595" y="2406"/>
                    <a:pt x="1607" y="2406"/>
                  </a:cubicBezTo>
                  <a:cubicBezTo>
                    <a:pt x="1623" y="2406"/>
                    <a:pt x="1640" y="2401"/>
                    <a:pt x="1656" y="2390"/>
                  </a:cubicBezTo>
                  <a:cubicBezTo>
                    <a:pt x="1675" y="2381"/>
                    <a:pt x="1693" y="2353"/>
                    <a:pt x="1702" y="2325"/>
                  </a:cubicBezTo>
                  <a:cubicBezTo>
                    <a:pt x="1712" y="2297"/>
                    <a:pt x="1702" y="2270"/>
                    <a:pt x="1693" y="2242"/>
                  </a:cubicBezTo>
                  <a:cubicBezTo>
                    <a:pt x="1675" y="2223"/>
                    <a:pt x="1656" y="2204"/>
                    <a:pt x="1628" y="2195"/>
                  </a:cubicBezTo>
                  <a:cubicBezTo>
                    <a:pt x="1516" y="2149"/>
                    <a:pt x="1414" y="2111"/>
                    <a:pt x="1303" y="2065"/>
                  </a:cubicBezTo>
                  <a:cubicBezTo>
                    <a:pt x="1163" y="2000"/>
                    <a:pt x="1033" y="1925"/>
                    <a:pt x="912" y="1833"/>
                  </a:cubicBezTo>
                  <a:cubicBezTo>
                    <a:pt x="819" y="1758"/>
                    <a:pt x="745" y="1684"/>
                    <a:pt x="680" y="1600"/>
                  </a:cubicBezTo>
                  <a:cubicBezTo>
                    <a:pt x="596" y="1488"/>
                    <a:pt x="531" y="1377"/>
                    <a:pt x="484" y="1256"/>
                  </a:cubicBezTo>
                  <a:cubicBezTo>
                    <a:pt x="447" y="1154"/>
                    <a:pt x="410" y="1051"/>
                    <a:pt x="391" y="949"/>
                  </a:cubicBezTo>
                  <a:cubicBezTo>
                    <a:pt x="382" y="893"/>
                    <a:pt x="373" y="847"/>
                    <a:pt x="363" y="791"/>
                  </a:cubicBezTo>
                  <a:cubicBezTo>
                    <a:pt x="354" y="726"/>
                    <a:pt x="335" y="670"/>
                    <a:pt x="326" y="605"/>
                  </a:cubicBezTo>
                  <a:cubicBezTo>
                    <a:pt x="308" y="503"/>
                    <a:pt x="270" y="400"/>
                    <a:pt x="233" y="298"/>
                  </a:cubicBezTo>
                  <a:cubicBezTo>
                    <a:pt x="187" y="196"/>
                    <a:pt x="131" y="103"/>
                    <a:pt x="66" y="10"/>
                  </a:cubicBezTo>
                  <a:cubicBezTo>
                    <a:pt x="56" y="10"/>
                    <a:pt x="47" y="10"/>
                    <a:pt x="38" y="1"/>
                  </a:cubicBezTo>
                  <a:close/>
                </a:path>
              </a:pathLst>
            </a:custGeom>
            <a:solidFill>
              <a:srgbClr val="483125"/>
            </a:solidFill>
            <a:ln>
              <a:noFill/>
            </a:ln>
          </p:spPr>
          <p:txBody>
            <a:bodyPr spcFirstLastPara="1" wrap="square" lIns="91425" tIns="91425" rIns="91425" bIns="91425" anchor="ctr" anchorCtr="0">
              <a:noAutofit/>
            </a:bodyPr>
            <a:lstStyle/>
            <a:p>
              <a:endParaRPr/>
            </a:p>
          </p:txBody>
        </p:sp>
        <p:sp>
          <p:nvSpPr>
            <p:cNvPr id="2884" name="Google Shape;2884;p70"/>
            <p:cNvSpPr/>
            <p:nvPr/>
          </p:nvSpPr>
          <p:spPr>
            <a:xfrm>
              <a:off x="4500294" y="2082808"/>
              <a:ext cx="33955" cy="21764"/>
            </a:xfrm>
            <a:custGeom>
              <a:avLst/>
              <a:gdLst/>
              <a:ahLst/>
              <a:cxnLst/>
              <a:rect l="l" t="t" r="r" b="b"/>
              <a:pathLst>
                <a:path w="1089" h="698" extrusionOk="0">
                  <a:moveTo>
                    <a:pt x="38" y="0"/>
                  </a:moveTo>
                  <a:cubicBezTo>
                    <a:pt x="28" y="0"/>
                    <a:pt x="19" y="9"/>
                    <a:pt x="19" y="9"/>
                  </a:cubicBezTo>
                  <a:lnTo>
                    <a:pt x="19" y="19"/>
                  </a:lnTo>
                  <a:cubicBezTo>
                    <a:pt x="1" y="28"/>
                    <a:pt x="1" y="47"/>
                    <a:pt x="19" y="56"/>
                  </a:cubicBezTo>
                  <a:cubicBezTo>
                    <a:pt x="149" y="195"/>
                    <a:pt x="298" y="326"/>
                    <a:pt x="456" y="447"/>
                  </a:cubicBezTo>
                  <a:cubicBezTo>
                    <a:pt x="493" y="484"/>
                    <a:pt x="531" y="502"/>
                    <a:pt x="577" y="530"/>
                  </a:cubicBezTo>
                  <a:cubicBezTo>
                    <a:pt x="624" y="558"/>
                    <a:pt x="661" y="586"/>
                    <a:pt x="707" y="605"/>
                  </a:cubicBezTo>
                  <a:cubicBezTo>
                    <a:pt x="754" y="623"/>
                    <a:pt x="800" y="642"/>
                    <a:pt x="847" y="660"/>
                  </a:cubicBezTo>
                  <a:cubicBezTo>
                    <a:pt x="903" y="679"/>
                    <a:pt x="949" y="688"/>
                    <a:pt x="1014" y="698"/>
                  </a:cubicBezTo>
                  <a:cubicBezTo>
                    <a:pt x="1023" y="688"/>
                    <a:pt x="1033" y="688"/>
                    <a:pt x="1042" y="688"/>
                  </a:cubicBezTo>
                  <a:cubicBezTo>
                    <a:pt x="1079" y="660"/>
                    <a:pt x="1089" y="623"/>
                    <a:pt x="1070" y="586"/>
                  </a:cubicBezTo>
                  <a:cubicBezTo>
                    <a:pt x="1061" y="567"/>
                    <a:pt x="1051" y="558"/>
                    <a:pt x="1033" y="549"/>
                  </a:cubicBezTo>
                  <a:cubicBezTo>
                    <a:pt x="968" y="539"/>
                    <a:pt x="903" y="530"/>
                    <a:pt x="837" y="512"/>
                  </a:cubicBezTo>
                  <a:cubicBezTo>
                    <a:pt x="772" y="493"/>
                    <a:pt x="707" y="474"/>
                    <a:pt x="651" y="447"/>
                  </a:cubicBezTo>
                  <a:cubicBezTo>
                    <a:pt x="503" y="381"/>
                    <a:pt x="372" y="298"/>
                    <a:pt x="252" y="205"/>
                  </a:cubicBezTo>
                  <a:lnTo>
                    <a:pt x="261" y="205"/>
                  </a:lnTo>
                  <a:cubicBezTo>
                    <a:pt x="186" y="140"/>
                    <a:pt x="121" y="75"/>
                    <a:pt x="56" y="9"/>
                  </a:cubicBezTo>
                  <a:cubicBezTo>
                    <a:pt x="47" y="9"/>
                    <a:pt x="38" y="9"/>
                    <a:pt x="38" y="0"/>
                  </a:cubicBezTo>
                  <a:close/>
                </a:path>
              </a:pathLst>
            </a:custGeom>
            <a:solidFill>
              <a:srgbClr val="483125"/>
            </a:solidFill>
            <a:ln>
              <a:noFill/>
            </a:ln>
          </p:spPr>
          <p:txBody>
            <a:bodyPr spcFirstLastPara="1" wrap="square" lIns="91425" tIns="91425" rIns="91425" bIns="91425" anchor="ctr" anchorCtr="0">
              <a:noAutofit/>
            </a:bodyPr>
            <a:lstStyle/>
            <a:p>
              <a:endParaRPr/>
            </a:p>
          </p:txBody>
        </p:sp>
        <p:sp>
          <p:nvSpPr>
            <p:cNvPr id="2885" name="Google Shape;2885;p70"/>
            <p:cNvSpPr/>
            <p:nvPr/>
          </p:nvSpPr>
          <p:spPr>
            <a:xfrm>
              <a:off x="4602344" y="1956560"/>
              <a:ext cx="21202" cy="40565"/>
            </a:xfrm>
            <a:custGeom>
              <a:avLst/>
              <a:gdLst/>
              <a:ahLst/>
              <a:cxnLst/>
              <a:rect l="l" t="t" r="r" b="b"/>
              <a:pathLst>
                <a:path w="680" h="1301" extrusionOk="0">
                  <a:moveTo>
                    <a:pt x="592" y="0"/>
                  </a:moveTo>
                  <a:cubicBezTo>
                    <a:pt x="587" y="0"/>
                    <a:pt x="582" y="1"/>
                    <a:pt x="577" y="4"/>
                  </a:cubicBezTo>
                  <a:cubicBezTo>
                    <a:pt x="559" y="4"/>
                    <a:pt x="550" y="13"/>
                    <a:pt x="550" y="32"/>
                  </a:cubicBezTo>
                  <a:cubicBezTo>
                    <a:pt x="577" y="171"/>
                    <a:pt x="596" y="302"/>
                    <a:pt x="605" y="441"/>
                  </a:cubicBezTo>
                  <a:cubicBezTo>
                    <a:pt x="605" y="525"/>
                    <a:pt x="596" y="599"/>
                    <a:pt x="577" y="683"/>
                  </a:cubicBezTo>
                  <a:lnTo>
                    <a:pt x="577" y="692"/>
                  </a:lnTo>
                  <a:cubicBezTo>
                    <a:pt x="540" y="673"/>
                    <a:pt x="512" y="655"/>
                    <a:pt x="484" y="646"/>
                  </a:cubicBezTo>
                  <a:cubicBezTo>
                    <a:pt x="429" y="618"/>
                    <a:pt x="373" y="608"/>
                    <a:pt x="317" y="608"/>
                  </a:cubicBezTo>
                  <a:cubicBezTo>
                    <a:pt x="271" y="608"/>
                    <a:pt x="224" y="618"/>
                    <a:pt x="178" y="636"/>
                  </a:cubicBezTo>
                  <a:cubicBezTo>
                    <a:pt x="140" y="646"/>
                    <a:pt x="103" y="673"/>
                    <a:pt x="75" y="711"/>
                  </a:cubicBezTo>
                  <a:cubicBezTo>
                    <a:pt x="47" y="739"/>
                    <a:pt x="29" y="785"/>
                    <a:pt x="19" y="822"/>
                  </a:cubicBezTo>
                  <a:cubicBezTo>
                    <a:pt x="10" y="859"/>
                    <a:pt x="1" y="906"/>
                    <a:pt x="10" y="952"/>
                  </a:cubicBezTo>
                  <a:cubicBezTo>
                    <a:pt x="19" y="990"/>
                    <a:pt x="29" y="1036"/>
                    <a:pt x="57" y="1083"/>
                  </a:cubicBezTo>
                  <a:cubicBezTo>
                    <a:pt x="103" y="1176"/>
                    <a:pt x="196" y="1250"/>
                    <a:pt x="298" y="1297"/>
                  </a:cubicBezTo>
                  <a:cubicBezTo>
                    <a:pt x="306" y="1299"/>
                    <a:pt x="314" y="1300"/>
                    <a:pt x="322" y="1300"/>
                  </a:cubicBezTo>
                  <a:cubicBezTo>
                    <a:pt x="345" y="1300"/>
                    <a:pt x="369" y="1292"/>
                    <a:pt x="382" y="1278"/>
                  </a:cubicBezTo>
                  <a:cubicBezTo>
                    <a:pt x="401" y="1259"/>
                    <a:pt x="401" y="1222"/>
                    <a:pt x="373" y="1213"/>
                  </a:cubicBezTo>
                  <a:cubicBezTo>
                    <a:pt x="354" y="1204"/>
                    <a:pt x="336" y="1194"/>
                    <a:pt x="317" y="1176"/>
                  </a:cubicBezTo>
                  <a:cubicBezTo>
                    <a:pt x="280" y="1157"/>
                    <a:pt x="243" y="1129"/>
                    <a:pt x="215" y="1092"/>
                  </a:cubicBezTo>
                  <a:cubicBezTo>
                    <a:pt x="187" y="1064"/>
                    <a:pt x="168" y="1027"/>
                    <a:pt x="150" y="990"/>
                  </a:cubicBezTo>
                  <a:cubicBezTo>
                    <a:pt x="140" y="962"/>
                    <a:pt x="131" y="925"/>
                    <a:pt x="131" y="897"/>
                  </a:cubicBezTo>
                  <a:cubicBezTo>
                    <a:pt x="131" y="869"/>
                    <a:pt x="140" y="841"/>
                    <a:pt x="150" y="813"/>
                  </a:cubicBezTo>
                  <a:cubicBezTo>
                    <a:pt x="159" y="776"/>
                    <a:pt x="168" y="757"/>
                    <a:pt x="196" y="729"/>
                  </a:cubicBezTo>
                  <a:lnTo>
                    <a:pt x="224" y="711"/>
                  </a:lnTo>
                  <a:lnTo>
                    <a:pt x="252" y="701"/>
                  </a:lnTo>
                  <a:cubicBezTo>
                    <a:pt x="261" y="701"/>
                    <a:pt x="280" y="692"/>
                    <a:pt x="289" y="692"/>
                  </a:cubicBezTo>
                  <a:lnTo>
                    <a:pt x="345" y="692"/>
                  </a:lnTo>
                  <a:cubicBezTo>
                    <a:pt x="373" y="701"/>
                    <a:pt x="391" y="701"/>
                    <a:pt x="419" y="711"/>
                  </a:cubicBezTo>
                  <a:cubicBezTo>
                    <a:pt x="475" y="729"/>
                    <a:pt x="522" y="757"/>
                    <a:pt x="568" y="785"/>
                  </a:cubicBezTo>
                  <a:cubicBezTo>
                    <a:pt x="573" y="788"/>
                    <a:pt x="579" y="789"/>
                    <a:pt x="585" y="789"/>
                  </a:cubicBezTo>
                  <a:cubicBezTo>
                    <a:pt x="601" y="789"/>
                    <a:pt x="620" y="780"/>
                    <a:pt x="633" y="766"/>
                  </a:cubicBezTo>
                  <a:cubicBezTo>
                    <a:pt x="642" y="729"/>
                    <a:pt x="652" y="701"/>
                    <a:pt x="661" y="664"/>
                  </a:cubicBezTo>
                  <a:cubicBezTo>
                    <a:pt x="670" y="636"/>
                    <a:pt x="680" y="608"/>
                    <a:pt x="680" y="571"/>
                  </a:cubicBezTo>
                  <a:cubicBezTo>
                    <a:pt x="680" y="515"/>
                    <a:pt x="680" y="450"/>
                    <a:pt x="680" y="385"/>
                  </a:cubicBezTo>
                  <a:cubicBezTo>
                    <a:pt x="670" y="264"/>
                    <a:pt x="642" y="143"/>
                    <a:pt x="615" y="23"/>
                  </a:cubicBezTo>
                  <a:cubicBezTo>
                    <a:pt x="615" y="9"/>
                    <a:pt x="605" y="0"/>
                    <a:pt x="592" y="0"/>
                  </a:cubicBezTo>
                  <a:close/>
                </a:path>
              </a:pathLst>
            </a:custGeom>
            <a:solidFill>
              <a:srgbClr val="D0A283"/>
            </a:solidFill>
            <a:ln>
              <a:noFill/>
            </a:ln>
          </p:spPr>
          <p:txBody>
            <a:bodyPr spcFirstLastPara="1" wrap="square" lIns="91425" tIns="91425" rIns="91425" bIns="91425" anchor="ctr" anchorCtr="0">
              <a:noAutofit/>
            </a:bodyPr>
            <a:lstStyle/>
            <a:p>
              <a:endParaRPr/>
            </a:p>
          </p:txBody>
        </p:sp>
        <p:sp>
          <p:nvSpPr>
            <p:cNvPr id="2886" name="Google Shape;2886;p70"/>
            <p:cNvSpPr/>
            <p:nvPr/>
          </p:nvSpPr>
          <p:spPr>
            <a:xfrm>
              <a:off x="4554234" y="1952912"/>
              <a:ext cx="21764" cy="29309"/>
            </a:xfrm>
            <a:custGeom>
              <a:avLst/>
              <a:gdLst/>
              <a:ahLst/>
              <a:cxnLst/>
              <a:rect l="l" t="t" r="r" b="b"/>
              <a:pathLst>
                <a:path w="698" h="940" extrusionOk="0">
                  <a:moveTo>
                    <a:pt x="363" y="0"/>
                  </a:moveTo>
                  <a:cubicBezTo>
                    <a:pt x="177" y="0"/>
                    <a:pt x="19" y="205"/>
                    <a:pt x="9" y="465"/>
                  </a:cubicBezTo>
                  <a:cubicBezTo>
                    <a:pt x="0" y="716"/>
                    <a:pt x="149" y="939"/>
                    <a:pt x="335" y="939"/>
                  </a:cubicBezTo>
                  <a:lnTo>
                    <a:pt x="335" y="930"/>
                  </a:lnTo>
                  <a:cubicBezTo>
                    <a:pt x="339" y="930"/>
                    <a:pt x="343" y="930"/>
                    <a:pt x="348" y="930"/>
                  </a:cubicBezTo>
                  <a:cubicBezTo>
                    <a:pt x="537" y="930"/>
                    <a:pt x="689" y="729"/>
                    <a:pt x="698" y="474"/>
                  </a:cubicBezTo>
                  <a:cubicBezTo>
                    <a:pt x="698" y="214"/>
                    <a:pt x="558" y="0"/>
                    <a:pt x="363" y="0"/>
                  </a:cubicBezTo>
                  <a:close/>
                </a:path>
              </a:pathLst>
            </a:custGeom>
            <a:solidFill>
              <a:srgbClr val="212226"/>
            </a:solidFill>
            <a:ln>
              <a:noFill/>
            </a:ln>
          </p:spPr>
          <p:txBody>
            <a:bodyPr spcFirstLastPara="1" wrap="square" lIns="91425" tIns="91425" rIns="91425" bIns="91425" anchor="ctr" anchorCtr="0">
              <a:noAutofit/>
            </a:bodyPr>
            <a:lstStyle/>
            <a:p>
              <a:endParaRPr/>
            </a:p>
          </p:txBody>
        </p:sp>
        <p:sp>
          <p:nvSpPr>
            <p:cNvPr id="2887" name="Google Shape;2887;p70"/>
            <p:cNvSpPr/>
            <p:nvPr/>
          </p:nvSpPr>
          <p:spPr>
            <a:xfrm>
              <a:off x="4658312" y="1952008"/>
              <a:ext cx="21795" cy="29340"/>
            </a:xfrm>
            <a:custGeom>
              <a:avLst/>
              <a:gdLst/>
              <a:ahLst/>
              <a:cxnLst/>
              <a:rect l="l" t="t" r="r" b="b"/>
              <a:pathLst>
                <a:path w="699" h="941" extrusionOk="0">
                  <a:moveTo>
                    <a:pt x="352" y="1"/>
                  </a:moveTo>
                  <a:cubicBezTo>
                    <a:pt x="170" y="1"/>
                    <a:pt x="10" y="211"/>
                    <a:pt x="10" y="457"/>
                  </a:cubicBezTo>
                  <a:cubicBezTo>
                    <a:pt x="1" y="717"/>
                    <a:pt x="149" y="931"/>
                    <a:pt x="335" y="940"/>
                  </a:cubicBezTo>
                  <a:cubicBezTo>
                    <a:pt x="339" y="941"/>
                    <a:pt x="343" y="941"/>
                    <a:pt x="347" y="941"/>
                  </a:cubicBezTo>
                  <a:cubicBezTo>
                    <a:pt x="528" y="941"/>
                    <a:pt x="689" y="731"/>
                    <a:pt x="689" y="485"/>
                  </a:cubicBezTo>
                  <a:cubicBezTo>
                    <a:pt x="698" y="224"/>
                    <a:pt x="549" y="10"/>
                    <a:pt x="363" y="1"/>
                  </a:cubicBezTo>
                  <a:cubicBezTo>
                    <a:pt x="359" y="1"/>
                    <a:pt x="355" y="1"/>
                    <a:pt x="352" y="1"/>
                  </a:cubicBezTo>
                  <a:close/>
                </a:path>
              </a:pathLst>
            </a:custGeom>
            <a:solidFill>
              <a:srgbClr val="212226"/>
            </a:solidFill>
            <a:ln>
              <a:noFill/>
            </a:ln>
          </p:spPr>
          <p:txBody>
            <a:bodyPr spcFirstLastPara="1" wrap="square" lIns="91425" tIns="91425" rIns="91425" bIns="91425" anchor="ctr" anchorCtr="0">
              <a:noAutofit/>
            </a:bodyPr>
            <a:lstStyle/>
            <a:p>
              <a:endParaRPr/>
            </a:p>
          </p:txBody>
        </p:sp>
        <p:sp>
          <p:nvSpPr>
            <p:cNvPr id="2888" name="Google Shape;2888;p70"/>
            <p:cNvSpPr/>
            <p:nvPr/>
          </p:nvSpPr>
          <p:spPr>
            <a:xfrm>
              <a:off x="4652232" y="1918333"/>
              <a:ext cx="31336" cy="15372"/>
            </a:xfrm>
            <a:custGeom>
              <a:avLst/>
              <a:gdLst/>
              <a:ahLst/>
              <a:cxnLst/>
              <a:rect l="l" t="t" r="r" b="b"/>
              <a:pathLst>
                <a:path w="1005" h="493" extrusionOk="0">
                  <a:moveTo>
                    <a:pt x="362" y="1"/>
                  </a:moveTo>
                  <a:cubicBezTo>
                    <a:pt x="183" y="1"/>
                    <a:pt x="42" y="60"/>
                    <a:pt x="28" y="151"/>
                  </a:cubicBezTo>
                  <a:cubicBezTo>
                    <a:pt x="0" y="281"/>
                    <a:pt x="196" y="421"/>
                    <a:pt x="465" y="477"/>
                  </a:cubicBezTo>
                  <a:cubicBezTo>
                    <a:pt x="526" y="488"/>
                    <a:pt x="586" y="493"/>
                    <a:pt x="642" y="493"/>
                  </a:cubicBezTo>
                  <a:cubicBezTo>
                    <a:pt x="824" y="493"/>
                    <a:pt x="965" y="437"/>
                    <a:pt x="986" y="337"/>
                  </a:cubicBezTo>
                  <a:cubicBezTo>
                    <a:pt x="1005" y="216"/>
                    <a:pt x="809" y="68"/>
                    <a:pt x="549" y="21"/>
                  </a:cubicBezTo>
                  <a:cubicBezTo>
                    <a:pt x="485" y="7"/>
                    <a:pt x="421" y="1"/>
                    <a:pt x="362" y="1"/>
                  </a:cubicBezTo>
                  <a:close/>
                </a:path>
              </a:pathLst>
            </a:custGeom>
            <a:solidFill>
              <a:srgbClr val="36251C"/>
            </a:solidFill>
            <a:ln>
              <a:noFill/>
            </a:ln>
          </p:spPr>
          <p:txBody>
            <a:bodyPr spcFirstLastPara="1" wrap="square" lIns="91425" tIns="91425" rIns="91425" bIns="91425" anchor="ctr" anchorCtr="0">
              <a:noAutofit/>
            </a:bodyPr>
            <a:lstStyle/>
            <a:p>
              <a:endParaRPr/>
            </a:p>
          </p:txBody>
        </p:sp>
        <p:sp>
          <p:nvSpPr>
            <p:cNvPr id="2889" name="Google Shape;2889;p70"/>
            <p:cNvSpPr/>
            <p:nvPr/>
          </p:nvSpPr>
          <p:spPr>
            <a:xfrm>
              <a:off x="4548996" y="1918115"/>
              <a:ext cx="31367" cy="15652"/>
            </a:xfrm>
            <a:custGeom>
              <a:avLst/>
              <a:gdLst/>
              <a:ahLst/>
              <a:cxnLst/>
              <a:rect l="l" t="t" r="r" b="b"/>
              <a:pathLst>
                <a:path w="1006" h="502" extrusionOk="0">
                  <a:moveTo>
                    <a:pt x="663" y="1"/>
                  </a:moveTo>
                  <a:cubicBezTo>
                    <a:pt x="596" y="1"/>
                    <a:pt x="522" y="9"/>
                    <a:pt x="447" y="28"/>
                  </a:cubicBezTo>
                  <a:cubicBezTo>
                    <a:pt x="187" y="84"/>
                    <a:pt x="1" y="242"/>
                    <a:pt x="29" y="363"/>
                  </a:cubicBezTo>
                  <a:cubicBezTo>
                    <a:pt x="49" y="449"/>
                    <a:pt x="177" y="502"/>
                    <a:pt x="343" y="502"/>
                  </a:cubicBezTo>
                  <a:cubicBezTo>
                    <a:pt x="410" y="502"/>
                    <a:pt x="484" y="493"/>
                    <a:pt x="559" y="474"/>
                  </a:cubicBezTo>
                  <a:cubicBezTo>
                    <a:pt x="819" y="419"/>
                    <a:pt x="1005" y="261"/>
                    <a:pt x="977" y="140"/>
                  </a:cubicBezTo>
                  <a:cubicBezTo>
                    <a:pt x="957" y="54"/>
                    <a:pt x="829" y="1"/>
                    <a:pt x="663" y="1"/>
                  </a:cubicBezTo>
                  <a:close/>
                </a:path>
              </a:pathLst>
            </a:custGeom>
            <a:solidFill>
              <a:srgbClr val="36251C"/>
            </a:solidFill>
            <a:ln>
              <a:noFill/>
            </a:ln>
          </p:spPr>
          <p:txBody>
            <a:bodyPr spcFirstLastPara="1" wrap="square" lIns="91425" tIns="91425" rIns="91425" bIns="91425" anchor="ctr" anchorCtr="0">
              <a:noAutofit/>
            </a:bodyPr>
            <a:lstStyle/>
            <a:p>
              <a:endParaRPr/>
            </a:p>
          </p:txBody>
        </p:sp>
        <p:sp>
          <p:nvSpPr>
            <p:cNvPr id="2890" name="Google Shape;2890;p70"/>
            <p:cNvSpPr/>
            <p:nvPr/>
          </p:nvSpPr>
          <p:spPr>
            <a:xfrm>
              <a:off x="4604683" y="2000742"/>
              <a:ext cx="29590" cy="19456"/>
            </a:xfrm>
            <a:custGeom>
              <a:avLst/>
              <a:gdLst/>
              <a:ahLst/>
              <a:cxnLst/>
              <a:rect l="l" t="t" r="r" b="b"/>
              <a:pathLst>
                <a:path w="949" h="624" extrusionOk="0">
                  <a:moveTo>
                    <a:pt x="912" y="0"/>
                  </a:moveTo>
                  <a:cubicBezTo>
                    <a:pt x="893" y="0"/>
                    <a:pt x="884" y="19"/>
                    <a:pt x="884" y="38"/>
                  </a:cubicBezTo>
                  <a:cubicBezTo>
                    <a:pt x="884" y="56"/>
                    <a:pt x="884" y="75"/>
                    <a:pt x="884" y="103"/>
                  </a:cubicBezTo>
                  <a:cubicBezTo>
                    <a:pt x="874" y="131"/>
                    <a:pt x="874" y="159"/>
                    <a:pt x="865" y="196"/>
                  </a:cubicBezTo>
                  <a:cubicBezTo>
                    <a:pt x="856" y="214"/>
                    <a:pt x="846" y="233"/>
                    <a:pt x="837" y="252"/>
                  </a:cubicBezTo>
                  <a:cubicBezTo>
                    <a:pt x="819" y="298"/>
                    <a:pt x="791" y="345"/>
                    <a:pt x="763" y="391"/>
                  </a:cubicBezTo>
                  <a:cubicBezTo>
                    <a:pt x="735" y="419"/>
                    <a:pt x="707" y="447"/>
                    <a:pt x="679" y="475"/>
                  </a:cubicBezTo>
                  <a:cubicBezTo>
                    <a:pt x="623" y="521"/>
                    <a:pt x="558" y="549"/>
                    <a:pt x="493" y="558"/>
                  </a:cubicBezTo>
                  <a:lnTo>
                    <a:pt x="400" y="558"/>
                  </a:lnTo>
                  <a:cubicBezTo>
                    <a:pt x="363" y="549"/>
                    <a:pt x="335" y="540"/>
                    <a:pt x="307" y="531"/>
                  </a:cubicBezTo>
                  <a:cubicBezTo>
                    <a:pt x="270" y="521"/>
                    <a:pt x="242" y="503"/>
                    <a:pt x="214" y="484"/>
                  </a:cubicBezTo>
                  <a:cubicBezTo>
                    <a:pt x="186" y="456"/>
                    <a:pt x="168" y="438"/>
                    <a:pt x="149" y="410"/>
                  </a:cubicBezTo>
                  <a:cubicBezTo>
                    <a:pt x="121" y="382"/>
                    <a:pt x="103" y="345"/>
                    <a:pt x="84" y="307"/>
                  </a:cubicBezTo>
                  <a:cubicBezTo>
                    <a:pt x="65" y="270"/>
                    <a:pt x="56" y="224"/>
                    <a:pt x="47" y="177"/>
                  </a:cubicBezTo>
                  <a:cubicBezTo>
                    <a:pt x="47" y="159"/>
                    <a:pt x="47" y="131"/>
                    <a:pt x="47" y="112"/>
                  </a:cubicBezTo>
                  <a:cubicBezTo>
                    <a:pt x="47" y="103"/>
                    <a:pt x="37" y="93"/>
                    <a:pt x="28" y="93"/>
                  </a:cubicBezTo>
                  <a:cubicBezTo>
                    <a:pt x="10" y="93"/>
                    <a:pt x="0" y="103"/>
                    <a:pt x="0" y="112"/>
                  </a:cubicBezTo>
                  <a:cubicBezTo>
                    <a:pt x="10" y="196"/>
                    <a:pt x="28" y="270"/>
                    <a:pt x="56" y="345"/>
                  </a:cubicBezTo>
                  <a:cubicBezTo>
                    <a:pt x="84" y="410"/>
                    <a:pt x="130" y="465"/>
                    <a:pt x="186" y="512"/>
                  </a:cubicBezTo>
                  <a:cubicBezTo>
                    <a:pt x="261" y="586"/>
                    <a:pt x="363" y="623"/>
                    <a:pt x="465" y="623"/>
                  </a:cubicBezTo>
                  <a:lnTo>
                    <a:pt x="530" y="623"/>
                  </a:lnTo>
                  <a:cubicBezTo>
                    <a:pt x="567" y="614"/>
                    <a:pt x="605" y="596"/>
                    <a:pt x="642" y="586"/>
                  </a:cubicBezTo>
                  <a:cubicBezTo>
                    <a:pt x="726" y="540"/>
                    <a:pt x="800" y="484"/>
                    <a:pt x="846" y="400"/>
                  </a:cubicBezTo>
                  <a:cubicBezTo>
                    <a:pt x="874" y="354"/>
                    <a:pt x="902" y="307"/>
                    <a:pt x="912" y="261"/>
                  </a:cubicBezTo>
                  <a:cubicBezTo>
                    <a:pt x="939" y="189"/>
                    <a:pt x="948" y="108"/>
                    <a:pt x="949" y="36"/>
                  </a:cubicBezTo>
                  <a:lnTo>
                    <a:pt x="949" y="36"/>
                  </a:lnTo>
                  <a:cubicBezTo>
                    <a:pt x="949" y="36"/>
                    <a:pt x="949" y="37"/>
                    <a:pt x="949" y="38"/>
                  </a:cubicBezTo>
                  <a:lnTo>
                    <a:pt x="949" y="28"/>
                  </a:lnTo>
                  <a:cubicBezTo>
                    <a:pt x="949" y="31"/>
                    <a:pt x="949" y="33"/>
                    <a:pt x="949" y="36"/>
                  </a:cubicBezTo>
                  <a:lnTo>
                    <a:pt x="949" y="36"/>
                  </a:lnTo>
                  <a:cubicBezTo>
                    <a:pt x="948" y="18"/>
                    <a:pt x="939" y="0"/>
                    <a:pt x="912" y="0"/>
                  </a:cubicBezTo>
                  <a:close/>
                </a:path>
              </a:pathLst>
            </a:custGeom>
            <a:solidFill>
              <a:srgbClr val="212226"/>
            </a:solidFill>
            <a:ln>
              <a:noFill/>
            </a:ln>
          </p:spPr>
          <p:txBody>
            <a:bodyPr spcFirstLastPara="1" wrap="square" lIns="91425" tIns="91425" rIns="91425" bIns="91425" anchor="ctr" anchorCtr="0">
              <a:noAutofit/>
            </a:bodyPr>
            <a:lstStyle/>
            <a:p>
              <a:endParaRPr/>
            </a:p>
          </p:txBody>
        </p:sp>
        <p:sp>
          <p:nvSpPr>
            <p:cNvPr id="2891" name="Google Shape;2891;p70"/>
            <p:cNvSpPr/>
            <p:nvPr/>
          </p:nvSpPr>
          <p:spPr>
            <a:xfrm>
              <a:off x="4523772" y="1978043"/>
              <a:ext cx="40721" cy="32396"/>
            </a:xfrm>
            <a:custGeom>
              <a:avLst/>
              <a:gdLst/>
              <a:ahLst/>
              <a:cxnLst/>
              <a:rect l="l" t="t" r="r" b="b"/>
              <a:pathLst>
                <a:path w="1306" h="1039" extrusionOk="0">
                  <a:moveTo>
                    <a:pt x="651" y="0"/>
                  </a:moveTo>
                  <a:cubicBezTo>
                    <a:pt x="569" y="0"/>
                    <a:pt x="487" y="19"/>
                    <a:pt x="410" y="59"/>
                  </a:cubicBezTo>
                  <a:cubicBezTo>
                    <a:pt x="1" y="282"/>
                    <a:pt x="66" y="887"/>
                    <a:pt x="512" y="1017"/>
                  </a:cubicBezTo>
                  <a:cubicBezTo>
                    <a:pt x="564" y="1032"/>
                    <a:pt x="614" y="1039"/>
                    <a:pt x="663" y="1039"/>
                  </a:cubicBezTo>
                  <a:cubicBezTo>
                    <a:pt x="1036" y="1039"/>
                    <a:pt x="1306" y="627"/>
                    <a:pt x="1117" y="273"/>
                  </a:cubicBezTo>
                  <a:cubicBezTo>
                    <a:pt x="1020" y="98"/>
                    <a:pt x="838" y="0"/>
                    <a:pt x="651" y="0"/>
                  </a:cubicBezTo>
                  <a:close/>
                </a:path>
              </a:pathLst>
            </a:custGeom>
            <a:solidFill>
              <a:srgbClr val="F26D86"/>
            </a:solidFill>
            <a:ln>
              <a:noFill/>
            </a:ln>
          </p:spPr>
          <p:txBody>
            <a:bodyPr spcFirstLastPara="1" wrap="square" lIns="91425" tIns="91425" rIns="91425" bIns="91425" anchor="ctr" anchorCtr="0">
              <a:noAutofit/>
            </a:bodyPr>
            <a:lstStyle/>
            <a:p>
              <a:endParaRPr/>
            </a:p>
          </p:txBody>
        </p:sp>
        <p:sp>
          <p:nvSpPr>
            <p:cNvPr id="2892" name="Google Shape;2892;p70"/>
            <p:cNvSpPr/>
            <p:nvPr/>
          </p:nvSpPr>
          <p:spPr>
            <a:xfrm>
              <a:off x="4669910" y="1978043"/>
              <a:ext cx="40690" cy="32396"/>
            </a:xfrm>
            <a:custGeom>
              <a:avLst/>
              <a:gdLst/>
              <a:ahLst/>
              <a:cxnLst/>
              <a:rect l="l" t="t" r="r" b="b"/>
              <a:pathLst>
                <a:path w="1305" h="1039" extrusionOk="0">
                  <a:moveTo>
                    <a:pt x="642" y="0"/>
                  </a:moveTo>
                  <a:cubicBezTo>
                    <a:pt x="560" y="0"/>
                    <a:pt x="477" y="19"/>
                    <a:pt x="400" y="59"/>
                  </a:cubicBezTo>
                  <a:cubicBezTo>
                    <a:pt x="1" y="282"/>
                    <a:pt x="66" y="887"/>
                    <a:pt x="503" y="1017"/>
                  </a:cubicBezTo>
                  <a:cubicBezTo>
                    <a:pt x="554" y="1032"/>
                    <a:pt x="605" y="1039"/>
                    <a:pt x="654" y="1039"/>
                  </a:cubicBezTo>
                  <a:cubicBezTo>
                    <a:pt x="1029" y="1039"/>
                    <a:pt x="1305" y="627"/>
                    <a:pt x="1107" y="273"/>
                  </a:cubicBezTo>
                  <a:cubicBezTo>
                    <a:pt x="1010" y="98"/>
                    <a:pt x="828" y="0"/>
                    <a:pt x="642" y="0"/>
                  </a:cubicBezTo>
                  <a:close/>
                </a:path>
              </a:pathLst>
            </a:custGeom>
            <a:solidFill>
              <a:srgbClr val="F26D86"/>
            </a:solidFill>
            <a:ln>
              <a:noFill/>
            </a:ln>
          </p:spPr>
          <p:txBody>
            <a:bodyPr spcFirstLastPara="1" wrap="square" lIns="91425" tIns="91425" rIns="91425" bIns="91425" anchor="ctr" anchorCtr="0">
              <a:noAutofit/>
            </a:bodyPr>
            <a:lstStyle/>
            <a:p>
              <a:endParaRPr/>
            </a:p>
          </p:txBody>
        </p:sp>
      </p:grpSp>
      <p:grpSp>
        <p:nvGrpSpPr>
          <p:cNvPr id="2893" name="Google Shape;2893;p70"/>
          <p:cNvGrpSpPr/>
          <p:nvPr/>
        </p:nvGrpSpPr>
        <p:grpSpPr>
          <a:xfrm>
            <a:off x="8296704" y="2483999"/>
            <a:ext cx="932514" cy="1497917"/>
            <a:chOff x="6166319" y="1881693"/>
            <a:chExt cx="741534" cy="1188194"/>
          </a:xfrm>
        </p:grpSpPr>
        <p:sp>
          <p:nvSpPr>
            <p:cNvPr id="2894" name="Google Shape;2894;p70"/>
            <p:cNvSpPr/>
            <p:nvPr/>
          </p:nvSpPr>
          <p:spPr>
            <a:xfrm>
              <a:off x="6166319" y="1929796"/>
              <a:ext cx="288268" cy="314623"/>
            </a:xfrm>
            <a:custGeom>
              <a:avLst/>
              <a:gdLst/>
              <a:ahLst/>
              <a:cxnLst/>
              <a:rect l="l" t="t" r="r" b="b"/>
              <a:pathLst>
                <a:path w="8138" h="8882" extrusionOk="0">
                  <a:moveTo>
                    <a:pt x="5245" y="0"/>
                  </a:moveTo>
                  <a:cubicBezTo>
                    <a:pt x="5134" y="0"/>
                    <a:pt x="5022" y="7"/>
                    <a:pt x="4911" y="19"/>
                  </a:cubicBezTo>
                  <a:cubicBezTo>
                    <a:pt x="3683" y="168"/>
                    <a:pt x="2558" y="1237"/>
                    <a:pt x="2586" y="2474"/>
                  </a:cubicBezTo>
                  <a:cubicBezTo>
                    <a:pt x="2586" y="2809"/>
                    <a:pt x="2670" y="3144"/>
                    <a:pt x="2586" y="3469"/>
                  </a:cubicBezTo>
                  <a:cubicBezTo>
                    <a:pt x="2437" y="4111"/>
                    <a:pt x="1777" y="4446"/>
                    <a:pt x="1191" y="4762"/>
                  </a:cubicBezTo>
                  <a:cubicBezTo>
                    <a:pt x="614" y="5069"/>
                    <a:pt x="1" y="5562"/>
                    <a:pt x="66" y="6213"/>
                  </a:cubicBezTo>
                  <a:cubicBezTo>
                    <a:pt x="118" y="6702"/>
                    <a:pt x="527" y="7017"/>
                    <a:pt x="957" y="7017"/>
                  </a:cubicBezTo>
                  <a:cubicBezTo>
                    <a:pt x="1139" y="7017"/>
                    <a:pt x="1325" y="6960"/>
                    <a:pt x="1489" y="6836"/>
                  </a:cubicBezTo>
                  <a:lnTo>
                    <a:pt x="1489" y="6836"/>
                  </a:lnTo>
                  <a:cubicBezTo>
                    <a:pt x="1312" y="7236"/>
                    <a:pt x="1284" y="7691"/>
                    <a:pt x="1414" y="8119"/>
                  </a:cubicBezTo>
                  <a:cubicBezTo>
                    <a:pt x="1554" y="8528"/>
                    <a:pt x="1944" y="8872"/>
                    <a:pt x="2381" y="8881"/>
                  </a:cubicBezTo>
                  <a:cubicBezTo>
                    <a:pt x="2386" y="8882"/>
                    <a:pt x="2392" y="8882"/>
                    <a:pt x="2397" y="8882"/>
                  </a:cubicBezTo>
                  <a:cubicBezTo>
                    <a:pt x="2828" y="8882"/>
                    <a:pt x="3246" y="8495"/>
                    <a:pt x="3200" y="8063"/>
                  </a:cubicBezTo>
                  <a:lnTo>
                    <a:pt x="3200" y="8063"/>
                  </a:lnTo>
                  <a:cubicBezTo>
                    <a:pt x="3253" y="8510"/>
                    <a:pt x="3710" y="8827"/>
                    <a:pt x="4157" y="8827"/>
                  </a:cubicBezTo>
                  <a:cubicBezTo>
                    <a:pt x="4176" y="8827"/>
                    <a:pt x="4195" y="8827"/>
                    <a:pt x="4213" y="8826"/>
                  </a:cubicBezTo>
                  <a:cubicBezTo>
                    <a:pt x="4678" y="8807"/>
                    <a:pt x="5087" y="8500"/>
                    <a:pt x="5357" y="8119"/>
                  </a:cubicBezTo>
                  <a:cubicBezTo>
                    <a:pt x="5627" y="7738"/>
                    <a:pt x="5776" y="7291"/>
                    <a:pt x="5924" y="6854"/>
                  </a:cubicBezTo>
                  <a:cubicBezTo>
                    <a:pt x="6464" y="5199"/>
                    <a:pt x="7012" y="3516"/>
                    <a:pt x="7003" y="1777"/>
                  </a:cubicBezTo>
                  <a:lnTo>
                    <a:pt x="8138" y="1489"/>
                  </a:lnTo>
                  <a:cubicBezTo>
                    <a:pt x="7436" y="618"/>
                    <a:pt x="6357" y="0"/>
                    <a:pt x="5245" y="0"/>
                  </a:cubicBezTo>
                  <a:close/>
                </a:path>
              </a:pathLst>
            </a:custGeom>
            <a:solidFill>
              <a:srgbClr val="D78666"/>
            </a:solidFill>
            <a:ln>
              <a:noFill/>
            </a:ln>
          </p:spPr>
          <p:txBody>
            <a:bodyPr spcFirstLastPara="1" wrap="square" lIns="91425" tIns="91425" rIns="91425" bIns="91425" anchor="ctr" anchorCtr="0">
              <a:noAutofit/>
            </a:bodyPr>
            <a:lstStyle/>
            <a:p>
              <a:endParaRPr/>
            </a:p>
          </p:txBody>
        </p:sp>
        <p:sp>
          <p:nvSpPr>
            <p:cNvPr id="2895" name="Google Shape;2895;p70"/>
            <p:cNvSpPr/>
            <p:nvPr/>
          </p:nvSpPr>
          <p:spPr>
            <a:xfrm>
              <a:off x="6278005" y="1929159"/>
              <a:ext cx="161775" cy="260037"/>
            </a:xfrm>
            <a:custGeom>
              <a:avLst/>
              <a:gdLst/>
              <a:ahLst/>
              <a:cxnLst/>
              <a:rect l="l" t="t" r="r" b="b"/>
              <a:pathLst>
                <a:path w="4567" h="7341" extrusionOk="0">
                  <a:moveTo>
                    <a:pt x="3562" y="0"/>
                  </a:moveTo>
                  <a:cubicBezTo>
                    <a:pt x="3562" y="0"/>
                    <a:pt x="0" y="772"/>
                    <a:pt x="1460" y="4603"/>
                  </a:cubicBezTo>
                  <a:cubicBezTo>
                    <a:pt x="2378" y="7022"/>
                    <a:pt x="3630" y="7341"/>
                    <a:pt x="4225" y="7341"/>
                  </a:cubicBezTo>
                  <a:cubicBezTo>
                    <a:pt x="4437" y="7341"/>
                    <a:pt x="4566" y="7300"/>
                    <a:pt x="4566" y="7300"/>
                  </a:cubicBezTo>
                  <a:lnTo>
                    <a:pt x="356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896" name="Google Shape;2896;p70"/>
            <p:cNvSpPr/>
            <p:nvPr/>
          </p:nvSpPr>
          <p:spPr>
            <a:xfrm>
              <a:off x="6303013" y="1938687"/>
              <a:ext cx="349230" cy="288658"/>
            </a:xfrm>
            <a:custGeom>
              <a:avLst/>
              <a:gdLst/>
              <a:ahLst/>
              <a:cxnLst/>
              <a:rect l="l" t="t" r="r" b="b"/>
              <a:pathLst>
                <a:path w="9859" h="8149" extrusionOk="0">
                  <a:moveTo>
                    <a:pt x="2400" y="1"/>
                  </a:moveTo>
                  <a:cubicBezTo>
                    <a:pt x="2400" y="1"/>
                    <a:pt x="1" y="1591"/>
                    <a:pt x="959" y="5134"/>
                  </a:cubicBezTo>
                  <a:cubicBezTo>
                    <a:pt x="1549" y="7318"/>
                    <a:pt x="3896" y="8149"/>
                    <a:pt x="5823" y="8149"/>
                  </a:cubicBezTo>
                  <a:cubicBezTo>
                    <a:pt x="7022" y="8149"/>
                    <a:pt x="8058" y="7827"/>
                    <a:pt x="8407" y="7310"/>
                  </a:cubicBezTo>
                  <a:cubicBezTo>
                    <a:pt x="9328" y="5952"/>
                    <a:pt x="9858" y="4818"/>
                    <a:pt x="9774" y="3600"/>
                  </a:cubicBezTo>
                  <a:cubicBezTo>
                    <a:pt x="9691" y="2372"/>
                    <a:pt x="2400" y="1"/>
                    <a:pt x="2400" y="1"/>
                  </a:cubicBezTo>
                  <a:close/>
                </a:path>
              </a:pathLst>
            </a:custGeom>
            <a:solidFill>
              <a:srgbClr val="D78666"/>
            </a:solidFill>
            <a:ln>
              <a:noFill/>
            </a:ln>
          </p:spPr>
          <p:txBody>
            <a:bodyPr spcFirstLastPara="1" wrap="square" lIns="91425" tIns="91425" rIns="91425" bIns="91425" anchor="ctr" anchorCtr="0">
              <a:noAutofit/>
            </a:bodyPr>
            <a:lstStyle/>
            <a:p>
              <a:endParaRPr/>
            </a:p>
          </p:txBody>
        </p:sp>
        <p:sp>
          <p:nvSpPr>
            <p:cNvPr id="2897" name="Google Shape;2897;p70"/>
            <p:cNvSpPr/>
            <p:nvPr/>
          </p:nvSpPr>
          <p:spPr>
            <a:xfrm>
              <a:off x="6428052" y="1881693"/>
              <a:ext cx="42011" cy="49131"/>
            </a:xfrm>
            <a:custGeom>
              <a:avLst/>
              <a:gdLst/>
              <a:ahLst/>
              <a:cxnLst/>
              <a:rect l="l" t="t" r="r" b="b"/>
              <a:pathLst>
                <a:path w="1186" h="1387" extrusionOk="0">
                  <a:moveTo>
                    <a:pt x="676" y="1"/>
                  </a:moveTo>
                  <a:cubicBezTo>
                    <a:pt x="632" y="1"/>
                    <a:pt x="589" y="17"/>
                    <a:pt x="553" y="47"/>
                  </a:cubicBezTo>
                  <a:cubicBezTo>
                    <a:pt x="498" y="122"/>
                    <a:pt x="479" y="233"/>
                    <a:pt x="516" y="326"/>
                  </a:cubicBezTo>
                  <a:lnTo>
                    <a:pt x="665" y="1033"/>
                  </a:lnTo>
                  <a:cubicBezTo>
                    <a:pt x="572" y="801"/>
                    <a:pt x="395" y="624"/>
                    <a:pt x="163" y="522"/>
                  </a:cubicBezTo>
                  <a:cubicBezTo>
                    <a:pt x="149" y="515"/>
                    <a:pt x="135" y="513"/>
                    <a:pt x="121" y="513"/>
                  </a:cubicBezTo>
                  <a:cubicBezTo>
                    <a:pt x="54" y="513"/>
                    <a:pt x="0" y="582"/>
                    <a:pt x="23" y="652"/>
                  </a:cubicBezTo>
                  <a:cubicBezTo>
                    <a:pt x="135" y="959"/>
                    <a:pt x="339" y="1210"/>
                    <a:pt x="618" y="1387"/>
                  </a:cubicBezTo>
                  <a:lnTo>
                    <a:pt x="1148" y="1219"/>
                  </a:lnTo>
                  <a:cubicBezTo>
                    <a:pt x="1186" y="875"/>
                    <a:pt x="1111" y="522"/>
                    <a:pt x="944" y="215"/>
                  </a:cubicBezTo>
                  <a:cubicBezTo>
                    <a:pt x="907" y="140"/>
                    <a:pt x="851" y="85"/>
                    <a:pt x="786" y="38"/>
                  </a:cubicBezTo>
                  <a:cubicBezTo>
                    <a:pt x="752" y="13"/>
                    <a:pt x="714" y="1"/>
                    <a:pt x="676" y="1"/>
                  </a:cubicBezTo>
                  <a:close/>
                </a:path>
              </a:pathLst>
            </a:custGeom>
            <a:solidFill>
              <a:srgbClr val="D78666"/>
            </a:solidFill>
            <a:ln>
              <a:noFill/>
            </a:ln>
          </p:spPr>
          <p:txBody>
            <a:bodyPr spcFirstLastPara="1" wrap="square" lIns="91425" tIns="91425" rIns="91425" bIns="91425" anchor="ctr" anchorCtr="0">
              <a:noAutofit/>
            </a:bodyPr>
            <a:lstStyle/>
            <a:p>
              <a:endParaRPr/>
            </a:p>
          </p:txBody>
        </p:sp>
        <p:sp>
          <p:nvSpPr>
            <p:cNvPr id="2898" name="Google Shape;2898;p70"/>
            <p:cNvSpPr/>
            <p:nvPr/>
          </p:nvSpPr>
          <p:spPr>
            <a:xfrm>
              <a:off x="6534070" y="2757572"/>
              <a:ext cx="161952" cy="309841"/>
            </a:xfrm>
            <a:custGeom>
              <a:avLst/>
              <a:gdLst/>
              <a:ahLst/>
              <a:cxnLst/>
              <a:rect l="l" t="t" r="r" b="b"/>
              <a:pathLst>
                <a:path w="4572" h="8747" extrusionOk="0">
                  <a:moveTo>
                    <a:pt x="4358" y="1"/>
                  </a:moveTo>
                  <a:cubicBezTo>
                    <a:pt x="3307" y="354"/>
                    <a:pt x="2229" y="596"/>
                    <a:pt x="1131" y="717"/>
                  </a:cubicBezTo>
                  <a:lnTo>
                    <a:pt x="1540" y="3293"/>
                  </a:lnTo>
                  <a:cubicBezTo>
                    <a:pt x="1150" y="4120"/>
                    <a:pt x="434" y="7375"/>
                    <a:pt x="434" y="7375"/>
                  </a:cubicBezTo>
                  <a:cubicBezTo>
                    <a:pt x="1" y="8442"/>
                    <a:pt x="728" y="8615"/>
                    <a:pt x="1246" y="8615"/>
                  </a:cubicBezTo>
                  <a:cubicBezTo>
                    <a:pt x="1497" y="8615"/>
                    <a:pt x="1698" y="8575"/>
                    <a:pt x="1698" y="8575"/>
                  </a:cubicBezTo>
                  <a:cubicBezTo>
                    <a:pt x="1698" y="8575"/>
                    <a:pt x="2762" y="8747"/>
                    <a:pt x="3546" y="8747"/>
                  </a:cubicBezTo>
                  <a:cubicBezTo>
                    <a:pt x="3998" y="8747"/>
                    <a:pt x="4357" y="8690"/>
                    <a:pt x="4367" y="8510"/>
                  </a:cubicBezTo>
                  <a:cubicBezTo>
                    <a:pt x="4405" y="8017"/>
                    <a:pt x="2563" y="7161"/>
                    <a:pt x="2563" y="7161"/>
                  </a:cubicBezTo>
                  <a:cubicBezTo>
                    <a:pt x="2638" y="6761"/>
                    <a:pt x="4098" y="4585"/>
                    <a:pt x="4507" y="2800"/>
                  </a:cubicBezTo>
                  <a:cubicBezTo>
                    <a:pt x="4516" y="2763"/>
                    <a:pt x="4525" y="2725"/>
                    <a:pt x="4535" y="2679"/>
                  </a:cubicBezTo>
                  <a:cubicBezTo>
                    <a:pt x="4572" y="2177"/>
                    <a:pt x="4470" y="1033"/>
                    <a:pt x="4358" y="1"/>
                  </a:cubicBezTo>
                  <a:close/>
                </a:path>
              </a:pathLst>
            </a:custGeom>
            <a:solidFill>
              <a:srgbClr val="E5B88B"/>
            </a:solidFill>
            <a:ln>
              <a:noFill/>
            </a:ln>
          </p:spPr>
          <p:txBody>
            <a:bodyPr spcFirstLastPara="1" wrap="square" lIns="91425" tIns="91425" rIns="91425" bIns="91425" anchor="ctr" anchorCtr="0">
              <a:noAutofit/>
            </a:bodyPr>
            <a:lstStyle/>
            <a:p>
              <a:endParaRPr/>
            </a:p>
          </p:txBody>
        </p:sp>
        <p:sp>
          <p:nvSpPr>
            <p:cNvPr id="2899" name="Google Shape;2899;p70"/>
            <p:cNvSpPr/>
            <p:nvPr/>
          </p:nvSpPr>
          <p:spPr>
            <a:xfrm>
              <a:off x="6565881" y="2691630"/>
              <a:ext cx="123908" cy="95216"/>
            </a:xfrm>
            <a:custGeom>
              <a:avLst/>
              <a:gdLst/>
              <a:ahLst/>
              <a:cxnLst/>
              <a:rect l="l" t="t" r="r" b="b"/>
              <a:pathLst>
                <a:path w="3498" h="2688" extrusionOk="0">
                  <a:moveTo>
                    <a:pt x="3246" y="0"/>
                  </a:moveTo>
                  <a:lnTo>
                    <a:pt x="1" y="977"/>
                  </a:lnTo>
                  <a:lnTo>
                    <a:pt x="270" y="2688"/>
                  </a:lnTo>
                  <a:cubicBezTo>
                    <a:pt x="1368" y="2558"/>
                    <a:pt x="2446" y="2316"/>
                    <a:pt x="3497" y="1962"/>
                  </a:cubicBezTo>
                  <a:cubicBezTo>
                    <a:pt x="3376" y="921"/>
                    <a:pt x="3246" y="0"/>
                    <a:pt x="3246" y="0"/>
                  </a:cubicBezTo>
                  <a:close/>
                </a:path>
              </a:pathLst>
            </a:custGeom>
            <a:solidFill>
              <a:srgbClr val="E5B88B"/>
            </a:solidFill>
            <a:ln>
              <a:noFill/>
            </a:ln>
          </p:spPr>
          <p:txBody>
            <a:bodyPr spcFirstLastPara="1" wrap="square" lIns="91425" tIns="91425" rIns="91425" bIns="91425" anchor="ctr" anchorCtr="0">
              <a:noAutofit/>
            </a:bodyPr>
            <a:lstStyle/>
            <a:p>
              <a:endParaRPr/>
            </a:p>
          </p:txBody>
        </p:sp>
        <p:sp>
          <p:nvSpPr>
            <p:cNvPr id="2900" name="Google Shape;2900;p70"/>
            <p:cNvSpPr/>
            <p:nvPr/>
          </p:nvSpPr>
          <p:spPr>
            <a:xfrm>
              <a:off x="6655815" y="3027027"/>
              <a:ext cx="42188" cy="34289"/>
            </a:xfrm>
            <a:custGeom>
              <a:avLst/>
              <a:gdLst/>
              <a:ahLst/>
              <a:cxnLst/>
              <a:rect l="l" t="t" r="r" b="b"/>
              <a:pathLst>
                <a:path w="1191" h="968" extrusionOk="0">
                  <a:moveTo>
                    <a:pt x="177" y="1"/>
                  </a:moveTo>
                  <a:cubicBezTo>
                    <a:pt x="38" y="307"/>
                    <a:pt x="0" y="642"/>
                    <a:pt x="75" y="968"/>
                  </a:cubicBezTo>
                  <a:cubicBezTo>
                    <a:pt x="1154" y="838"/>
                    <a:pt x="1191" y="726"/>
                    <a:pt x="1191" y="726"/>
                  </a:cubicBezTo>
                  <a:cubicBezTo>
                    <a:pt x="1191" y="726"/>
                    <a:pt x="949" y="373"/>
                    <a:pt x="1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01" name="Google Shape;2901;p70"/>
            <p:cNvSpPr/>
            <p:nvPr/>
          </p:nvSpPr>
          <p:spPr>
            <a:xfrm>
              <a:off x="6542500" y="3010556"/>
              <a:ext cx="119622" cy="55047"/>
            </a:xfrm>
            <a:custGeom>
              <a:avLst/>
              <a:gdLst/>
              <a:ahLst/>
              <a:cxnLst/>
              <a:rect l="l" t="t" r="r" b="b"/>
              <a:pathLst>
                <a:path w="3377" h="1554" extrusionOk="0">
                  <a:moveTo>
                    <a:pt x="2353" y="1"/>
                  </a:moveTo>
                  <a:cubicBezTo>
                    <a:pt x="2353" y="1"/>
                    <a:pt x="1705" y="398"/>
                    <a:pt x="966" y="398"/>
                  </a:cubicBezTo>
                  <a:cubicBezTo>
                    <a:pt x="688" y="398"/>
                    <a:pt x="396" y="342"/>
                    <a:pt x="121" y="187"/>
                  </a:cubicBezTo>
                  <a:cubicBezTo>
                    <a:pt x="38" y="484"/>
                    <a:pt x="1" y="800"/>
                    <a:pt x="10" y="1107"/>
                  </a:cubicBezTo>
                  <a:cubicBezTo>
                    <a:pt x="10" y="1107"/>
                    <a:pt x="75" y="1553"/>
                    <a:pt x="1532" y="1553"/>
                  </a:cubicBezTo>
                  <a:cubicBezTo>
                    <a:pt x="1732" y="1553"/>
                    <a:pt x="1958" y="1545"/>
                    <a:pt x="2214" y="1526"/>
                  </a:cubicBezTo>
                  <a:cubicBezTo>
                    <a:pt x="2651" y="1488"/>
                    <a:pt x="2995" y="1461"/>
                    <a:pt x="3274" y="1423"/>
                  </a:cubicBezTo>
                  <a:cubicBezTo>
                    <a:pt x="3199" y="1107"/>
                    <a:pt x="3237" y="763"/>
                    <a:pt x="3376" y="466"/>
                  </a:cubicBezTo>
                  <a:cubicBezTo>
                    <a:pt x="3097" y="335"/>
                    <a:pt x="2781" y="121"/>
                    <a:pt x="235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02" name="Google Shape;2902;p70"/>
            <p:cNvSpPr/>
            <p:nvPr/>
          </p:nvSpPr>
          <p:spPr>
            <a:xfrm>
              <a:off x="6542500" y="3049768"/>
              <a:ext cx="156497" cy="20120"/>
            </a:xfrm>
            <a:custGeom>
              <a:avLst/>
              <a:gdLst/>
              <a:ahLst/>
              <a:cxnLst/>
              <a:rect l="l" t="t" r="r" b="b"/>
              <a:pathLst>
                <a:path w="4418" h="568" extrusionOk="0">
                  <a:moveTo>
                    <a:pt x="1" y="0"/>
                  </a:moveTo>
                  <a:lnTo>
                    <a:pt x="1" y="0"/>
                  </a:lnTo>
                  <a:cubicBezTo>
                    <a:pt x="10" y="112"/>
                    <a:pt x="19" y="223"/>
                    <a:pt x="47" y="354"/>
                  </a:cubicBezTo>
                  <a:cubicBezTo>
                    <a:pt x="47" y="354"/>
                    <a:pt x="651" y="567"/>
                    <a:pt x="2316" y="567"/>
                  </a:cubicBezTo>
                  <a:cubicBezTo>
                    <a:pt x="4176" y="567"/>
                    <a:pt x="4408" y="316"/>
                    <a:pt x="4408" y="316"/>
                  </a:cubicBezTo>
                  <a:cubicBezTo>
                    <a:pt x="4418" y="242"/>
                    <a:pt x="4408" y="158"/>
                    <a:pt x="4380" y="84"/>
                  </a:cubicBezTo>
                  <a:cubicBezTo>
                    <a:pt x="3716" y="225"/>
                    <a:pt x="3041" y="295"/>
                    <a:pt x="2367" y="295"/>
                  </a:cubicBezTo>
                  <a:cubicBezTo>
                    <a:pt x="1571" y="295"/>
                    <a:pt x="776" y="197"/>
                    <a:pt x="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03" name="Google Shape;2903;p70"/>
            <p:cNvSpPr/>
            <p:nvPr/>
          </p:nvSpPr>
          <p:spPr>
            <a:xfrm>
              <a:off x="6633747" y="3019659"/>
              <a:ext cx="13531" cy="25540"/>
            </a:xfrm>
            <a:custGeom>
              <a:avLst/>
              <a:gdLst/>
              <a:ahLst/>
              <a:cxnLst/>
              <a:rect l="l" t="t" r="r" b="b"/>
              <a:pathLst>
                <a:path w="382" h="721" extrusionOk="0">
                  <a:moveTo>
                    <a:pt x="345" y="0"/>
                  </a:moveTo>
                  <a:cubicBezTo>
                    <a:pt x="341" y="0"/>
                    <a:pt x="338" y="1"/>
                    <a:pt x="335" y="4"/>
                  </a:cubicBezTo>
                  <a:cubicBezTo>
                    <a:pt x="121" y="162"/>
                    <a:pt x="0" y="432"/>
                    <a:pt x="38" y="701"/>
                  </a:cubicBezTo>
                  <a:cubicBezTo>
                    <a:pt x="38" y="711"/>
                    <a:pt x="47" y="720"/>
                    <a:pt x="65" y="720"/>
                  </a:cubicBezTo>
                  <a:cubicBezTo>
                    <a:pt x="75" y="720"/>
                    <a:pt x="84" y="701"/>
                    <a:pt x="84" y="692"/>
                  </a:cubicBezTo>
                  <a:cubicBezTo>
                    <a:pt x="56" y="441"/>
                    <a:pt x="158" y="199"/>
                    <a:pt x="363" y="50"/>
                  </a:cubicBezTo>
                  <a:cubicBezTo>
                    <a:pt x="372" y="41"/>
                    <a:pt x="382" y="23"/>
                    <a:pt x="372" y="13"/>
                  </a:cubicBezTo>
                  <a:cubicBezTo>
                    <a:pt x="366" y="7"/>
                    <a:pt x="355" y="0"/>
                    <a:pt x="34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04" name="Google Shape;2904;p70"/>
            <p:cNvSpPr/>
            <p:nvPr/>
          </p:nvSpPr>
          <p:spPr>
            <a:xfrm>
              <a:off x="6621881" y="3015019"/>
              <a:ext cx="12221" cy="25540"/>
            </a:xfrm>
            <a:custGeom>
              <a:avLst/>
              <a:gdLst/>
              <a:ahLst/>
              <a:cxnLst/>
              <a:rect l="l" t="t" r="r" b="b"/>
              <a:pathLst>
                <a:path w="345" h="721" extrusionOk="0">
                  <a:moveTo>
                    <a:pt x="308" y="1"/>
                  </a:moveTo>
                  <a:cubicBezTo>
                    <a:pt x="304" y="1"/>
                    <a:pt x="301" y="2"/>
                    <a:pt x="298" y="5"/>
                  </a:cubicBezTo>
                  <a:cubicBezTo>
                    <a:pt x="289" y="14"/>
                    <a:pt x="1" y="200"/>
                    <a:pt x="10" y="693"/>
                  </a:cubicBezTo>
                  <a:cubicBezTo>
                    <a:pt x="10" y="712"/>
                    <a:pt x="19" y="721"/>
                    <a:pt x="29" y="721"/>
                  </a:cubicBezTo>
                  <a:cubicBezTo>
                    <a:pt x="47" y="721"/>
                    <a:pt x="56" y="712"/>
                    <a:pt x="56" y="693"/>
                  </a:cubicBezTo>
                  <a:cubicBezTo>
                    <a:pt x="56" y="228"/>
                    <a:pt x="326" y="51"/>
                    <a:pt x="326" y="51"/>
                  </a:cubicBezTo>
                  <a:cubicBezTo>
                    <a:pt x="335" y="42"/>
                    <a:pt x="345" y="23"/>
                    <a:pt x="335" y="14"/>
                  </a:cubicBezTo>
                  <a:cubicBezTo>
                    <a:pt x="329" y="8"/>
                    <a:pt x="318" y="1"/>
                    <a:pt x="30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05" name="Google Shape;2905;p70"/>
            <p:cNvSpPr/>
            <p:nvPr/>
          </p:nvSpPr>
          <p:spPr>
            <a:xfrm>
              <a:off x="6621244" y="3000354"/>
              <a:ext cx="13177" cy="22104"/>
            </a:xfrm>
            <a:custGeom>
              <a:avLst/>
              <a:gdLst/>
              <a:ahLst/>
              <a:cxnLst/>
              <a:rect l="l" t="t" r="r" b="b"/>
              <a:pathLst>
                <a:path w="372" h="624" extrusionOk="0">
                  <a:moveTo>
                    <a:pt x="186" y="56"/>
                  </a:moveTo>
                  <a:cubicBezTo>
                    <a:pt x="214" y="56"/>
                    <a:pt x="233" y="65"/>
                    <a:pt x="251" y="93"/>
                  </a:cubicBezTo>
                  <a:cubicBezTo>
                    <a:pt x="298" y="177"/>
                    <a:pt x="233" y="391"/>
                    <a:pt x="186" y="530"/>
                  </a:cubicBezTo>
                  <a:cubicBezTo>
                    <a:pt x="140" y="391"/>
                    <a:pt x="74" y="158"/>
                    <a:pt x="130" y="84"/>
                  </a:cubicBezTo>
                  <a:lnTo>
                    <a:pt x="130" y="75"/>
                  </a:lnTo>
                  <a:cubicBezTo>
                    <a:pt x="149" y="56"/>
                    <a:pt x="167" y="56"/>
                    <a:pt x="186" y="56"/>
                  </a:cubicBezTo>
                  <a:close/>
                  <a:moveTo>
                    <a:pt x="186" y="0"/>
                  </a:moveTo>
                  <a:cubicBezTo>
                    <a:pt x="149" y="0"/>
                    <a:pt x="112" y="19"/>
                    <a:pt x="93" y="56"/>
                  </a:cubicBezTo>
                  <a:cubicBezTo>
                    <a:pt x="0" y="186"/>
                    <a:pt x="149" y="568"/>
                    <a:pt x="167" y="605"/>
                  </a:cubicBezTo>
                  <a:cubicBezTo>
                    <a:pt x="167" y="614"/>
                    <a:pt x="177" y="623"/>
                    <a:pt x="186" y="623"/>
                  </a:cubicBezTo>
                  <a:cubicBezTo>
                    <a:pt x="195" y="623"/>
                    <a:pt x="205" y="614"/>
                    <a:pt x="214" y="605"/>
                  </a:cubicBezTo>
                  <a:cubicBezTo>
                    <a:pt x="233" y="568"/>
                    <a:pt x="372" y="205"/>
                    <a:pt x="288" y="56"/>
                  </a:cubicBezTo>
                  <a:cubicBezTo>
                    <a:pt x="270" y="28"/>
                    <a:pt x="233" y="0"/>
                    <a:pt x="18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06" name="Google Shape;2906;p70"/>
            <p:cNvSpPr/>
            <p:nvPr/>
          </p:nvSpPr>
          <p:spPr>
            <a:xfrm>
              <a:off x="6609023" y="3009564"/>
              <a:ext cx="19801" cy="12894"/>
            </a:xfrm>
            <a:custGeom>
              <a:avLst/>
              <a:gdLst/>
              <a:ahLst/>
              <a:cxnLst/>
              <a:rect l="l" t="t" r="r" b="b"/>
              <a:pathLst>
                <a:path w="559" h="364" extrusionOk="0">
                  <a:moveTo>
                    <a:pt x="140" y="57"/>
                  </a:moveTo>
                  <a:cubicBezTo>
                    <a:pt x="233" y="57"/>
                    <a:pt x="392" y="205"/>
                    <a:pt x="475" y="308"/>
                  </a:cubicBezTo>
                  <a:cubicBezTo>
                    <a:pt x="345" y="289"/>
                    <a:pt x="113" y="242"/>
                    <a:pt x="66" y="159"/>
                  </a:cubicBezTo>
                  <a:cubicBezTo>
                    <a:pt x="57" y="140"/>
                    <a:pt x="57" y="112"/>
                    <a:pt x="66" y="94"/>
                  </a:cubicBezTo>
                  <a:cubicBezTo>
                    <a:pt x="75" y="75"/>
                    <a:pt x="103" y="57"/>
                    <a:pt x="122" y="57"/>
                  </a:cubicBezTo>
                  <a:close/>
                  <a:moveTo>
                    <a:pt x="120" y="0"/>
                  </a:moveTo>
                  <a:cubicBezTo>
                    <a:pt x="118" y="0"/>
                    <a:pt x="115" y="1"/>
                    <a:pt x="113" y="1"/>
                  </a:cubicBezTo>
                  <a:cubicBezTo>
                    <a:pt x="75" y="10"/>
                    <a:pt x="38" y="29"/>
                    <a:pt x="20" y="75"/>
                  </a:cubicBezTo>
                  <a:cubicBezTo>
                    <a:pt x="1" y="103"/>
                    <a:pt x="1" y="149"/>
                    <a:pt x="20" y="187"/>
                  </a:cubicBezTo>
                  <a:cubicBezTo>
                    <a:pt x="94" y="326"/>
                    <a:pt x="485" y="363"/>
                    <a:pt x="531" y="363"/>
                  </a:cubicBezTo>
                  <a:cubicBezTo>
                    <a:pt x="540" y="363"/>
                    <a:pt x="550" y="354"/>
                    <a:pt x="550" y="345"/>
                  </a:cubicBezTo>
                  <a:cubicBezTo>
                    <a:pt x="559" y="335"/>
                    <a:pt x="559" y="326"/>
                    <a:pt x="550" y="317"/>
                  </a:cubicBezTo>
                  <a:cubicBezTo>
                    <a:pt x="522" y="289"/>
                    <a:pt x="287" y="0"/>
                    <a:pt x="12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07" name="Google Shape;2907;p70"/>
            <p:cNvSpPr/>
            <p:nvPr/>
          </p:nvSpPr>
          <p:spPr>
            <a:xfrm>
              <a:off x="6213112" y="2761858"/>
              <a:ext cx="276721" cy="283132"/>
            </a:xfrm>
            <a:custGeom>
              <a:avLst/>
              <a:gdLst/>
              <a:ahLst/>
              <a:cxnLst/>
              <a:rect l="l" t="t" r="r" b="b"/>
              <a:pathLst>
                <a:path w="7812" h="7993" extrusionOk="0">
                  <a:moveTo>
                    <a:pt x="4947" y="1"/>
                  </a:moveTo>
                  <a:lnTo>
                    <a:pt x="4231" y="1991"/>
                  </a:lnTo>
                  <a:cubicBezTo>
                    <a:pt x="3497" y="2530"/>
                    <a:pt x="1321" y="5050"/>
                    <a:pt x="1321" y="5050"/>
                  </a:cubicBezTo>
                  <a:cubicBezTo>
                    <a:pt x="0" y="6129"/>
                    <a:pt x="1851" y="6705"/>
                    <a:pt x="1851" y="6705"/>
                  </a:cubicBezTo>
                  <a:cubicBezTo>
                    <a:pt x="1851" y="6705"/>
                    <a:pt x="3510" y="7992"/>
                    <a:pt x="4068" y="7992"/>
                  </a:cubicBezTo>
                  <a:cubicBezTo>
                    <a:pt x="4139" y="7992"/>
                    <a:pt x="4193" y="7971"/>
                    <a:pt x="4222" y="7924"/>
                  </a:cubicBezTo>
                  <a:cubicBezTo>
                    <a:pt x="4482" y="7505"/>
                    <a:pt x="3292" y="5878"/>
                    <a:pt x="3292" y="5878"/>
                  </a:cubicBezTo>
                  <a:cubicBezTo>
                    <a:pt x="3553" y="5562"/>
                    <a:pt x="5877" y="4343"/>
                    <a:pt x="7086" y="2967"/>
                  </a:cubicBezTo>
                  <a:cubicBezTo>
                    <a:pt x="7114" y="2939"/>
                    <a:pt x="7142" y="2911"/>
                    <a:pt x="7170" y="2874"/>
                  </a:cubicBezTo>
                  <a:cubicBezTo>
                    <a:pt x="7412" y="2456"/>
                    <a:pt x="7626" y="2019"/>
                    <a:pt x="7812" y="1572"/>
                  </a:cubicBezTo>
                  <a:cubicBezTo>
                    <a:pt x="6835" y="1098"/>
                    <a:pt x="5877" y="577"/>
                    <a:pt x="4947" y="1"/>
                  </a:cubicBezTo>
                  <a:close/>
                </a:path>
              </a:pathLst>
            </a:custGeom>
            <a:solidFill>
              <a:srgbClr val="E5B88B"/>
            </a:solidFill>
            <a:ln>
              <a:noFill/>
            </a:ln>
          </p:spPr>
          <p:txBody>
            <a:bodyPr spcFirstLastPara="1" wrap="square" lIns="91425" tIns="91425" rIns="91425" bIns="91425" anchor="ctr" anchorCtr="0">
              <a:noAutofit/>
            </a:bodyPr>
            <a:lstStyle/>
            <a:p>
              <a:endParaRPr/>
            </a:p>
          </p:txBody>
        </p:sp>
        <p:sp>
          <p:nvSpPr>
            <p:cNvPr id="2908" name="Google Shape;2908;p70"/>
            <p:cNvSpPr/>
            <p:nvPr/>
          </p:nvSpPr>
          <p:spPr>
            <a:xfrm>
              <a:off x="6384644" y="2695736"/>
              <a:ext cx="143992" cy="130142"/>
            </a:xfrm>
            <a:custGeom>
              <a:avLst/>
              <a:gdLst/>
              <a:ahLst/>
              <a:cxnLst/>
              <a:rect l="l" t="t" r="r" b="b"/>
              <a:pathLst>
                <a:path w="4065" h="3674" extrusionOk="0">
                  <a:moveTo>
                    <a:pt x="754" y="0"/>
                  </a:moveTo>
                  <a:lnTo>
                    <a:pt x="0" y="2111"/>
                  </a:lnTo>
                  <a:cubicBezTo>
                    <a:pt x="930" y="2678"/>
                    <a:pt x="1888" y="3199"/>
                    <a:pt x="2865" y="3673"/>
                  </a:cubicBezTo>
                  <a:cubicBezTo>
                    <a:pt x="3432" y="2371"/>
                    <a:pt x="4064" y="688"/>
                    <a:pt x="4064" y="688"/>
                  </a:cubicBezTo>
                  <a:lnTo>
                    <a:pt x="754" y="0"/>
                  </a:lnTo>
                  <a:close/>
                </a:path>
              </a:pathLst>
            </a:custGeom>
            <a:solidFill>
              <a:srgbClr val="E5B88B"/>
            </a:solidFill>
            <a:ln>
              <a:noFill/>
            </a:ln>
          </p:spPr>
          <p:txBody>
            <a:bodyPr spcFirstLastPara="1" wrap="square" lIns="91425" tIns="91425" rIns="91425" bIns="91425" anchor="ctr" anchorCtr="0">
              <a:noAutofit/>
            </a:bodyPr>
            <a:lstStyle/>
            <a:p>
              <a:endParaRPr/>
            </a:p>
          </p:txBody>
        </p:sp>
        <p:sp>
          <p:nvSpPr>
            <p:cNvPr id="2909" name="Google Shape;2909;p70"/>
            <p:cNvSpPr/>
            <p:nvPr/>
          </p:nvSpPr>
          <p:spPr>
            <a:xfrm>
              <a:off x="6332661" y="3004286"/>
              <a:ext cx="37937" cy="40736"/>
            </a:xfrm>
            <a:custGeom>
              <a:avLst/>
              <a:gdLst/>
              <a:ahLst/>
              <a:cxnLst/>
              <a:rect l="l" t="t" r="r" b="b"/>
              <a:pathLst>
                <a:path w="1071" h="1150" extrusionOk="0">
                  <a:moveTo>
                    <a:pt x="596" y="1"/>
                  </a:moveTo>
                  <a:cubicBezTo>
                    <a:pt x="317" y="178"/>
                    <a:pt x="112" y="447"/>
                    <a:pt x="1" y="754"/>
                  </a:cubicBezTo>
                  <a:cubicBezTo>
                    <a:pt x="741" y="1106"/>
                    <a:pt x="973" y="1149"/>
                    <a:pt x="1043" y="1149"/>
                  </a:cubicBezTo>
                  <a:cubicBezTo>
                    <a:pt x="1065" y="1149"/>
                    <a:pt x="1070" y="1145"/>
                    <a:pt x="1070" y="1145"/>
                  </a:cubicBezTo>
                  <a:cubicBezTo>
                    <a:pt x="1070" y="1145"/>
                    <a:pt x="1061" y="717"/>
                    <a:pt x="59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10" name="Google Shape;2910;p70"/>
            <p:cNvSpPr/>
            <p:nvPr/>
          </p:nvSpPr>
          <p:spPr>
            <a:xfrm>
              <a:off x="6232204" y="2934469"/>
              <a:ext cx="121605" cy="96562"/>
            </a:xfrm>
            <a:custGeom>
              <a:avLst/>
              <a:gdLst/>
              <a:ahLst/>
              <a:cxnLst/>
              <a:rect l="l" t="t" r="r" b="b"/>
              <a:pathLst>
                <a:path w="3433" h="2726" extrusionOk="0">
                  <a:moveTo>
                    <a:pt x="819" y="0"/>
                  </a:moveTo>
                  <a:cubicBezTo>
                    <a:pt x="586" y="214"/>
                    <a:pt x="391" y="456"/>
                    <a:pt x="233" y="726"/>
                  </a:cubicBezTo>
                  <a:cubicBezTo>
                    <a:pt x="233" y="726"/>
                    <a:pt x="1" y="1256"/>
                    <a:pt x="1888" y="2251"/>
                  </a:cubicBezTo>
                  <a:cubicBezTo>
                    <a:pt x="2270" y="2446"/>
                    <a:pt x="2576" y="2614"/>
                    <a:pt x="2837" y="2725"/>
                  </a:cubicBezTo>
                  <a:cubicBezTo>
                    <a:pt x="2948" y="2418"/>
                    <a:pt x="3153" y="2149"/>
                    <a:pt x="3432" y="1972"/>
                  </a:cubicBezTo>
                  <a:cubicBezTo>
                    <a:pt x="3265" y="1712"/>
                    <a:pt x="3107" y="1358"/>
                    <a:pt x="2809" y="1033"/>
                  </a:cubicBezTo>
                  <a:cubicBezTo>
                    <a:pt x="2809" y="1033"/>
                    <a:pt x="1377" y="1023"/>
                    <a:pt x="81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11" name="Google Shape;2911;p70"/>
            <p:cNvSpPr/>
            <p:nvPr/>
          </p:nvSpPr>
          <p:spPr>
            <a:xfrm>
              <a:off x="6235180" y="2960150"/>
              <a:ext cx="135420" cy="92346"/>
            </a:xfrm>
            <a:custGeom>
              <a:avLst/>
              <a:gdLst/>
              <a:ahLst/>
              <a:cxnLst/>
              <a:rect l="l" t="t" r="r" b="b"/>
              <a:pathLst>
                <a:path w="3823" h="2607" extrusionOk="0">
                  <a:moveTo>
                    <a:pt x="149" y="1"/>
                  </a:moveTo>
                  <a:cubicBezTo>
                    <a:pt x="93" y="94"/>
                    <a:pt x="47" y="205"/>
                    <a:pt x="0" y="317"/>
                  </a:cubicBezTo>
                  <a:cubicBezTo>
                    <a:pt x="0" y="317"/>
                    <a:pt x="409" y="819"/>
                    <a:pt x="1814" y="1703"/>
                  </a:cubicBezTo>
                  <a:cubicBezTo>
                    <a:pt x="3165" y="2545"/>
                    <a:pt x="3599" y="2606"/>
                    <a:pt x="3697" y="2606"/>
                  </a:cubicBezTo>
                  <a:cubicBezTo>
                    <a:pt x="3713" y="2606"/>
                    <a:pt x="3720" y="2605"/>
                    <a:pt x="3720" y="2605"/>
                  </a:cubicBezTo>
                  <a:cubicBezTo>
                    <a:pt x="3766" y="2540"/>
                    <a:pt x="3804" y="2465"/>
                    <a:pt x="3822" y="2391"/>
                  </a:cubicBezTo>
                  <a:cubicBezTo>
                    <a:pt x="2437" y="1879"/>
                    <a:pt x="1181" y="1061"/>
                    <a:pt x="14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12" name="Google Shape;2912;p70"/>
            <p:cNvSpPr/>
            <p:nvPr/>
          </p:nvSpPr>
          <p:spPr>
            <a:xfrm>
              <a:off x="6321467" y="2989161"/>
              <a:ext cx="23095" cy="16613"/>
            </a:xfrm>
            <a:custGeom>
              <a:avLst/>
              <a:gdLst/>
              <a:ahLst/>
              <a:cxnLst/>
              <a:rect l="l" t="t" r="r" b="b"/>
              <a:pathLst>
                <a:path w="652" h="469" extrusionOk="0">
                  <a:moveTo>
                    <a:pt x="633" y="0"/>
                  </a:moveTo>
                  <a:cubicBezTo>
                    <a:pt x="363" y="19"/>
                    <a:pt x="122" y="186"/>
                    <a:pt x="10" y="428"/>
                  </a:cubicBezTo>
                  <a:cubicBezTo>
                    <a:pt x="1" y="447"/>
                    <a:pt x="10" y="456"/>
                    <a:pt x="19" y="465"/>
                  </a:cubicBezTo>
                  <a:cubicBezTo>
                    <a:pt x="22" y="468"/>
                    <a:pt x="26" y="469"/>
                    <a:pt x="29" y="469"/>
                  </a:cubicBezTo>
                  <a:cubicBezTo>
                    <a:pt x="39" y="469"/>
                    <a:pt x="50" y="462"/>
                    <a:pt x="56" y="456"/>
                  </a:cubicBezTo>
                  <a:cubicBezTo>
                    <a:pt x="159" y="223"/>
                    <a:pt x="382" y="75"/>
                    <a:pt x="633" y="56"/>
                  </a:cubicBezTo>
                  <a:cubicBezTo>
                    <a:pt x="642" y="56"/>
                    <a:pt x="652" y="47"/>
                    <a:pt x="652" y="28"/>
                  </a:cubicBezTo>
                  <a:cubicBezTo>
                    <a:pt x="652" y="19"/>
                    <a:pt x="642" y="0"/>
                    <a:pt x="63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13" name="Google Shape;2913;p70"/>
            <p:cNvSpPr/>
            <p:nvPr/>
          </p:nvSpPr>
          <p:spPr>
            <a:xfrm>
              <a:off x="6312895" y="2978286"/>
              <a:ext cx="23095" cy="16719"/>
            </a:xfrm>
            <a:custGeom>
              <a:avLst/>
              <a:gdLst/>
              <a:ahLst/>
              <a:cxnLst/>
              <a:rect l="l" t="t" r="r" b="b"/>
              <a:pathLst>
                <a:path w="652" h="472" extrusionOk="0">
                  <a:moveTo>
                    <a:pt x="624" y="0"/>
                  </a:moveTo>
                  <a:cubicBezTo>
                    <a:pt x="615" y="0"/>
                    <a:pt x="280" y="0"/>
                    <a:pt x="10" y="428"/>
                  </a:cubicBezTo>
                  <a:cubicBezTo>
                    <a:pt x="1" y="447"/>
                    <a:pt x="10" y="465"/>
                    <a:pt x="20" y="465"/>
                  </a:cubicBezTo>
                  <a:cubicBezTo>
                    <a:pt x="23" y="469"/>
                    <a:pt x="29" y="471"/>
                    <a:pt x="35" y="471"/>
                  </a:cubicBezTo>
                  <a:cubicBezTo>
                    <a:pt x="43" y="471"/>
                    <a:pt x="51" y="467"/>
                    <a:pt x="57" y="456"/>
                  </a:cubicBezTo>
                  <a:cubicBezTo>
                    <a:pt x="298" y="65"/>
                    <a:pt x="624" y="56"/>
                    <a:pt x="624" y="56"/>
                  </a:cubicBezTo>
                  <a:cubicBezTo>
                    <a:pt x="633" y="56"/>
                    <a:pt x="652" y="47"/>
                    <a:pt x="652" y="28"/>
                  </a:cubicBezTo>
                  <a:cubicBezTo>
                    <a:pt x="652" y="19"/>
                    <a:pt x="643" y="0"/>
                    <a:pt x="62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14" name="Google Shape;2914;p70"/>
            <p:cNvSpPr/>
            <p:nvPr/>
          </p:nvSpPr>
          <p:spPr>
            <a:xfrm>
              <a:off x="6327064" y="2962594"/>
              <a:ext cx="14204" cy="19589"/>
            </a:xfrm>
            <a:custGeom>
              <a:avLst/>
              <a:gdLst/>
              <a:ahLst/>
              <a:cxnLst/>
              <a:rect l="l" t="t" r="r" b="b"/>
              <a:pathLst>
                <a:path w="401" h="553" extrusionOk="0">
                  <a:moveTo>
                    <a:pt x="243" y="53"/>
                  </a:moveTo>
                  <a:lnTo>
                    <a:pt x="252" y="62"/>
                  </a:lnTo>
                  <a:cubicBezTo>
                    <a:pt x="261" y="57"/>
                    <a:pt x="270" y="55"/>
                    <a:pt x="280" y="55"/>
                  </a:cubicBezTo>
                  <a:cubicBezTo>
                    <a:pt x="289" y="55"/>
                    <a:pt x="298" y="57"/>
                    <a:pt x="308" y="62"/>
                  </a:cubicBezTo>
                  <a:cubicBezTo>
                    <a:pt x="326" y="81"/>
                    <a:pt x="345" y="99"/>
                    <a:pt x="345" y="127"/>
                  </a:cubicBezTo>
                  <a:cubicBezTo>
                    <a:pt x="336" y="220"/>
                    <a:pt x="168" y="378"/>
                    <a:pt x="57" y="462"/>
                  </a:cubicBezTo>
                  <a:cubicBezTo>
                    <a:pt x="94" y="322"/>
                    <a:pt x="159" y="99"/>
                    <a:pt x="243" y="53"/>
                  </a:cubicBezTo>
                  <a:close/>
                  <a:moveTo>
                    <a:pt x="274" y="1"/>
                  </a:moveTo>
                  <a:cubicBezTo>
                    <a:pt x="260" y="1"/>
                    <a:pt x="247" y="3"/>
                    <a:pt x="233" y="6"/>
                  </a:cubicBezTo>
                  <a:cubicBezTo>
                    <a:pt x="84" y="71"/>
                    <a:pt x="10" y="480"/>
                    <a:pt x="1" y="518"/>
                  </a:cubicBezTo>
                  <a:cubicBezTo>
                    <a:pt x="1" y="527"/>
                    <a:pt x="1" y="546"/>
                    <a:pt x="10" y="546"/>
                  </a:cubicBezTo>
                  <a:cubicBezTo>
                    <a:pt x="15" y="550"/>
                    <a:pt x="22" y="553"/>
                    <a:pt x="29" y="553"/>
                  </a:cubicBezTo>
                  <a:cubicBezTo>
                    <a:pt x="36" y="553"/>
                    <a:pt x="43" y="550"/>
                    <a:pt x="47" y="546"/>
                  </a:cubicBezTo>
                  <a:cubicBezTo>
                    <a:pt x="75" y="518"/>
                    <a:pt x="401" y="285"/>
                    <a:pt x="401" y="127"/>
                  </a:cubicBezTo>
                  <a:cubicBezTo>
                    <a:pt x="401" y="81"/>
                    <a:pt x="382" y="43"/>
                    <a:pt x="345" y="25"/>
                  </a:cubicBezTo>
                  <a:cubicBezTo>
                    <a:pt x="321" y="7"/>
                    <a:pt x="298" y="1"/>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15" name="Google Shape;2915;p70"/>
            <p:cNvSpPr/>
            <p:nvPr/>
          </p:nvSpPr>
          <p:spPr>
            <a:xfrm>
              <a:off x="6314879" y="2962984"/>
              <a:ext cx="13886" cy="19270"/>
            </a:xfrm>
            <a:custGeom>
              <a:avLst/>
              <a:gdLst/>
              <a:ahLst/>
              <a:cxnLst/>
              <a:rect l="l" t="t" r="r" b="b"/>
              <a:pathLst>
                <a:path w="392" h="544" extrusionOk="0">
                  <a:moveTo>
                    <a:pt x="136" y="53"/>
                  </a:moveTo>
                  <a:cubicBezTo>
                    <a:pt x="147" y="53"/>
                    <a:pt x="159" y="56"/>
                    <a:pt x="168" y="60"/>
                  </a:cubicBezTo>
                  <a:lnTo>
                    <a:pt x="177" y="60"/>
                  </a:lnTo>
                  <a:cubicBezTo>
                    <a:pt x="261" y="116"/>
                    <a:pt x="308" y="321"/>
                    <a:pt x="335" y="451"/>
                  </a:cubicBezTo>
                  <a:cubicBezTo>
                    <a:pt x="224" y="367"/>
                    <a:pt x="57" y="209"/>
                    <a:pt x="66" y="116"/>
                  </a:cubicBezTo>
                  <a:cubicBezTo>
                    <a:pt x="66" y="88"/>
                    <a:pt x="75" y="70"/>
                    <a:pt x="103" y="60"/>
                  </a:cubicBezTo>
                  <a:cubicBezTo>
                    <a:pt x="112" y="56"/>
                    <a:pt x="124" y="53"/>
                    <a:pt x="136" y="53"/>
                  </a:cubicBezTo>
                  <a:close/>
                  <a:moveTo>
                    <a:pt x="142" y="1"/>
                  </a:moveTo>
                  <a:cubicBezTo>
                    <a:pt x="119" y="1"/>
                    <a:pt x="96" y="8"/>
                    <a:pt x="75" y="23"/>
                  </a:cubicBezTo>
                  <a:cubicBezTo>
                    <a:pt x="38" y="42"/>
                    <a:pt x="10" y="79"/>
                    <a:pt x="10" y="116"/>
                  </a:cubicBezTo>
                  <a:cubicBezTo>
                    <a:pt x="1" y="283"/>
                    <a:pt x="317" y="516"/>
                    <a:pt x="354" y="544"/>
                  </a:cubicBezTo>
                  <a:lnTo>
                    <a:pt x="382" y="544"/>
                  </a:lnTo>
                  <a:cubicBezTo>
                    <a:pt x="391" y="535"/>
                    <a:pt x="391" y="525"/>
                    <a:pt x="391" y="516"/>
                  </a:cubicBezTo>
                  <a:cubicBezTo>
                    <a:pt x="391" y="469"/>
                    <a:pt x="335" y="88"/>
                    <a:pt x="196" y="14"/>
                  </a:cubicBezTo>
                  <a:cubicBezTo>
                    <a:pt x="179" y="5"/>
                    <a:pt x="161" y="1"/>
                    <a:pt x="14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16" name="Google Shape;2916;p70"/>
            <p:cNvSpPr/>
            <p:nvPr/>
          </p:nvSpPr>
          <p:spPr>
            <a:xfrm>
              <a:off x="6621881" y="2327053"/>
              <a:ext cx="139388" cy="117957"/>
            </a:xfrm>
            <a:custGeom>
              <a:avLst/>
              <a:gdLst/>
              <a:ahLst/>
              <a:cxnLst/>
              <a:rect l="l" t="t" r="r" b="b"/>
              <a:pathLst>
                <a:path w="3935" h="3330" extrusionOk="0">
                  <a:moveTo>
                    <a:pt x="2149" y="1"/>
                  </a:moveTo>
                  <a:cubicBezTo>
                    <a:pt x="2149" y="1"/>
                    <a:pt x="1" y="1312"/>
                    <a:pt x="800" y="1944"/>
                  </a:cubicBezTo>
                  <a:cubicBezTo>
                    <a:pt x="1609" y="2576"/>
                    <a:pt x="3246" y="3330"/>
                    <a:pt x="3246" y="3330"/>
                  </a:cubicBezTo>
                  <a:lnTo>
                    <a:pt x="3934" y="363"/>
                  </a:lnTo>
                  <a:lnTo>
                    <a:pt x="2149" y="1"/>
                  </a:lnTo>
                  <a:close/>
                </a:path>
              </a:pathLst>
            </a:custGeom>
            <a:solidFill>
              <a:srgbClr val="E5B88B"/>
            </a:solidFill>
            <a:ln>
              <a:noFill/>
            </a:ln>
          </p:spPr>
          <p:txBody>
            <a:bodyPr spcFirstLastPara="1" wrap="square" lIns="91425" tIns="91425" rIns="91425" bIns="91425" anchor="ctr" anchorCtr="0">
              <a:noAutofit/>
            </a:bodyPr>
            <a:lstStyle/>
            <a:p>
              <a:endParaRPr/>
            </a:p>
          </p:txBody>
        </p:sp>
        <p:sp>
          <p:nvSpPr>
            <p:cNvPr id="2917" name="Google Shape;2917;p70"/>
            <p:cNvSpPr/>
            <p:nvPr/>
          </p:nvSpPr>
          <p:spPr>
            <a:xfrm>
              <a:off x="6468225" y="2211469"/>
              <a:ext cx="94259" cy="45164"/>
            </a:xfrm>
            <a:custGeom>
              <a:avLst/>
              <a:gdLst/>
              <a:ahLst/>
              <a:cxnLst/>
              <a:rect l="l" t="t" r="r" b="b"/>
              <a:pathLst>
                <a:path w="2661" h="1275" extrusionOk="0">
                  <a:moveTo>
                    <a:pt x="2660" y="1"/>
                  </a:moveTo>
                  <a:lnTo>
                    <a:pt x="1" y="252"/>
                  </a:lnTo>
                  <a:lnTo>
                    <a:pt x="56" y="1070"/>
                  </a:lnTo>
                  <a:cubicBezTo>
                    <a:pt x="547" y="1205"/>
                    <a:pt x="1046" y="1274"/>
                    <a:pt x="1546" y="1274"/>
                  </a:cubicBezTo>
                  <a:cubicBezTo>
                    <a:pt x="1909" y="1274"/>
                    <a:pt x="2272" y="1238"/>
                    <a:pt x="2632" y="1163"/>
                  </a:cubicBezTo>
                  <a:lnTo>
                    <a:pt x="2660" y="1"/>
                  </a:lnTo>
                  <a:close/>
                </a:path>
              </a:pathLst>
            </a:custGeom>
            <a:solidFill>
              <a:srgbClr val="D8A079"/>
            </a:solidFill>
            <a:ln>
              <a:noFill/>
            </a:ln>
          </p:spPr>
          <p:txBody>
            <a:bodyPr spcFirstLastPara="1" wrap="square" lIns="91425" tIns="91425" rIns="91425" bIns="91425" anchor="ctr" anchorCtr="0">
              <a:noAutofit/>
            </a:bodyPr>
            <a:lstStyle/>
            <a:p>
              <a:endParaRPr/>
            </a:p>
          </p:txBody>
        </p:sp>
        <p:sp>
          <p:nvSpPr>
            <p:cNvPr id="2918" name="Google Shape;2918;p70"/>
            <p:cNvSpPr/>
            <p:nvPr/>
          </p:nvSpPr>
          <p:spPr>
            <a:xfrm>
              <a:off x="6322778" y="2392407"/>
              <a:ext cx="113706" cy="80409"/>
            </a:xfrm>
            <a:custGeom>
              <a:avLst/>
              <a:gdLst/>
              <a:ahLst/>
              <a:cxnLst/>
              <a:rect l="l" t="t" r="r" b="b"/>
              <a:pathLst>
                <a:path w="3210" h="2270" extrusionOk="0">
                  <a:moveTo>
                    <a:pt x="1120" y="1"/>
                  </a:moveTo>
                  <a:cubicBezTo>
                    <a:pt x="810" y="1"/>
                    <a:pt x="546" y="95"/>
                    <a:pt x="401" y="350"/>
                  </a:cubicBezTo>
                  <a:cubicBezTo>
                    <a:pt x="215" y="685"/>
                    <a:pt x="85" y="1224"/>
                    <a:pt x="1" y="1782"/>
                  </a:cubicBezTo>
                  <a:cubicBezTo>
                    <a:pt x="787" y="2192"/>
                    <a:pt x="1747" y="2270"/>
                    <a:pt x="2714" y="2270"/>
                  </a:cubicBezTo>
                  <a:cubicBezTo>
                    <a:pt x="2845" y="2270"/>
                    <a:pt x="2976" y="2268"/>
                    <a:pt x="3107" y="2266"/>
                  </a:cubicBezTo>
                  <a:lnTo>
                    <a:pt x="3209" y="731"/>
                  </a:lnTo>
                  <a:cubicBezTo>
                    <a:pt x="3209" y="731"/>
                    <a:pt x="1985" y="1"/>
                    <a:pt x="1120" y="1"/>
                  </a:cubicBezTo>
                  <a:close/>
                </a:path>
              </a:pathLst>
            </a:custGeom>
            <a:solidFill>
              <a:srgbClr val="E5B88B"/>
            </a:solidFill>
            <a:ln>
              <a:noFill/>
            </a:ln>
          </p:spPr>
          <p:txBody>
            <a:bodyPr spcFirstLastPara="1" wrap="square" lIns="91425" tIns="91425" rIns="91425" bIns="91425" anchor="ctr" anchorCtr="0">
              <a:noAutofit/>
            </a:bodyPr>
            <a:lstStyle/>
            <a:p>
              <a:endParaRPr/>
            </a:p>
          </p:txBody>
        </p:sp>
        <p:sp>
          <p:nvSpPr>
            <p:cNvPr id="2919" name="Google Shape;2919;p70"/>
            <p:cNvSpPr/>
            <p:nvPr/>
          </p:nvSpPr>
          <p:spPr>
            <a:xfrm>
              <a:off x="6316863" y="2455529"/>
              <a:ext cx="115973" cy="82039"/>
            </a:xfrm>
            <a:custGeom>
              <a:avLst/>
              <a:gdLst/>
              <a:ahLst/>
              <a:cxnLst/>
              <a:rect l="l" t="t" r="r" b="b"/>
              <a:pathLst>
                <a:path w="3274" h="2316" extrusionOk="0">
                  <a:moveTo>
                    <a:pt x="168" y="0"/>
                  </a:moveTo>
                  <a:cubicBezTo>
                    <a:pt x="56" y="772"/>
                    <a:pt x="1" y="1544"/>
                    <a:pt x="1" y="2316"/>
                  </a:cubicBezTo>
                  <a:lnTo>
                    <a:pt x="3209" y="1590"/>
                  </a:lnTo>
                  <a:lnTo>
                    <a:pt x="3274" y="484"/>
                  </a:lnTo>
                  <a:lnTo>
                    <a:pt x="3274" y="484"/>
                  </a:lnTo>
                  <a:cubicBezTo>
                    <a:pt x="3143" y="486"/>
                    <a:pt x="3012" y="488"/>
                    <a:pt x="2881" y="488"/>
                  </a:cubicBezTo>
                  <a:cubicBezTo>
                    <a:pt x="1914" y="488"/>
                    <a:pt x="954" y="410"/>
                    <a:pt x="168" y="0"/>
                  </a:cubicBezTo>
                  <a:close/>
                </a:path>
              </a:pathLst>
            </a:custGeom>
            <a:solidFill>
              <a:srgbClr val="E5B88B"/>
            </a:solidFill>
            <a:ln>
              <a:noFill/>
            </a:ln>
          </p:spPr>
          <p:txBody>
            <a:bodyPr spcFirstLastPara="1" wrap="square" lIns="91425" tIns="91425" rIns="91425" bIns="91425" anchor="ctr" anchorCtr="0">
              <a:noAutofit/>
            </a:bodyPr>
            <a:lstStyle/>
            <a:p>
              <a:endParaRPr/>
            </a:p>
          </p:txBody>
        </p:sp>
        <p:sp>
          <p:nvSpPr>
            <p:cNvPr id="2920" name="Google Shape;2920;p70"/>
            <p:cNvSpPr/>
            <p:nvPr/>
          </p:nvSpPr>
          <p:spPr>
            <a:xfrm>
              <a:off x="6320157" y="2255005"/>
              <a:ext cx="381146" cy="180088"/>
            </a:xfrm>
            <a:custGeom>
              <a:avLst/>
              <a:gdLst/>
              <a:ahLst/>
              <a:cxnLst/>
              <a:rect l="l" t="t" r="r" b="b"/>
              <a:pathLst>
                <a:path w="10760" h="5084" extrusionOk="0">
                  <a:moveTo>
                    <a:pt x="7330" y="0"/>
                  </a:moveTo>
                  <a:cubicBezTo>
                    <a:pt x="6597" y="0"/>
                    <a:pt x="5873" y="71"/>
                    <a:pt x="5617" y="110"/>
                  </a:cubicBezTo>
                  <a:cubicBezTo>
                    <a:pt x="5124" y="184"/>
                    <a:pt x="2483" y="528"/>
                    <a:pt x="1442" y="1653"/>
                  </a:cubicBezTo>
                  <a:cubicBezTo>
                    <a:pt x="772" y="2369"/>
                    <a:pt x="279" y="3327"/>
                    <a:pt x="0" y="3922"/>
                  </a:cubicBezTo>
                  <a:cubicBezTo>
                    <a:pt x="1419" y="4673"/>
                    <a:pt x="2987" y="5084"/>
                    <a:pt x="4546" y="5084"/>
                  </a:cubicBezTo>
                  <a:cubicBezTo>
                    <a:pt x="6136" y="5084"/>
                    <a:pt x="7715" y="4657"/>
                    <a:pt x="9114" y="3727"/>
                  </a:cubicBezTo>
                  <a:cubicBezTo>
                    <a:pt x="9876" y="3262"/>
                    <a:pt x="10369" y="2574"/>
                    <a:pt x="10760" y="1811"/>
                  </a:cubicBezTo>
                  <a:cubicBezTo>
                    <a:pt x="10220" y="1272"/>
                    <a:pt x="9449" y="528"/>
                    <a:pt x="9030" y="268"/>
                  </a:cubicBezTo>
                  <a:cubicBezTo>
                    <a:pt x="8703" y="62"/>
                    <a:pt x="8013" y="0"/>
                    <a:pt x="733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21" name="Google Shape;2921;p70"/>
            <p:cNvSpPr/>
            <p:nvPr/>
          </p:nvSpPr>
          <p:spPr>
            <a:xfrm>
              <a:off x="6311585" y="2319154"/>
              <a:ext cx="410795" cy="206655"/>
            </a:xfrm>
            <a:custGeom>
              <a:avLst/>
              <a:gdLst/>
              <a:ahLst/>
              <a:cxnLst/>
              <a:rect l="l" t="t" r="r" b="b"/>
              <a:pathLst>
                <a:path w="11597" h="5834" extrusionOk="0">
                  <a:moveTo>
                    <a:pt x="11002" y="0"/>
                  </a:moveTo>
                  <a:cubicBezTo>
                    <a:pt x="10611" y="763"/>
                    <a:pt x="10118" y="1442"/>
                    <a:pt x="9356" y="1916"/>
                  </a:cubicBezTo>
                  <a:cubicBezTo>
                    <a:pt x="7955" y="2847"/>
                    <a:pt x="6373" y="3274"/>
                    <a:pt x="4780" y="3274"/>
                  </a:cubicBezTo>
                  <a:cubicBezTo>
                    <a:pt x="3222" y="3274"/>
                    <a:pt x="1654" y="2866"/>
                    <a:pt x="233" y="2121"/>
                  </a:cubicBezTo>
                  <a:cubicBezTo>
                    <a:pt x="84" y="2455"/>
                    <a:pt x="1" y="2679"/>
                    <a:pt x="1" y="2679"/>
                  </a:cubicBezTo>
                  <a:cubicBezTo>
                    <a:pt x="1" y="2679"/>
                    <a:pt x="2028" y="3702"/>
                    <a:pt x="3246" y="3897"/>
                  </a:cubicBezTo>
                  <a:cubicBezTo>
                    <a:pt x="3246" y="3897"/>
                    <a:pt x="2549" y="5775"/>
                    <a:pt x="2521" y="5831"/>
                  </a:cubicBezTo>
                  <a:cubicBezTo>
                    <a:pt x="2520" y="5833"/>
                    <a:pt x="2527" y="5834"/>
                    <a:pt x="2541" y="5834"/>
                  </a:cubicBezTo>
                  <a:cubicBezTo>
                    <a:pt x="2960" y="5834"/>
                    <a:pt x="9625" y="5078"/>
                    <a:pt x="9625" y="5078"/>
                  </a:cubicBezTo>
                  <a:cubicBezTo>
                    <a:pt x="9625" y="5078"/>
                    <a:pt x="9542" y="3664"/>
                    <a:pt x="9505" y="3116"/>
                  </a:cubicBezTo>
                  <a:cubicBezTo>
                    <a:pt x="9505" y="3116"/>
                    <a:pt x="9653" y="2948"/>
                    <a:pt x="9877" y="2688"/>
                  </a:cubicBezTo>
                  <a:cubicBezTo>
                    <a:pt x="10360" y="2121"/>
                    <a:pt x="11178" y="1154"/>
                    <a:pt x="11597" y="614"/>
                  </a:cubicBezTo>
                  <a:cubicBezTo>
                    <a:pt x="11597" y="614"/>
                    <a:pt x="11346" y="354"/>
                    <a:pt x="1100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22" name="Google Shape;2922;p70"/>
            <p:cNvSpPr/>
            <p:nvPr/>
          </p:nvSpPr>
          <p:spPr>
            <a:xfrm>
              <a:off x="6450616" y="2257485"/>
              <a:ext cx="132091" cy="51327"/>
            </a:xfrm>
            <a:custGeom>
              <a:avLst/>
              <a:gdLst/>
              <a:ahLst/>
              <a:cxnLst/>
              <a:rect l="l" t="t" r="r" b="b"/>
              <a:pathLst>
                <a:path w="3729" h="1449" extrusionOk="0">
                  <a:moveTo>
                    <a:pt x="3210" y="0"/>
                  </a:moveTo>
                  <a:cubicBezTo>
                    <a:pt x="2542" y="0"/>
                    <a:pt x="983" y="225"/>
                    <a:pt x="242" y="421"/>
                  </a:cubicBezTo>
                  <a:cubicBezTo>
                    <a:pt x="65" y="458"/>
                    <a:pt x="0" y="681"/>
                    <a:pt x="130" y="821"/>
                  </a:cubicBezTo>
                  <a:cubicBezTo>
                    <a:pt x="385" y="1084"/>
                    <a:pt x="886" y="1449"/>
                    <a:pt x="1696" y="1449"/>
                  </a:cubicBezTo>
                  <a:cubicBezTo>
                    <a:pt x="1832" y="1449"/>
                    <a:pt x="1976" y="1439"/>
                    <a:pt x="2130" y="1416"/>
                  </a:cubicBezTo>
                  <a:cubicBezTo>
                    <a:pt x="3729" y="1183"/>
                    <a:pt x="3571" y="281"/>
                    <a:pt x="3524" y="58"/>
                  </a:cubicBezTo>
                  <a:cubicBezTo>
                    <a:pt x="3514" y="18"/>
                    <a:pt x="3397" y="0"/>
                    <a:pt x="321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23" name="Google Shape;2923;p70"/>
            <p:cNvSpPr/>
            <p:nvPr/>
          </p:nvSpPr>
          <p:spPr>
            <a:xfrm>
              <a:off x="6469708" y="2245370"/>
              <a:ext cx="91284" cy="49131"/>
            </a:xfrm>
            <a:custGeom>
              <a:avLst/>
              <a:gdLst/>
              <a:ahLst/>
              <a:cxnLst/>
              <a:rect l="l" t="t" r="r" b="b"/>
              <a:pathLst>
                <a:path w="2577" h="1387" extrusionOk="0">
                  <a:moveTo>
                    <a:pt x="0" y="0"/>
                  </a:moveTo>
                  <a:lnTo>
                    <a:pt x="103" y="716"/>
                  </a:lnTo>
                  <a:cubicBezTo>
                    <a:pt x="103" y="716"/>
                    <a:pt x="242" y="1377"/>
                    <a:pt x="1256" y="1386"/>
                  </a:cubicBezTo>
                  <a:cubicBezTo>
                    <a:pt x="1264" y="1386"/>
                    <a:pt x="1271" y="1386"/>
                    <a:pt x="1279" y="1386"/>
                  </a:cubicBezTo>
                  <a:cubicBezTo>
                    <a:pt x="2383" y="1386"/>
                    <a:pt x="2558" y="735"/>
                    <a:pt x="2558" y="735"/>
                  </a:cubicBezTo>
                  <a:lnTo>
                    <a:pt x="2576" y="93"/>
                  </a:lnTo>
                  <a:lnTo>
                    <a:pt x="2576" y="93"/>
                  </a:lnTo>
                  <a:cubicBezTo>
                    <a:pt x="2216" y="168"/>
                    <a:pt x="1853" y="204"/>
                    <a:pt x="1490" y="204"/>
                  </a:cubicBezTo>
                  <a:cubicBezTo>
                    <a:pt x="990" y="204"/>
                    <a:pt x="491" y="135"/>
                    <a:pt x="0" y="0"/>
                  </a:cubicBezTo>
                  <a:close/>
                </a:path>
              </a:pathLst>
            </a:custGeom>
            <a:solidFill>
              <a:srgbClr val="E5B88B"/>
            </a:solidFill>
            <a:ln>
              <a:noFill/>
            </a:ln>
          </p:spPr>
          <p:txBody>
            <a:bodyPr spcFirstLastPara="1" wrap="square" lIns="91425" tIns="91425" rIns="91425" bIns="91425" anchor="ctr" anchorCtr="0">
              <a:noAutofit/>
            </a:bodyPr>
            <a:lstStyle/>
            <a:p>
              <a:endParaRPr/>
            </a:p>
          </p:txBody>
        </p:sp>
        <p:sp>
          <p:nvSpPr>
            <p:cNvPr id="2924" name="Google Shape;2924;p70"/>
            <p:cNvSpPr/>
            <p:nvPr/>
          </p:nvSpPr>
          <p:spPr>
            <a:xfrm>
              <a:off x="6360007" y="1934259"/>
              <a:ext cx="279058" cy="294680"/>
            </a:xfrm>
            <a:custGeom>
              <a:avLst/>
              <a:gdLst/>
              <a:ahLst/>
              <a:cxnLst/>
              <a:rect l="l" t="t" r="r" b="b"/>
              <a:pathLst>
                <a:path w="7878" h="8319" extrusionOk="0">
                  <a:moveTo>
                    <a:pt x="4855" y="1"/>
                  </a:moveTo>
                  <a:cubicBezTo>
                    <a:pt x="4105" y="1"/>
                    <a:pt x="3274" y="158"/>
                    <a:pt x="2446" y="405"/>
                  </a:cubicBezTo>
                  <a:cubicBezTo>
                    <a:pt x="270" y="1065"/>
                    <a:pt x="1" y="3074"/>
                    <a:pt x="670" y="5482"/>
                  </a:cubicBezTo>
                  <a:cubicBezTo>
                    <a:pt x="1261" y="7598"/>
                    <a:pt x="2763" y="8318"/>
                    <a:pt x="4290" y="8318"/>
                  </a:cubicBezTo>
                  <a:cubicBezTo>
                    <a:pt x="4494" y="8318"/>
                    <a:pt x="4698" y="8305"/>
                    <a:pt x="4901" y="8281"/>
                  </a:cubicBezTo>
                  <a:cubicBezTo>
                    <a:pt x="6743" y="8058"/>
                    <a:pt x="7877" y="6514"/>
                    <a:pt x="7793" y="5008"/>
                  </a:cubicBezTo>
                  <a:cubicBezTo>
                    <a:pt x="7691" y="3139"/>
                    <a:pt x="7533" y="1567"/>
                    <a:pt x="7533" y="1567"/>
                  </a:cubicBezTo>
                  <a:cubicBezTo>
                    <a:pt x="7100" y="423"/>
                    <a:pt x="6085" y="1"/>
                    <a:pt x="4855" y="1"/>
                  </a:cubicBezTo>
                  <a:close/>
                </a:path>
              </a:pathLst>
            </a:custGeom>
            <a:solidFill>
              <a:srgbClr val="E5B88B"/>
            </a:solidFill>
            <a:ln>
              <a:noFill/>
            </a:ln>
          </p:spPr>
          <p:txBody>
            <a:bodyPr spcFirstLastPara="1" wrap="square" lIns="91425" tIns="91425" rIns="91425" bIns="91425" anchor="ctr" anchorCtr="0">
              <a:noAutofit/>
            </a:bodyPr>
            <a:lstStyle/>
            <a:p>
              <a:endParaRPr/>
            </a:p>
          </p:txBody>
        </p:sp>
        <p:sp>
          <p:nvSpPr>
            <p:cNvPr id="2925" name="Google Shape;2925;p70"/>
            <p:cNvSpPr/>
            <p:nvPr/>
          </p:nvSpPr>
          <p:spPr>
            <a:xfrm>
              <a:off x="6489793" y="2162908"/>
              <a:ext cx="56038" cy="19589"/>
            </a:xfrm>
            <a:custGeom>
              <a:avLst/>
              <a:gdLst/>
              <a:ahLst/>
              <a:cxnLst/>
              <a:rect l="l" t="t" r="r" b="b"/>
              <a:pathLst>
                <a:path w="1582" h="553" extrusionOk="0">
                  <a:moveTo>
                    <a:pt x="529" y="0"/>
                  </a:moveTo>
                  <a:cubicBezTo>
                    <a:pt x="353" y="0"/>
                    <a:pt x="176" y="20"/>
                    <a:pt x="1" y="59"/>
                  </a:cubicBezTo>
                  <a:cubicBezTo>
                    <a:pt x="10" y="97"/>
                    <a:pt x="29" y="134"/>
                    <a:pt x="47" y="171"/>
                  </a:cubicBezTo>
                  <a:cubicBezTo>
                    <a:pt x="179" y="391"/>
                    <a:pt x="420" y="553"/>
                    <a:pt x="785" y="553"/>
                  </a:cubicBezTo>
                  <a:cubicBezTo>
                    <a:pt x="883" y="553"/>
                    <a:pt x="991" y="541"/>
                    <a:pt x="1107" y="515"/>
                  </a:cubicBezTo>
                  <a:cubicBezTo>
                    <a:pt x="1293" y="478"/>
                    <a:pt x="1461" y="385"/>
                    <a:pt x="1581" y="255"/>
                  </a:cubicBezTo>
                  <a:cubicBezTo>
                    <a:pt x="1255" y="85"/>
                    <a:pt x="895" y="0"/>
                    <a:pt x="52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26" name="Google Shape;2926;p70"/>
            <p:cNvSpPr/>
            <p:nvPr/>
          </p:nvSpPr>
          <p:spPr>
            <a:xfrm>
              <a:off x="6487951" y="2148102"/>
              <a:ext cx="64150" cy="24158"/>
            </a:xfrm>
            <a:custGeom>
              <a:avLst/>
              <a:gdLst/>
              <a:ahLst/>
              <a:cxnLst/>
              <a:rect l="l" t="t" r="r" b="b"/>
              <a:pathLst>
                <a:path w="1811" h="682" extrusionOk="0">
                  <a:moveTo>
                    <a:pt x="348" y="0"/>
                  </a:moveTo>
                  <a:cubicBezTo>
                    <a:pt x="99" y="0"/>
                    <a:pt x="0" y="260"/>
                    <a:pt x="53" y="477"/>
                  </a:cubicBezTo>
                  <a:cubicBezTo>
                    <a:pt x="222" y="439"/>
                    <a:pt x="393" y="421"/>
                    <a:pt x="564" y="421"/>
                  </a:cubicBezTo>
                  <a:cubicBezTo>
                    <a:pt x="935" y="421"/>
                    <a:pt x="1302" y="510"/>
                    <a:pt x="1633" y="682"/>
                  </a:cubicBezTo>
                  <a:cubicBezTo>
                    <a:pt x="1745" y="561"/>
                    <a:pt x="1810" y="412"/>
                    <a:pt x="1801" y="245"/>
                  </a:cubicBezTo>
                  <a:cubicBezTo>
                    <a:pt x="1788" y="158"/>
                    <a:pt x="1689" y="39"/>
                    <a:pt x="1514" y="39"/>
                  </a:cubicBezTo>
                  <a:cubicBezTo>
                    <a:pt x="1445" y="39"/>
                    <a:pt x="1364" y="58"/>
                    <a:pt x="1271" y="105"/>
                  </a:cubicBezTo>
                  <a:cubicBezTo>
                    <a:pt x="1271" y="105"/>
                    <a:pt x="1184" y="154"/>
                    <a:pt x="1018" y="154"/>
                  </a:cubicBezTo>
                  <a:cubicBezTo>
                    <a:pt x="901" y="154"/>
                    <a:pt x="746" y="130"/>
                    <a:pt x="555" y="50"/>
                  </a:cubicBezTo>
                  <a:cubicBezTo>
                    <a:pt x="477" y="15"/>
                    <a:pt x="408" y="0"/>
                    <a:pt x="34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927" name="Google Shape;2927;p70"/>
            <p:cNvSpPr/>
            <p:nvPr/>
          </p:nvSpPr>
          <p:spPr>
            <a:xfrm>
              <a:off x="6534601" y="1975916"/>
              <a:ext cx="673" cy="708"/>
            </a:xfrm>
            <a:custGeom>
              <a:avLst/>
              <a:gdLst/>
              <a:ahLst/>
              <a:cxnLst/>
              <a:rect l="l" t="t" r="r" b="b"/>
              <a:pathLst>
                <a:path w="19" h="20" extrusionOk="0">
                  <a:moveTo>
                    <a:pt x="19" y="19"/>
                  </a:moveTo>
                  <a:cubicBezTo>
                    <a:pt x="10" y="10"/>
                    <a:pt x="10" y="10"/>
                    <a:pt x="0" y="1"/>
                  </a:cubicBezTo>
                  <a:close/>
                </a:path>
              </a:pathLst>
            </a:custGeom>
            <a:solidFill>
              <a:srgbClr val="503A33"/>
            </a:solidFill>
            <a:ln>
              <a:noFill/>
            </a:ln>
          </p:spPr>
          <p:txBody>
            <a:bodyPr spcFirstLastPara="1" wrap="square" lIns="91425" tIns="91425" rIns="91425" bIns="91425" anchor="ctr" anchorCtr="0">
              <a:noAutofit/>
            </a:bodyPr>
            <a:lstStyle/>
            <a:p>
              <a:endParaRPr/>
            </a:p>
          </p:txBody>
        </p:sp>
        <p:sp>
          <p:nvSpPr>
            <p:cNvPr id="2928" name="Google Shape;2928;p70"/>
            <p:cNvSpPr/>
            <p:nvPr/>
          </p:nvSpPr>
          <p:spPr>
            <a:xfrm>
              <a:off x="6449943" y="2096492"/>
              <a:ext cx="35281" cy="23414"/>
            </a:xfrm>
            <a:custGeom>
              <a:avLst/>
              <a:gdLst/>
              <a:ahLst/>
              <a:cxnLst/>
              <a:rect l="l" t="t" r="r" b="b"/>
              <a:pathLst>
                <a:path w="996" h="661" fill="none" extrusionOk="0">
                  <a:moveTo>
                    <a:pt x="0" y="660"/>
                  </a:moveTo>
                  <a:cubicBezTo>
                    <a:pt x="0" y="660"/>
                    <a:pt x="0" y="121"/>
                    <a:pt x="437" y="56"/>
                  </a:cubicBezTo>
                  <a:cubicBezTo>
                    <a:pt x="865" y="0"/>
                    <a:pt x="995" y="521"/>
                    <a:pt x="995" y="521"/>
                  </a:cubicBezTo>
                </a:path>
              </a:pathLst>
            </a:custGeom>
            <a:noFill/>
            <a:ln w="14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29" name="Google Shape;2929;p70"/>
            <p:cNvSpPr/>
            <p:nvPr/>
          </p:nvSpPr>
          <p:spPr>
            <a:xfrm>
              <a:off x="6440060" y="2113920"/>
              <a:ext cx="10237" cy="3684"/>
            </a:xfrm>
            <a:custGeom>
              <a:avLst/>
              <a:gdLst/>
              <a:ahLst/>
              <a:cxnLst/>
              <a:rect l="l" t="t" r="r" b="b"/>
              <a:pathLst>
                <a:path w="289" h="104" fill="none" extrusionOk="0">
                  <a:moveTo>
                    <a:pt x="289" y="103"/>
                  </a:moveTo>
                  <a:lnTo>
                    <a:pt x="0" y="1"/>
                  </a:lnTo>
                </a:path>
              </a:pathLst>
            </a:custGeom>
            <a:noFill/>
            <a:ln w="14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30" name="Google Shape;2930;p70"/>
            <p:cNvSpPr/>
            <p:nvPr/>
          </p:nvSpPr>
          <p:spPr>
            <a:xfrm>
              <a:off x="6443036" y="2109988"/>
              <a:ext cx="6943" cy="2657"/>
            </a:xfrm>
            <a:custGeom>
              <a:avLst/>
              <a:gdLst/>
              <a:ahLst/>
              <a:cxnLst/>
              <a:rect l="l" t="t" r="r" b="b"/>
              <a:pathLst>
                <a:path w="196" h="75" fill="none" extrusionOk="0">
                  <a:moveTo>
                    <a:pt x="195" y="75"/>
                  </a:moveTo>
                  <a:lnTo>
                    <a:pt x="0" y="0"/>
                  </a:lnTo>
                </a:path>
              </a:pathLst>
            </a:custGeom>
            <a:noFill/>
            <a:ln w="16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31" name="Google Shape;2931;p70"/>
            <p:cNvSpPr/>
            <p:nvPr/>
          </p:nvSpPr>
          <p:spPr>
            <a:xfrm>
              <a:off x="6557307" y="2089230"/>
              <a:ext cx="35954" cy="23414"/>
            </a:xfrm>
            <a:custGeom>
              <a:avLst/>
              <a:gdLst/>
              <a:ahLst/>
              <a:cxnLst/>
              <a:rect l="l" t="t" r="r" b="b"/>
              <a:pathLst>
                <a:path w="1015" h="661" fill="none" extrusionOk="0">
                  <a:moveTo>
                    <a:pt x="1015" y="521"/>
                  </a:moveTo>
                  <a:cubicBezTo>
                    <a:pt x="1015" y="521"/>
                    <a:pt x="866" y="1"/>
                    <a:pt x="429" y="66"/>
                  </a:cubicBezTo>
                  <a:cubicBezTo>
                    <a:pt x="1" y="121"/>
                    <a:pt x="20" y="661"/>
                    <a:pt x="20" y="661"/>
                  </a:cubicBezTo>
                </a:path>
              </a:pathLst>
            </a:custGeom>
            <a:noFill/>
            <a:ln w="14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32" name="Google Shape;2932;p70"/>
            <p:cNvSpPr/>
            <p:nvPr/>
          </p:nvSpPr>
          <p:spPr>
            <a:xfrm>
              <a:off x="6592233" y="2099113"/>
              <a:ext cx="8926" cy="6305"/>
            </a:xfrm>
            <a:custGeom>
              <a:avLst/>
              <a:gdLst/>
              <a:ahLst/>
              <a:cxnLst/>
              <a:rect l="l" t="t" r="r" b="b"/>
              <a:pathLst>
                <a:path w="252" h="178" fill="none" extrusionOk="0">
                  <a:moveTo>
                    <a:pt x="1" y="177"/>
                  </a:moveTo>
                  <a:lnTo>
                    <a:pt x="252" y="0"/>
                  </a:lnTo>
                </a:path>
              </a:pathLst>
            </a:custGeom>
            <a:noFill/>
            <a:ln w="14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33" name="Google Shape;2933;p70"/>
            <p:cNvSpPr/>
            <p:nvPr/>
          </p:nvSpPr>
          <p:spPr>
            <a:xfrm>
              <a:off x="6591241" y="2096138"/>
              <a:ext cx="5632" cy="4322"/>
            </a:xfrm>
            <a:custGeom>
              <a:avLst/>
              <a:gdLst/>
              <a:ahLst/>
              <a:cxnLst/>
              <a:rect l="l" t="t" r="r" b="b"/>
              <a:pathLst>
                <a:path w="159" h="122" fill="none" extrusionOk="0">
                  <a:moveTo>
                    <a:pt x="1" y="122"/>
                  </a:moveTo>
                  <a:lnTo>
                    <a:pt x="159" y="1"/>
                  </a:lnTo>
                </a:path>
              </a:pathLst>
            </a:custGeom>
            <a:noFill/>
            <a:ln w="16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34" name="Google Shape;2934;p70"/>
            <p:cNvSpPr/>
            <p:nvPr/>
          </p:nvSpPr>
          <p:spPr>
            <a:xfrm>
              <a:off x="6621881" y="2088239"/>
              <a:ext cx="65319" cy="71376"/>
            </a:xfrm>
            <a:custGeom>
              <a:avLst/>
              <a:gdLst/>
              <a:ahLst/>
              <a:cxnLst/>
              <a:rect l="l" t="t" r="r" b="b"/>
              <a:pathLst>
                <a:path w="1844" h="2015" extrusionOk="0">
                  <a:moveTo>
                    <a:pt x="801" y="0"/>
                  </a:moveTo>
                  <a:cubicBezTo>
                    <a:pt x="404" y="0"/>
                    <a:pt x="38" y="391"/>
                    <a:pt x="38" y="391"/>
                  </a:cubicBezTo>
                  <a:lnTo>
                    <a:pt x="1" y="1730"/>
                  </a:lnTo>
                  <a:cubicBezTo>
                    <a:pt x="205" y="1924"/>
                    <a:pt x="461" y="2014"/>
                    <a:pt x="707" y="2014"/>
                  </a:cubicBezTo>
                  <a:cubicBezTo>
                    <a:pt x="1302" y="2014"/>
                    <a:pt x="1843" y="1489"/>
                    <a:pt x="1489" y="614"/>
                  </a:cubicBezTo>
                  <a:cubicBezTo>
                    <a:pt x="1298" y="146"/>
                    <a:pt x="1044" y="0"/>
                    <a:pt x="801" y="0"/>
                  </a:cubicBezTo>
                  <a:close/>
                </a:path>
              </a:pathLst>
            </a:custGeom>
            <a:solidFill>
              <a:srgbClr val="E5B88B"/>
            </a:solidFill>
            <a:ln>
              <a:noFill/>
            </a:ln>
          </p:spPr>
          <p:txBody>
            <a:bodyPr spcFirstLastPara="1" wrap="square" lIns="91425" tIns="91425" rIns="91425" bIns="91425" anchor="ctr" anchorCtr="0">
              <a:noAutofit/>
            </a:bodyPr>
            <a:lstStyle/>
            <a:p>
              <a:endParaRPr/>
            </a:p>
          </p:txBody>
        </p:sp>
        <p:sp>
          <p:nvSpPr>
            <p:cNvPr id="2935" name="Google Shape;2935;p70"/>
            <p:cNvSpPr/>
            <p:nvPr/>
          </p:nvSpPr>
          <p:spPr>
            <a:xfrm>
              <a:off x="6618906" y="2100955"/>
              <a:ext cx="46829" cy="45943"/>
            </a:xfrm>
            <a:custGeom>
              <a:avLst/>
              <a:gdLst/>
              <a:ahLst/>
              <a:cxnLst/>
              <a:rect l="l" t="t" r="r" b="b"/>
              <a:pathLst>
                <a:path w="1322" h="1297" extrusionOk="0">
                  <a:moveTo>
                    <a:pt x="855" y="1"/>
                  </a:moveTo>
                  <a:cubicBezTo>
                    <a:pt x="831" y="1"/>
                    <a:pt x="807" y="2"/>
                    <a:pt x="782" y="4"/>
                  </a:cubicBezTo>
                  <a:cubicBezTo>
                    <a:pt x="605" y="23"/>
                    <a:pt x="447" y="125"/>
                    <a:pt x="345" y="274"/>
                  </a:cubicBezTo>
                  <a:cubicBezTo>
                    <a:pt x="1" y="739"/>
                    <a:pt x="512" y="1288"/>
                    <a:pt x="512" y="1297"/>
                  </a:cubicBezTo>
                  <a:lnTo>
                    <a:pt x="540" y="1297"/>
                  </a:lnTo>
                  <a:lnTo>
                    <a:pt x="550" y="1288"/>
                  </a:lnTo>
                  <a:cubicBezTo>
                    <a:pt x="559" y="1278"/>
                    <a:pt x="559" y="1260"/>
                    <a:pt x="550" y="1250"/>
                  </a:cubicBezTo>
                  <a:cubicBezTo>
                    <a:pt x="550" y="1250"/>
                    <a:pt x="66" y="739"/>
                    <a:pt x="382" y="311"/>
                  </a:cubicBezTo>
                  <a:cubicBezTo>
                    <a:pt x="475" y="172"/>
                    <a:pt x="624" y="79"/>
                    <a:pt x="782" y="51"/>
                  </a:cubicBezTo>
                  <a:cubicBezTo>
                    <a:pt x="797" y="50"/>
                    <a:pt x="811" y="50"/>
                    <a:pt x="826" y="50"/>
                  </a:cubicBezTo>
                  <a:cubicBezTo>
                    <a:pt x="988" y="50"/>
                    <a:pt x="1147" y="97"/>
                    <a:pt x="1275" y="200"/>
                  </a:cubicBezTo>
                  <a:cubicBezTo>
                    <a:pt x="1280" y="204"/>
                    <a:pt x="1287" y="207"/>
                    <a:pt x="1294" y="207"/>
                  </a:cubicBezTo>
                  <a:cubicBezTo>
                    <a:pt x="1301" y="207"/>
                    <a:pt x="1307" y="204"/>
                    <a:pt x="1312" y="200"/>
                  </a:cubicBezTo>
                  <a:cubicBezTo>
                    <a:pt x="1321" y="190"/>
                    <a:pt x="1321" y="172"/>
                    <a:pt x="1312" y="162"/>
                  </a:cubicBezTo>
                  <a:cubicBezTo>
                    <a:pt x="1182" y="57"/>
                    <a:pt x="1024" y="1"/>
                    <a:pt x="855" y="1"/>
                  </a:cubicBezTo>
                  <a:close/>
                </a:path>
              </a:pathLst>
            </a:custGeom>
            <a:solidFill>
              <a:srgbClr val="423630"/>
            </a:solidFill>
            <a:ln>
              <a:noFill/>
            </a:ln>
          </p:spPr>
          <p:txBody>
            <a:bodyPr spcFirstLastPara="1" wrap="square" lIns="91425" tIns="91425" rIns="91425" bIns="91425" anchor="ctr" anchorCtr="0">
              <a:noAutofit/>
            </a:bodyPr>
            <a:lstStyle/>
            <a:p>
              <a:endParaRPr/>
            </a:p>
          </p:txBody>
        </p:sp>
        <p:sp>
          <p:nvSpPr>
            <p:cNvPr id="2936" name="Google Shape;2936;p70"/>
            <p:cNvSpPr/>
            <p:nvPr/>
          </p:nvSpPr>
          <p:spPr>
            <a:xfrm>
              <a:off x="6627478" y="2118737"/>
              <a:ext cx="27063" cy="11831"/>
            </a:xfrm>
            <a:custGeom>
              <a:avLst/>
              <a:gdLst/>
              <a:ahLst/>
              <a:cxnLst/>
              <a:rect l="l" t="t" r="r" b="b"/>
              <a:pathLst>
                <a:path w="764" h="334" extrusionOk="0">
                  <a:moveTo>
                    <a:pt x="507" y="0"/>
                  </a:moveTo>
                  <a:cubicBezTo>
                    <a:pt x="336" y="0"/>
                    <a:pt x="115" y="53"/>
                    <a:pt x="1" y="293"/>
                  </a:cubicBezTo>
                  <a:cubicBezTo>
                    <a:pt x="1" y="311"/>
                    <a:pt x="1" y="321"/>
                    <a:pt x="19" y="330"/>
                  </a:cubicBezTo>
                  <a:cubicBezTo>
                    <a:pt x="22" y="333"/>
                    <a:pt x="26" y="334"/>
                    <a:pt x="29" y="334"/>
                  </a:cubicBezTo>
                  <a:cubicBezTo>
                    <a:pt x="38" y="334"/>
                    <a:pt x="47" y="327"/>
                    <a:pt x="47" y="321"/>
                  </a:cubicBezTo>
                  <a:cubicBezTo>
                    <a:pt x="150" y="105"/>
                    <a:pt x="346" y="57"/>
                    <a:pt x="502" y="57"/>
                  </a:cubicBezTo>
                  <a:cubicBezTo>
                    <a:pt x="627" y="57"/>
                    <a:pt x="726" y="88"/>
                    <a:pt x="726" y="88"/>
                  </a:cubicBezTo>
                  <a:cubicBezTo>
                    <a:pt x="735" y="88"/>
                    <a:pt x="745" y="88"/>
                    <a:pt x="745" y="79"/>
                  </a:cubicBezTo>
                  <a:cubicBezTo>
                    <a:pt x="754" y="79"/>
                    <a:pt x="763" y="70"/>
                    <a:pt x="763" y="70"/>
                  </a:cubicBezTo>
                  <a:cubicBezTo>
                    <a:pt x="763" y="51"/>
                    <a:pt x="763" y="32"/>
                    <a:pt x="745" y="32"/>
                  </a:cubicBezTo>
                  <a:cubicBezTo>
                    <a:pt x="745" y="32"/>
                    <a:pt x="641" y="0"/>
                    <a:pt x="507" y="0"/>
                  </a:cubicBezTo>
                  <a:close/>
                </a:path>
              </a:pathLst>
            </a:custGeom>
            <a:solidFill>
              <a:srgbClr val="423630"/>
            </a:solidFill>
            <a:ln>
              <a:noFill/>
            </a:ln>
          </p:spPr>
          <p:txBody>
            <a:bodyPr spcFirstLastPara="1" wrap="square" lIns="91425" tIns="91425" rIns="91425" bIns="91425" anchor="ctr" anchorCtr="0">
              <a:noAutofit/>
            </a:bodyPr>
            <a:lstStyle/>
            <a:p>
              <a:endParaRPr/>
            </a:p>
          </p:txBody>
        </p:sp>
        <p:sp>
          <p:nvSpPr>
            <p:cNvPr id="2937" name="Google Shape;2937;p70"/>
            <p:cNvSpPr/>
            <p:nvPr/>
          </p:nvSpPr>
          <p:spPr>
            <a:xfrm>
              <a:off x="6349593" y="2112184"/>
              <a:ext cx="64150" cy="72900"/>
            </a:xfrm>
            <a:custGeom>
              <a:avLst/>
              <a:gdLst/>
              <a:ahLst/>
              <a:cxnLst/>
              <a:rect l="l" t="t" r="r" b="b"/>
              <a:pathLst>
                <a:path w="1811" h="2058" extrusionOk="0">
                  <a:moveTo>
                    <a:pt x="899" y="0"/>
                  </a:moveTo>
                  <a:cubicBezTo>
                    <a:pt x="511" y="0"/>
                    <a:pt x="1" y="158"/>
                    <a:pt x="6" y="989"/>
                  </a:cubicBezTo>
                  <a:cubicBezTo>
                    <a:pt x="6" y="1729"/>
                    <a:pt x="435" y="2057"/>
                    <a:pt x="886" y="2057"/>
                  </a:cubicBezTo>
                  <a:cubicBezTo>
                    <a:pt x="1251" y="2057"/>
                    <a:pt x="1631" y="1841"/>
                    <a:pt x="1810" y="1454"/>
                  </a:cubicBezTo>
                  <a:lnTo>
                    <a:pt x="1327" y="59"/>
                  </a:lnTo>
                  <a:cubicBezTo>
                    <a:pt x="1327" y="59"/>
                    <a:pt x="1136" y="0"/>
                    <a:pt x="899" y="0"/>
                  </a:cubicBezTo>
                  <a:close/>
                </a:path>
              </a:pathLst>
            </a:custGeom>
            <a:solidFill>
              <a:srgbClr val="E5B88B"/>
            </a:solidFill>
            <a:ln>
              <a:noFill/>
            </a:ln>
          </p:spPr>
          <p:txBody>
            <a:bodyPr spcFirstLastPara="1" wrap="square" lIns="91425" tIns="91425" rIns="91425" bIns="91425" anchor="ctr" anchorCtr="0">
              <a:noAutofit/>
            </a:bodyPr>
            <a:lstStyle/>
            <a:p>
              <a:endParaRPr/>
            </a:p>
          </p:txBody>
        </p:sp>
        <p:sp>
          <p:nvSpPr>
            <p:cNvPr id="2938" name="Google Shape;2938;p70"/>
            <p:cNvSpPr/>
            <p:nvPr/>
          </p:nvSpPr>
          <p:spPr>
            <a:xfrm>
              <a:off x="6356500" y="2126211"/>
              <a:ext cx="51327" cy="39815"/>
            </a:xfrm>
            <a:custGeom>
              <a:avLst/>
              <a:gdLst/>
              <a:ahLst/>
              <a:cxnLst/>
              <a:rect l="l" t="t" r="r" b="b"/>
              <a:pathLst>
                <a:path w="1449" h="1124" extrusionOk="0">
                  <a:moveTo>
                    <a:pt x="588" y="1"/>
                  </a:moveTo>
                  <a:cubicBezTo>
                    <a:pt x="539" y="1"/>
                    <a:pt x="491" y="6"/>
                    <a:pt x="444" y="17"/>
                  </a:cubicBezTo>
                  <a:cubicBezTo>
                    <a:pt x="258" y="82"/>
                    <a:pt x="109" y="203"/>
                    <a:pt x="7" y="370"/>
                  </a:cubicBezTo>
                  <a:cubicBezTo>
                    <a:pt x="1" y="388"/>
                    <a:pt x="14" y="402"/>
                    <a:pt x="30" y="402"/>
                  </a:cubicBezTo>
                  <a:cubicBezTo>
                    <a:pt x="38" y="402"/>
                    <a:pt x="47" y="398"/>
                    <a:pt x="53" y="389"/>
                  </a:cubicBezTo>
                  <a:cubicBezTo>
                    <a:pt x="146" y="240"/>
                    <a:pt x="286" y="128"/>
                    <a:pt x="453" y="63"/>
                  </a:cubicBezTo>
                  <a:cubicBezTo>
                    <a:pt x="495" y="53"/>
                    <a:pt x="537" y="49"/>
                    <a:pt x="579" y="49"/>
                  </a:cubicBezTo>
                  <a:cubicBezTo>
                    <a:pt x="697" y="49"/>
                    <a:pt x="815" y="85"/>
                    <a:pt x="918" y="147"/>
                  </a:cubicBezTo>
                  <a:cubicBezTo>
                    <a:pt x="1383" y="426"/>
                    <a:pt x="1132" y="1086"/>
                    <a:pt x="1132" y="1086"/>
                  </a:cubicBezTo>
                  <a:cubicBezTo>
                    <a:pt x="1123" y="1105"/>
                    <a:pt x="1132" y="1114"/>
                    <a:pt x="1141" y="1123"/>
                  </a:cubicBezTo>
                  <a:lnTo>
                    <a:pt x="1160" y="1123"/>
                  </a:lnTo>
                  <a:cubicBezTo>
                    <a:pt x="1169" y="1123"/>
                    <a:pt x="1178" y="1123"/>
                    <a:pt x="1178" y="1114"/>
                  </a:cubicBezTo>
                  <a:cubicBezTo>
                    <a:pt x="1178" y="1105"/>
                    <a:pt x="1448" y="407"/>
                    <a:pt x="946" y="110"/>
                  </a:cubicBezTo>
                  <a:cubicBezTo>
                    <a:pt x="839" y="36"/>
                    <a:pt x="712" y="1"/>
                    <a:pt x="588" y="1"/>
                  </a:cubicBezTo>
                  <a:close/>
                </a:path>
              </a:pathLst>
            </a:custGeom>
            <a:solidFill>
              <a:srgbClr val="423630"/>
            </a:solidFill>
            <a:ln>
              <a:noFill/>
            </a:ln>
          </p:spPr>
          <p:txBody>
            <a:bodyPr spcFirstLastPara="1" wrap="square" lIns="91425" tIns="91425" rIns="91425" bIns="91425" anchor="ctr" anchorCtr="0">
              <a:noAutofit/>
            </a:bodyPr>
            <a:lstStyle/>
            <a:p>
              <a:endParaRPr/>
            </a:p>
          </p:txBody>
        </p:sp>
        <p:sp>
          <p:nvSpPr>
            <p:cNvPr id="2939" name="Google Shape;2939;p70"/>
            <p:cNvSpPr/>
            <p:nvPr/>
          </p:nvSpPr>
          <p:spPr>
            <a:xfrm>
              <a:off x="6371873" y="2140911"/>
              <a:ext cx="29117" cy="7651"/>
            </a:xfrm>
            <a:custGeom>
              <a:avLst/>
              <a:gdLst/>
              <a:ahLst/>
              <a:cxnLst/>
              <a:rect l="l" t="t" r="r" b="b"/>
              <a:pathLst>
                <a:path w="822" h="216" extrusionOk="0">
                  <a:moveTo>
                    <a:pt x="464" y="0"/>
                  </a:moveTo>
                  <a:cubicBezTo>
                    <a:pt x="218" y="0"/>
                    <a:pt x="10" y="169"/>
                    <a:pt x="10" y="169"/>
                  </a:cubicBezTo>
                  <a:cubicBezTo>
                    <a:pt x="0" y="178"/>
                    <a:pt x="0" y="197"/>
                    <a:pt x="10" y="206"/>
                  </a:cubicBezTo>
                  <a:cubicBezTo>
                    <a:pt x="19" y="215"/>
                    <a:pt x="28" y="215"/>
                    <a:pt x="38" y="215"/>
                  </a:cubicBezTo>
                  <a:cubicBezTo>
                    <a:pt x="38" y="215"/>
                    <a:pt x="47" y="215"/>
                    <a:pt x="47" y="206"/>
                  </a:cubicBezTo>
                  <a:cubicBezTo>
                    <a:pt x="47" y="206"/>
                    <a:pt x="239" y="50"/>
                    <a:pt x="462" y="50"/>
                  </a:cubicBezTo>
                  <a:cubicBezTo>
                    <a:pt x="561" y="50"/>
                    <a:pt x="666" y="80"/>
                    <a:pt x="763" y="169"/>
                  </a:cubicBezTo>
                  <a:cubicBezTo>
                    <a:pt x="769" y="175"/>
                    <a:pt x="776" y="178"/>
                    <a:pt x="782" y="178"/>
                  </a:cubicBezTo>
                  <a:cubicBezTo>
                    <a:pt x="804" y="178"/>
                    <a:pt x="822" y="146"/>
                    <a:pt x="800" y="132"/>
                  </a:cubicBezTo>
                  <a:cubicBezTo>
                    <a:pt x="691" y="34"/>
                    <a:pt x="574" y="0"/>
                    <a:pt x="464" y="0"/>
                  </a:cubicBezTo>
                  <a:close/>
                </a:path>
              </a:pathLst>
            </a:custGeom>
            <a:solidFill>
              <a:srgbClr val="423630"/>
            </a:solidFill>
            <a:ln>
              <a:noFill/>
            </a:ln>
          </p:spPr>
          <p:txBody>
            <a:bodyPr spcFirstLastPara="1" wrap="square" lIns="91425" tIns="91425" rIns="91425" bIns="91425" anchor="ctr" anchorCtr="0">
              <a:noAutofit/>
            </a:bodyPr>
            <a:lstStyle/>
            <a:p>
              <a:endParaRPr/>
            </a:p>
          </p:txBody>
        </p:sp>
        <p:sp>
          <p:nvSpPr>
            <p:cNvPr id="2940" name="Google Shape;2940;p70"/>
            <p:cNvSpPr/>
            <p:nvPr/>
          </p:nvSpPr>
          <p:spPr>
            <a:xfrm>
              <a:off x="6555004" y="2118808"/>
              <a:ext cx="72864" cy="60643"/>
            </a:xfrm>
            <a:custGeom>
              <a:avLst/>
              <a:gdLst/>
              <a:ahLst/>
              <a:cxnLst/>
              <a:rect l="l" t="t" r="r" b="b"/>
              <a:pathLst>
                <a:path w="2057" h="1712" extrusionOk="0">
                  <a:moveTo>
                    <a:pt x="1103" y="1"/>
                  </a:moveTo>
                  <a:cubicBezTo>
                    <a:pt x="1043" y="1"/>
                    <a:pt x="982" y="7"/>
                    <a:pt x="922" y="21"/>
                  </a:cubicBezTo>
                  <a:cubicBezTo>
                    <a:pt x="178" y="188"/>
                    <a:pt x="1" y="1165"/>
                    <a:pt x="643" y="1574"/>
                  </a:cubicBezTo>
                  <a:cubicBezTo>
                    <a:pt x="791" y="1669"/>
                    <a:pt x="949" y="1711"/>
                    <a:pt x="1101" y="1711"/>
                  </a:cubicBezTo>
                  <a:cubicBezTo>
                    <a:pt x="1607" y="1711"/>
                    <a:pt x="2057" y="1244"/>
                    <a:pt x="1935" y="672"/>
                  </a:cubicBezTo>
                  <a:cubicBezTo>
                    <a:pt x="1846" y="277"/>
                    <a:pt x="1492" y="1"/>
                    <a:pt x="1103" y="1"/>
                  </a:cubicBezTo>
                  <a:close/>
                </a:path>
              </a:pathLst>
            </a:custGeom>
            <a:solidFill>
              <a:srgbClr val="EA9999"/>
            </a:solidFill>
            <a:ln>
              <a:noFill/>
            </a:ln>
          </p:spPr>
          <p:txBody>
            <a:bodyPr spcFirstLastPara="1" wrap="square" lIns="91425" tIns="91425" rIns="91425" bIns="91425" anchor="ctr" anchorCtr="0">
              <a:noAutofit/>
            </a:bodyPr>
            <a:lstStyle/>
            <a:p>
              <a:endParaRPr/>
            </a:p>
          </p:txBody>
        </p:sp>
        <p:sp>
          <p:nvSpPr>
            <p:cNvPr id="2941" name="Google Shape;2941;p70"/>
            <p:cNvSpPr/>
            <p:nvPr/>
          </p:nvSpPr>
          <p:spPr>
            <a:xfrm>
              <a:off x="6510869" y="2097377"/>
              <a:ext cx="34962" cy="27948"/>
            </a:xfrm>
            <a:custGeom>
              <a:avLst/>
              <a:gdLst/>
              <a:ahLst/>
              <a:cxnLst/>
              <a:rect l="l" t="t" r="r" b="b"/>
              <a:pathLst>
                <a:path w="987" h="789" extrusionOk="0">
                  <a:moveTo>
                    <a:pt x="733" y="1"/>
                  </a:moveTo>
                  <a:cubicBezTo>
                    <a:pt x="648" y="1"/>
                    <a:pt x="564" y="23"/>
                    <a:pt x="494" y="77"/>
                  </a:cubicBezTo>
                  <a:cubicBezTo>
                    <a:pt x="345" y="180"/>
                    <a:pt x="177" y="235"/>
                    <a:pt x="1" y="254"/>
                  </a:cubicBezTo>
                  <a:cubicBezTo>
                    <a:pt x="44" y="261"/>
                    <a:pt x="88" y="264"/>
                    <a:pt x="133" y="264"/>
                  </a:cubicBezTo>
                  <a:cubicBezTo>
                    <a:pt x="271" y="264"/>
                    <a:pt x="411" y="231"/>
                    <a:pt x="531" y="161"/>
                  </a:cubicBezTo>
                  <a:cubicBezTo>
                    <a:pt x="581" y="125"/>
                    <a:pt x="643" y="111"/>
                    <a:pt x="703" y="111"/>
                  </a:cubicBezTo>
                  <a:cubicBezTo>
                    <a:pt x="720" y="111"/>
                    <a:pt x="737" y="112"/>
                    <a:pt x="754" y="115"/>
                  </a:cubicBezTo>
                  <a:cubicBezTo>
                    <a:pt x="819" y="133"/>
                    <a:pt x="866" y="198"/>
                    <a:pt x="866" y="263"/>
                  </a:cubicBezTo>
                  <a:cubicBezTo>
                    <a:pt x="866" y="338"/>
                    <a:pt x="838" y="412"/>
                    <a:pt x="791" y="468"/>
                  </a:cubicBezTo>
                  <a:cubicBezTo>
                    <a:pt x="745" y="533"/>
                    <a:pt x="680" y="589"/>
                    <a:pt x="615" y="635"/>
                  </a:cubicBezTo>
                  <a:cubicBezTo>
                    <a:pt x="491" y="708"/>
                    <a:pt x="356" y="747"/>
                    <a:pt x="223" y="747"/>
                  </a:cubicBezTo>
                  <a:cubicBezTo>
                    <a:pt x="186" y="747"/>
                    <a:pt x="149" y="744"/>
                    <a:pt x="112" y="738"/>
                  </a:cubicBezTo>
                  <a:lnTo>
                    <a:pt x="112" y="738"/>
                  </a:lnTo>
                  <a:cubicBezTo>
                    <a:pt x="193" y="772"/>
                    <a:pt x="277" y="788"/>
                    <a:pt x="361" y="788"/>
                  </a:cubicBezTo>
                  <a:cubicBezTo>
                    <a:pt x="461" y="788"/>
                    <a:pt x="561" y="765"/>
                    <a:pt x="652" y="719"/>
                  </a:cubicBezTo>
                  <a:cubicBezTo>
                    <a:pt x="745" y="682"/>
                    <a:pt x="819" y="617"/>
                    <a:pt x="884" y="542"/>
                  </a:cubicBezTo>
                  <a:cubicBezTo>
                    <a:pt x="959" y="459"/>
                    <a:pt x="986" y="356"/>
                    <a:pt x="986" y="254"/>
                  </a:cubicBezTo>
                  <a:cubicBezTo>
                    <a:pt x="977" y="198"/>
                    <a:pt x="959" y="142"/>
                    <a:pt x="921" y="96"/>
                  </a:cubicBezTo>
                  <a:cubicBezTo>
                    <a:pt x="894" y="49"/>
                    <a:pt x="838" y="12"/>
                    <a:pt x="782" y="3"/>
                  </a:cubicBezTo>
                  <a:cubicBezTo>
                    <a:pt x="766" y="2"/>
                    <a:pt x="750" y="1"/>
                    <a:pt x="733" y="1"/>
                  </a:cubicBezTo>
                  <a:close/>
                </a:path>
              </a:pathLst>
            </a:custGeom>
            <a:solidFill>
              <a:srgbClr val="1E1E1E"/>
            </a:solidFill>
            <a:ln>
              <a:noFill/>
            </a:ln>
          </p:spPr>
          <p:txBody>
            <a:bodyPr spcFirstLastPara="1" wrap="square" lIns="91425" tIns="91425" rIns="91425" bIns="91425" anchor="ctr" anchorCtr="0">
              <a:noAutofit/>
            </a:bodyPr>
            <a:lstStyle/>
            <a:p>
              <a:endParaRPr/>
            </a:p>
          </p:txBody>
        </p:sp>
        <p:sp>
          <p:nvSpPr>
            <p:cNvPr id="2942" name="Google Shape;2942;p70"/>
            <p:cNvSpPr/>
            <p:nvPr/>
          </p:nvSpPr>
          <p:spPr>
            <a:xfrm>
              <a:off x="6406445" y="2131312"/>
              <a:ext cx="72545" cy="60325"/>
            </a:xfrm>
            <a:custGeom>
              <a:avLst/>
              <a:gdLst/>
              <a:ahLst/>
              <a:cxnLst/>
              <a:rect l="l" t="t" r="r" b="b"/>
              <a:pathLst>
                <a:path w="2048" h="1703" extrusionOk="0">
                  <a:moveTo>
                    <a:pt x="1097" y="1"/>
                  </a:moveTo>
                  <a:cubicBezTo>
                    <a:pt x="1036" y="1"/>
                    <a:pt x="974" y="8"/>
                    <a:pt x="912" y="21"/>
                  </a:cubicBezTo>
                  <a:cubicBezTo>
                    <a:pt x="168" y="189"/>
                    <a:pt x="1" y="1165"/>
                    <a:pt x="633" y="1565"/>
                  </a:cubicBezTo>
                  <a:cubicBezTo>
                    <a:pt x="782" y="1660"/>
                    <a:pt x="940" y="1702"/>
                    <a:pt x="1092" y="1702"/>
                  </a:cubicBezTo>
                  <a:cubicBezTo>
                    <a:pt x="1598" y="1702"/>
                    <a:pt x="2047" y="1237"/>
                    <a:pt x="1926" y="672"/>
                  </a:cubicBezTo>
                  <a:cubicBezTo>
                    <a:pt x="1837" y="271"/>
                    <a:pt x="1485" y="1"/>
                    <a:pt x="1097" y="1"/>
                  </a:cubicBezTo>
                  <a:close/>
                </a:path>
              </a:pathLst>
            </a:custGeom>
            <a:solidFill>
              <a:srgbClr val="EA9999"/>
            </a:solidFill>
            <a:ln>
              <a:noFill/>
            </a:ln>
          </p:spPr>
          <p:txBody>
            <a:bodyPr spcFirstLastPara="1" wrap="square" lIns="91425" tIns="91425" rIns="91425" bIns="91425" anchor="ctr" anchorCtr="0">
              <a:noAutofit/>
            </a:bodyPr>
            <a:lstStyle/>
            <a:p>
              <a:endParaRPr/>
            </a:p>
          </p:txBody>
        </p:sp>
        <p:sp>
          <p:nvSpPr>
            <p:cNvPr id="2943" name="Google Shape;2943;p70"/>
            <p:cNvSpPr/>
            <p:nvPr/>
          </p:nvSpPr>
          <p:spPr>
            <a:xfrm>
              <a:off x="6371200" y="2253588"/>
              <a:ext cx="319582" cy="503779"/>
            </a:xfrm>
            <a:custGeom>
              <a:avLst/>
              <a:gdLst/>
              <a:ahLst/>
              <a:cxnLst/>
              <a:rect l="l" t="t" r="r" b="b"/>
              <a:pathLst>
                <a:path w="9022" h="14222" extrusionOk="0">
                  <a:moveTo>
                    <a:pt x="5701" y="1"/>
                  </a:moveTo>
                  <a:lnTo>
                    <a:pt x="6436" y="3469"/>
                  </a:lnTo>
                  <a:lnTo>
                    <a:pt x="2651" y="3916"/>
                  </a:lnTo>
                  <a:lnTo>
                    <a:pt x="1954" y="577"/>
                  </a:lnTo>
                  <a:lnTo>
                    <a:pt x="1321" y="810"/>
                  </a:lnTo>
                  <a:cubicBezTo>
                    <a:pt x="1321" y="810"/>
                    <a:pt x="1768" y="3637"/>
                    <a:pt x="1693" y="4148"/>
                  </a:cubicBezTo>
                  <a:cubicBezTo>
                    <a:pt x="1628" y="4660"/>
                    <a:pt x="959" y="6789"/>
                    <a:pt x="959" y="6789"/>
                  </a:cubicBezTo>
                  <a:cubicBezTo>
                    <a:pt x="959" y="6789"/>
                    <a:pt x="429" y="9812"/>
                    <a:pt x="261" y="11234"/>
                  </a:cubicBezTo>
                  <a:cubicBezTo>
                    <a:pt x="94" y="12657"/>
                    <a:pt x="1" y="13476"/>
                    <a:pt x="1" y="13476"/>
                  </a:cubicBezTo>
                  <a:cubicBezTo>
                    <a:pt x="1" y="13476"/>
                    <a:pt x="1103" y="14221"/>
                    <a:pt x="2865" y="14221"/>
                  </a:cubicBezTo>
                  <a:cubicBezTo>
                    <a:pt x="3431" y="14221"/>
                    <a:pt x="4065" y="14144"/>
                    <a:pt x="4753" y="13940"/>
                  </a:cubicBezTo>
                  <a:lnTo>
                    <a:pt x="4651" y="12583"/>
                  </a:lnTo>
                  <a:lnTo>
                    <a:pt x="4967" y="12555"/>
                  </a:lnTo>
                  <a:lnTo>
                    <a:pt x="5274" y="13931"/>
                  </a:lnTo>
                  <a:cubicBezTo>
                    <a:pt x="5274" y="13931"/>
                    <a:pt x="5301" y="13932"/>
                    <a:pt x="5351" y="13932"/>
                  </a:cubicBezTo>
                  <a:cubicBezTo>
                    <a:pt x="5769" y="13932"/>
                    <a:pt x="7784" y="13865"/>
                    <a:pt x="9021" y="12620"/>
                  </a:cubicBezTo>
                  <a:cubicBezTo>
                    <a:pt x="9021" y="12620"/>
                    <a:pt x="8417" y="10081"/>
                    <a:pt x="8175" y="9198"/>
                  </a:cubicBezTo>
                  <a:cubicBezTo>
                    <a:pt x="7933" y="8324"/>
                    <a:pt x="7942" y="5041"/>
                    <a:pt x="7942" y="5041"/>
                  </a:cubicBezTo>
                  <a:cubicBezTo>
                    <a:pt x="7942" y="5041"/>
                    <a:pt x="7347" y="4139"/>
                    <a:pt x="7199" y="3655"/>
                  </a:cubicBezTo>
                  <a:cubicBezTo>
                    <a:pt x="7059" y="3181"/>
                    <a:pt x="6380" y="29"/>
                    <a:pt x="6380" y="29"/>
                  </a:cubicBezTo>
                  <a:lnTo>
                    <a:pt x="5701"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44" name="Google Shape;2944;p70"/>
            <p:cNvSpPr/>
            <p:nvPr/>
          </p:nvSpPr>
          <p:spPr>
            <a:xfrm>
              <a:off x="6236809" y="2392938"/>
              <a:ext cx="665766" cy="307680"/>
            </a:xfrm>
            <a:custGeom>
              <a:avLst/>
              <a:gdLst/>
              <a:ahLst/>
              <a:cxnLst/>
              <a:rect l="l" t="t" r="r" b="b"/>
              <a:pathLst>
                <a:path w="18795" h="8686" extrusionOk="0">
                  <a:moveTo>
                    <a:pt x="15540" y="0"/>
                  </a:moveTo>
                  <a:lnTo>
                    <a:pt x="15475" y="270"/>
                  </a:lnTo>
                  <a:cubicBezTo>
                    <a:pt x="15484" y="270"/>
                    <a:pt x="15679" y="242"/>
                    <a:pt x="15689" y="242"/>
                  </a:cubicBezTo>
                  <a:cubicBezTo>
                    <a:pt x="16991" y="242"/>
                    <a:pt x="17809" y="531"/>
                    <a:pt x="18004" y="1042"/>
                  </a:cubicBezTo>
                  <a:cubicBezTo>
                    <a:pt x="18506" y="2381"/>
                    <a:pt x="14935" y="5022"/>
                    <a:pt x="10202" y="6817"/>
                  </a:cubicBezTo>
                  <a:cubicBezTo>
                    <a:pt x="7849" y="7710"/>
                    <a:pt x="5534" y="8277"/>
                    <a:pt x="3693" y="8426"/>
                  </a:cubicBezTo>
                  <a:cubicBezTo>
                    <a:pt x="3394" y="8449"/>
                    <a:pt x="3112" y="8461"/>
                    <a:pt x="2849" y="8461"/>
                  </a:cubicBezTo>
                  <a:cubicBezTo>
                    <a:pt x="1559" y="8461"/>
                    <a:pt x="724" y="8181"/>
                    <a:pt x="531" y="7663"/>
                  </a:cubicBezTo>
                  <a:cubicBezTo>
                    <a:pt x="261" y="6938"/>
                    <a:pt x="1191" y="5775"/>
                    <a:pt x="3014" y="4548"/>
                  </a:cubicBezTo>
                  <a:lnTo>
                    <a:pt x="2884" y="4353"/>
                  </a:lnTo>
                  <a:cubicBezTo>
                    <a:pt x="931" y="5664"/>
                    <a:pt x="1" y="6901"/>
                    <a:pt x="317" y="7737"/>
                  </a:cubicBezTo>
                  <a:cubicBezTo>
                    <a:pt x="549" y="8361"/>
                    <a:pt x="1433" y="8686"/>
                    <a:pt x="2846" y="8686"/>
                  </a:cubicBezTo>
                  <a:cubicBezTo>
                    <a:pt x="3116" y="8686"/>
                    <a:pt x="3404" y="8677"/>
                    <a:pt x="3711" y="8658"/>
                  </a:cubicBezTo>
                  <a:cubicBezTo>
                    <a:pt x="5571" y="8509"/>
                    <a:pt x="7905" y="7933"/>
                    <a:pt x="10286" y="7031"/>
                  </a:cubicBezTo>
                  <a:cubicBezTo>
                    <a:pt x="15307" y="5134"/>
                    <a:pt x="18795" y="2465"/>
                    <a:pt x="18218" y="958"/>
                  </a:cubicBezTo>
                  <a:cubicBezTo>
                    <a:pt x="17986" y="345"/>
                    <a:pt x="17111" y="10"/>
                    <a:pt x="15689" y="10"/>
                  </a:cubicBezTo>
                  <a:lnTo>
                    <a:pt x="1554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945" name="Google Shape;2945;p70"/>
            <p:cNvSpPr/>
            <p:nvPr/>
          </p:nvSpPr>
          <p:spPr>
            <a:xfrm>
              <a:off x="6421287" y="2376786"/>
              <a:ext cx="53382" cy="25079"/>
            </a:xfrm>
            <a:custGeom>
              <a:avLst/>
              <a:gdLst/>
              <a:ahLst/>
              <a:cxnLst/>
              <a:rect l="l" t="t" r="r" b="b"/>
              <a:pathLst>
                <a:path w="1507" h="708" fill="none" extrusionOk="0">
                  <a:moveTo>
                    <a:pt x="1265" y="540"/>
                  </a:moveTo>
                  <a:lnTo>
                    <a:pt x="317" y="689"/>
                  </a:lnTo>
                  <a:cubicBezTo>
                    <a:pt x="177" y="708"/>
                    <a:pt x="47" y="615"/>
                    <a:pt x="28" y="475"/>
                  </a:cubicBezTo>
                  <a:lnTo>
                    <a:pt x="28" y="475"/>
                  </a:lnTo>
                  <a:cubicBezTo>
                    <a:pt x="0" y="336"/>
                    <a:pt x="93" y="196"/>
                    <a:pt x="242" y="177"/>
                  </a:cubicBezTo>
                  <a:lnTo>
                    <a:pt x="1181" y="29"/>
                  </a:lnTo>
                  <a:cubicBezTo>
                    <a:pt x="1330" y="1"/>
                    <a:pt x="1460" y="94"/>
                    <a:pt x="1479" y="243"/>
                  </a:cubicBezTo>
                  <a:lnTo>
                    <a:pt x="1479" y="243"/>
                  </a:lnTo>
                  <a:cubicBezTo>
                    <a:pt x="1507" y="382"/>
                    <a:pt x="1405" y="512"/>
                    <a:pt x="1265" y="540"/>
                  </a:cubicBezTo>
                  <a:close/>
                </a:path>
              </a:pathLst>
            </a:custGeom>
            <a:solidFill>
              <a:srgbClr val="6278D4"/>
            </a:solidFill>
            <a:ln w="95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46" name="Google Shape;2946;p70"/>
            <p:cNvSpPr/>
            <p:nvPr/>
          </p:nvSpPr>
          <p:spPr>
            <a:xfrm>
              <a:off x="6437616" y="2398181"/>
              <a:ext cx="23556" cy="19907"/>
            </a:xfrm>
            <a:custGeom>
              <a:avLst/>
              <a:gdLst/>
              <a:ahLst/>
              <a:cxnLst/>
              <a:rect l="l" t="t" r="r" b="b"/>
              <a:pathLst>
                <a:path w="665" h="562" extrusionOk="0">
                  <a:moveTo>
                    <a:pt x="373" y="0"/>
                  </a:moveTo>
                  <a:cubicBezTo>
                    <a:pt x="144" y="0"/>
                    <a:pt x="0" y="277"/>
                    <a:pt x="162" y="466"/>
                  </a:cubicBezTo>
                  <a:cubicBezTo>
                    <a:pt x="219" y="532"/>
                    <a:pt x="295" y="562"/>
                    <a:pt x="370" y="562"/>
                  </a:cubicBezTo>
                  <a:cubicBezTo>
                    <a:pt x="508" y="562"/>
                    <a:pt x="643" y="464"/>
                    <a:pt x="655" y="308"/>
                  </a:cubicBezTo>
                  <a:cubicBezTo>
                    <a:pt x="665" y="150"/>
                    <a:pt x="553" y="11"/>
                    <a:pt x="395" y="1"/>
                  </a:cubicBezTo>
                  <a:cubicBezTo>
                    <a:pt x="387" y="1"/>
                    <a:pt x="380" y="0"/>
                    <a:pt x="373" y="0"/>
                  </a:cubicBezTo>
                  <a:close/>
                </a:path>
              </a:pathLst>
            </a:custGeom>
            <a:solidFill>
              <a:srgbClr val="2F2537"/>
            </a:solidFill>
            <a:ln>
              <a:noFill/>
            </a:ln>
          </p:spPr>
          <p:txBody>
            <a:bodyPr spcFirstLastPara="1" wrap="square" lIns="91425" tIns="91425" rIns="91425" bIns="91425" anchor="ctr" anchorCtr="0">
              <a:noAutofit/>
            </a:bodyPr>
            <a:lstStyle/>
            <a:p>
              <a:endParaRPr/>
            </a:p>
          </p:txBody>
        </p:sp>
        <p:sp>
          <p:nvSpPr>
            <p:cNvPr id="2947" name="Google Shape;2947;p70"/>
            <p:cNvSpPr/>
            <p:nvPr/>
          </p:nvSpPr>
          <p:spPr>
            <a:xfrm>
              <a:off x="6476297" y="2416636"/>
              <a:ext cx="132445" cy="91638"/>
            </a:xfrm>
            <a:custGeom>
              <a:avLst/>
              <a:gdLst/>
              <a:ahLst/>
              <a:cxnLst/>
              <a:rect l="l" t="t" r="r" b="b"/>
              <a:pathLst>
                <a:path w="3739" h="2587" fill="none" extrusionOk="0">
                  <a:moveTo>
                    <a:pt x="0" y="410"/>
                  </a:moveTo>
                  <a:cubicBezTo>
                    <a:pt x="0" y="410"/>
                    <a:pt x="2762" y="20"/>
                    <a:pt x="3413" y="1"/>
                  </a:cubicBezTo>
                  <a:cubicBezTo>
                    <a:pt x="3413" y="1"/>
                    <a:pt x="3739" y="1870"/>
                    <a:pt x="2204" y="2233"/>
                  </a:cubicBezTo>
                  <a:cubicBezTo>
                    <a:pt x="670" y="2586"/>
                    <a:pt x="0" y="410"/>
                    <a:pt x="0" y="410"/>
                  </a:cubicBezTo>
                  <a:close/>
                </a:path>
              </a:pathLst>
            </a:custGeom>
            <a:solidFill>
              <a:srgbClr val="6278D4"/>
            </a:solidFill>
            <a:ln w="95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48" name="Google Shape;2948;p70"/>
            <p:cNvSpPr/>
            <p:nvPr/>
          </p:nvSpPr>
          <p:spPr>
            <a:xfrm>
              <a:off x="6496381" y="2691050"/>
              <a:ext cx="119268" cy="9564"/>
            </a:xfrm>
            <a:custGeom>
              <a:avLst/>
              <a:gdLst/>
              <a:ahLst/>
              <a:cxnLst/>
              <a:rect l="l" t="t" r="r" b="b"/>
              <a:pathLst>
                <a:path w="3367" h="270" fill="none" extrusionOk="0">
                  <a:moveTo>
                    <a:pt x="1" y="270"/>
                  </a:moveTo>
                  <a:cubicBezTo>
                    <a:pt x="1126" y="270"/>
                    <a:pt x="2251" y="177"/>
                    <a:pt x="3367" y="0"/>
                  </a:cubicBezTo>
                </a:path>
              </a:pathLst>
            </a:custGeom>
            <a:noFill/>
            <a:ln w="16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49" name="Google Shape;2949;p70"/>
            <p:cNvSpPr/>
            <p:nvPr/>
          </p:nvSpPr>
          <p:spPr>
            <a:xfrm>
              <a:off x="6547778" y="2698630"/>
              <a:ext cx="27027" cy="13531"/>
            </a:xfrm>
            <a:custGeom>
              <a:avLst/>
              <a:gdLst/>
              <a:ahLst/>
              <a:cxnLst/>
              <a:rect l="l" t="t" r="r" b="b"/>
              <a:pathLst>
                <a:path w="763" h="382" fill="none" extrusionOk="0">
                  <a:moveTo>
                    <a:pt x="0" y="0"/>
                  </a:moveTo>
                  <a:lnTo>
                    <a:pt x="763" y="381"/>
                  </a:lnTo>
                </a:path>
              </a:pathLst>
            </a:custGeom>
            <a:noFill/>
            <a:ln w="16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50" name="Google Shape;2950;p70"/>
            <p:cNvSpPr/>
            <p:nvPr/>
          </p:nvSpPr>
          <p:spPr>
            <a:xfrm>
              <a:off x="6407118" y="2542490"/>
              <a:ext cx="234568" cy="42507"/>
            </a:xfrm>
            <a:custGeom>
              <a:avLst/>
              <a:gdLst/>
              <a:ahLst/>
              <a:cxnLst/>
              <a:rect l="l" t="t" r="r" b="b"/>
              <a:pathLst>
                <a:path w="6622" h="1200" fill="none" extrusionOk="0">
                  <a:moveTo>
                    <a:pt x="1" y="661"/>
                  </a:moveTo>
                  <a:cubicBezTo>
                    <a:pt x="1" y="661"/>
                    <a:pt x="3385" y="1200"/>
                    <a:pt x="6622" y="0"/>
                  </a:cubicBezTo>
                </a:path>
              </a:pathLst>
            </a:custGeom>
            <a:noFill/>
            <a:ln w="16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51" name="Google Shape;2951;p70"/>
            <p:cNvSpPr/>
            <p:nvPr/>
          </p:nvSpPr>
          <p:spPr>
            <a:xfrm>
              <a:off x="6535593" y="2565868"/>
              <a:ext cx="4959" cy="82393"/>
            </a:xfrm>
            <a:custGeom>
              <a:avLst/>
              <a:gdLst/>
              <a:ahLst/>
              <a:cxnLst/>
              <a:rect l="l" t="t" r="r" b="b"/>
              <a:pathLst>
                <a:path w="140" h="2326" fill="none" extrusionOk="0">
                  <a:moveTo>
                    <a:pt x="140" y="2325"/>
                  </a:moveTo>
                  <a:lnTo>
                    <a:pt x="0" y="1"/>
                  </a:lnTo>
                </a:path>
              </a:pathLst>
            </a:custGeom>
            <a:noFill/>
            <a:ln w="16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52" name="Google Shape;2952;p70"/>
            <p:cNvSpPr/>
            <p:nvPr/>
          </p:nvSpPr>
          <p:spPr>
            <a:xfrm>
              <a:off x="6539879" y="2565195"/>
              <a:ext cx="16507" cy="79771"/>
            </a:xfrm>
            <a:custGeom>
              <a:avLst/>
              <a:gdLst/>
              <a:ahLst/>
              <a:cxnLst/>
              <a:rect l="l" t="t" r="r" b="b"/>
              <a:pathLst>
                <a:path w="466" h="2252" fill="none" extrusionOk="0">
                  <a:moveTo>
                    <a:pt x="0" y="2149"/>
                  </a:moveTo>
                  <a:cubicBezTo>
                    <a:pt x="0" y="2149"/>
                    <a:pt x="465" y="2251"/>
                    <a:pt x="465" y="1647"/>
                  </a:cubicBezTo>
                  <a:cubicBezTo>
                    <a:pt x="456" y="1089"/>
                    <a:pt x="419" y="540"/>
                    <a:pt x="353" y="1"/>
                  </a:cubicBezTo>
                </a:path>
              </a:pathLst>
            </a:custGeom>
            <a:noFill/>
            <a:ln w="16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53" name="Google Shape;2953;p70"/>
            <p:cNvSpPr/>
            <p:nvPr/>
          </p:nvSpPr>
          <p:spPr>
            <a:xfrm>
              <a:off x="6622873" y="2551062"/>
              <a:ext cx="47466" cy="59970"/>
            </a:xfrm>
            <a:custGeom>
              <a:avLst/>
              <a:gdLst/>
              <a:ahLst/>
              <a:cxnLst/>
              <a:rect l="l" t="t" r="r" b="b"/>
              <a:pathLst>
                <a:path w="1340" h="1693" fill="none" extrusionOk="0">
                  <a:moveTo>
                    <a:pt x="1" y="0"/>
                  </a:moveTo>
                  <a:cubicBezTo>
                    <a:pt x="261" y="679"/>
                    <a:pt x="726" y="1274"/>
                    <a:pt x="1340" y="1693"/>
                  </a:cubicBezTo>
                </a:path>
              </a:pathLst>
            </a:custGeom>
            <a:noFill/>
            <a:ln w="16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54" name="Google Shape;2954;p70"/>
            <p:cNvSpPr/>
            <p:nvPr/>
          </p:nvSpPr>
          <p:spPr>
            <a:xfrm>
              <a:off x="6397554" y="2573130"/>
              <a:ext cx="47820" cy="66559"/>
            </a:xfrm>
            <a:custGeom>
              <a:avLst/>
              <a:gdLst/>
              <a:ahLst/>
              <a:cxnLst/>
              <a:rect l="l" t="t" r="r" b="b"/>
              <a:pathLst>
                <a:path w="1350" h="1879" fill="none" extrusionOk="0">
                  <a:moveTo>
                    <a:pt x="1" y="1879"/>
                  </a:moveTo>
                  <a:cubicBezTo>
                    <a:pt x="652" y="1423"/>
                    <a:pt x="1126" y="763"/>
                    <a:pt x="1349" y="0"/>
                  </a:cubicBezTo>
                </a:path>
              </a:pathLst>
            </a:custGeom>
            <a:noFill/>
            <a:ln w="16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55" name="Google Shape;2955;p70"/>
            <p:cNvSpPr/>
            <p:nvPr/>
          </p:nvSpPr>
          <p:spPr>
            <a:xfrm>
              <a:off x="6384377" y="2565550"/>
              <a:ext cx="15869" cy="143992"/>
            </a:xfrm>
            <a:custGeom>
              <a:avLst/>
              <a:gdLst/>
              <a:ahLst/>
              <a:cxnLst/>
              <a:rect l="l" t="t" r="r" b="b"/>
              <a:pathLst>
                <a:path w="448" h="4065" fill="none" extrusionOk="0">
                  <a:moveTo>
                    <a:pt x="1" y="4064"/>
                  </a:moveTo>
                  <a:cubicBezTo>
                    <a:pt x="10" y="3990"/>
                    <a:pt x="447" y="0"/>
                    <a:pt x="447" y="0"/>
                  </a:cubicBezTo>
                </a:path>
              </a:pathLst>
            </a:custGeom>
            <a:noFill/>
            <a:ln w="16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56" name="Google Shape;2956;p70"/>
            <p:cNvSpPr/>
            <p:nvPr/>
          </p:nvSpPr>
          <p:spPr>
            <a:xfrm>
              <a:off x="6584015" y="2355391"/>
              <a:ext cx="53382" cy="25398"/>
            </a:xfrm>
            <a:custGeom>
              <a:avLst/>
              <a:gdLst/>
              <a:ahLst/>
              <a:cxnLst/>
              <a:rect l="l" t="t" r="r" b="b"/>
              <a:pathLst>
                <a:path w="1507" h="717" fill="none" extrusionOk="0">
                  <a:moveTo>
                    <a:pt x="1274" y="540"/>
                  </a:moveTo>
                  <a:lnTo>
                    <a:pt x="326" y="688"/>
                  </a:lnTo>
                  <a:cubicBezTo>
                    <a:pt x="177" y="716"/>
                    <a:pt x="47" y="614"/>
                    <a:pt x="28" y="475"/>
                  </a:cubicBezTo>
                  <a:lnTo>
                    <a:pt x="28" y="475"/>
                  </a:lnTo>
                  <a:cubicBezTo>
                    <a:pt x="0" y="335"/>
                    <a:pt x="103" y="196"/>
                    <a:pt x="242" y="177"/>
                  </a:cubicBezTo>
                  <a:lnTo>
                    <a:pt x="1191" y="28"/>
                  </a:lnTo>
                  <a:cubicBezTo>
                    <a:pt x="1330" y="0"/>
                    <a:pt x="1460" y="103"/>
                    <a:pt x="1488" y="242"/>
                  </a:cubicBezTo>
                  <a:lnTo>
                    <a:pt x="1488" y="242"/>
                  </a:lnTo>
                  <a:cubicBezTo>
                    <a:pt x="1507" y="382"/>
                    <a:pt x="1414" y="512"/>
                    <a:pt x="1274" y="540"/>
                  </a:cubicBezTo>
                  <a:close/>
                </a:path>
              </a:pathLst>
            </a:custGeom>
            <a:solidFill>
              <a:srgbClr val="6278D4"/>
            </a:solidFill>
            <a:ln w="9525" cap="rnd" cmpd="sng">
              <a:solidFill>
                <a:srgbClr val="6278D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57" name="Google Shape;2957;p70"/>
            <p:cNvSpPr/>
            <p:nvPr/>
          </p:nvSpPr>
          <p:spPr>
            <a:xfrm>
              <a:off x="6600663" y="2376750"/>
              <a:ext cx="23556" cy="19943"/>
            </a:xfrm>
            <a:custGeom>
              <a:avLst/>
              <a:gdLst/>
              <a:ahLst/>
              <a:cxnLst/>
              <a:rect l="l" t="t" r="r" b="b"/>
              <a:pathLst>
                <a:path w="665" h="563" extrusionOk="0">
                  <a:moveTo>
                    <a:pt x="372" y="1"/>
                  </a:moveTo>
                  <a:cubicBezTo>
                    <a:pt x="135" y="1"/>
                    <a:pt x="0" y="278"/>
                    <a:pt x="163" y="467"/>
                  </a:cubicBezTo>
                  <a:cubicBezTo>
                    <a:pt x="219" y="533"/>
                    <a:pt x="295" y="562"/>
                    <a:pt x="370" y="562"/>
                  </a:cubicBezTo>
                  <a:cubicBezTo>
                    <a:pt x="508" y="562"/>
                    <a:pt x="643" y="465"/>
                    <a:pt x="655" y="309"/>
                  </a:cubicBezTo>
                  <a:cubicBezTo>
                    <a:pt x="665" y="151"/>
                    <a:pt x="553" y="11"/>
                    <a:pt x="395" y="2"/>
                  </a:cubicBezTo>
                  <a:cubicBezTo>
                    <a:pt x="387" y="1"/>
                    <a:pt x="380" y="1"/>
                    <a:pt x="372" y="1"/>
                  </a:cubicBezTo>
                  <a:close/>
                </a:path>
              </a:pathLst>
            </a:custGeom>
            <a:solidFill>
              <a:srgbClr val="6278D4"/>
            </a:solidFill>
            <a:ln>
              <a:noFill/>
            </a:ln>
          </p:spPr>
          <p:txBody>
            <a:bodyPr spcFirstLastPara="1" wrap="square" lIns="91425" tIns="91425" rIns="91425" bIns="91425" anchor="ctr" anchorCtr="0">
              <a:noAutofit/>
            </a:bodyPr>
            <a:lstStyle/>
            <a:p>
              <a:endParaRPr/>
            </a:p>
          </p:txBody>
        </p:sp>
        <p:sp>
          <p:nvSpPr>
            <p:cNvPr id="2958" name="Google Shape;2958;p70"/>
            <p:cNvSpPr/>
            <p:nvPr/>
          </p:nvSpPr>
          <p:spPr>
            <a:xfrm>
              <a:off x="6699278" y="2183665"/>
              <a:ext cx="104815" cy="261595"/>
            </a:xfrm>
            <a:custGeom>
              <a:avLst/>
              <a:gdLst/>
              <a:ahLst/>
              <a:cxnLst/>
              <a:rect l="l" t="t" r="r" b="b"/>
              <a:pathLst>
                <a:path w="2959" h="7385" extrusionOk="0">
                  <a:moveTo>
                    <a:pt x="1566" y="0"/>
                  </a:moveTo>
                  <a:cubicBezTo>
                    <a:pt x="1271" y="0"/>
                    <a:pt x="1359" y="1268"/>
                    <a:pt x="1359" y="1268"/>
                  </a:cubicBezTo>
                  <a:cubicBezTo>
                    <a:pt x="1359" y="1268"/>
                    <a:pt x="1156" y="208"/>
                    <a:pt x="915" y="208"/>
                  </a:cubicBezTo>
                  <a:cubicBezTo>
                    <a:pt x="914" y="208"/>
                    <a:pt x="913" y="208"/>
                    <a:pt x="912" y="208"/>
                  </a:cubicBezTo>
                  <a:cubicBezTo>
                    <a:pt x="680" y="227"/>
                    <a:pt x="968" y="1603"/>
                    <a:pt x="968" y="1603"/>
                  </a:cubicBezTo>
                  <a:cubicBezTo>
                    <a:pt x="968" y="1603"/>
                    <a:pt x="759" y="1240"/>
                    <a:pt x="606" y="1240"/>
                  </a:cubicBezTo>
                  <a:cubicBezTo>
                    <a:pt x="570" y="1240"/>
                    <a:pt x="538" y="1259"/>
                    <a:pt x="512" y="1305"/>
                  </a:cubicBezTo>
                  <a:cubicBezTo>
                    <a:pt x="364" y="1556"/>
                    <a:pt x="940" y="2486"/>
                    <a:pt x="940" y="2486"/>
                  </a:cubicBezTo>
                  <a:cubicBezTo>
                    <a:pt x="940" y="2486"/>
                    <a:pt x="57" y="5676"/>
                    <a:pt x="29" y="6197"/>
                  </a:cubicBezTo>
                  <a:cubicBezTo>
                    <a:pt x="1" y="6717"/>
                    <a:pt x="522" y="7313"/>
                    <a:pt x="1052" y="7378"/>
                  </a:cubicBezTo>
                  <a:cubicBezTo>
                    <a:pt x="1087" y="7382"/>
                    <a:pt x="1122" y="7384"/>
                    <a:pt x="1159" y="7384"/>
                  </a:cubicBezTo>
                  <a:cubicBezTo>
                    <a:pt x="1671" y="7384"/>
                    <a:pt x="2293" y="6946"/>
                    <a:pt x="2614" y="5843"/>
                  </a:cubicBezTo>
                  <a:cubicBezTo>
                    <a:pt x="2958" y="4662"/>
                    <a:pt x="2409" y="2365"/>
                    <a:pt x="2409" y="2365"/>
                  </a:cubicBezTo>
                  <a:cubicBezTo>
                    <a:pt x="2521" y="1761"/>
                    <a:pt x="2698" y="459"/>
                    <a:pt x="2493" y="394"/>
                  </a:cubicBezTo>
                  <a:cubicBezTo>
                    <a:pt x="2487" y="392"/>
                    <a:pt x="2481" y="391"/>
                    <a:pt x="2475" y="391"/>
                  </a:cubicBezTo>
                  <a:cubicBezTo>
                    <a:pt x="2277" y="391"/>
                    <a:pt x="2093" y="1231"/>
                    <a:pt x="2093" y="1231"/>
                  </a:cubicBezTo>
                  <a:cubicBezTo>
                    <a:pt x="2093" y="1231"/>
                    <a:pt x="2261" y="134"/>
                    <a:pt x="2056" y="96"/>
                  </a:cubicBezTo>
                  <a:cubicBezTo>
                    <a:pt x="2052" y="95"/>
                    <a:pt x="2048" y="95"/>
                    <a:pt x="2044" y="95"/>
                  </a:cubicBezTo>
                  <a:cubicBezTo>
                    <a:pt x="1847" y="95"/>
                    <a:pt x="1731" y="1194"/>
                    <a:pt x="1731" y="1194"/>
                  </a:cubicBezTo>
                  <a:cubicBezTo>
                    <a:pt x="1731" y="1194"/>
                    <a:pt x="1777" y="50"/>
                    <a:pt x="1591" y="3"/>
                  </a:cubicBezTo>
                  <a:cubicBezTo>
                    <a:pt x="1582" y="1"/>
                    <a:pt x="1574" y="0"/>
                    <a:pt x="1566" y="0"/>
                  </a:cubicBezTo>
                  <a:close/>
                </a:path>
              </a:pathLst>
            </a:custGeom>
            <a:solidFill>
              <a:srgbClr val="E5B88B"/>
            </a:solidFill>
            <a:ln>
              <a:noFill/>
            </a:ln>
          </p:spPr>
          <p:txBody>
            <a:bodyPr spcFirstLastPara="1" wrap="square" lIns="91425" tIns="91425" rIns="91425" bIns="91425" anchor="ctr" anchorCtr="0">
              <a:noAutofit/>
            </a:bodyPr>
            <a:lstStyle/>
            <a:p>
              <a:endParaRPr/>
            </a:p>
          </p:txBody>
        </p:sp>
        <p:sp>
          <p:nvSpPr>
            <p:cNvPr id="2959" name="Google Shape;2959;p70"/>
            <p:cNvSpPr/>
            <p:nvPr/>
          </p:nvSpPr>
          <p:spPr>
            <a:xfrm>
              <a:off x="6224624" y="2442352"/>
              <a:ext cx="683229" cy="209524"/>
            </a:xfrm>
            <a:custGeom>
              <a:avLst/>
              <a:gdLst/>
              <a:ahLst/>
              <a:cxnLst/>
              <a:rect l="l" t="t" r="r" b="b"/>
              <a:pathLst>
                <a:path w="19288" h="5915" extrusionOk="0">
                  <a:moveTo>
                    <a:pt x="12090" y="0"/>
                  </a:moveTo>
                  <a:lnTo>
                    <a:pt x="12062" y="233"/>
                  </a:lnTo>
                  <a:cubicBezTo>
                    <a:pt x="15968" y="261"/>
                    <a:pt x="18832" y="1079"/>
                    <a:pt x="18925" y="2214"/>
                  </a:cubicBezTo>
                  <a:cubicBezTo>
                    <a:pt x="19036" y="3646"/>
                    <a:pt x="14870" y="5180"/>
                    <a:pt x="9821" y="5580"/>
                  </a:cubicBezTo>
                  <a:cubicBezTo>
                    <a:pt x="8984" y="5646"/>
                    <a:pt x="8167" y="5678"/>
                    <a:pt x="7385" y="5678"/>
                  </a:cubicBezTo>
                  <a:cubicBezTo>
                    <a:pt x="3445" y="5678"/>
                    <a:pt x="399" y="4878"/>
                    <a:pt x="298" y="3683"/>
                  </a:cubicBezTo>
                  <a:cubicBezTo>
                    <a:pt x="252" y="3143"/>
                    <a:pt x="1154" y="2381"/>
                    <a:pt x="2642" y="1730"/>
                  </a:cubicBezTo>
                  <a:lnTo>
                    <a:pt x="2651" y="1432"/>
                  </a:lnTo>
                  <a:lnTo>
                    <a:pt x="2651" y="1432"/>
                  </a:lnTo>
                  <a:cubicBezTo>
                    <a:pt x="1377" y="1981"/>
                    <a:pt x="1" y="2911"/>
                    <a:pt x="66" y="3711"/>
                  </a:cubicBezTo>
                  <a:cubicBezTo>
                    <a:pt x="177" y="5050"/>
                    <a:pt x="3190" y="5915"/>
                    <a:pt x="7310" y="5915"/>
                  </a:cubicBezTo>
                  <a:cubicBezTo>
                    <a:pt x="8119" y="5915"/>
                    <a:pt x="8965" y="5877"/>
                    <a:pt x="9839" y="5812"/>
                  </a:cubicBezTo>
                  <a:cubicBezTo>
                    <a:pt x="15196" y="5394"/>
                    <a:pt x="19287" y="3804"/>
                    <a:pt x="19157" y="2204"/>
                  </a:cubicBezTo>
                  <a:cubicBezTo>
                    <a:pt x="19055" y="921"/>
                    <a:pt x="16191" y="38"/>
                    <a:pt x="1209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60" name="Google Shape;2960;p70"/>
            <p:cNvSpPr/>
            <p:nvPr/>
          </p:nvSpPr>
          <p:spPr>
            <a:xfrm>
              <a:off x="6285585" y="1899015"/>
              <a:ext cx="381607" cy="211791"/>
            </a:xfrm>
            <a:custGeom>
              <a:avLst/>
              <a:gdLst/>
              <a:ahLst/>
              <a:cxnLst/>
              <a:rect l="l" t="t" r="r" b="b"/>
              <a:pathLst>
                <a:path w="10773" h="5979" extrusionOk="0">
                  <a:moveTo>
                    <a:pt x="6800" y="1"/>
                  </a:moveTo>
                  <a:cubicBezTo>
                    <a:pt x="6024" y="1"/>
                    <a:pt x="5368" y="268"/>
                    <a:pt x="4891" y="526"/>
                  </a:cubicBezTo>
                  <a:cubicBezTo>
                    <a:pt x="4891" y="526"/>
                    <a:pt x="0" y="526"/>
                    <a:pt x="1869" y="5845"/>
                  </a:cubicBezTo>
                  <a:cubicBezTo>
                    <a:pt x="1869" y="5845"/>
                    <a:pt x="1830" y="5978"/>
                    <a:pt x="2321" y="5978"/>
                  </a:cubicBezTo>
                  <a:cubicBezTo>
                    <a:pt x="2365" y="5978"/>
                    <a:pt x="2412" y="5977"/>
                    <a:pt x="2464" y="5975"/>
                  </a:cubicBezTo>
                  <a:cubicBezTo>
                    <a:pt x="3106" y="5938"/>
                    <a:pt x="3859" y="3362"/>
                    <a:pt x="3841" y="2646"/>
                  </a:cubicBezTo>
                  <a:lnTo>
                    <a:pt x="3841" y="2646"/>
                  </a:lnTo>
                  <a:cubicBezTo>
                    <a:pt x="3841" y="2646"/>
                    <a:pt x="7453" y="5115"/>
                    <a:pt x="9724" y="5115"/>
                  </a:cubicBezTo>
                  <a:cubicBezTo>
                    <a:pt x="9850" y="5115"/>
                    <a:pt x="9972" y="5108"/>
                    <a:pt x="10090" y="5092"/>
                  </a:cubicBezTo>
                  <a:cubicBezTo>
                    <a:pt x="10181" y="5079"/>
                    <a:pt x="10240" y="5073"/>
                    <a:pt x="10281" y="5073"/>
                  </a:cubicBezTo>
                  <a:cubicBezTo>
                    <a:pt x="10393" y="5073"/>
                    <a:pt x="10356" y="5119"/>
                    <a:pt x="10425" y="5194"/>
                  </a:cubicBezTo>
                  <a:cubicBezTo>
                    <a:pt x="10426" y="5195"/>
                    <a:pt x="10427" y="5196"/>
                    <a:pt x="10429" y="5196"/>
                  </a:cubicBezTo>
                  <a:cubicBezTo>
                    <a:pt x="10517" y="5196"/>
                    <a:pt x="10772" y="2152"/>
                    <a:pt x="9290" y="963"/>
                  </a:cubicBezTo>
                  <a:cubicBezTo>
                    <a:pt x="8384" y="242"/>
                    <a:pt x="7537" y="1"/>
                    <a:pt x="6800" y="1"/>
                  </a:cubicBezTo>
                  <a:close/>
                </a:path>
              </a:pathLst>
            </a:custGeom>
            <a:solidFill>
              <a:srgbClr val="D78666"/>
            </a:solidFill>
            <a:ln>
              <a:noFill/>
            </a:ln>
          </p:spPr>
          <p:txBody>
            <a:bodyPr spcFirstLastPara="1" wrap="square" lIns="91425" tIns="91425" rIns="91425" bIns="91425" anchor="ctr" anchorCtr="0">
              <a:noAutofit/>
            </a:bodyPr>
            <a:lstStyle/>
            <a:p>
              <a:endParaRPr/>
            </a:p>
          </p:txBody>
        </p:sp>
        <p:sp>
          <p:nvSpPr>
            <p:cNvPr id="2961" name="Google Shape;2961;p70"/>
            <p:cNvSpPr/>
            <p:nvPr/>
          </p:nvSpPr>
          <p:spPr>
            <a:xfrm>
              <a:off x="6542040" y="2036027"/>
              <a:ext cx="138856" cy="116363"/>
            </a:xfrm>
            <a:custGeom>
              <a:avLst/>
              <a:gdLst/>
              <a:ahLst/>
              <a:cxnLst/>
              <a:rect l="l" t="t" r="r" b="b"/>
              <a:pathLst>
                <a:path w="3920" h="3285" extrusionOk="0">
                  <a:moveTo>
                    <a:pt x="1780" y="92"/>
                  </a:moveTo>
                  <a:cubicBezTo>
                    <a:pt x="3028" y="92"/>
                    <a:pt x="3789" y="1544"/>
                    <a:pt x="2999" y="2581"/>
                  </a:cubicBezTo>
                  <a:cubicBezTo>
                    <a:pt x="2678" y="3005"/>
                    <a:pt x="2224" y="3198"/>
                    <a:pt x="1775" y="3198"/>
                  </a:cubicBezTo>
                  <a:cubicBezTo>
                    <a:pt x="1052" y="3198"/>
                    <a:pt x="342" y="2696"/>
                    <a:pt x="227" y="1847"/>
                  </a:cubicBezTo>
                  <a:cubicBezTo>
                    <a:pt x="116" y="1000"/>
                    <a:pt x="711" y="219"/>
                    <a:pt x="1557" y="108"/>
                  </a:cubicBezTo>
                  <a:cubicBezTo>
                    <a:pt x="1633" y="97"/>
                    <a:pt x="1707" y="92"/>
                    <a:pt x="1780" y="92"/>
                  </a:cubicBezTo>
                  <a:close/>
                  <a:moveTo>
                    <a:pt x="1771" y="1"/>
                  </a:moveTo>
                  <a:cubicBezTo>
                    <a:pt x="850" y="1"/>
                    <a:pt x="0" y="800"/>
                    <a:pt x="144" y="1865"/>
                  </a:cubicBezTo>
                  <a:cubicBezTo>
                    <a:pt x="255" y="2684"/>
                    <a:pt x="961" y="3284"/>
                    <a:pt x="1773" y="3284"/>
                  </a:cubicBezTo>
                  <a:cubicBezTo>
                    <a:pt x="1846" y="3284"/>
                    <a:pt x="1920" y="3279"/>
                    <a:pt x="1994" y="3269"/>
                  </a:cubicBezTo>
                  <a:cubicBezTo>
                    <a:pt x="3436" y="3065"/>
                    <a:pt x="3919" y="1214"/>
                    <a:pt x="2757" y="340"/>
                  </a:cubicBezTo>
                  <a:cubicBezTo>
                    <a:pt x="2448" y="105"/>
                    <a:pt x="2105" y="1"/>
                    <a:pt x="1771" y="1"/>
                  </a:cubicBezTo>
                  <a:close/>
                </a:path>
              </a:pathLst>
            </a:custGeom>
            <a:solidFill>
              <a:srgbClr val="1C1D27"/>
            </a:solidFill>
            <a:ln>
              <a:noFill/>
            </a:ln>
          </p:spPr>
          <p:txBody>
            <a:bodyPr spcFirstLastPara="1" wrap="square" lIns="91425" tIns="91425" rIns="91425" bIns="91425" anchor="ctr" anchorCtr="0">
              <a:noAutofit/>
            </a:bodyPr>
            <a:lstStyle/>
            <a:p>
              <a:endParaRPr/>
            </a:p>
          </p:txBody>
        </p:sp>
        <p:sp>
          <p:nvSpPr>
            <p:cNvPr id="2962" name="Google Shape;2962;p70"/>
            <p:cNvSpPr/>
            <p:nvPr/>
          </p:nvSpPr>
          <p:spPr>
            <a:xfrm>
              <a:off x="6384660" y="2057174"/>
              <a:ext cx="139104" cy="116292"/>
            </a:xfrm>
            <a:custGeom>
              <a:avLst/>
              <a:gdLst/>
              <a:ahLst/>
              <a:cxnLst/>
              <a:rect l="l" t="t" r="r" b="b"/>
              <a:pathLst>
                <a:path w="3927" h="3283" extrusionOk="0">
                  <a:moveTo>
                    <a:pt x="1795" y="98"/>
                  </a:moveTo>
                  <a:cubicBezTo>
                    <a:pt x="3030" y="98"/>
                    <a:pt x="3795" y="1554"/>
                    <a:pt x="3006" y="2589"/>
                  </a:cubicBezTo>
                  <a:cubicBezTo>
                    <a:pt x="2686" y="3008"/>
                    <a:pt x="2233" y="3199"/>
                    <a:pt x="1786" y="3199"/>
                  </a:cubicBezTo>
                  <a:cubicBezTo>
                    <a:pt x="1061" y="3199"/>
                    <a:pt x="350" y="2699"/>
                    <a:pt x="235" y="1854"/>
                  </a:cubicBezTo>
                  <a:cubicBezTo>
                    <a:pt x="123" y="1008"/>
                    <a:pt x="718" y="227"/>
                    <a:pt x="1564" y="115"/>
                  </a:cubicBezTo>
                  <a:cubicBezTo>
                    <a:pt x="1643" y="104"/>
                    <a:pt x="1720" y="98"/>
                    <a:pt x="1795" y="98"/>
                  </a:cubicBezTo>
                  <a:close/>
                  <a:moveTo>
                    <a:pt x="1781" y="0"/>
                  </a:moveTo>
                  <a:cubicBezTo>
                    <a:pt x="856" y="0"/>
                    <a:pt x="1" y="804"/>
                    <a:pt x="151" y="1863"/>
                  </a:cubicBezTo>
                  <a:cubicBezTo>
                    <a:pt x="262" y="2690"/>
                    <a:pt x="958" y="3283"/>
                    <a:pt x="1769" y="3283"/>
                  </a:cubicBezTo>
                  <a:cubicBezTo>
                    <a:pt x="1842" y="3283"/>
                    <a:pt x="1917" y="3278"/>
                    <a:pt x="1992" y="3268"/>
                  </a:cubicBezTo>
                  <a:cubicBezTo>
                    <a:pt x="3434" y="3072"/>
                    <a:pt x="3926" y="1222"/>
                    <a:pt x="2764" y="338"/>
                  </a:cubicBezTo>
                  <a:cubicBezTo>
                    <a:pt x="2456" y="104"/>
                    <a:pt x="2114" y="0"/>
                    <a:pt x="1781" y="0"/>
                  </a:cubicBezTo>
                  <a:close/>
                </a:path>
              </a:pathLst>
            </a:custGeom>
            <a:solidFill>
              <a:srgbClr val="1C1D27"/>
            </a:solidFill>
            <a:ln>
              <a:noFill/>
            </a:ln>
          </p:spPr>
          <p:txBody>
            <a:bodyPr spcFirstLastPara="1" wrap="square" lIns="91425" tIns="91425" rIns="91425" bIns="91425" anchor="ctr" anchorCtr="0">
              <a:noAutofit/>
            </a:bodyPr>
            <a:lstStyle/>
            <a:p>
              <a:endParaRPr/>
            </a:p>
          </p:txBody>
        </p:sp>
        <p:sp>
          <p:nvSpPr>
            <p:cNvPr id="2963" name="Google Shape;2963;p70"/>
            <p:cNvSpPr/>
            <p:nvPr/>
          </p:nvSpPr>
          <p:spPr>
            <a:xfrm>
              <a:off x="6500667" y="2088947"/>
              <a:ext cx="49592" cy="12504"/>
            </a:xfrm>
            <a:custGeom>
              <a:avLst/>
              <a:gdLst/>
              <a:ahLst/>
              <a:cxnLst/>
              <a:rect l="l" t="t" r="r" b="b"/>
              <a:pathLst>
                <a:path w="1400" h="353" extrusionOk="0">
                  <a:moveTo>
                    <a:pt x="822" y="0"/>
                  </a:moveTo>
                  <a:cubicBezTo>
                    <a:pt x="579" y="0"/>
                    <a:pt x="287" y="59"/>
                    <a:pt x="19" y="269"/>
                  </a:cubicBezTo>
                  <a:cubicBezTo>
                    <a:pt x="0" y="287"/>
                    <a:pt x="0" y="315"/>
                    <a:pt x="10" y="334"/>
                  </a:cubicBezTo>
                  <a:cubicBezTo>
                    <a:pt x="19" y="343"/>
                    <a:pt x="38" y="353"/>
                    <a:pt x="56" y="353"/>
                  </a:cubicBezTo>
                  <a:cubicBezTo>
                    <a:pt x="56" y="353"/>
                    <a:pt x="66" y="343"/>
                    <a:pt x="75" y="343"/>
                  </a:cubicBezTo>
                  <a:cubicBezTo>
                    <a:pt x="330" y="143"/>
                    <a:pt x="607" y="87"/>
                    <a:pt x="835" y="87"/>
                  </a:cubicBezTo>
                  <a:cubicBezTo>
                    <a:pt x="1115" y="87"/>
                    <a:pt x="1321" y="171"/>
                    <a:pt x="1321" y="176"/>
                  </a:cubicBezTo>
                  <a:cubicBezTo>
                    <a:pt x="1327" y="178"/>
                    <a:pt x="1333" y="179"/>
                    <a:pt x="1338" y="179"/>
                  </a:cubicBezTo>
                  <a:cubicBezTo>
                    <a:pt x="1382" y="179"/>
                    <a:pt x="1400" y="117"/>
                    <a:pt x="1358" y="92"/>
                  </a:cubicBezTo>
                  <a:cubicBezTo>
                    <a:pt x="1353" y="92"/>
                    <a:pt x="1126" y="0"/>
                    <a:pt x="822" y="0"/>
                  </a:cubicBezTo>
                  <a:close/>
                </a:path>
              </a:pathLst>
            </a:custGeom>
            <a:solidFill>
              <a:srgbClr val="1C1D27"/>
            </a:solidFill>
            <a:ln>
              <a:noFill/>
            </a:ln>
          </p:spPr>
          <p:txBody>
            <a:bodyPr spcFirstLastPara="1" wrap="square" lIns="91425" tIns="91425" rIns="91425" bIns="91425" anchor="ctr" anchorCtr="0">
              <a:noAutofit/>
            </a:bodyPr>
            <a:lstStyle/>
            <a:p>
              <a:endParaRPr/>
            </a:p>
          </p:txBody>
        </p:sp>
        <p:sp>
          <p:nvSpPr>
            <p:cNvPr id="2964" name="Google Shape;2964;p70"/>
            <p:cNvSpPr/>
            <p:nvPr/>
          </p:nvSpPr>
          <p:spPr>
            <a:xfrm>
              <a:off x="6311585" y="2357304"/>
              <a:ext cx="207576" cy="209170"/>
            </a:xfrm>
            <a:custGeom>
              <a:avLst/>
              <a:gdLst/>
              <a:ahLst/>
              <a:cxnLst/>
              <a:rect l="l" t="t" r="r" b="b"/>
              <a:pathLst>
                <a:path w="5860" h="5905" extrusionOk="0">
                  <a:moveTo>
                    <a:pt x="4597" y="1"/>
                  </a:moveTo>
                  <a:cubicBezTo>
                    <a:pt x="4373" y="1"/>
                    <a:pt x="3823" y="1118"/>
                    <a:pt x="3823" y="1118"/>
                  </a:cubicBezTo>
                  <a:cubicBezTo>
                    <a:pt x="3823" y="1118"/>
                    <a:pt x="3902" y="595"/>
                    <a:pt x="3709" y="595"/>
                  </a:cubicBezTo>
                  <a:cubicBezTo>
                    <a:pt x="3693" y="595"/>
                    <a:pt x="3675" y="599"/>
                    <a:pt x="3655" y="607"/>
                  </a:cubicBezTo>
                  <a:cubicBezTo>
                    <a:pt x="3386" y="709"/>
                    <a:pt x="3274" y="1778"/>
                    <a:pt x="3274" y="1778"/>
                  </a:cubicBezTo>
                  <a:cubicBezTo>
                    <a:pt x="3274" y="1778"/>
                    <a:pt x="670" y="3703"/>
                    <a:pt x="335" y="4094"/>
                  </a:cubicBezTo>
                  <a:cubicBezTo>
                    <a:pt x="1" y="4475"/>
                    <a:pt x="38" y="5256"/>
                    <a:pt x="410" y="5619"/>
                  </a:cubicBezTo>
                  <a:cubicBezTo>
                    <a:pt x="583" y="5792"/>
                    <a:pt x="844" y="5904"/>
                    <a:pt x="1173" y="5904"/>
                  </a:cubicBezTo>
                  <a:cubicBezTo>
                    <a:pt x="1550" y="5904"/>
                    <a:pt x="2017" y="5755"/>
                    <a:pt x="2539" y="5377"/>
                  </a:cubicBezTo>
                  <a:cubicBezTo>
                    <a:pt x="3516" y="4670"/>
                    <a:pt x="4474" y="2569"/>
                    <a:pt x="4474" y="2569"/>
                  </a:cubicBezTo>
                  <a:cubicBezTo>
                    <a:pt x="4939" y="2178"/>
                    <a:pt x="5859" y="1276"/>
                    <a:pt x="5738" y="1109"/>
                  </a:cubicBezTo>
                  <a:cubicBezTo>
                    <a:pt x="5722" y="1087"/>
                    <a:pt x="5696" y="1078"/>
                    <a:pt x="5663" y="1078"/>
                  </a:cubicBezTo>
                  <a:cubicBezTo>
                    <a:pt x="5443" y="1078"/>
                    <a:pt x="4920" y="1509"/>
                    <a:pt x="4920" y="1509"/>
                  </a:cubicBezTo>
                  <a:cubicBezTo>
                    <a:pt x="4920" y="1509"/>
                    <a:pt x="5710" y="765"/>
                    <a:pt x="5580" y="607"/>
                  </a:cubicBezTo>
                  <a:cubicBezTo>
                    <a:pt x="5569" y="593"/>
                    <a:pt x="5552" y="586"/>
                    <a:pt x="5531" y="586"/>
                  </a:cubicBezTo>
                  <a:cubicBezTo>
                    <a:pt x="5316" y="586"/>
                    <a:pt x="4660" y="1258"/>
                    <a:pt x="4660" y="1258"/>
                  </a:cubicBezTo>
                  <a:cubicBezTo>
                    <a:pt x="4660" y="1258"/>
                    <a:pt x="5385" y="402"/>
                    <a:pt x="5273" y="244"/>
                  </a:cubicBezTo>
                  <a:cubicBezTo>
                    <a:pt x="5253" y="220"/>
                    <a:pt x="5227" y="209"/>
                    <a:pt x="5197" y="209"/>
                  </a:cubicBezTo>
                  <a:cubicBezTo>
                    <a:pt x="4929" y="209"/>
                    <a:pt x="4334" y="1090"/>
                    <a:pt x="4334" y="1090"/>
                  </a:cubicBezTo>
                  <a:cubicBezTo>
                    <a:pt x="4334" y="1090"/>
                    <a:pt x="4818" y="142"/>
                    <a:pt x="4632" y="11"/>
                  </a:cubicBezTo>
                  <a:cubicBezTo>
                    <a:pt x="4621" y="4"/>
                    <a:pt x="4610" y="1"/>
                    <a:pt x="4597" y="1"/>
                  </a:cubicBezTo>
                  <a:close/>
                </a:path>
              </a:pathLst>
            </a:custGeom>
            <a:solidFill>
              <a:srgbClr val="E5B88B"/>
            </a:solidFill>
            <a:ln>
              <a:noFill/>
            </a:ln>
          </p:spPr>
          <p:txBody>
            <a:bodyPr spcFirstLastPara="1" wrap="square" lIns="91425" tIns="91425" rIns="91425" bIns="91425" anchor="ctr" anchorCtr="0">
              <a:noAutofit/>
            </a:bodyPr>
            <a:lstStyle/>
            <a:p>
              <a:endParaRPr/>
            </a:p>
          </p:txBody>
        </p:sp>
      </p:grpSp>
      <p:grpSp>
        <p:nvGrpSpPr>
          <p:cNvPr id="2965" name="Google Shape;2965;p70"/>
          <p:cNvGrpSpPr/>
          <p:nvPr/>
        </p:nvGrpSpPr>
        <p:grpSpPr>
          <a:xfrm>
            <a:off x="7258393" y="2051124"/>
            <a:ext cx="822665" cy="1899533"/>
            <a:chOff x="5493054" y="1538324"/>
            <a:chExt cx="654182" cy="1506769"/>
          </a:xfrm>
        </p:grpSpPr>
        <p:sp>
          <p:nvSpPr>
            <p:cNvPr id="2966" name="Google Shape;2966;p70"/>
            <p:cNvSpPr/>
            <p:nvPr/>
          </p:nvSpPr>
          <p:spPr>
            <a:xfrm>
              <a:off x="5889925" y="1538324"/>
              <a:ext cx="217129" cy="123964"/>
            </a:xfrm>
            <a:custGeom>
              <a:avLst/>
              <a:gdLst/>
              <a:ahLst/>
              <a:cxnLst/>
              <a:rect l="l" t="t" r="r" b="b"/>
              <a:pathLst>
                <a:path w="2745" h="1850" extrusionOk="0">
                  <a:moveTo>
                    <a:pt x="1085" y="0"/>
                  </a:moveTo>
                  <a:cubicBezTo>
                    <a:pt x="633" y="0"/>
                    <a:pt x="257" y="195"/>
                    <a:pt x="150" y="529"/>
                  </a:cubicBezTo>
                  <a:cubicBezTo>
                    <a:pt x="1" y="994"/>
                    <a:pt x="419" y="1543"/>
                    <a:pt x="1098" y="1757"/>
                  </a:cubicBezTo>
                  <a:cubicBezTo>
                    <a:pt x="1289" y="1820"/>
                    <a:pt x="1478" y="1849"/>
                    <a:pt x="1655" y="1849"/>
                  </a:cubicBezTo>
                  <a:cubicBezTo>
                    <a:pt x="2108" y="1849"/>
                    <a:pt x="2482" y="1654"/>
                    <a:pt x="2595" y="1320"/>
                  </a:cubicBezTo>
                  <a:cubicBezTo>
                    <a:pt x="2744" y="864"/>
                    <a:pt x="2316" y="306"/>
                    <a:pt x="1637" y="92"/>
                  </a:cubicBezTo>
                  <a:cubicBezTo>
                    <a:pt x="1450" y="30"/>
                    <a:pt x="1262" y="0"/>
                    <a:pt x="108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67" name="Google Shape;2967;p70"/>
            <p:cNvSpPr/>
            <p:nvPr/>
          </p:nvSpPr>
          <p:spPr>
            <a:xfrm>
              <a:off x="6053004" y="1985125"/>
              <a:ext cx="44172" cy="21466"/>
            </a:xfrm>
            <a:custGeom>
              <a:avLst/>
              <a:gdLst/>
              <a:ahLst/>
              <a:cxnLst/>
              <a:rect l="l" t="t" r="r" b="b"/>
              <a:pathLst>
                <a:path w="1247" h="606" fill="none" extrusionOk="0">
                  <a:moveTo>
                    <a:pt x="1247" y="605"/>
                  </a:moveTo>
                  <a:cubicBezTo>
                    <a:pt x="1247" y="605"/>
                    <a:pt x="559" y="1"/>
                    <a:pt x="1" y="382"/>
                  </a:cubicBezTo>
                </a:path>
              </a:pathLst>
            </a:custGeom>
            <a:noFill/>
            <a:ln w="1400" cap="rnd" cmpd="sng">
              <a:solidFill>
                <a:srgbClr val="634927"/>
              </a:solidFill>
              <a:prstDash val="solid"/>
              <a:miter lim="9299"/>
              <a:headEnd type="none" w="sm" len="sm"/>
              <a:tailEnd type="none" w="sm" len="sm"/>
            </a:ln>
          </p:spPr>
          <p:txBody>
            <a:bodyPr spcFirstLastPara="1" wrap="square" lIns="91425" tIns="91425" rIns="91425" bIns="91425" anchor="ctr" anchorCtr="0">
              <a:noAutofit/>
            </a:bodyPr>
            <a:lstStyle/>
            <a:p>
              <a:endParaRPr/>
            </a:p>
          </p:txBody>
        </p:sp>
        <p:sp>
          <p:nvSpPr>
            <p:cNvPr id="2968" name="Google Shape;2968;p70"/>
            <p:cNvSpPr/>
            <p:nvPr/>
          </p:nvSpPr>
          <p:spPr>
            <a:xfrm>
              <a:off x="6021577" y="1574554"/>
              <a:ext cx="125659" cy="206431"/>
            </a:xfrm>
            <a:custGeom>
              <a:avLst/>
              <a:gdLst/>
              <a:ahLst/>
              <a:cxnLst/>
              <a:rect l="l" t="t" r="r" b="b"/>
              <a:pathLst>
                <a:path w="2661" h="4371" extrusionOk="0">
                  <a:moveTo>
                    <a:pt x="1163" y="0"/>
                  </a:moveTo>
                  <a:cubicBezTo>
                    <a:pt x="754" y="65"/>
                    <a:pt x="317" y="205"/>
                    <a:pt x="1" y="474"/>
                  </a:cubicBezTo>
                  <a:cubicBezTo>
                    <a:pt x="1572" y="1534"/>
                    <a:pt x="1749" y="3180"/>
                    <a:pt x="1628" y="4371"/>
                  </a:cubicBezTo>
                  <a:cubicBezTo>
                    <a:pt x="2660" y="3022"/>
                    <a:pt x="2456" y="1097"/>
                    <a:pt x="116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69" name="Google Shape;2969;p70"/>
            <p:cNvSpPr/>
            <p:nvPr/>
          </p:nvSpPr>
          <p:spPr>
            <a:xfrm>
              <a:off x="5628900" y="2827150"/>
              <a:ext cx="151598" cy="204524"/>
            </a:xfrm>
            <a:custGeom>
              <a:avLst/>
              <a:gdLst/>
              <a:ahLst/>
              <a:cxnLst/>
              <a:rect l="l" t="t" r="r" b="b"/>
              <a:pathLst>
                <a:path w="4280" h="5590" extrusionOk="0">
                  <a:moveTo>
                    <a:pt x="1391" y="1"/>
                  </a:moveTo>
                  <a:lnTo>
                    <a:pt x="1391" y="1"/>
                  </a:lnTo>
                  <a:cubicBezTo>
                    <a:pt x="1614" y="1814"/>
                    <a:pt x="1847" y="3628"/>
                    <a:pt x="1884" y="4037"/>
                  </a:cubicBezTo>
                  <a:cubicBezTo>
                    <a:pt x="1884" y="4037"/>
                    <a:pt x="15" y="4734"/>
                    <a:pt x="6" y="5227"/>
                  </a:cubicBezTo>
                  <a:cubicBezTo>
                    <a:pt x="1" y="5491"/>
                    <a:pt x="753" y="5552"/>
                    <a:pt x="1452" y="5552"/>
                  </a:cubicBezTo>
                  <a:cubicBezTo>
                    <a:pt x="2060" y="5552"/>
                    <a:pt x="2628" y="5506"/>
                    <a:pt x="2628" y="5506"/>
                  </a:cubicBezTo>
                  <a:cubicBezTo>
                    <a:pt x="2628" y="5506"/>
                    <a:pt x="2918" y="5589"/>
                    <a:pt x="3237" y="5589"/>
                  </a:cubicBezTo>
                  <a:cubicBezTo>
                    <a:pt x="3724" y="5589"/>
                    <a:pt x="4280" y="5396"/>
                    <a:pt x="3976" y="4418"/>
                  </a:cubicBezTo>
                  <a:cubicBezTo>
                    <a:pt x="3976" y="4418"/>
                    <a:pt x="4107" y="2605"/>
                    <a:pt x="4265" y="475"/>
                  </a:cubicBezTo>
                  <a:cubicBezTo>
                    <a:pt x="3288" y="429"/>
                    <a:pt x="2321" y="271"/>
                    <a:pt x="1391" y="1"/>
                  </a:cubicBezTo>
                  <a:close/>
                </a:path>
              </a:pathLst>
            </a:custGeom>
            <a:solidFill>
              <a:srgbClr val="FFD5BF"/>
            </a:solidFill>
            <a:ln>
              <a:noFill/>
            </a:ln>
          </p:spPr>
          <p:txBody>
            <a:bodyPr spcFirstLastPara="1" wrap="square" lIns="91425" tIns="91425" rIns="91425" bIns="91425" anchor="ctr" anchorCtr="0">
              <a:noAutofit/>
            </a:bodyPr>
            <a:lstStyle/>
            <a:p>
              <a:endParaRPr/>
            </a:p>
          </p:txBody>
        </p:sp>
        <p:sp>
          <p:nvSpPr>
            <p:cNvPr id="2970" name="Google Shape;2970;p70"/>
            <p:cNvSpPr/>
            <p:nvPr/>
          </p:nvSpPr>
          <p:spPr>
            <a:xfrm>
              <a:off x="5662690" y="2609685"/>
              <a:ext cx="134747" cy="240838"/>
            </a:xfrm>
            <a:custGeom>
              <a:avLst/>
              <a:gdLst/>
              <a:ahLst/>
              <a:cxnLst/>
              <a:rect l="l" t="t" r="r" b="b"/>
              <a:pathLst>
                <a:path w="3804" h="6799" extrusionOk="0">
                  <a:moveTo>
                    <a:pt x="3776" y="0"/>
                  </a:moveTo>
                  <a:cubicBezTo>
                    <a:pt x="3138" y="0"/>
                    <a:pt x="669" y="2493"/>
                    <a:pt x="11" y="2493"/>
                  </a:cubicBezTo>
                  <a:cubicBezTo>
                    <a:pt x="7" y="2493"/>
                    <a:pt x="4" y="2493"/>
                    <a:pt x="0" y="2493"/>
                  </a:cubicBezTo>
                  <a:lnTo>
                    <a:pt x="0" y="2493"/>
                  </a:lnTo>
                  <a:cubicBezTo>
                    <a:pt x="47" y="3116"/>
                    <a:pt x="233" y="4715"/>
                    <a:pt x="437" y="6333"/>
                  </a:cubicBezTo>
                  <a:cubicBezTo>
                    <a:pt x="1376" y="6594"/>
                    <a:pt x="2334" y="6752"/>
                    <a:pt x="3311" y="6798"/>
                  </a:cubicBezTo>
                  <a:cubicBezTo>
                    <a:pt x="3534" y="3729"/>
                    <a:pt x="3804" y="0"/>
                    <a:pt x="3776" y="0"/>
                  </a:cubicBezTo>
                  <a:close/>
                </a:path>
              </a:pathLst>
            </a:custGeom>
            <a:solidFill>
              <a:srgbClr val="FFD5BF"/>
            </a:solidFill>
            <a:ln>
              <a:noFill/>
            </a:ln>
          </p:spPr>
          <p:txBody>
            <a:bodyPr spcFirstLastPara="1" wrap="square" lIns="91425" tIns="91425" rIns="91425" bIns="91425" anchor="ctr" anchorCtr="0">
              <a:noAutofit/>
            </a:bodyPr>
            <a:lstStyle/>
            <a:p>
              <a:endParaRPr/>
            </a:p>
          </p:txBody>
        </p:sp>
        <p:sp>
          <p:nvSpPr>
            <p:cNvPr id="2971" name="Google Shape;2971;p70"/>
            <p:cNvSpPr/>
            <p:nvPr/>
          </p:nvSpPr>
          <p:spPr>
            <a:xfrm>
              <a:off x="5621175" y="2992101"/>
              <a:ext cx="41869" cy="33651"/>
            </a:xfrm>
            <a:custGeom>
              <a:avLst/>
              <a:gdLst/>
              <a:ahLst/>
              <a:cxnLst/>
              <a:rect l="l" t="t" r="r" b="b"/>
              <a:pathLst>
                <a:path w="1182" h="950" extrusionOk="0">
                  <a:moveTo>
                    <a:pt x="1023" y="1"/>
                  </a:moveTo>
                  <a:cubicBezTo>
                    <a:pt x="242" y="345"/>
                    <a:pt x="0" y="698"/>
                    <a:pt x="0" y="698"/>
                  </a:cubicBezTo>
                  <a:cubicBezTo>
                    <a:pt x="0" y="698"/>
                    <a:pt x="38" y="810"/>
                    <a:pt x="1098" y="949"/>
                  </a:cubicBezTo>
                  <a:cubicBezTo>
                    <a:pt x="1181" y="633"/>
                    <a:pt x="1144" y="298"/>
                    <a:pt x="102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72" name="Google Shape;2972;p70"/>
            <p:cNvSpPr/>
            <p:nvPr/>
          </p:nvSpPr>
          <p:spPr>
            <a:xfrm>
              <a:off x="5657412" y="2976303"/>
              <a:ext cx="118276" cy="54869"/>
            </a:xfrm>
            <a:custGeom>
              <a:avLst/>
              <a:gdLst/>
              <a:ahLst/>
              <a:cxnLst/>
              <a:rect l="l" t="t" r="r" b="b"/>
              <a:pathLst>
                <a:path w="3339" h="1549" extrusionOk="0">
                  <a:moveTo>
                    <a:pt x="1023" y="0"/>
                  </a:moveTo>
                  <a:cubicBezTo>
                    <a:pt x="596" y="103"/>
                    <a:pt x="279" y="317"/>
                    <a:pt x="0" y="438"/>
                  </a:cubicBezTo>
                  <a:cubicBezTo>
                    <a:pt x="131" y="744"/>
                    <a:pt x="158" y="1070"/>
                    <a:pt x="84" y="1395"/>
                  </a:cubicBezTo>
                  <a:cubicBezTo>
                    <a:pt x="363" y="1433"/>
                    <a:pt x="707" y="1470"/>
                    <a:pt x="1135" y="1507"/>
                  </a:cubicBezTo>
                  <a:cubicBezTo>
                    <a:pt x="1447" y="1536"/>
                    <a:pt x="1714" y="1548"/>
                    <a:pt x="1943" y="1548"/>
                  </a:cubicBezTo>
                  <a:cubicBezTo>
                    <a:pt x="3253" y="1548"/>
                    <a:pt x="3320" y="1144"/>
                    <a:pt x="3320" y="1144"/>
                  </a:cubicBezTo>
                  <a:cubicBezTo>
                    <a:pt x="3339" y="837"/>
                    <a:pt x="3302" y="531"/>
                    <a:pt x="3227" y="233"/>
                  </a:cubicBezTo>
                  <a:cubicBezTo>
                    <a:pt x="2965" y="373"/>
                    <a:pt x="2690" y="424"/>
                    <a:pt x="2428" y="424"/>
                  </a:cubicBezTo>
                  <a:cubicBezTo>
                    <a:pt x="1677" y="424"/>
                    <a:pt x="1023" y="0"/>
                    <a:pt x="102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73" name="Google Shape;2973;p70"/>
            <p:cNvSpPr/>
            <p:nvPr/>
          </p:nvSpPr>
          <p:spPr>
            <a:xfrm>
              <a:off x="5619865" y="3016471"/>
              <a:ext cx="155186" cy="18597"/>
            </a:xfrm>
            <a:custGeom>
              <a:avLst/>
              <a:gdLst/>
              <a:ahLst/>
              <a:cxnLst/>
              <a:rect l="l" t="t" r="r" b="b"/>
              <a:pathLst>
                <a:path w="4381" h="525" extrusionOk="0">
                  <a:moveTo>
                    <a:pt x="37" y="1"/>
                  </a:moveTo>
                  <a:cubicBezTo>
                    <a:pt x="19" y="75"/>
                    <a:pt x="0" y="150"/>
                    <a:pt x="10" y="233"/>
                  </a:cubicBezTo>
                  <a:cubicBezTo>
                    <a:pt x="10" y="233"/>
                    <a:pt x="242" y="485"/>
                    <a:pt x="2074" y="522"/>
                  </a:cubicBezTo>
                  <a:cubicBezTo>
                    <a:pt x="2184" y="524"/>
                    <a:pt x="2289" y="524"/>
                    <a:pt x="2390" y="524"/>
                  </a:cubicBezTo>
                  <a:cubicBezTo>
                    <a:pt x="3799" y="524"/>
                    <a:pt x="4334" y="354"/>
                    <a:pt x="4334" y="354"/>
                  </a:cubicBezTo>
                  <a:cubicBezTo>
                    <a:pt x="4352" y="233"/>
                    <a:pt x="4371" y="122"/>
                    <a:pt x="4380" y="10"/>
                  </a:cubicBezTo>
                  <a:lnTo>
                    <a:pt x="4380" y="10"/>
                  </a:lnTo>
                  <a:cubicBezTo>
                    <a:pt x="3674" y="171"/>
                    <a:pt x="2957" y="250"/>
                    <a:pt x="2240" y="250"/>
                  </a:cubicBezTo>
                  <a:cubicBezTo>
                    <a:pt x="1502" y="250"/>
                    <a:pt x="764" y="166"/>
                    <a:pt x="3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74" name="Google Shape;2974;p70"/>
            <p:cNvSpPr/>
            <p:nvPr/>
          </p:nvSpPr>
          <p:spPr>
            <a:xfrm>
              <a:off x="5672218" y="2984875"/>
              <a:ext cx="12894" cy="25398"/>
            </a:xfrm>
            <a:custGeom>
              <a:avLst/>
              <a:gdLst/>
              <a:ahLst/>
              <a:cxnLst/>
              <a:rect l="l" t="t" r="r" b="b"/>
              <a:pathLst>
                <a:path w="364" h="717" extrusionOk="0">
                  <a:moveTo>
                    <a:pt x="38" y="0"/>
                  </a:moveTo>
                  <a:cubicBezTo>
                    <a:pt x="29" y="0"/>
                    <a:pt x="10" y="0"/>
                    <a:pt x="10" y="10"/>
                  </a:cubicBezTo>
                  <a:cubicBezTo>
                    <a:pt x="1" y="28"/>
                    <a:pt x="1" y="37"/>
                    <a:pt x="10" y="47"/>
                  </a:cubicBezTo>
                  <a:cubicBezTo>
                    <a:pt x="215" y="196"/>
                    <a:pt x="308" y="447"/>
                    <a:pt x="271" y="688"/>
                  </a:cubicBezTo>
                  <a:cubicBezTo>
                    <a:pt x="271" y="707"/>
                    <a:pt x="280" y="716"/>
                    <a:pt x="298" y="716"/>
                  </a:cubicBezTo>
                  <a:cubicBezTo>
                    <a:pt x="308" y="716"/>
                    <a:pt x="326" y="707"/>
                    <a:pt x="326" y="698"/>
                  </a:cubicBezTo>
                  <a:cubicBezTo>
                    <a:pt x="364" y="428"/>
                    <a:pt x="252" y="168"/>
                    <a:pt x="38" y="0"/>
                  </a:cubicBezTo>
                  <a:close/>
                </a:path>
              </a:pathLst>
            </a:custGeom>
            <a:solidFill>
              <a:srgbClr val="BA3E2C"/>
            </a:solidFill>
            <a:ln>
              <a:noFill/>
            </a:ln>
          </p:spPr>
          <p:txBody>
            <a:bodyPr spcFirstLastPara="1" wrap="square" lIns="91425" tIns="91425" rIns="91425" bIns="91425" anchor="ctr" anchorCtr="0">
              <a:noAutofit/>
            </a:bodyPr>
            <a:lstStyle/>
            <a:p>
              <a:endParaRPr/>
            </a:p>
          </p:txBody>
        </p:sp>
        <p:sp>
          <p:nvSpPr>
            <p:cNvPr id="2975" name="Google Shape;2975;p70"/>
            <p:cNvSpPr/>
            <p:nvPr/>
          </p:nvSpPr>
          <p:spPr>
            <a:xfrm>
              <a:off x="5685395" y="2980447"/>
              <a:ext cx="11583" cy="25540"/>
            </a:xfrm>
            <a:custGeom>
              <a:avLst/>
              <a:gdLst/>
              <a:ahLst/>
              <a:cxnLst/>
              <a:rect l="l" t="t" r="r" b="b"/>
              <a:pathLst>
                <a:path w="327" h="721" extrusionOk="0">
                  <a:moveTo>
                    <a:pt x="28" y="1"/>
                  </a:moveTo>
                  <a:cubicBezTo>
                    <a:pt x="19" y="1"/>
                    <a:pt x="7" y="7"/>
                    <a:pt x="1" y="14"/>
                  </a:cubicBezTo>
                  <a:cubicBezTo>
                    <a:pt x="1" y="23"/>
                    <a:pt x="1" y="42"/>
                    <a:pt x="10" y="51"/>
                  </a:cubicBezTo>
                  <a:cubicBezTo>
                    <a:pt x="10" y="51"/>
                    <a:pt x="270" y="228"/>
                    <a:pt x="261" y="693"/>
                  </a:cubicBezTo>
                  <a:cubicBezTo>
                    <a:pt x="261" y="711"/>
                    <a:pt x="270" y="720"/>
                    <a:pt x="289" y="720"/>
                  </a:cubicBezTo>
                  <a:cubicBezTo>
                    <a:pt x="308" y="720"/>
                    <a:pt x="317" y="711"/>
                    <a:pt x="317" y="693"/>
                  </a:cubicBezTo>
                  <a:cubicBezTo>
                    <a:pt x="326" y="200"/>
                    <a:pt x="47" y="14"/>
                    <a:pt x="38" y="4"/>
                  </a:cubicBezTo>
                  <a:cubicBezTo>
                    <a:pt x="35" y="2"/>
                    <a:pt x="32" y="1"/>
                    <a:pt x="28" y="1"/>
                  </a:cubicBezTo>
                  <a:close/>
                </a:path>
              </a:pathLst>
            </a:custGeom>
            <a:solidFill>
              <a:srgbClr val="BA3E2C"/>
            </a:solidFill>
            <a:ln>
              <a:noFill/>
            </a:ln>
          </p:spPr>
          <p:txBody>
            <a:bodyPr spcFirstLastPara="1" wrap="square" lIns="91425" tIns="91425" rIns="91425" bIns="91425" anchor="ctr" anchorCtr="0">
              <a:noAutofit/>
            </a:bodyPr>
            <a:lstStyle/>
            <a:p>
              <a:endParaRPr/>
            </a:p>
          </p:txBody>
        </p:sp>
        <p:sp>
          <p:nvSpPr>
            <p:cNvPr id="2976" name="Google Shape;2976;p70"/>
            <p:cNvSpPr/>
            <p:nvPr/>
          </p:nvSpPr>
          <p:spPr>
            <a:xfrm>
              <a:off x="5684758" y="2966101"/>
              <a:ext cx="13213" cy="21749"/>
            </a:xfrm>
            <a:custGeom>
              <a:avLst/>
              <a:gdLst/>
              <a:ahLst/>
              <a:cxnLst/>
              <a:rect l="l" t="t" r="r" b="b"/>
              <a:pathLst>
                <a:path w="373" h="614" extrusionOk="0">
                  <a:moveTo>
                    <a:pt x="212" y="52"/>
                  </a:moveTo>
                  <a:cubicBezTo>
                    <a:pt x="228" y="52"/>
                    <a:pt x="244" y="61"/>
                    <a:pt x="251" y="75"/>
                  </a:cubicBezTo>
                  <a:cubicBezTo>
                    <a:pt x="298" y="158"/>
                    <a:pt x="233" y="381"/>
                    <a:pt x="186" y="512"/>
                  </a:cubicBezTo>
                  <a:cubicBezTo>
                    <a:pt x="140" y="381"/>
                    <a:pt x="84" y="168"/>
                    <a:pt x="140" y="84"/>
                  </a:cubicBezTo>
                  <a:cubicBezTo>
                    <a:pt x="147" y="69"/>
                    <a:pt x="161" y="54"/>
                    <a:pt x="181" y="54"/>
                  </a:cubicBezTo>
                  <a:cubicBezTo>
                    <a:pt x="186" y="54"/>
                    <a:pt x="190" y="54"/>
                    <a:pt x="195" y="56"/>
                  </a:cubicBezTo>
                  <a:cubicBezTo>
                    <a:pt x="200" y="54"/>
                    <a:pt x="206" y="52"/>
                    <a:pt x="212" y="52"/>
                  </a:cubicBezTo>
                  <a:close/>
                  <a:moveTo>
                    <a:pt x="195" y="0"/>
                  </a:moveTo>
                  <a:cubicBezTo>
                    <a:pt x="149" y="0"/>
                    <a:pt x="112" y="19"/>
                    <a:pt x="93" y="56"/>
                  </a:cubicBezTo>
                  <a:cubicBezTo>
                    <a:pt x="0" y="195"/>
                    <a:pt x="140" y="558"/>
                    <a:pt x="158" y="595"/>
                  </a:cubicBezTo>
                  <a:cubicBezTo>
                    <a:pt x="158" y="605"/>
                    <a:pt x="168" y="614"/>
                    <a:pt x="177" y="614"/>
                  </a:cubicBezTo>
                  <a:cubicBezTo>
                    <a:pt x="186" y="614"/>
                    <a:pt x="195" y="605"/>
                    <a:pt x="205" y="595"/>
                  </a:cubicBezTo>
                  <a:cubicBezTo>
                    <a:pt x="223" y="558"/>
                    <a:pt x="372" y="186"/>
                    <a:pt x="288" y="47"/>
                  </a:cubicBezTo>
                  <a:cubicBezTo>
                    <a:pt x="270" y="19"/>
                    <a:pt x="233" y="0"/>
                    <a:pt x="195" y="0"/>
                  </a:cubicBezTo>
                  <a:close/>
                </a:path>
              </a:pathLst>
            </a:custGeom>
            <a:solidFill>
              <a:srgbClr val="BA3E2C"/>
            </a:solidFill>
            <a:ln>
              <a:noFill/>
            </a:ln>
          </p:spPr>
          <p:txBody>
            <a:bodyPr spcFirstLastPara="1" wrap="square" lIns="91425" tIns="91425" rIns="91425" bIns="91425" anchor="ctr" anchorCtr="0">
              <a:noAutofit/>
            </a:bodyPr>
            <a:lstStyle/>
            <a:p>
              <a:endParaRPr/>
            </a:p>
          </p:txBody>
        </p:sp>
        <p:sp>
          <p:nvSpPr>
            <p:cNvPr id="2977" name="Google Shape;2977;p70"/>
            <p:cNvSpPr/>
            <p:nvPr/>
          </p:nvSpPr>
          <p:spPr>
            <a:xfrm>
              <a:off x="5690000" y="2975630"/>
              <a:ext cx="19801" cy="12575"/>
            </a:xfrm>
            <a:custGeom>
              <a:avLst/>
              <a:gdLst/>
              <a:ahLst/>
              <a:cxnLst/>
              <a:rect l="l" t="t" r="r" b="b"/>
              <a:pathLst>
                <a:path w="559" h="355" extrusionOk="0">
                  <a:moveTo>
                    <a:pt x="447" y="57"/>
                  </a:moveTo>
                  <a:cubicBezTo>
                    <a:pt x="466" y="57"/>
                    <a:pt x="494" y="75"/>
                    <a:pt x="503" y="94"/>
                  </a:cubicBezTo>
                  <a:cubicBezTo>
                    <a:pt x="512" y="112"/>
                    <a:pt x="512" y="140"/>
                    <a:pt x="503" y="159"/>
                  </a:cubicBezTo>
                  <a:cubicBezTo>
                    <a:pt x="457" y="243"/>
                    <a:pt x="233" y="280"/>
                    <a:pt x="94" y="289"/>
                  </a:cubicBezTo>
                  <a:cubicBezTo>
                    <a:pt x="187" y="196"/>
                    <a:pt x="336" y="57"/>
                    <a:pt x="438" y="57"/>
                  </a:cubicBezTo>
                  <a:close/>
                  <a:moveTo>
                    <a:pt x="432" y="0"/>
                  </a:moveTo>
                  <a:cubicBezTo>
                    <a:pt x="274" y="0"/>
                    <a:pt x="37" y="272"/>
                    <a:pt x="10" y="308"/>
                  </a:cubicBezTo>
                  <a:cubicBezTo>
                    <a:pt x="1" y="317"/>
                    <a:pt x="1" y="326"/>
                    <a:pt x="10" y="336"/>
                  </a:cubicBezTo>
                  <a:cubicBezTo>
                    <a:pt x="10" y="345"/>
                    <a:pt x="20" y="345"/>
                    <a:pt x="29" y="354"/>
                  </a:cubicBezTo>
                  <a:cubicBezTo>
                    <a:pt x="75" y="354"/>
                    <a:pt x="457" y="326"/>
                    <a:pt x="540" y="187"/>
                  </a:cubicBezTo>
                  <a:cubicBezTo>
                    <a:pt x="559" y="150"/>
                    <a:pt x="559" y="103"/>
                    <a:pt x="540" y="75"/>
                  </a:cubicBezTo>
                  <a:cubicBezTo>
                    <a:pt x="522" y="29"/>
                    <a:pt x="485" y="10"/>
                    <a:pt x="447" y="1"/>
                  </a:cubicBezTo>
                  <a:cubicBezTo>
                    <a:pt x="442" y="0"/>
                    <a:pt x="437" y="0"/>
                    <a:pt x="432" y="0"/>
                  </a:cubicBezTo>
                  <a:close/>
                </a:path>
              </a:pathLst>
            </a:custGeom>
            <a:solidFill>
              <a:srgbClr val="BA3E2C"/>
            </a:solidFill>
            <a:ln>
              <a:noFill/>
            </a:ln>
          </p:spPr>
          <p:txBody>
            <a:bodyPr spcFirstLastPara="1" wrap="square" lIns="91425" tIns="91425" rIns="91425" bIns="91425" anchor="ctr" anchorCtr="0">
              <a:noAutofit/>
            </a:bodyPr>
            <a:lstStyle/>
            <a:p>
              <a:endParaRPr/>
            </a:p>
          </p:txBody>
        </p:sp>
        <p:sp>
          <p:nvSpPr>
            <p:cNvPr id="2978" name="Google Shape;2978;p70"/>
            <p:cNvSpPr/>
            <p:nvPr/>
          </p:nvSpPr>
          <p:spPr>
            <a:xfrm>
              <a:off x="5850775" y="2710450"/>
              <a:ext cx="128823" cy="140077"/>
            </a:xfrm>
            <a:custGeom>
              <a:avLst/>
              <a:gdLst/>
              <a:ahLst/>
              <a:cxnLst/>
              <a:rect l="l" t="t" r="r" b="b"/>
              <a:pathLst>
                <a:path w="3637" h="3833" extrusionOk="0">
                  <a:moveTo>
                    <a:pt x="3190" y="1"/>
                  </a:moveTo>
                  <a:cubicBezTo>
                    <a:pt x="2576" y="168"/>
                    <a:pt x="642" y="1461"/>
                    <a:pt x="9" y="1591"/>
                  </a:cubicBezTo>
                  <a:cubicBezTo>
                    <a:pt x="0" y="1591"/>
                    <a:pt x="326" y="2605"/>
                    <a:pt x="735" y="3832"/>
                  </a:cubicBezTo>
                  <a:cubicBezTo>
                    <a:pt x="1711" y="3693"/>
                    <a:pt x="2678" y="3488"/>
                    <a:pt x="3636" y="3209"/>
                  </a:cubicBezTo>
                  <a:cubicBezTo>
                    <a:pt x="3441" y="1814"/>
                    <a:pt x="3264" y="531"/>
                    <a:pt x="3190" y="1"/>
                  </a:cubicBezTo>
                  <a:close/>
                </a:path>
              </a:pathLst>
            </a:custGeom>
            <a:solidFill>
              <a:srgbClr val="FFD5BF"/>
            </a:solidFill>
            <a:ln>
              <a:noFill/>
            </a:ln>
          </p:spPr>
          <p:txBody>
            <a:bodyPr spcFirstLastPara="1" wrap="square" lIns="91425" tIns="91425" rIns="91425" bIns="91425" anchor="ctr" anchorCtr="0">
              <a:noAutofit/>
            </a:bodyPr>
            <a:lstStyle/>
            <a:p>
              <a:endParaRPr/>
            </a:p>
          </p:txBody>
        </p:sp>
        <p:sp>
          <p:nvSpPr>
            <p:cNvPr id="2979" name="Google Shape;2979;p70"/>
            <p:cNvSpPr/>
            <p:nvPr/>
          </p:nvSpPr>
          <p:spPr>
            <a:xfrm>
              <a:off x="5876780" y="2824130"/>
              <a:ext cx="183382" cy="211472"/>
            </a:xfrm>
            <a:custGeom>
              <a:avLst/>
              <a:gdLst/>
              <a:ahLst/>
              <a:cxnLst/>
              <a:rect l="l" t="t" r="r" b="b"/>
              <a:pathLst>
                <a:path w="5177" h="5970" extrusionOk="0">
                  <a:moveTo>
                    <a:pt x="2902" y="0"/>
                  </a:moveTo>
                  <a:cubicBezTo>
                    <a:pt x="1944" y="279"/>
                    <a:pt x="977" y="484"/>
                    <a:pt x="1" y="623"/>
                  </a:cubicBezTo>
                  <a:cubicBezTo>
                    <a:pt x="642" y="2520"/>
                    <a:pt x="1461" y="4947"/>
                    <a:pt x="1461" y="4947"/>
                  </a:cubicBezTo>
                  <a:cubicBezTo>
                    <a:pt x="1394" y="5758"/>
                    <a:pt x="1745" y="5969"/>
                    <a:pt x="2129" y="5969"/>
                  </a:cubicBezTo>
                  <a:cubicBezTo>
                    <a:pt x="2547" y="5969"/>
                    <a:pt x="3004" y="5719"/>
                    <a:pt x="3004" y="5719"/>
                  </a:cubicBezTo>
                  <a:cubicBezTo>
                    <a:pt x="3004" y="5719"/>
                    <a:pt x="3872" y="5870"/>
                    <a:pt x="4501" y="5870"/>
                  </a:cubicBezTo>
                  <a:cubicBezTo>
                    <a:pt x="4882" y="5870"/>
                    <a:pt x="5176" y="5815"/>
                    <a:pt x="5134" y="5636"/>
                  </a:cubicBezTo>
                  <a:cubicBezTo>
                    <a:pt x="5013" y="5161"/>
                    <a:pt x="3516" y="4706"/>
                    <a:pt x="3516" y="4706"/>
                  </a:cubicBezTo>
                  <a:cubicBezTo>
                    <a:pt x="3469" y="4250"/>
                    <a:pt x="3162" y="2018"/>
                    <a:pt x="2902" y="0"/>
                  </a:cubicBezTo>
                  <a:close/>
                </a:path>
              </a:pathLst>
            </a:custGeom>
            <a:solidFill>
              <a:srgbClr val="FFD5BF"/>
            </a:solidFill>
            <a:ln>
              <a:noFill/>
            </a:ln>
          </p:spPr>
          <p:txBody>
            <a:bodyPr spcFirstLastPara="1" wrap="square" lIns="91425" tIns="91425" rIns="91425" bIns="91425" anchor="ctr" anchorCtr="0">
              <a:noAutofit/>
            </a:bodyPr>
            <a:lstStyle/>
            <a:p>
              <a:endParaRPr/>
            </a:p>
          </p:txBody>
        </p:sp>
        <p:sp>
          <p:nvSpPr>
            <p:cNvPr id="2980" name="Google Shape;2980;p70"/>
            <p:cNvSpPr/>
            <p:nvPr/>
          </p:nvSpPr>
          <p:spPr>
            <a:xfrm>
              <a:off x="6034904" y="3001665"/>
              <a:ext cx="41869" cy="33651"/>
            </a:xfrm>
            <a:custGeom>
              <a:avLst/>
              <a:gdLst/>
              <a:ahLst/>
              <a:cxnLst/>
              <a:rect l="l" t="t" r="r" b="b"/>
              <a:pathLst>
                <a:path w="1182" h="950" extrusionOk="0">
                  <a:moveTo>
                    <a:pt x="158" y="1"/>
                  </a:moveTo>
                  <a:cubicBezTo>
                    <a:pt x="28" y="298"/>
                    <a:pt x="0" y="633"/>
                    <a:pt x="84" y="949"/>
                  </a:cubicBezTo>
                  <a:cubicBezTo>
                    <a:pt x="1144" y="791"/>
                    <a:pt x="1181" y="679"/>
                    <a:pt x="1181" y="679"/>
                  </a:cubicBezTo>
                  <a:cubicBezTo>
                    <a:pt x="1181" y="679"/>
                    <a:pt x="930" y="335"/>
                    <a:pt x="15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81" name="Google Shape;2981;p70"/>
            <p:cNvSpPr/>
            <p:nvPr/>
          </p:nvSpPr>
          <p:spPr>
            <a:xfrm>
              <a:off x="5922581" y="2986185"/>
              <a:ext cx="117957" cy="55542"/>
            </a:xfrm>
            <a:custGeom>
              <a:avLst/>
              <a:gdLst/>
              <a:ahLst/>
              <a:cxnLst/>
              <a:rect l="l" t="t" r="r" b="b"/>
              <a:pathLst>
                <a:path w="3330" h="1568" extrusionOk="0">
                  <a:moveTo>
                    <a:pt x="2307" y="0"/>
                  </a:moveTo>
                  <a:cubicBezTo>
                    <a:pt x="2307" y="0"/>
                    <a:pt x="1643" y="436"/>
                    <a:pt x="881" y="436"/>
                  </a:cubicBezTo>
                  <a:cubicBezTo>
                    <a:pt x="622" y="436"/>
                    <a:pt x="352" y="386"/>
                    <a:pt x="93" y="252"/>
                  </a:cubicBezTo>
                  <a:cubicBezTo>
                    <a:pt x="28" y="549"/>
                    <a:pt x="0" y="856"/>
                    <a:pt x="10" y="1163"/>
                  </a:cubicBezTo>
                  <a:cubicBezTo>
                    <a:pt x="10" y="1163"/>
                    <a:pt x="88" y="1568"/>
                    <a:pt x="1344" y="1568"/>
                  </a:cubicBezTo>
                  <a:cubicBezTo>
                    <a:pt x="1587" y="1568"/>
                    <a:pt x="1874" y="1552"/>
                    <a:pt x="2214" y="1516"/>
                  </a:cubicBezTo>
                  <a:cubicBezTo>
                    <a:pt x="2641" y="1470"/>
                    <a:pt x="2985" y="1423"/>
                    <a:pt x="3255" y="1386"/>
                  </a:cubicBezTo>
                  <a:cubicBezTo>
                    <a:pt x="3171" y="1070"/>
                    <a:pt x="3199" y="735"/>
                    <a:pt x="3329" y="438"/>
                  </a:cubicBezTo>
                  <a:cubicBezTo>
                    <a:pt x="3050" y="307"/>
                    <a:pt x="2725" y="103"/>
                    <a:pt x="230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82" name="Google Shape;2982;p70"/>
            <p:cNvSpPr/>
            <p:nvPr/>
          </p:nvSpPr>
          <p:spPr>
            <a:xfrm>
              <a:off x="5922900" y="3025397"/>
              <a:ext cx="155186" cy="19695"/>
            </a:xfrm>
            <a:custGeom>
              <a:avLst/>
              <a:gdLst/>
              <a:ahLst/>
              <a:cxnLst/>
              <a:rect l="l" t="t" r="r" b="b"/>
              <a:pathLst>
                <a:path w="4381" h="556" extrusionOk="0">
                  <a:moveTo>
                    <a:pt x="4343" y="0"/>
                  </a:moveTo>
                  <a:cubicBezTo>
                    <a:pt x="3581" y="184"/>
                    <a:pt x="2800" y="278"/>
                    <a:pt x="2019" y="278"/>
                  </a:cubicBezTo>
                  <a:cubicBezTo>
                    <a:pt x="1343" y="278"/>
                    <a:pt x="666" y="208"/>
                    <a:pt x="1" y="65"/>
                  </a:cubicBezTo>
                  <a:lnTo>
                    <a:pt x="1" y="65"/>
                  </a:lnTo>
                  <a:cubicBezTo>
                    <a:pt x="19" y="177"/>
                    <a:pt x="38" y="288"/>
                    <a:pt x="56" y="400"/>
                  </a:cubicBezTo>
                  <a:cubicBezTo>
                    <a:pt x="56" y="400"/>
                    <a:pt x="546" y="556"/>
                    <a:pt x="1825" y="556"/>
                  </a:cubicBezTo>
                  <a:cubicBezTo>
                    <a:pt x="1978" y="556"/>
                    <a:pt x="2141" y="554"/>
                    <a:pt x="2316" y="549"/>
                  </a:cubicBezTo>
                  <a:cubicBezTo>
                    <a:pt x="4148" y="484"/>
                    <a:pt x="4381" y="233"/>
                    <a:pt x="4381" y="233"/>
                  </a:cubicBezTo>
                  <a:cubicBezTo>
                    <a:pt x="4381" y="158"/>
                    <a:pt x="4371" y="74"/>
                    <a:pt x="43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83" name="Google Shape;2983;p70"/>
            <p:cNvSpPr/>
            <p:nvPr/>
          </p:nvSpPr>
          <p:spPr>
            <a:xfrm>
              <a:off x="6013155" y="2994545"/>
              <a:ext cx="12540" cy="25610"/>
            </a:xfrm>
            <a:custGeom>
              <a:avLst/>
              <a:gdLst/>
              <a:ahLst/>
              <a:cxnLst/>
              <a:rect l="l" t="t" r="r" b="b"/>
              <a:pathLst>
                <a:path w="354" h="723" extrusionOk="0">
                  <a:moveTo>
                    <a:pt x="331" y="0"/>
                  </a:moveTo>
                  <a:cubicBezTo>
                    <a:pt x="326" y="0"/>
                    <a:pt x="321" y="2"/>
                    <a:pt x="317" y="6"/>
                  </a:cubicBezTo>
                  <a:cubicBezTo>
                    <a:pt x="103" y="174"/>
                    <a:pt x="1" y="434"/>
                    <a:pt x="38" y="704"/>
                  </a:cubicBezTo>
                  <a:cubicBezTo>
                    <a:pt x="38" y="713"/>
                    <a:pt x="56" y="722"/>
                    <a:pt x="66" y="722"/>
                  </a:cubicBezTo>
                  <a:cubicBezTo>
                    <a:pt x="84" y="722"/>
                    <a:pt x="94" y="704"/>
                    <a:pt x="84" y="694"/>
                  </a:cubicBezTo>
                  <a:cubicBezTo>
                    <a:pt x="47" y="443"/>
                    <a:pt x="140" y="202"/>
                    <a:pt x="345" y="53"/>
                  </a:cubicBezTo>
                  <a:cubicBezTo>
                    <a:pt x="354" y="43"/>
                    <a:pt x="354" y="25"/>
                    <a:pt x="345" y="16"/>
                  </a:cubicBezTo>
                  <a:cubicBezTo>
                    <a:pt x="345" y="5"/>
                    <a:pt x="338" y="0"/>
                    <a:pt x="331" y="0"/>
                  </a:cubicBezTo>
                  <a:close/>
                </a:path>
              </a:pathLst>
            </a:custGeom>
            <a:solidFill>
              <a:srgbClr val="BA3E2C"/>
            </a:solidFill>
            <a:ln>
              <a:noFill/>
            </a:ln>
          </p:spPr>
          <p:txBody>
            <a:bodyPr spcFirstLastPara="1" wrap="square" lIns="91425" tIns="91425" rIns="91425" bIns="91425" anchor="ctr" anchorCtr="0">
              <a:noAutofit/>
            </a:bodyPr>
            <a:lstStyle/>
            <a:p>
              <a:endParaRPr/>
            </a:p>
          </p:txBody>
        </p:sp>
        <p:sp>
          <p:nvSpPr>
            <p:cNvPr id="2984" name="Google Shape;2984;p70"/>
            <p:cNvSpPr/>
            <p:nvPr/>
          </p:nvSpPr>
          <p:spPr>
            <a:xfrm>
              <a:off x="6000651" y="2990330"/>
              <a:ext cx="11867" cy="25540"/>
            </a:xfrm>
            <a:custGeom>
              <a:avLst/>
              <a:gdLst/>
              <a:ahLst/>
              <a:cxnLst/>
              <a:rect l="l" t="t" r="r" b="b"/>
              <a:pathLst>
                <a:path w="335" h="721" extrusionOk="0">
                  <a:moveTo>
                    <a:pt x="299" y="0"/>
                  </a:moveTo>
                  <a:cubicBezTo>
                    <a:pt x="295" y="0"/>
                    <a:pt x="291" y="2"/>
                    <a:pt x="288" y="4"/>
                  </a:cubicBezTo>
                  <a:cubicBezTo>
                    <a:pt x="279" y="14"/>
                    <a:pt x="0" y="209"/>
                    <a:pt x="19" y="702"/>
                  </a:cubicBezTo>
                  <a:cubicBezTo>
                    <a:pt x="19" y="711"/>
                    <a:pt x="28" y="720"/>
                    <a:pt x="47" y="720"/>
                  </a:cubicBezTo>
                  <a:cubicBezTo>
                    <a:pt x="65" y="720"/>
                    <a:pt x="75" y="711"/>
                    <a:pt x="75" y="692"/>
                  </a:cubicBezTo>
                  <a:cubicBezTo>
                    <a:pt x="56" y="228"/>
                    <a:pt x="316" y="51"/>
                    <a:pt x="316" y="51"/>
                  </a:cubicBezTo>
                  <a:cubicBezTo>
                    <a:pt x="326" y="42"/>
                    <a:pt x="335" y="23"/>
                    <a:pt x="326" y="14"/>
                  </a:cubicBezTo>
                  <a:cubicBezTo>
                    <a:pt x="319" y="7"/>
                    <a:pt x="308" y="0"/>
                    <a:pt x="299" y="0"/>
                  </a:cubicBezTo>
                  <a:close/>
                </a:path>
              </a:pathLst>
            </a:custGeom>
            <a:solidFill>
              <a:srgbClr val="BA3E2C"/>
            </a:solidFill>
            <a:ln>
              <a:noFill/>
            </a:ln>
          </p:spPr>
          <p:txBody>
            <a:bodyPr spcFirstLastPara="1" wrap="square" lIns="91425" tIns="91425" rIns="91425" bIns="91425" anchor="ctr" anchorCtr="0">
              <a:noAutofit/>
            </a:bodyPr>
            <a:lstStyle/>
            <a:p>
              <a:endParaRPr/>
            </a:p>
          </p:txBody>
        </p:sp>
        <p:sp>
          <p:nvSpPr>
            <p:cNvPr id="2985" name="Google Shape;2985;p70"/>
            <p:cNvSpPr/>
            <p:nvPr/>
          </p:nvSpPr>
          <p:spPr>
            <a:xfrm>
              <a:off x="5999659" y="2975984"/>
              <a:ext cx="13213" cy="21749"/>
            </a:xfrm>
            <a:custGeom>
              <a:avLst/>
              <a:gdLst/>
              <a:ahLst/>
              <a:cxnLst/>
              <a:rect l="l" t="t" r="r" b="b"/>
              <a:pathLst>
                <a:path w="373" h="614" extrusionOk="0">
                  <a:moveTo>
                    <a:pt x="161" y="52"/>
                  </a:moveTo>
                  <a:cubicBezTo>
                    <a:pt x="166" y="52"/>
                    <a:pt x="172" y="53"/>
                    <a:pt x="177" y="56"/>
                  </a:cubicBezTo>
                  <a:cubicBezTo>
                    <a:pt x="182" y="54"/>
                    <a:pt x="187" y="54"/>
                    <a:pt x="191" y="54"/>
                  </a:cubicBezTo>
                  <a:cubicBezTo>
                    <a:pt x="212" y="54"/>
                    <a:pt x="227" y="69"/>
                    <a:pt x="242" y="84"/>
                  </a:cubicBezTo>
                  <a:cubicBezTo>
                    <a:pt x="289" y="168"/>
                    <a:pt x="233" y="381"/>
                    <a:pt x="196" y="521"/>
                  </a:cubicBezTo>
                  <a:cubicBezTo>
                    <a:pt x="140" y="381"/>
                    <a:pt x="75" y="158"/>
                    <a:pt x="121" y="84"/>
                  </a:cubicBezTo>
                  <a:lnTo>
                    <a:pt x="121" y="75"/>
                  </a:lnTo>
                  <a:cubicBezTo>
                    <a:pt x="128" y="61"/>
                    <a:pt x="145" y="52"/>
                    <a:pt x="161" y="52"/>
                  </a:cubicBezTo>
                  <a:close/>
                  <a:moveTo>
                    <a:pt x="177" y="0"/>
                  </a:moveTo>
                  <a:cubicBezTo>
                    <a:pt x="140" y="0"/>
                    <a:pt x="103" y="19"/>
                    <a:pt x="84" y="47"/>
                  </a:cubicBezTo>
                  <a:cubicBezTo>
                    <a:pt x="0" y="186"/>
                    <a:pt x="158" y="558"/>
                    <a:pt x="177" y="595"/>
                  </a:cubicBezTo>
                  <a:cubicBezTo>
                    <a:pt x="177" y="605"/>
                    <a:pt x="186" y="614"/>
                    <a:pt x="196" y="614"/>
                  </a:cubicBezTo>
                  <a:cubicBezTo>
                    <a:pt x="205" y="614"/>
                    <a:pt x="214" y="605"/>
                    <a:pt x="223" y="595"/>
                  </a:cubicBezTo>
                  <a:cubicBezTo>
                    <a:pt x="233" y="558"/>
                    <a:pt x="372" y="186"/>
                    <a:pt x="279" y="56"/>
                  </a:cubicBezTo>
                  <a:cubicBezTo>
                    <a:pt x="261" y="19"/>
                    <a:pt x="223" y="0"/>
                    <a:pt x="177" y="0"/>
                  </a:cubicBezTo>
                  <a:close/>
                </a:path>
              </a:pathLst>
            </a:custGeom>
            <a:solidFill>
              <a:srgbClr val="BA3E2C"/>
            </a:solidFill>
            <a:ln>
              <a:noFill/>
            </a:ln>
          </p:spPr>
          <p:txBody>
            <a:bodyPr spcFirstLastPara="1" wrap="square" lIns="91425" tIns="91425" rIns="91425" bIns="91425" anchor="ctr" anchorCtr="0">
              <a:noAutofit/>
            </a:bodyPr>
            <a:lstStyle/>
            <a:p>
              <a:endParaRPr/>
            </a:p>
          </p:txBody>
        </p:sp>
        <p:sp>
          <p:nvSpPr>
            <p:cNvPr id="2986" name="Google Shape;2986;p70"/>
            <p:cNvSpPr/>
            <p:nvPr/>
          </p:nvSpPr>
          <p:spPr>
            <a:xfrm>
              <a:off x="5987793" y="2985477"/>
              <a:ext cx="19801" cy="12256"/>
            </a:xfrm>
            <a:custGeom>
              <a:avLst/>
              <a:gdLst/>
              <a:ahLst/>
              <a:cxnLst/>
              <a:rect l="l" t="t" r="r" b="b"/>
              <a:pathLst>
                <a:path w="559" h="346" extrusionOk="0">
                  <a:moveTo>
                    <a:pt x="131" y="57"/>
                  </a:moveTo>
                  <a:cubicBezTo>
                    <a:pt x="233" y="57"/>
                    <a:pt x="385" y="200"/>
                    <a:pt x="475" y="290"/>
                  </a:cubicBezTo>
                  <a:cubicBezTo>
                    <a:pt x="335" y="281"/>
                    <a:pt x="112" y="244"/>
                    <a:pt x="66" y="160"/>
                  </a:cubicBezTo>
                  <a:cubicBezTo>
                    <a:pt x="56" y="141"/>
                    <a:pt x="56" y="113"/>
                    <a:pt x="66" y="95"/>
                  </a:cubicBezTo>
                  <a:cubicBezTo>
                    <a:pt x="75" y="76"/>
                    <a:pt x="94" y="58"/>
                    <a:pt x="121" y="58"/>
                  </a:cubicBezTo>
                  <a:cubicBezTo>
                    <a:pt x="124" y="57"/>
                    <a:pt x="128" y="57"/>
                    <a:pt x="131" y="57"/>
                  </a:cubicBezTo>
                  <a:close/>
                  <a:moveTo>
                    <a:pt x="127" y="1"/>
                  </a:moveTo>
                  <a:cubicBezTo>
                    <a:pt x="122" y="1"/>
                    <a:pt x="117" y="1"/>
                    <a:pt x="112" y="2"/>
                  </a:cubicBezTo>
                  <a:cubicBezTo>
                    <a:pt x="75" y="2"/>
                    <a:pt x="38" y="30"/>
                    <a:pt x="19" y="67"/>
                  </a:cubicBezTo>
                  <a:cubicBezTo>
                    <a:pt x="1" y="104"/>
                    <a:pt x="1" y="151"/>
                    <a:pt x="19" y="188"/>
                  </a:cubicBezTo>
                  <a:cubicBezTo>
                    <a:pt x="103" y="327"/>
                    <a:pt x="484" y="346"/>
                    <a:pt x="531" y="346"/>
                  </a:cubicBezTo>
                  <a:cubicBezTo>
                    <a:pt x="540" y="346"/>
                    <a:pt x="549" y="337"/>
                    <a:pt x="549" y="327"/>
                  </a:cubicBezTo>
                  <a:cubicBezTo>
                    <a:pt x="558" y="318"/>
                    <a:pt x="558" y="309"/>
                    <a:pt x="549" y="299"/>
                  </a:cubicBezTo>
                  <a:cubicBezTo>
                    <a:pt x="522" y="272"/>
                    <a:pt x="286" y="1"/>
                    <a:pt x="127" y="1"/>
                  </a:cubicBezTo>
                  <a:close/>
                </a:path>
              </a:pathLst>
            </a:custGeom>
            <a:solidFill>
              <a:srgbClr val="BA3E2C"/>
            </a:solidFill>
            <a:ln>
              <a:noFill/>
            </a:ln>
          </p:spPr>
          <p:txBody>
            <a:bodyPr spcFirstLastPara="1" wrap="square" lIns="91425" tIns="91425" rIns="91425" bIns="91425" anchor="ctr" anchorCtr="0">
              <a:noAutofit/>
            </a:bodyPr>
            <a:lstStyle/>
            <a:p>
              <a:endParaRPr/>
            </a:p>
          </p:txBody>
        </p:sp>
        <p:sp>
          <p:nvSpPr>
            <p:cNvPr id="2987" name="Google Shape;2987;p70"/>
            <p:cNvSpPr/>
            <p:nvPr/>
          </p:nvSpPr>
          <p:spPr>
            <a:xfrm>
              <a:off x="5660025" y="2512350"/>
              <a:ext cx="282672" cy="86527"/>
            </a:xfrm>
            <a:custGeom>
              <a:avLst/>
              <a:gdLst/>
              <a:ahLst/>
              <a:cxnLst/>
              <a:rect l="l" t="t" r="r" b="b"/>
              <a:pathLst>
                <a:path w="7980" h="2237" extrusionOk="0">
                  <a:moveTo>
                    <a:pt x="4531" y="0"/>
                  </a:moveTo>
                  <a:cubicBezTo>
                    <a:pt x="2867" y="0"/>
                    <a:pt x="1010" y="70"/>
                    <a:pt x="233" y="349"/>
                  </a:cubicBezTo>
                  <a:lnTo>
                    <a:pt x="1" y="2237"/>
                  </a:lnTo>
                  <a:cubicBezTo>
                    <a:pt x="2495" y="1807"/>
                    <a:pt x="5014" y="1584"/>
                    <a:pt x="7534" y="1584"/>
                  </a:cubicBezTo>
                  <a:cubicBezTo>
                    <a:pt x="7682" y="1584"/>
                    <a:pt x="7831" y="1584"/>
                    <a:pt x="7980" y="1586"/>
                  </a:cubicBezTo>
                  <a:lnTo>
                    <a:pt x="7663" y="70"/>
                  </a:lnTo>
                  <a:cubicBezTo>
                    <a:pt x="7663" y="70"/>
                    <a:pt x="6194" y="0"/>
                    <a:pt x="45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88" name="Google Shape;2988;p70"/>
            <p:cNvSpPr/>
            <p:nvPr/>
          </p:nvSpPr>
          <p:spPr>
            <a:xfrm>
              <a:off x="5637328" y="2568419"/>
              <a:ext cx="348876" cy="232797"/>
            </a:xfrm>
            <a:custGeom>
              <a:avLst/>
              <a:gdLst/>
              <a:ahLst/>
              <a:cxnLst/>
              <a:rect l="l" t="t" r="r" b="b"/>
              <a:pathLst>
                <a:path w="9849" h="6572" extrusionOk="0">
                  <a:moveTo>
                    <a:pt x="8173" y="1"/>
                  </a:moveTo>
                  <a:cubicBezTo>
                    <a:pt x="5645" y="1"/>
                    <a:pt x="3127" y="224"/>
                    <a:pt x="642" y="654"/>
                  </a:cubicBezTo>
                  <a:lnTo>
                    <a:pt x="0" y="5722"/>
                  </a:lnTo>
                  <a:cubicBezTo>
                    <a:pt x="0" y="5722"/>
                    <a:pt x="986" y="6560"/>
                    <a:pt x="3878" y="6560"/>
                  </a:cubicBezTo>
                  <a:cubicBezTo>
                    <a:pt x="4062" y="6560"/>
                    <a:pt x="4254" y="6557"/>
                    <a:pt x="4454" y="6550"/>
                  </a:cubicBezTo>
                  <a:lnTo>
                    <a:pt x="4650" y="2737"/>
                  </a:lnTo>
                  <a:lnTo>
                    <a:pt x="4882" y="2700"/>
                  </a:lnTo>
                  <a:lnTo>
                    <a:pt x="5756" y="6512"/>
                  </a:lnTo>
                  <a:cubicBezTo>
                    <a:pt x="5756" y="6512"/>
                    <a:pt x="6161" y="6571"/>
                    <a:pt x="6748" y="6571"/>
                  </a:cubicBezTo>
                  <a:cubicBezTo>
                    <a:pt x="7621" y="6571"/>
                    <a:pt x="8897" y="6441"/>
                    <a:pt x="9848" y="5796"/>
                  </a:cubicBezTo>
                  <a:lnTo>
                    <a:pt x="8621" y="3"/>
                  </a:lnTo>
                  <a:cubicBezTo>
                    <a:pt x="8471" y="1"/>
                    <a:pt x="8322" y="1"/>
                    <a:pt x="81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89" name="Google Shape;2989;p70"/>
            <p:cNvSpPr/>
            <p:nvPr/>
          </p:nvSpPr>
          <p:spPr>
            <a:xfrm>
              <a:off x="5830342" y="2693210"/>
              <a:ext cx="26390" cy="107897"/>
            </a:xfrm>
            <a:custGeom>
              <a:avLst/>
              <a:gdLst/>
              <a:ahLst/>
              <a:cxnLst/>
              <a:rect l="l" t="t" r="r" b="b"/>
              <a:pathLst>
                <a:path w="745" h="3046" extrusionOk="0">
                  <a:moveTo>
                    <a:pt x="42" y="1"/>
                  </a:moveTo>
                  <a:cubicBezTo>
                    <a:pt x="38" y="1"/>
                    <a:pt x="33" y="2"/>
                    <a:pt x="28" y="4"/>
                  </a:cubicBezTo>
                  <a:cubicBezTo>
                    <a:pt x="10" y="4"/>
                    <a:pt x="0" y="23"/>
                    <a:pt x="0" y="42"/>
                  </a:cubicBezTo>
                  <a:lnTo>
                    <a:pt x="679" y="3017"/>
                  </a:lnTo>
                  <a:cubicBezTo>
                    <a:pt x="679" y="3036"/>
                    <a:pt x="698" y="3045"/>
                    <a:pt x="707" y="3045"/>
                  </a:cubicBezTo>
                  <a:lnTo>
                    <a:pt x="717" y="3045"/>
                  </a:lnTo>
                  <a:cubicBezTo>
                    <a:pt x="735" y="3036"/>
                    <a:pt x="744" y="3017"/>
                    <a:pt x="744" y="3008"/>
                  </a:cubicBezTo>
                  <a:lnTo>
                    <a:pt x="66" y="23"/>
                  </a:lnTo>
                  <a:cubicBezTo>
                    <a:pt x="59" y="9"/>
                    <a:pt x="52" y="1"/>
                    <a:pt x="42" y="1"/>
                  </a:cubicBezTo>
                  <a:close/>
                </a:path>
              </a:pathLst>
            </a:custGeom>
            <a:solidFill>
              <a:srgbClr val="4E7673"/>
            </a:solidFill>
            <a:ln>
              <a:noFill/>
            </a:ln>
          </p:spPr>
          <p:txBody>
            <a:bodyPr spcFirstLastPara="1" wrap="square" lIns="91425" tIns="91425" rIns="91425" bIns="91425" anchor="ctr" anchorCtr="0">
              <a:noAutofit/>
            </a:bodyPr>
            <a:lstStyle/>
            <a:p>
              <a:endParaRPr/>
            </a:p>
          </p:txBody>
        </p:sp>
        <p:sp>
          <p:nvSpPr>
            <p:cNvPr id="2990" name="Google Shape;2990;p70"/>
            <p:cNvSpPr/>
            <p:nvPr/>
          </p:nvSpPr>
          <p:spPr>
            <a:xfrm>
              <a:off x="5878091" y="1940742"/>
              <a:ext cx="237543" cy="474980"/>
            </a:xfrm>
            <a:custGeom>
              <a:avLst/>
              <a:gdLst/>
              <a:ahLst/>
              <a:cxnLst/>
              <a:rect l="l" t="t" r="r" b="b"/>
              <a:pathLst>
                <a:path w="6706" h="13409" extrusionOk="0">
                  <a:moveTo>
                    <a:pt x="5495" y="1"/>
                  </a:moveTo>
                  <a:cubicBezTo>
                    <a:pt x="5188" y="1"/>
                    <a:pt x="5162" y="1366"/>
                    <a:pt x="5162" y="1366"/>
                  </a:cubicBezTo>
                  <a:cubicBezTo>
                    <a:pt x="5162" y="1366"/>
                    <a:pt x="5041" y="185"/>
                    <a:pt x="4781" y="175"/>
                  </a:cubicBezTo>
                  <a:cubicBezTo>
                    <a:pt x="4780" y="175"/>
                    <a:pt x="4779" y="175"/>
                    <a:pt x="4778" y="175"/>
                  </a:cubicBezTo>
                  <a:cubicBezTo>
                    <a:pt x="4531" y="175"/>
                    <a:pt x="4706" y="1700"/>
                    <a:pt x="4706" y="1700"/>
                  </a:cubicBezTo>
                  <a:cubicBezTo>
                    <a:pt x="4706" y="1700"/>
                    <a:pt x="4509" y="1262"/>
                    <a:pt x="4341" y="1262"/>
                  </a:cubicBezTo>
                  <a:cubicBezTo>
                    <a:pt x="4306" y="1262"/>
                    <a:pt x="4272" y="1282"/>
                    <a:pt x="4241" y="1328"/>
                  </a:cubicBezTo>
                  <a:cubicBezTo>
                    <a:pt x="4055" y="1589"/>
                    <a:pt x="4595" y="2649"/>
                    <a:pt x="4595" y="2649"/>
                  </a:cubicBezTo>
                  <a:cubicBezTo>
                    <a:pt x="4595" y="2649"/>
                    <a:pt x="4046" y="4881"/>
                    <a:pt x="3302" y="6322"/>
                  </a:cubicBezTo>
                  <a:cubicBezTo>
                    <a:pt x="2419" y="8033"/>
                    <a:pt x="1210" y="8963"/>
                    <a:pt x="159" y="9465"/>
                  </a:cubicBezTo>
                  <a:lnTo>
                    <a:pt x="1" y="13408"/>
                  </a:lnTo>
                  <a:cubicBezTo>
                    <a:pt x="6399" y="11176"/>
                    <a:pt x="6203" y="2714"/>
                    <a:pt x="6203" y="2714"/>
                  </a:cubicBezTo>
                  <a:cubicBezTo>
                    <a:pt x="6399" y="2230"/>
                    <a:pt x="6706" y="612"/>
                    <a:pt x="6492" y="529"/>
                  </a:cubicBezTo>
                  <a:cubicBezTo>
                    <a:pt x="6484" y="526"/>
                    <a:pt x="6475" y="524"/>
                    <a:pt x="6467" y="524"/>
                  </a:cubicBezTo>
                  <a:cubicBezTo>
                    <a:pt x="6255" y="524"/>
                    <a:pt x="5971" y="1403"/>
                    <a:pt x="5971" y="1403"/>
                  </a:cubicBezTo>
                  <a:cubicBezTo>
                    <a:pt x="5971" y="1403"/>
                    <a:pt x="6250" y="222"/>
                    <a:pt x="6036" y="157"/>
                  </a:cubicBezTo>
                  <a:cubicBezTo>
                    <a:pt x="6031" y="155"/>
                    <a:pt x="6025" y="154"/>
                    <a:pt x="6020" y="154"/>
                  </a:cubicBezTo>
                  <a:cubicBezTo>
                    <a:pt x="5810" y="154"/>
                    <a:pt x="5571" y="1328"/>
                    <a:pt x="5571" y="1328"/>
                  </a:cubicBezTo>
                  <a:cubicBezTo>
                    <a:pt x="5571" y="1328"/>
                    <a:pt x="5729" y="82"/>
                    <a:pt x="5534" y="8"/>
                  </a:cubicBezTo>
                  <a:cubicBezTo>
                    <a:pt x="5520" y="3"/>
                    <a:pt x="5507" y="1"/>
                    <a:pt x="5495" y="1"/>
                  </a:cubicBezTo>
                  <a:close/>
                </a:path>
              </a:pathLst>
            </a:custGeom>
            <a:solidFill>
              <a:srgbClr val="FFD5BF"/>
            </a:solidFill>
            <a:ln>
              <a:noFill/>
            </a:ln>
          </p:spPr>
          <p:txBody>
            <a:bodyPr spcFirstLastPara="1" wrap="square" lIns="91425" tIns="91425" rIns="91425" bIns="91425" anchor="ctr" anchorCtr="0">
              <a:noAutofit/>
            </a:bodyPr>
            <a:lstStyle/>
            <a:p>
              <a:endParaRPr/>
            </a:p>
          </p:txBody>
        </p:sp>
        <p:sp>
          <p:nvSpPr>
            <p:cNvPr id="2991" name="Google Shape;2991;p70"/>
            <p:cNvSpPr/>
            <p:nvPr/>
          </p:nvSpPr>
          <p:spPr>
            <a:xfrm>
              <a:off x="5493054" y="1940742"/>
              <a:ext cx="237508" cy="474980"/>
            </a:xfrm>
            <a:custGeom>
              <a:avLst/>
              <a:gdLst/>
              <a:ahLst/>
              <a:cxnLst/>
              <a:rect l="l" t="t" r="r" b="b"/>
              <a:pathLst>
                <a:path w="6705" h="13409" extrusionOk="0">
                  <a:moveTo>
                    <a:pt x="1211" y="1"/>
                  </a:moveTo>
                  <a:cubicBezTo>
                    <a:pt x="1198" y="1"/>
                    <a:pt x="1185" y="3"/>
                    <a:pt x="1172" y="8"/>
                  </a:cubicBezTo>
                  <a:cubicBezTo>
                    <a:pt x="976" y="82"/>
                    <a:pt x="1135" y="1328"/>
                    <a:pt x="1135" y="1328"/>
                  </a:cubicBezTo>
                  <a:cubicBezTo>
                    <a:pt x="1135" y="1328"/>
                    <a:pt x="896" y="154"/>
                    <a:pt x="686" y="154"/>
                  </a:cubicBezTo>
                  <a:cubicBezTo>
                    <a:pt x="681" y="154"/>
                    <a:pt x="675" y="155"/>
                    <a:pt x="670" y="157"/>
                  </a:cubicBezTo>
                  <a:cubicBezTo>
                    <a:pt x="456" y="222"/>
                    <a:pt x="744" y="1403"/>
                    <a:pt x="744" y="1403"/>
                  </a:cubicBezTo>
                  <a:cubicBezTo>
                    <a:pt x="744" y="1403"/>
                    <a:pt x="451" y="524"/>
                    <a:pt x="239" y="524"/>
                  </a:cubicBezTo>
                  <a:cubicBezTo>
                    <a:pt x="230" y="524"/>
                    <a:pt x="222" y="526"/>
                    <a:pt x="214" y="529"/>
                  </a:cubicBezTo>
                  <a:cubicBezTo>
                    <a:pt x="0" y="612"/>
                    <a:pt x="307" y="2230"/>
                    <a:pt x="511" y="2714"/>
                  </a:cubicBezTo>
                  <a:cubicBezTo>
                    <a:pt x="511" y="2714"/>
                    <a:pt x="316" y="11176"/>
                    <a:pt x="6705" y="13408"/>
                  </a:cubicBezTo>
                  <a:lnTo>
                    <a:pt x="5673" y="9140"/>
                  </a:lnTo>
                  <a:cubicBezTo>
                    <a:pt x="4622" y="8647"/>
                    <a:pt x="4296" y="8033"/>
                    <a:pt x="3413" y="6322"/>
                  </a:cubicBezTo>
                  <a:cubicBezTo>
                    <a:pt x="2669" y="4881"/>
                    <a:pt x="2120" y="2649"/>
                    <a:pt x="2120" y="2649"/>
                  </a:cubicBezTo>
                  <a:cubicBezTo>
                    <a:pt x="2120" y="2649"/>
                    <a:pt x="2650" y="1589"/>
                    <a:pt x="2474" y="1328"/>
                  </a:cubicBezTo>
                  <a:cubicBezTo>
                    <a:pt x="2441" y="1282"/>
                    <a:pt x="2406" y="1262"/>
                    <a:pt x="2370" y="1262"/>
                  </a:cubicBezTo>
                  <a:cubicBezTo>
                    <a:pt x="2199" y="1262"/>
                    <a:pt x="2009" y="1700"/>
                    <a:pt x="2009" y="1700"/>
                  </a:cubicBezTo>
                  <a:cubicBezTo>
                    <a:pt x="2009" y="1700"/>
                    <a:pt x="2184" y="175"/>
                    <a:pt x="1927" y="175"/>
                  </a:cubicBezTo>
                  <a:cubicBezTo>
                    <a:pt x="1927" y="175"/>
                    <a:pt x="1926" y="175"/>
                    <a:pt x="1925" y="175"/>
                  </a:cubicBezTo>
                  <a:cubicBezTo>
                    <a:pt x="1665" y="185"/>
                    <a:pt x="1553" y="1366"/>
                    <a:pt x="1553" y="1366"/>
                  </a:cubicBezTo>
                  <a:cubicBezTo>
                    <a:pt x="1553" y="1366"/>
                    <a:pt x="1519" y="1"/>
                    <a:pt x="1211" y="1"/>
                  </a:cubicBezTo>
                  <a:close/>
                </a:path>
              </a:pathLst>
            </a:custGeom>
            <a:solidFill>
              <a:srgbClr val="FFD5BF"/>
            </a:solidFill>
            <a:ln>
              <a:noFill/>
            </a:ln>
          </p:spPr>
          <p:txBody>
            <a:bodyPr spcFirstLastPara="1" wrap="square" lIns="91425" tIns="91425" rIns="91425" bIns="91425" anchor="ctr" anchorCtr="0">
              <a:noAutofit/>
            </a:bodyPr>
            <a:lstStyle/>
            <a:p>
              <a:endParaRPr/>
            </a:p>
          </p:txBody>
        </p:sp>
        <p:sp>
          <p:nvSpPr>
            <p:cNvPr id="2992" name="Google Shape;2992;p70"/>
            <p:cNvSpPr/>
            <p:nvPr/>
          </p:nvSpPr>
          <p:spPr>
            <a:xfrm>
              <a:off x="5511474" y="1985125"/>
              <a:ext cx="44172" cy="21466"/>
            </a:xfrm>
            <a:custGeom>
              <a:avLst/>
              <a:gdLst/>
              <a:ahLst/>
              <a:cxnLst/>
              <a:rect l="l" t="t" r="r" b="b"/>
              <a:pathLst>
                <a:path w="1247" h="606" fill="none" extrusionOk="0">
                  <a:moveTo>
                    <a:pt x="1" y="605"/>
                  </a:moveTo>
                  <a:cubicBezTo>
                    <a:pt x="1" y="605"/>
                    <a:pt x="689" y="1"/>
                    <a:pt x="1247" y="382"/>
                  </a:cubicBezTo>
                </a:path>
              </a:pathLst>
            </a:custGeom>
            <a:noFill/>
            <a:ln w="1400" cap="rnd" cmpd="sng">
              <a:solidFill>
                <a:srgbClr val="634927"/>
              </a:solidFill>
              <a:prstDash val="solid"/>
              <a:miter lim="9299"/>
              <a:headEnd type="none" w="sm" len="sm"/>
              <a:tailEnd type="none" w="sm" len="sm"/>
            </a:ln>
          </p:spPr>
          <p:txBody>
            <a:bodyPr spcFirstLastPara="1" wrap="square" lIns="91425" tIns="91425" rIns="91425" bIns="91425" anchor="ctr" anchorCtr="0">
              <a:noAutofit/>
            </a:bodyPr>
            <a:lstStyle/>
            <a:p>
              <a:endParaRPr/>
            </a:p>
          </p:txBody>
        </p:sp>
        <p:sp>
          <p:nvSpPr>
            <p:cNvPr id="2993" name="Google Shape;2993;p70"/>
            <p:cNvSpPr/>
            <p:nvPr/>
          </p:nvSpPr>
          <p:spPr>
            <a:xfrm>
              <a:off x="5579342" y="2237861"/>
              <a:ext cx="445048" cy="364923"/>
            </a:xfrm>
            <a:custGeom>
              <a:avLst/>
              <a:gdLst/>
              <a:ahLst/>
              <a:cxnLst/>
              <a:rect l="l" t="t" r="r" b="b"/>
              <a:pathLst>
                <a:path w="12564" h="10302" extrusionOk="0">
                  <a:moveTo>
                    <a:pt x="2207" y="0"/>
                  </a:moveTo>
                  <a:cubicBezTo>
                    <a:pt x="1143" y="0"/>
                    <a:pt x="0" y="2082"/>
                    <a:pt x="0" y="2082"/>
                  </a:cubicBezTo>
                  <a:cubicBezTo>
                    <a:pt x="577" y="3160"/>
                    <a:pt x="1451" y="4034"/>
                    <a:pt x="2530" y="4602"/>
                  </a:cubicBezTo>
                  <a:lnTo>
                    <a:pt x="2204" y="9279"/>
                  </a:lnTo>
                  <a:cubicBezTo>
                    <a:pt x="2204" y="9279"/>
                    <a:pt x="3922" y="10301"/>
                    <a:pt x="6484" y="10301"/>
                  </a:cubicBezTo>
                  <a:cubicBezTo>
                    <a:pt x="7785" y="10301"/>
                    <a:pt x="9304" y="10038"/>
                    <a:pt x="10927" y="9242"/>
                  </a:cubicBezTo>
                  <a:lnTo>
                    <a:pt x="9858" y="4378"/>
                  </a:lnTo>
                  <a:cubicBezTo>
                    <a:pt x="11680" y="3421"/>
                    <a:pt x="12564" y="2082"/>
                    <a:pt x="12564" y="2082"/>
                  </a:cubicBezTo>
                  <a:cubicBezTo>
                    <a:pt x="12564" y="2082"/>
                    <a:pt x="11429" y="0"/>
                    <a:pt x="10366" y="0"/>
                  </a:cubicBezTo>
                  <a:cubicBezTo>
                    <a:pt x="10270" y="0"/>
                    <a:pt x="10175" y="17"/>
                    <a:pt x="10081" y="54"/>
                  </a:cubicBezTo>
                  <a:cubicBezTo>
                    <a:pt x="8666" y="602"/>
                    <a:pt x="8166" y="652"/>
                    <a:pt x="8031" y="652"/>
                  </a:cubicBezTo>
                  <a:cubicBezTo>
                    <a:pt x="8001" y="652"/>
                    <a:pt x="7989" y="649"/>
                    <a:pt x="7989" y="649"/>
                  </a:cubicBezTo>
                  <a:lnTo>
                    <a:pt x="6501" y="556"/>
                  </a:lnTo>
                  <a:lnTo>
                    <a:pt x="6324" y="547"/>
                  </a:lnTo>
                  <a:lnTo>
                    <a:pt x="6240" y="547"/>
                  </a:lnTo>
                  <a:lnTo>
                    <a:pt x="6073" y="556"/>
                  </a:lnTo>
                  <a:lnTo>
                    <a:pt x="4585" y="649"/>
                  </a:lnTo>
                  <a:cubicBezTo>
                    <a:pt x="4585" y="649"/>
                    <a:pt x="4573" y="652"/>
                    <a:pt x="4542" y="652"/>
                  </a:cubicBezTo>
                  <a:cubicBezTo>
                    <a:pt x="4405" y="652"/>
                    <a:pt x="3900" y="602"/>
                    <a:pt x="2493" y="54"/>
                  </a:cubicBezTo>
                  <a:cubicBezTo>
                    <a:pt x="2399" y="17"/>
                    <a:pt x="2303" y="0"/>
                    <a:pt x="22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94" name="Google Shape;2994;p70"/>
            <p:cNvSpPr/>
            <p:nvPr/>
          </p:nvSpPr>
          <p:spPr>
            <a:xfrm>
              <a:off x="5939371" y="2229218"/>
              <a:ext cx="93586" cy="83066"/>
            </a:xfrm>
            <a:custGeom>
              <a:avLst/>
              <a:gdLst/>
              <a:ahLst/>
              <a:cxnLst/>
              <a:rect l="l" t="t" r="r" b="b"/>
              <a:pathLst>
                <a:path w="2642" h="2345" extrusionOk="0">
                  <a:moveTo>
                    <a:pt x="214" y="1"/>
                  </a:moveTo>
                  <a:lnTo>
                    <a:pt x="214" y="1"/>
                  </a:lnTo>
                  <a:cubicBezTo>
                    <a:pt x="214" y="1"/>
                    <a:pt x="214" y="1"/>
                    <a:pt x="214" y="1"/>
                  </a:cubicBezTo>
                  <a:lnTo>
                    <a:pt x="214" y="1"/>
                  </a:lnTo>
                  <a:cubicBezTo>
                    <a:pt x="214" y="1"/>
                    <a:pt x="214" y="1"/>
                    <a:pt x="214" y="1"/>
                  </a:cubicBezTo>
                  <a:close/>
                  <a:moveTo>
                    <a:pt x="214" y="1"/>
                  </a:moveTo>
                  <a:lnTo>
                    <a:pt x="214" y="1"/>
                  </a:lnTo>
                  <a:cubicBezTo>
                    <a:pt x="121" y="103"/>
                    <a:pt x="1" y="280"/>
                    <a:pt x="1" y="280"/>
                  </a:cubicBezTo>
                  <a:cubicBezTo>
                    <a:pt x="1014" y="661"/>
                    <a:pt x="1870" y="1396"/>
                    <a:pt x="2409" y="2344"/>
                  </a:cubicBezTo>
                  <a:lnTo>
                    <a:pt x="2642" y="2130"/>
                  </a:lnTo>
                  <a:cubicBezTo>
                    <a:pt x="1698" y="474"/>
                    <a:pt x="220" y="5"/>
                    <a:pt x="21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95" name="Google Shape;2995;p70"/>
            <p:cNvSpPr/>
            <p:nvPr/>
          </p:nvSpPr>
          <p:spPr>
            <a:xfrm>
              <a:off x="5809585" y="2257556"/>
              <a:ext cx="3330" cy="35"/>
            </a:xfrm>
            <a:custGeom>
              <a:avLst/>
              <a:gdLst/>
              <a:ahLst/>
              <a:cxnLst/>
              <a:rect l="l" t="t" r="r" b="b"/>
              <a:pathLst>
                <a:path w="94" h="1" extrusionOk="0">
                  <a:moveTo>
                    <a:pt x="94" y="0"/>
                  </a:moveTo>
                  <a:lnTo>
                    <a:pt x="1" y="0"/>
                  </a:lnTo>
                </a:path>
              </a:pathLst>
            </a:custGeom>
            <a:solidFill>
              <a:srgbClr val="EBB138"/>
            </a:solidFill>
            <a:ln>
              <a:noFill/>
            </a:ln>
          </p:spPr>
          <p:txBody>
            <a:bodyPr spcFirstLastPara="1" wrap="square" lIns="91425" tIns="91425" rIns="91425" bIns="91425" anchor="ctr" anchorCtr="0">
              <a:noAutofit/>
            </a:bodyPr>
            <a:lstStyle/>
            <a:p>
              <a:endParaRPr/>
            </a:p>
          </p:txBody>
        </p:sp>
        <p:sp>
          <p:nvSpPr>
            <p:cNvPr id="2996" name="Google Shape;2996;p70"/>
            <p:cNvSpPr/>
            <p:nvPr/>
          </p:nvSpPr>
          <p:spPr>
            <a:xfrm>
              <a:off x="5741716" y="2255891"/>
              <a:ext cx="124900" cy="61316"/>
            </a:xfrm>
            <a:custGeom>
              <a:avLst/>
              <a:gdLst/>
              <a:ahLst/>
              <a:cxnLst/>
              <a:rect l="l" t="t" r="r" b="b"/>
              <a:pathLst>
                <a:path w="3526" h="1731" extrusionOk="0">
                  <a:moveTo>
                    <a:pt x="1738" y="1"/>
                  </a:moveTo>
                  <a:cubicBezTo>
                    <a:pt x="1188" y="1"/>
                    <a:pt x="576" y="35"/>
                    <a:pt x="1" y="140"/>
                  </a:cubicBezTo>
                  <a:cubicBezTo>
                    <a:pt x="1" y="140"/>
                    <a:pt x="29" y="1712"/>
                    <a:pt x="1684" y="1731"/>
                  </a:cubicBezTo>
                  <a:cubicBezTo>
                    <a:pt x="1694" y="1731"/>
                    <a:pt x="1703" y="1731"/>
                    <a:pt x="1712" y="1731"/>
                  </a:cubicBezTo>
                  <a:cubicBezTo>
                    <a:pt x="3351" y="1731"/>
                    <a:pt x="3525" y="113"/>
                    <a:pt x="3525" y="113"/>
                  </a:cubicBezTo>
                  <a:cubicBezTo>
                    <a:pt x="3525" y="113"/>
                    <a:pt x="2734" y="1"/>
                    <a:pt x="173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97" name="Google Shape;2997;p70"/>
            <p:cNvSpPr/>
            <p:nvPr/>
          </p:nvSpPr>
          <p:spPr>
            <a:xfrm>
              <a:off x="5570770" y="2229218"/>
              <a:ext cx="93586" cy="83066"/>
            </a:xfrm>
            <a:custGeom>
              <a:avLst/>
              <a:gdLst/>
              <a:ahLst/>
              <a:cxnLst/>
              <a:rect l="l" t="t" r="r" b="b"/>
              <a:pathLst>
                <a:path w="2642" h="2345" extrusionOk="0">
                  <a:moveTo>
                    <a:pt x="2428" y="1"/>
                  </a:moveTo>
                  <a:cubicBezTo>
                    <a:pt x="2428" y="1"/>
                    <a:pt x="949" y="466"/>
                    <a:pt x="1" y="2130"/>
                  </a:cubicBezTo>
                  <a:lnTo>
                    <a:pt x="233" y="2344"/>
                  </a:lnTo>
                  <a:cubicBezTo>
                    <a:pt x="773" y="1396"/>
                    <a:pt x="1628" y="661"/>
                    <a:pt x="2642" y="280"/>
                  </a:cubicBezTo>
                  <a:cubicBezTo>
                    <a:pt x="2642" y="280"/>
                    <a:pt x="2521" y="103"/>
                    <a:pt x="242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98" name="Google Shape;2998;p70"/>
            <p:cNvSpPr/>
            <p:nvPr/>
          </p:nvSpPr>
          <p:spPr>
            <a:xfrm>
              <a:off x="5758861" y="2202864"/>
              <a:ext cx="87671" cy="42117"/>
            </a:xfrm>
            <a:custGeom>
              <a:avLst/>
              <a:gdLst/>
              <a:ahLst/>
              <a:cxnLst/>
              <a:rect l="l" t="t" r="r" b="b"/>
              <a:pathLst>
                <a:path w="2475" h="1189" extrusionOk="0">
                  <a:moveTo>
                    <a:pt x="2474" y="1"/>
                  </a:moveTo>
                  <a:lnTo>
                    <a:pt x="1" y="261"/>
                  </a:lnTo>
                  <a:lnTo>
                    <a:pt x="56" y="1014"/>
                  </a:lnTo>
                  <a:cubicBezTo>
                    <a:pt x="501" y="1129"/>
                    <a:pt x="954" y="1189"/>
                    <a:pt x="1406" y="1189"/>
                  </a:cubicBezTo>
                  <a:cubicBezTo>
                    <a:pt x="1758" y="1189"/>
                    <a:pt x="2110" y="1153"/>
                    <a:pt x="2456" y="1079"/>
                  </a:cubicBezTo>
                  <a:lnTo>
                    <a:pt x="2474" y="1"/>
                  </a:lnTo>
                  <a:close/>
                </a:path>
              </a:pathLst>
            </a:custGeom>
            <a:solidFill>
              <a:srgbClr val="FFC1A1"/>
            </a:solidFill>
            <a:ln>
              <a:noFill/>
            </a:ln>
          </p:spPr>
          <p:txBody>
            <a:bodyPr spcFirstLastPara="1" wrap="square" lIns="91425" tIns="91425" rIns="91425" bIns="91425" anchor="ctr" anchorCtr="0">
              <a:noAutofit/>
            </a:bodyPr>
            <a:lstStyle/>
            <a:p>
              <a:endParaRPr/>
            </a:p>
          </p:txBody>
        </p:sp>
        <p:sp>
          <p:nvSpPr>
            <p:cNvPr id="2999" name="Google Shape;2999;p70"/>
            <p:cNvSpPr/>
            <p:nvPr/>
          </p:nvSpPr>
          <p:spPr>
            <a:xfrm>
              <a:off x="5760844" y="2238782"/>
              <a:ext cx="85014" cy="62627"/>
            </a:xfrm>
            <a:custGeom>
              <a:avLst/>
              <a:gdLst/>
              <a:ahLst/>
              <a:cxnLst/>
              <a:rect l="l" t="t" r="r" b="b"/>
              <a:pathLst>
                <a:path w="2400" h="1768" extrusionOk="0">
                  <a:moveTo>
                    <a:pt x="0" y="0"/>
                  </a:moveTo>
                  <a:lnTo>
                    <a:pt x="103" y="1153"/>
                  </a:lnTo>
                  <a:cubicBezTo>
                    <a:pt x="103" y="1153"/>
                    <a:pt x="233" y="1767"/>
                    <a:pt x="1181" y="1767"/>
                  </a:cubicBezTo>
                  <a:cubicBezTo>
                    <a:pt x="2232" y="1767"/>
                    <a:pt x="2390" y="1153"/>
                    <a:pt x="2390" y="1153"/>
                  </a:cubicBezTo>
                  <a:lnTo>
                    <a:pt x="2400" y="65"/>
                  </a:lnTo>
                  <a:lnTo>
                    <a:pt x="2400" y="65"/>
                  </a:lnTo>
                  <a:cubicBezTo>
                    <a:pt x="2054" y="139"/>
                    <a:pt x="1702" y="175"/>
                    <a:pt x="1350" y="175"/>
                  </a:cubicBezTo>
                  <a:cubicBezTo>
                    <a:pt x="898" y="175"/>
                    <a:pt x="445" y="115"/>
                    <a:pt x="0" y="0"/>
                  </a:cubicBezTo>
                  <a:close/>
                </a:path>
              </a:pathLst>
            </a:custGeom>
            <a:solidFill>
              <a:srgbClr val="FFD5BF"/>
            </a:solidFill>
            <a:ln>
              <a:noFill/>
            </a:ln>
          </p:spPr>
          <p:txBody>
            <a:bodyPr spcFirstLastPara="1" wrap="square" lIns="91425" tIns="91425" rIns="91425" bIns="91425" anchor="ctr" anchorCtr="0">
              <a:noAutofit/>
            </a:bodyPr>
            <a:lstStyle/>
            <a:p>
              <a:endParaRPr/>
            </a:p>
          </p:txBody>
        </p:sp>
        <p:sp>
          <p:nvSpPr>
            <p:cNvPr id="3000" name="Google Shape;3000;p70"/>
            <p:cNvSpPr/>
            <p:nvPr/>
          </p:nvSpPr>
          <p:spPr>
            <a:xfrm>
              <a:off x="5626453" y="1897385"/>
              <a:ext cx="314268" cy="333680"/>
            </a:xfrm>
            <a:custGeom>
              <a:avLst/>
              <a:gdLst/>
              <a:ahLst/>
              <a:cxnLst/>
              <a:rect l="l" t="t" r="r" b="b"/>
              <a:pathLst>
                <a:path w="8872" h="9420" extrusionOk="0">
                  <a:moveTo>
                    <a:pt x="5172" y="0"/>
                  </a:moveTo>
                  <a:cubicBezTo>
                    <a:pt x="4646" y="0"/>
                    <a:pt x="4067" y="75"/>
                    <a:pt x="3441" y="228"/>
                  </a:cubicBezTo>
                  <a:cubicBezTo>
                    <a:pt x="884" y="860"/>
                    <a:pt x="0" y="3101"/>
                    <a:pt x="623" y="5909"/>
                  </a:cubicBezTo>
                  <a:cubicBezTo>
                    <a:pt x="1205" y="8539"/>
                    <a:pt x="3066" y="9419"/>
                    <a:pt x="4937" y="9419"/>
                  </a:cubicBezTo>
                  <a:cubicBezTo>
                    <a:pt x="5071" y="9419"/>
                    <a:pt x="5205" y="9415"/>
                    <a:pt x="5338" y="9406"/>
                  </a:cubicBezTo>
                  <a:cubicBezTo>
                    <a:pt x="7477" y="9266"/>
                    <a:pt x="8872" y="7546"/>
                    <a:pt x="8872" y="5807"/>
                  </a:cubicBezTo>
                  <a:cubicBezTo>
                    <a:pt x="8872" y="3566"/>
                    <a:pt x="8295" y="2022"/>
                    <a:pt x="8295" y="2022"/>
                  </a:cubicBezTo>
                  <a:cubicBezTo>
                    <a:pt x="7902" y="709"/>
                    <a:pt x="6793" y="0"/>
                    <a:pt x="5172" y="0"/>
                  </a:cubicBezTo>
                  <a:close/>
                </a:path>
              </a:pathLst>
            </a:custGeom>
            <a:solidFill>
              <a:srgbClr val="FFD5BF"/>
            </a:solidFill>
            <a:ln>
              <a:noFill/>
            </a:ln>
          </p:spPr>
          <p:txBody>
            <a:bodyPr spcFirstLastPara="1" wrap="square" lIns="91425" tIns="91425" rIns="91425" bIns="91425" anchor="ctr" anchorCtr="0">
              <a:noAutofit/>
            </a:bodyPr>
            <a:lstStyle/>
            <a:p>
              <a:endParaRPr/>
            </a:p>
          </p:txBody>
        </p:sp>
        <p:sp>
          <p:nvSpPr>
            <p:cNvPr id="3001" name="Google Shape;3001;p70"/>
            <p:cNvSpPr/>
            <p:nvPr/>
          </p:nvSpPr>
          <p:spPr>
            <a:xfrm>
              <a:off x="5764457" y="2125928"/>
              <a:ext cx="75485" cy="24937"/>
            </a:xfrm>
            <a:custGeom>
              <a:avLst/>
              <a:gdLst/>
              <a:ahLst/>
              <a:cxnLst/>
              <a:rect l="l" t="t" r="r" b="b"/>
              <a:pathLst>
                <a:path w="2131" h="704" extrusionOk="0">
                  <a:moveTo>
                    <a:pt x="725" y="1"/>
                  </a:moveTo>
                  <a:cubicBezTo>
                    <a:pt x="484" y="1"/>
                    <a:pt x="242" y="18"/>
                    <a:pt x="1" y="53"/>
                  </a:cubicBezTo>
                  <a:cubicBezTo>
                    <a:pt x="10" y="164"/>
                    <a:pt x="29" y="266"/>
                    <a:pt x="56" y="369"/>
                  </a:cubicBezTo>
                  <a:cubicBezTo>
                    <a:pt x="161" y="360"/>
                    <a:pt x="265" y="355"/>
                    <a:pt x="369" y="355"/>
                  </a:cubicBezTo>
                  <a:cubicBezTo>
                    <a:pt x="917" y="355"/>
                    <a:pt x="1461" y="477"/>
                    <a:pt x="1953" y="703"/>
                  </a:cubicBezTo>
                  <a:cubicBezTo>
                    <a:pt x="2046" y="555"/>
                    <a:pt x="2102" y="387"/>
                    <a:pt x="2130" y="211"/>
                  </a:cubicBezTo>
                  <a:cubicBezTo>
                    <a:pt x="1674" y="69"/>
                    <a:pt x="1201" y="1"/>
                    <a:pt x="725" y="1"/>
                  </a:cubicBezTo>
                  <a:close/>
                </a:path>
              </a:pathLst>
            </a:custGeom>
            <a:solidFill>
              <a:srgbClr val="040602"/>
            </a:solidFill>
            <a:ln>
              <a:noFill/>
            </a:ln>
          </p:spPr>
          <p:txBody>
            <a:bodyPr spcFirstLastPara="1" wrap="square" lIns="91425" tIns="91425" rIns="91425" bIns="91425" anchor="ctr" anchorCtr="0">
              <a:noAutofit/>
            </a:bodyPr>
            <a:lstStyle/>
            <a:p>
              <a:endParaRPr/>
            </a:p>
          </p:txBody>
        </p:sp>
        <p:sp>
          <p:nvSpPr>
            <p:cNvPr id="3002" name="Google Shape;3002;p70"/>
            <p:cNvSpPr/>
            <p:nvPr/>
          </p:nvSpPr>
          <p:spPr>
            <a:xfrm>
              <a:off x="5766441" y="2138502"/>
              <a:ext cx="67232" cy="27878"/>
            </a:xfrm>
            <a:custGeom>
              <a:avLst/>
              <a:gdLst/>
              <a:ahLst/>
              <a:cxnLst/>
              <a:rect l="l" t="t" r="r" b="b"/>
              <a:pathLst>
                <a:path w="1898" h="787" extrusionOk="0">
                  <a:moveTo>
                    <a:pt x="313" y="0"/>
                  </a:moveTo>
                  <a:cubicBezTo>
                    <a:pt x="209" y="0"/>
                    <a:pt x="105" y="5"/>
                    <a:pt x="0" y="14"/>
                  </a:cubicBezTo>
                  <a:cubicBezTo>
                    <a:pt x="131" y="441"/>
                    <a:pt x="503" y="739"/>
                    <a:pt x="940" y="776"/>
                  </a:cubicBezTo>
                  <a:cubicBezTo>
                    <a:pt x="999" y="784"/>
                    <a:pt x="1055" y="787"/>
                    <a:pt x="1109" y="787"/>
                  </a:cubicBezTo>
                  <a:cubicBezTo>
                    <a:pt x="1531" y="787"/>
                    <a:pt x="1765" y="571"/>
                    <a:pt x="1897" y="348"/>
                  </a:cubicBezTo>
                  <a:cubicBezTo>
                    <a:pt x="1405" y="122"/>
                    <a:pt x="861" y="0"/>
                    <a:pt x="31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03" name="Google Shape;3003;p70"/>
            <p:cNvSpPr/>
            <p:nvPr/>
          </p:nvSpPr>
          <p:spPr>
            <a:xfrm>
              <a:off x="5591846" y="1908047"/>
              <a:ext cx="78107" cy="228015"/>
            </a:xfrm>
            <a:custGeom>
              <a:avLst/>
              <a:gdLst/>
              <a:ahLst/>
              <a:cxnLst/>
              <a:rect l="l" t="t" r="r" b="b"/>
              <a:pathLst>
                <a:path w="2205" h="6437" extrusionOk="0">
                  <a:moveTo>
                    <a:pt x="2084" y="1"/>
                  </a:moveTo>
                  <a:cubicBezTo>
                    <a:pt x="1219" y="512"/>
                    <a:pt x="577" y="1349"/>
                    <a:pt x="308" y="2326"/>
                  </a:cubicBezTo>
                  <a:cubicBezTo>
                    <a:pt x="233" y="2540"/>
                    <a:pt x="224" y="2781"/>
                    <a:pt x="289" y="3005"/>
                  </a:cubicBezTo>
                  <a:cubicBezTo>
                    <a:pt x="336" y="3135"/>
                    <a:pt x="438" y="3237"/>
                    <a:pt x="568" y="3293"/>
                  </a:cubicBezTo>
                  <a:cubicBezTo>
                    <a:pt x="615" y="3311"/>
                    <a:pt x="652" y="3321"/>
                    <a:pt x="698" y="3321"/>
                  </a:cubicBezTo>
                  <a:cubicBezTo>
                    <a:pt x="159" y="3869"/>
                    <a:pt x="1" y="4688"/>
                    <a:pt x="298" y="5394"/>
                  </a:cubicBezTo>
                  <a:cubicBezTo>
                    <a:pt x="577" y="6018"/>
                    <a:pt x="1191" y="6417"/>
                    <a:pt x="1870" y="6436"/>
                  </a:cubicBezTo>
                  <a:cubicBezTo>
                    <a:pt x="1982" y="6436"/>
                    <a:pt x="2093" y="6417"/>
                    <a:pt x="2205" y="6390"/>
                  </a:cubicBezTo>
                  <a:lnTo>
                    <a:pt x="2186" y="6324"/>
                  </a:lnTo>
                  <a:cubicBezTo>
                    <a:pt x="2080" y="6349"/>
                    <a:pt x="1972" y="6361"/>
                    <a:pt x="1864" y="6361"/>
                  </a:cubicBezTo>
                  <a:cubicBezTo>
                    <a:pt x="1243" y="6361"/>
                    <a:pt x="623" y="5968"/>
                    <a:pt x="354" y="5367"/>
                  </a:cubicBezTo>
                  <a:cubicBezTo>
                    <a:pt x="47" y="4660"/>
                    <a:pt x="270" y="3739"/>
                    <a:pt x="847" y="3274"/>
                  </a:cubicBezTo>
                  <a:lnTo>
                    <a:pt x="810" y="3218"/>
                  </a:lnTo>
                  <a:cubicBezTo>
                    <a:pt x="777" y="3232"/>
                    <a:pt x="740" y="3239"/>
                    <a:pt x="703" y="3239"/>
                  </a:cubicBezTo>
                  <a:cubicBezTo>
                    <a:pt x="666" y="3239"/>
                    <a:pt x="629" y="3232"/>
                    <a:pt x="596" y="3218"/>
                  </a:cubicBezTo>
                  <a:cubicBezTo>
                    <a:pt x="484" y="3172"/>
                    <a:pt x="391" y="3088"/>
                    <a:pt x="354" y="2967"/>
                  </a:cubicBezTo>
                  <a:cubicBezTo>
                    <a:pt x="289" y="2763"/>
                    <a:pt x="298" y="2540"/>
                    <a:pt x="373" y="2335"/>
                  </a:cubicBezTo>
                  <a:cubicBezTo>
                    <a:pt x="642" y="1377"/>
                    <a:pt x="1266" y="568"/>
                    <a:pt x="2121" y="57"/>
                  </a:cubicBezTo>
                  <a:lnTo>
                    <a:pt x="2084" y="1"/>
                  </a:lnTo>
                  <a:close/>
                </a:path>
              </a:pathLst>
            </a:custGeom>
            <a:solidFill>
              <a:srgbClr val="795948"/>
            </a:solidFill>
            <a:ln>
              <a:noFill/>
            </a:ln>
          </p:spPr>
          <p:txBody>
            <a:bodyPr spcFirstLastPara="1" wrap="square" lIns="91425" tIns="91425" rIns="91425" bIns="91425" anchor="ctr" anchorCtr="0">
              <a:noAutofit/>
            </a:bodyPr>
            <a:lstStyle/>
            <a:p>
              <a:endParaRPr/>
            </a:p>
          </p:txBody>
        </p:sp>
        <p:sp>
          <p:nvSpPr>
            <p:cNvPr id="3004" name="Google Shape;3004;p70"/>
            <p:cNvSpPr/>
            <p:nvPr/>
          </p:nvSpPr>
          <p:spPr>
            <a:xfrm>
              <a:off x="5860663" y="1882366"/>
              <a:ext cx="124546" cy="224791"/>
            </a:xfrm>
            <a:custGeom>
              <a:avLst/>
              <a:gdLst/>
              <a:ahLst/>
              <a:cxnLst/>
              <a:rect l="l" t="t" r="r" b="b"/>
              <a:pathLst>
                <a:path w="3516" h="6346" extrusionOk="0">
                  <a:moveTo>
                    <a:pt x="1153" y="1"/>
                  </a:moveTo>
                  <a:lnTo>
                    <a:pt x="716" y="112"/>
                  </a:lnTo>
                  <a:cubicBezTo>
                    <a:pt x="703" y="111"/>
                    <a:pt x="690" y="111"/>
                    <a:pt x="678" y="111"/>
                  </a:cubicBezTo>
                  <a:cubicBezTo>
                    <a:pt x="333" y="111"/>
                    <a:pt x="55" y="470"/>
                    <a:pt x="28" y="847"/>
                  </a:cubicBezTo>
                  <a:cubicBezTo>
                    <a:pt x="0" y="1228"/>
                    <a:pt x="344" y="1544"/>
                    <a:pt x="335" y="1926"/>
                  </a:cubicBezTo>
                  <a:cubicBezTo>
                    <a:pt x="325" y="2400"/>
                    <a:pt x="911" y="3227"/>
                    <a:pt x="1739" y="3683"/>
                  </a:cubicBezTo>
                  <a:cubicBezTo>
                    <a:pt x="1665" y="4102"/>
                    <a:pt x="1637" y="4539"/>
                    <a:pt x="1674" y="4966"/>
                  </a:cubicBezTo>
                  <a:cubicBezTo>
                    <a:pt x="1720" y="5385"/>
                    <a:pt x="1888" y="5813"/>
                    <a:pt x="2213" y="6073"/>
                  </a:cubicBezTo>
                  <a:cubicBezTo>
                    <a:pt x="2414" y="6234"/>
                    <a:pt x="2612" y="6345"/>
                    <a:pt x="2808" y="6345"/>
                  </a:cubicBezTo>
                  <a:cubicBezTo>
                    <a:pt x="2930" y="6345"/>
                    <a:pt x="3050" y="6303"/>
                    <a:pt x="3171" y="6203"/>
                  </a:cubicBezTo>
                  <a:cubicBezTo>
                    <a:pt x="3422" y="5989"/>
                    <a:pt x="3515" y="5636"/>
                    <a:pt x="3506" y="5301"/>
                  </a:cubicBezTo>
                  <a:cubicBezTo>
                    <a:pt x="3469" y="4966"/>
                    <a:pt x="3385" y="4641"/>
                    <a:pt x="3264" y="4334"/>
                  </a:cubicBezTo>
                  <a:cubicBezTo>
                    <a:pt x="3115" y="3916"/>
                    <a:pt x="2966" y="3497"/>
                    <a:pt x="2808" y="3069"/>
                  </a:cubicBezTo>
                  <a:cubicBezTo>
                    <a:pt x="3264" y="2576"/>
                    <a:pt x="3162" y="1721"/>
                    <a:pt x="2762" y="1172"/>
                  </a:cubicBezTo>
                  <a:cubicBezTo>
                    <a:pt x="2362" y="624"/>
                    <a:pt x="1748" y="307"/>
                    <a:pt x="1153" y="1"/>
                  </a:cubicBezTo>
                  <a:close/>
                </a:path>
              </a:pathLst>
            </a:custGeom>
            <a:solidFill>
              <a:srgbClr val="795948"/>
            </a:solidFill>
            <a:ln>
              <a:noFill/>
            </a:ln>
          </p:spPr>
          <p:txBody>
            <a:bodyPr spcFirstLastPara="1" wrap="square" lIns="91425" tIns="91425" rIns="91425" bIns="91425" anchor="ctr" anchorCtr="0">
              <a:noAutofit/>
            </a:bodyPr>
            <a:lstStyle/>
            <a:p>
              <a:endParaRPr/>
            </a:p>
          </p:txBody>
        </p:sp>
        <p:sp>
          <p:nvSpPr>
            <p:cNvPr id="3005" name="Google Shape;3005;p70"/>
            <p:cNvSpPr/>
            <p:nvPr/>
          </p:nvSpPr>
          <p:spPr>
            <a:xfrm>
              <a:off x="5896227" y="1893560"/>
              <a:ext cx="94897" cy="217105"/>
            </a:xfrm>
            <a:custGeom>
              <a:avLst/>
              <a:gdLst/>
              <a:ahLst/>
              <a:cxnLst/>
              <a:rect l="l" t="t" r="r" b="b"/>
              <a:pathLst>
                <a:path w="2679" h="6129" extrusionOk="0">
                  <a:moveTo>
                    <a:pt x="0" y="1"/>
                  </a:moveTo>
                  <a:lnTo>
                    <a:pt x="0" y="75"/>
                  </a:lnTo>
                  <a:cubicBezTo>
                    <a:pt x="521" y="131"/>
                    <a:pt x="1005" y="354"/>
                    <a:pt x="1395" y="717"/>
                  </a:cubicBezTo>
                  <a:cubicBezTo>
                    <a:pt x="1786" y="1089"/>
                    <a:pt x="2065" y="1572"/>
                    <a:pt x="2176" y="2102"/>
                  </a:cubicBezTo>
                  <a:cubicBezTo>
                    <a:pt x="2214" y="2242"/>
                    <a:pt x="2223" y="2391"/>
                    <a:pt x="2195" y="2530"/>
                  </a:cubicBezTo>
                  <a:cubicBezTo>
                    <a:pt x="2167" y="2660"/>
                    <a:pt x="2065" y="2772"/>
                    <a:pt x="1935" y="2809"/>
                  </a:cubicBezTo>
                  <a:cubicBezTo>
                    <a:pt x="1918" y="2812"/>
                    <a:pt x="1901" y="2814"/>
                    <a:pt x="1884" y="2814"/>
                  </a:cubicBezTo>
                  <a:cubicBezTo>
                    <a:pt x="1752" y="2814"/>
                    <a:pt x="1618" y="2717"/>
                    <a:pt x="1470" y="2512"/>
                  </a:cubicBezTo>
                  <a:lnTo>
                    <a:pt x="1414" y="2558"/>
                  </a:lnTo>
                  <a:cubicBezTo>
                    <a:pt x="1739" y="3051"/>
                    <a:pt x="2037" y="3562"/>
                    <a:pt x="2307" y="4092"/>
                  </a:cubicBezTo>
                  <a:cubicBezTo>
                    <a:pt x="2446" y="4381"/>
                    <a:pt x="2604" y="4725"/>
                    <a:pt x="2595" y="5078"/>
                  </a:cubicBezTo>
                  <a:cubicBezTo>
                    <a:pt x="2576" y="5515"/>
                    <a:pt x="2307" y="5906"/>
                    <a:pt x="1897" y="6064"/>
                  </a:cubicBezTo>
                  <a:lnTo>
                    <a:pt x="1916" y="6129"/>
                  </a:lnTo>
                  <a:cubicBezTo>
                    <a:pt x="2353" y="5962"/>
                    <a:pt x="2651" y="5543"/>
                    <a:pt x="2669" y="5078"/>
                  </a:cubicBezTo>
                  <a:cubicBezTo>
                    <a:pt x="2679" y="4706"/>
                    <a:pt x="2520" y="4362"/>
                    <a:pt x="2372" y="4055"/>
                  </a:cubicBezTo>
                  <a:cubicBezTo>
                    <a:pt x="2158" y="3627"/>
                    <a:pt x="1925" y="3218"/>
                    <a:pt x="1674" y="2818"/>
                  </a:cubicBezTo>
                  <a:lnTo>
                    <a:pt x="1674" y="2818"/>
                  </a:lnTo>
                  <a:cubicBezTo>
                    <a:pt x="1744" y="2865"/>
                    <a:pt x="1821" y="2886"/>
                    <a:pt x="1904" y="2886"/>
                  </a:cubicBezTo>
                  <a:cubicBezTo>
                    <a:pt x="1920" y="2886"/>
                    <a:pt x="1937" y="2885"/>
                    <a:pt x="1953" y="2884"/>
                  </a:cubicBezTo>
                  <a:cubicBezTo>
                    <a:pt x="2111" y="2837"/>
                    <a:pt x="2232" y="2716"/>
                    <a:pt x="2269" y="2549"/>
                  </a:cubicBezTo>
                  <a:cubicBezTo>
                    <a:pt x="2297" y="2400"/>
                    <a:pt x="2288" y="2242"/>
                    <a:pt x="2251" y="2084"/>
                  </a:cubicBezTo>
                  <a:cubicBezTo>
                    <a:pt x="2130" y="1544"/>
                    <a:pt x="1851" y="1042"/>
                    <a:pt x="1451" y="661"/>
                  </a:cubicBezTo>
                  <a:cubicBezTo>
                    <a:pt x="1051" y="298"/>
                    <a:pt x="540" y="57"/>
                    <a:pt x="0" y="1"/>
                  </a:cubicBezTo>
                  <a:close/>
                </a:path>
              </a:pathLst>
            </a:custGeom>
            <a:solidFill>
              <a:srgbClr val="795948"/>
            </a:solidFill>
            <a:ln>
              <a:noFill/>
            </a:ln>
          </p:spPr>
          <p:txBody>
            <a:bodyPr spcFirstLastPara="1" wrap="square" lIns="91425" tIns="91425" rIns="91425" bIns="91425" anchor="ctr" anchorCtr="0">
              <a:noAutofit/>
            </a:bodyPr>
            <a:lstStyle/>
            <a:p>
              <a:endParaRPr/>
            </a:p>
          </p:txBody>
        </p:sp>
        <p:sp>
          <p:nvSpPr>
            <p:cNvPr id="3006" name="Google Shape;3006;p70"/>
            <p:cNvSpPr/>
            <p:nvPr/>
          </p:nvSpPr>
          <p:spPr>
            <a:xfrm>
              <a:off x="5573427" y="1847157"/>
              <a:ext cx="385751" cy="261914"/>
            </a:xfrm>
            <a:custGeom>
              <a:avLst/>
              <a:gdLst/>
              <a:ahLst/>
              <a:cxnLst/>
              <a:rect l="l" t="t" r="r" b="b"/>
              <a:pathLst>
                <a:path w="10890" h="7394" extrusionOk="0">
                  <a:moveTo>
                    <a:pt x="8466" y="1"/>
                  </a:moveTo>
                  <a:cubicBezTo>
                    <a:pt x="8331" y="1"/>
                    <a:pt x="8182" y="15"/>
                    <a:pt x="8016" y="46"/>
                  </a:cubicBezTo>
                  <a:cubicBezTo>
                    <a:pt x="7265" y="188"/>
                    <a:pt x="6756" y="226"/>
                    <a:pt x="6348" y="226"/>
                  </a:cubicBezTo>
                  <a:cubicBezTo>
                    <a:pt x="5870" y="226"/>
                    <a:pt x="5529" y="173"/>
                    <a:pt x="5100" y="173"/>
                  </a:cubicBezTo>
                  <a:cubicBezTo>
                    <a:pt x="4957" y="173"/>
                    <a:pt x="4803" y="179"/>
                    <a:pt x="4631" y="195"/>
                  </a:cubicBezTo>
                  <a:cubicBezTo>
                    <a:pt x="3729" y="279"/>
                    <a:pt x="2939" y="846"/>
                    <a:pt x="2585" y="1683"/>
                  </a:cubicBezTo>
                  <a:cubicBezTo>
                    <a:pt x="2585" y="1683"/>
                    <a:pt x="0" y="3319"/>
                    <a:pt x="1060" y="4965"/>
                  </a:cubicBezTo>
                  <a:cubicBezTo>
                    <a:pt x="1060" y="4965"/>
                    <a:pt x="279" y="6704"/>
                    <a:pt x="1469" y="7253"/>
                  </a:cubicBezTo>
                  <a:cubicBezTo>
                    <a:pt x="1684" y="7353"/>
                    <a:pt x="1849" y="7393"/>
                    <a:pt x="1977" y="7393"/>
                  </a:cubicBezTo>
                  <a:cubicBezTo>
                    <a:pt x="2552" y="7393"/>
                    <a:pt x="2353" y="6565"/>
                    <a:pt x="2353" y="6565"/>
                  </a:cubicBezTo>
                  <a:cubicBezTo>
                    <a:pt x="2353" y="6565"/>
                    <a:pt x="3115" y="6342"/>
                    <a:pt x="3143" y="4937"/>
                  </a:cubicBezTo>
                  <a:cubicBezTo>
                    <a:pt x="3143" y="4937"/>
                    <a:pt x="3776" y="4631"/>
                    <a:pt x="3934" y="3217"/>
                  </a:cubicBezTo>
                  <a:cubicBezTo>
                    <a:pt x="3934" y="3217"/>
                    <a:pt x="5995" y="3949"/>
                    <a:pt x="7367" y="3949"/>
                  </a:cubicBezTo>
                  <a:cubicBezTo>
                    <a:pt x="7773" y="3949"/>
                    <a:pt x="8118" y="3885"/>
                    <a:pt x="8332" y="3719"/>
                  </a:cubicBezTo>
                  <a:cubicBezTo>
                    <a:pt x="8555" y="3496"/>
                    <a:pt x="8611" y="3143"/>
                    <a:pt x="8453" y="2873"/>
                  </a:cubicBezTo>
                  <a:lnTo>
                    <a:pt x="8453" y="2873"/>
                  </a:lnTo>
                  <a:cubicBezTo>
                    <a:pt x="8453" y="2873"/>
                    <a:pt x="8710" y="3044"/>
                    <a:pt x="9167" y="3044"/>
                  </a:cubicBezTo>
                  <a:cubicBezTo>
                    <a:pt x="9385" y="3044"/>
                    <a:pt x="9648" y="3005"/>
                    <a:pt x="9950" y="2892"/>
                  </a:cubicBezTo>
                  <a:cubicBezTo>
                    <a:pt x="10890" y="2538"/>
                    <a:pt x="10304" y="1766"/>
                    <a:pt x="9681" y="1608"/>
                  </a:cubicBezTo>
                  <a:cubicBezTo>
                    <a:pt x="9681" y="1608"/>
                    <a:pt x="9898" y="1"/>
                    <a:pt x="8466" y="1"/>
                  </a:cubicBezTo>
                  <a:close/>
                </a:path>
              </a:pathLst>
            </a:custGeom>
            <a:solidFill>
              <a:srgbClr val="795948"/>
            </a:solidFill>
            <a:ln>
              <a:noFill/>
            </a:ln>
          </p:spPr>
          <p:txBody>
            <a:bodyPr spcFirstLastPara="1" wrap="square" lIns="91425" tIns="91425" rIns="91425" bIns="91425" anchor="ctr" anchorCtr="0">
              <a:noAutofit/>
            </a:bodyPr>
            <a:lstStyle/>
            <a:p>
              <a:endParaRPr/>
            </a:p>
          </p:txBody>
        </p:sp>
        <p:sp>
          <p:nvSpPr>
            <p:cNvPr id="3007" name="Google Shape;3007;p70"/>
            <p:cNvSpPr/>
            <p:nvPr/>
          </p:nvSpPr>
          <p:spPr>
            <a:xfrm>
              <a:off x="5632687" y="1868622"/>
              <a:ext cx="41869" cy="60572"/>
            </a:xfrm>
            <a:custGeom>
              <a:avLst/>
              <a:gdLst/>
              <a:ahLst/>
              <a:cxnLst/>
              <a:rect l="l" t="t" r="r" b="b"/>
              <a:pathLst>
                <a:path w="1182" h="1710" extrusionOk="0">
                  <a:moveTo>
                    <a:pt x="466" y="1"/>
                  </a:moveTo>
                  <a:cubicBezTo>
                    <a:pt x="436" y="1"/>
                    <a:pt x="404" y="9"/>
                    <a:pt x="373" y="26"/>
                  </a:cubicBezTo>
                  <a:cubicBezTo>
                    <a:pt x="280" y="91"/>
                    <a:pt x="289" y="230"/>
                    <a:pt x="308" y="351"/>
                  </a:cubicBezTo>
                  <a:cubicBezTo>
                    <a:pt x="382" y="658"/>
                    <a:pt x="503" y="956"/>
                    <a:pt x="689" y="1226"/>
                  </a:cubicBezTo>
                  <a:lnTo>
                    <a:pt x="224" y="788"/>
                  </a:lnTo>
                  <a:cubicBezTo>
                    <a:pt x="190" y="754"/>
                    <a:pt x="156" y="715"/>
                    <a:pt x="114" y="715"/>
                  </a:cubicBezTo>
                  <a:cubicBezTo>
                    <a:pt x="99" y="715"/>
                    <a:pt x="83" y="720"/>
                    <a:pt x="66" y="733"/>
                  </a:cubicBezTo>
                  <a:cubicBezTo>
                    <a:pt x="1" y="770"/>
                    <a:pt x="38" y="881"/>
                    <a:pt x="75" y="947"/>
                  </a:cubicBezTo>
                  <a:cubicBezTo>
                    <a:pt x="271" y="1226"/>
                    <a:pt x="512" y="1486"/>
                    <a:pt x="782" y="1709"/>
                  </a:cubicBezTo>
                  <a:lnTo>
                    <a:pt x="1182" y="1514"/>
                  </a:lnTo>
                  <a:lnTo>
                    <a:pt x="736" y="305"/>
                  </a:lnTo>
                  <a:cubicBezTo>
                    <a:pt x="708" y="212"/>
                    <a:pt x="661" y="137"/>
                    <a:pt x="605" y="72"/>
                  </a:cubicBezTo>
                  <a:cubicBezTo>
                    <a:pt x="570" y="25"/>
                    <a:pt x="520" y="1"/>
                    <a:pt x="466" y="1"/>
                  </a:cubicBezTo>
                  <a:close/>
                </a:path>
              </a:pathLst>
            </a:custGeom>
            <a:solidFill>
              <a:srgbClr val="795948"/>
            </a:solidFill>
            <a:ln>
              <a:noFill/>
            </a:ln>
          </p:spPr>
          <p:txBody>
            <a:bodyPr spcFirstLastPara="1" wrap="square" lIns="91425" tIns="91425" rIns="91425" bIns="91425" anchor="ctr" anchorCtr="0">
              <a:noAutofit/>
            </a:bodyPr>
            <a:lstStyle/>
            <a:p>
              <a:endParaRPr/>
            </a:p>
          </p:txBody>
        </p:sp>
        <p:sp>
          <p:nvSpPr>
            <p:cNvPr id="3008" name="Google Shape;3008;p70"/>
            <p:cNvSpPr/>
            <p:nvPr/>
          </p:nvSpPr>
          <p:spPr>
            <a:xfrm>
              <a:off x="5909404" y="2099042"/>
              <a:ext cx="74139" cy="84376"/>
            </a:xfrm>
            <a:custGeom>
              <a:avLst/>
              <a:gdLst/>
              <a:ahLst/>
              <a:cxnLst/>
              <a:rect l="l" t="t" r="r" b="b"/>
              <a:pathLst>
                <a:path w="2093" h="2382" extrusionOk="0">
                  <a:moveTo>
                    <a:pt x="1038" y="1"/>
                  </a:moveTo>
                  <a:cubicBezTo>
                    <a:pt x="727" y="1"/>
                    <a:pt x="465" y="95"/>
                    <a:pt x="465" y="95"/>
                  </a:cubicBezTo>
                  <a:lnTo>
                    <a:pt x="0" y="1741"/>
                  </a:lnTo>
                  <a:cubicBezTo>
                    <a:pt x="218" y="2158"/>
                    <a:pt x="636" y="2381"/>
                    <a:pt x="1038" y="2381"/>
                  </a:cubicBezTo>
                  <a:cubicBezTo>
                    <a:pt x="1579" y="2381"/>
                    <a:pt x="2093" y="1976"/>
                    <a:pt x="2055" y="1091"/>
                  </a:cubicBezTo>
                  <a:cubicBezTo>
                    <a:pt x="2012" y="188"/>
                    <a:pt x="1476" y="1"/>
                    <a:pt x="1038" y="1"/>
                  </a:cubicBezTo>
                  <a:close/>
                </a:path>
              </a:pathLst>
            </a:custGeom>
            <a:solidFill>
              <a:srgbClr val="FFD5BF"/>
            </a:solidFill>
            <a:ln>
              <a:noFill/>
            </a:ln>
          </p:spPr>
          <p:txBody>
            <a:bodyPr spcFirstLastPara="1" wrap="square" lIns="91425" tIns="91425" rIns="91425" bIns="91425" anchor="ctr" anchorCtr="0">
              <a:noAutofit/>
            </a:bodyPr>
            <a:lstStyle/>
            <a:p>
              <a:endParaRPr/>
            </a:p>
          </p:txBody>
        </p:sp>
        <p:sp>
          <p:nvSpPr>
            <p:cNvPr id="3009" name="Google Shape;3009;p70"/>
            <p:cNvSpPr/>
            <p:nvPr/>
          </p:nvSpPr>
          <p:spPr>
            <a:xfrm>
              <a:off x="5914682" y="2116151"/>
              <a:ext cx="58978" cy="47572"/>
            </a:xfrm>
            <a:custGeom>
              <a:avLst/>
              <a:gdLst/>
              <a:ahLst/>
              <a:cxnLst/>
              <a:rect l="l" t="t" r="r" b="b"/>
              <a:pathLst>
                <a:path w="1665" h="1343" extrusionOk="0">
                  <a:moveTo>
                    <a:pt x="1017" y="1"/>
                  </a:moveTo>
                  <a:cubicBezTo>
                    <a:pt x="853" y="1"/>
                    <a:pt x="691" y="56"/>
                    <a:pt x="558" y="152"/>
                  </a:cubicBezTo>
                  <a:cubicBezTo>
                    <a:pt x="0" y="524"/>
                    <a:pt x="353" y="1314"/>
                    <a:pt x="353" y="1324"/>
                  </a:cubicBezTo>
                  <a:cubicBezTo>
                    <a:pt x="353" y="1333"/>
                    <a:pt x="372" y="1342"/>
                    <a:pt x="381" y="1342"/>
                  </a:cubicBezTo>
                  <a:lnTo>
                    <a:pt x="391" y="1342"/>
                  </a:lnTo>
                  <a:cubicBezTo>
                    <a:pt x="409" y="1333"/>
                    <a:pt x="419" y="1314"/>
                    <a:pt x="409" y="1305"/>
                  </a:cubicBezTo>
                  <a:cubicBezTo>
                    <a:pt x="409" y="1296"/>
                    <a:pt x="74" y="552"/>
                    <a:pt x="595" y="208"/>
                  </a:cubicBezTo>
                  <a:cubicBezTo>
                    <a:pt x="716" y="117"/>
                    <a:pt x="867" y="70"/>
                    <a:pt x="1019" y="70"/>
                  </a:cubicBezTo>
                  <a:cubicBezTo>
                    <a:pt x="1054" y="70"/>
                    <a:pt x="1090" y="72"/>
                    <a:pt x="1125" y="77"/>
                  </a:cubicBezTo>
                  <a:cubicBezTo>
                    <a:pt x="1321" y="133"/>
                    <a:pt x="1497" y="254"/>
                    <a:pt x="1609" y="431"/>
                  </a:cubicBezTo>
                  <a:cubicBezTo>
                    <a:pt x="1615" y="437"/>
                    <a:pt x="1627" y="444"/>
                    <a:pt x="1636" y="444"/>
                  </a:cubicBezTo>
                  <a:cubicBezTo>
                    <a:pt x="1640" y="444"/>
                    <a:pt x="1643" y="443"/>
                    <a:pt x="1646" y="440"/>
                  </a:cubicBezTo>
                  <a:cubicBezTo>
                    <a:pt x="1665" y="431"/>
                    <a:pt x="1665" y="412"/>
                    <a:pt x="1655" y="394"/>
                  </a:cubicBezTo>
                  <a:cubicBezTo>
                    <a:pt x="1534" y="208"/>
                    <a:pt x="1358" y="77"/>
                    <a:pt x="1144" y="12"/>
                  </a:cubicBezTo>
                  <a:cubicBezTo>
                    <a:pt x="1102" y="5"/>
                    <a:pt x="1059" y="1"/>
                    <a:pt x="1017" y="1"/>
                  </a:cubicBezTo>
                  <a:close/>
                </a:path>
              </a:pathLst>
            </a:custGeom>
            <a:solidFill>
              <a:srgbClr val="683936"/>
            </a:solidFill>
            <a:ln>
              <a:noFill/>
            </a:ln>
          </p:spPr>
          <p:txBody>
            <a:bodyPr spcFirstLastPara="1" wrap="square" lIns="91425" tIns="91425" rIns="91425" bIns="91425" anchor="ctr" anchorCtr="0">
              <a:noAutofit/>
            </a:bodyPr>
            <a:lstStyle/>
            <a:p>
              <a:endParaRPr/>
            </a:p>
          </p:txBody>
        </p:sp>
        <p:sp>
          <p:nvSpPr>
            <p:cNvPr id="3010" name="Google Shape;3010;p70"/>
            <p:cNvSpPr/>
            <p:nvPr/>
          </p:nvSpPr>
          <p:spPr>
            <a:xfrm>
              <a:off x="5922793" y="2134287"/>
              <a:ext cx="33758" cy="8005"/>
            </a:xfrm>
            <a:custGeom>
              <a:avLst/>
              <a:gdLst/>
              <a:ahLst/>
              <a:cxnLst/>
              <a:rect l="l" t="t" r="r" b="b"/>
              <a:pathLst>
                <a:path w="953" h="226" extrusionOk="0">
                  <a:moveTo>
                    <a:pt x="432" y="0"/>
                  </a:moveTo>
                  <a:cubicBezTo>
                    <a:pt x="297" y="0"/>
                    <a:pt x="152" y="43"/>
                    <a:pt x="22" y="170"/>
                  </a:cubicBezTo>
                  <a:cubicBezTo>
                    <a:pt x="0" y="192"/>
                    <a:pt x="24" y="225"/>
                    <a:pt x="49" y="225"/>
                  </a:cubicBezTo>
                  <a:cubicBezTo>
                    <a:pt x="56" y="225"/>
                    <a:pt x="63" y="222"/>
                    <a:pt x="69" y="216"/>
                  </a:cubicBezTo>
                  <a:cubicBezTo>
                    <a:pt x="183" y="99"/>
                    <a:pt x="314" y="59"/>
                    <a:pt x="436" y="59"/>
                  </a:cubicBezTo>
                  <a:cubicBezTo>
                    <a:pt x="681" y="59"/>
                    <a:pt x="896" y="216"/>
                    <a:pt x="896" y="216"/>
                  </a:cubicBezTo>
                  <a:cubicBezTo>
                    <a:pt x="896" y="216"/>
                    <a:pt x="906" y="226"/>
                    <a:pt x="915" y="226"/>
                  </a:cubicBezTo>
                  <a:cubicBezTo>
                    <a:pt x="943" y="226"/>
                    <a:pt x="952" y="189"/>
                    <a:pt x="934" y="170"/>
                  </a:cubicBezTo>
                  <a:cubicBezTo>
                    <a:pt x="934" y="170"/>
                    <a:pt x="702" y="0"/>
                    <a:pt x="432" y="0"/>
                  </a:cubicBezTo>
                  <a:close/>
                </a:path>
              </a:pathLst>
            </a:custGeom>
            <a:solidFill>
              <a:srgbClr val="683936"/>
            </a:solidFill>
            <a:ln>
              <a:noFill/>
            </a:ln>
          </p:spPr>
          <p:txBody>
            <a:bodyPr spcFirstLastPara="1" wrap="square" lIns="91425" tIns="91425" rIns="91425" bIns="91425" anchor="ctr" anchorCtr="0">
              <a:noAutofit/>
            </a:bodyPr>
            <a:lstStyle/>
            <a:p>
              <a:endParaRPr/>
            </a:p>
          </p:txBody>
        </p:sp>
        <p:sp>
          <p:nvSpPr>
            <p:cNvPr id="3011" name="Google Shape;3011;p70"/>
            <p:cNvSpPr/>
            <p:nvPr/>
          </p:nvSpPr>
          <p:spPr>
            <a:xfrm>
              <a:off x="5606829" y="2099042"/>
              <a:ext cx="74316" cy="84376"/>
            </a:xfrm>
            <a:custGeom>
              <a:avLst/>
              <a:gdLst/>
              <a:ahLst/>
              <a:cxnLst/>
              <a:rect l="l" t="t" r="r" b="b"/>
              <a:pathLst>
                <a:path w="2098" h="2382" extrusionOk="0">
                  <a:moveTo>
                    <a:pt x="1060" y="1"/>
                  </a:moveTo>
                  <a:cubicBezTo>
                    <a:pt x="622" y="1"/>
                    <a:pt x="86" y="188"/>
                    <a:pt x="43" y="1091"/>
                  </a:cubicBezTo>
                  <a:cubicBezTo>
                    <a:pt x="0" y="1976"/>
                    <a:pt x="515" y="2381"/>
                    <a:pt x="1057" y="2381"/>
                  </a:cubicBezTo>
                  <a:cubicBezTo>
                    <a:pt x="1461" y="2381"/>
                    <a:pt x="1880" y="2158"/>
                    <a:pt x="2098" y="1741"/>
                  </a:cubicBezTo>
                  <a:lnTo>
                    <a:pt x="1633" y="95"/>
                  </a:lnTo>
                  <a:cubicBezTo>
                    <a:pt x="1633" y="95"/>
                    <a:pt x="1371" y="1"/>
                    <a:pt x="1060" y="1"/>
                  </a:cubicBezTo>
                  <a:close/>
                </a:path>
              </a:pathLst>
            </a:custGeom>
            <a:solidFill>
              <a:srgbClr val="FFD5BF"/>
            </a:solidFill>
            <a:ln>
              <a:noFill/>
            </a:ln>
          </p:spPr>
          <p:txBody>
            <a:bodyPr spcFirstLastPara="1" wrap="square" lIns="91425" tIns="91425" rIns="91425" bIns="91425" anchor="ctr" anchorCtr="0">
              <a:noAutofit/>
            </a:bodyPr>
            <a:lstStyle/>
            <a:p>
              <a:endParaRPr/>
            </a:p>
          </p:txBody>
        </p:sp>
        <p:sp>
          <p:nvSpPr>
            <p:cNvPr id="3012" name="Google Shape;3012;p70"/>
            <p:cNvSpPr/>
            <p:nvPr/>
          </p:nvSpPr>
          <p:spPr>
            <a:xfrm>
              <a:off x="5616570" y="2116151"/>
              <a:ext cx="59333" cy="47572"/>
            </a:xfrm>
            <a:custGeom>
              <a:avLst/>
              <a:gdLst/>
              <a:ahLst/>
              <a:cxnLst/>
              <a:rect l="l" t="t" r="r" b="b"/>
              <a:pathLst>
                <a:path w="1675" h="1343" extrusionOk="0">
                  <a:moveTo>
                    <a:pt x="658" y="1"/>
                  </a:moveTo>
                  <a:cubicBezTo>
                    <a:pt x="615" y="1"/>
                    <a:pt x="573" y="5"/>
                    <a:pt x="530" y="12"/>
                  </a:cubicBezTo>
                  <a:cubicBezTo>
                    <a:pt x="316" y="77"/>
                    <a:pt x="130" y="208"/>
                    <a:pt x="19" y="394"/>
                  </a:cubicBezTo>
                  <a:cubicBezTo>
                    <a:pt x="0" y="412"/>
                    <a:pt x="10" y="431"/>
                    <a:pt x="28" y="440"/>
                  </a:cubicBezTo>
                  <a:cubicBezTo>
                    <a:pt x="31" y="443"/>
                    <a:pt x="34" y="444"/>
                    <a:pt x="38" y="444"/>
                  </a:cubicBezTo>
                  <a:cubicBezTo>
                    <a:pt x="48" y="444"/>
                    <a:pt x="59" y="437"/>
                    <a:pt x="65" y="431"/>
                  </a:cubicBezTo>
                  <a:cubicBezTo>
                    <a:pt x="177" y="263"/>
                    <a:pt x="354" y="133"/>
                    <a:pt x="549" y="77"/>
                  </a:cubicBezTo>
                  <a:cubicBezTo>
                    <a:pt x="584" y="72"/>
                    <a:pt x="620" y="70"/>
                    <a:pt x="655" y="70"/>
                  </a:cubicBezTo>
                  <a:cubicBezTo>
                    <a:pt x="807" y="70"/>
                    <a:pt x="958" y="117"/>
                    <a:pt x="1079" y="208"/>
                  </a:cubicBezTo>
                  <a:cubicBezTo>
                    <a:pt x="1600" y="552"/>
                    <a:pt x="1265" y="1296"/>
                    <a:pt x="1265" y="1305"/>
                  </a:cubicBezTo>
                  <a:cubicBezTo>
                    <a:pt x="1256" y="1314"/>
                    <a:pt x="1265" y="1333"/>
                    <a:pt x="1284" y="1342"/>
                  </a:cubicBezTo>
                  <a:lnTo>
                    <a:pt x="1293" y="1342"/>
                  </a:lnTo>
                  <a:cubicBezTo>
                    <a:pt x="1302" y="1342"/>
                    <a:pt x="1311" y="1333"/>
                    <a:pt x="1321" y="1324"/>
                  </a:cubicBezTo>
                  <a:cubicBezTo>
                    <a:pt x="1321" y="1314"/>
                    <a:pt x="1674" y="524"/>
                    <a:pt x="1116" y="152"/>
                  </a:cubicBezTo>
                  <a:cubicBezTo>
                    <a:pt x="983" y="56"/>
                    <a:pt x="821" y="1"/>
                    <a:pt x="658" y="1"/>
                  </a:cubicBezTo>
                  <a:close/>
                </a:path>
              </a:pathLst>
            </a:custGeom>
            <a:solidFill>
              <a:srgbClr val="683936"/>
            </a:solidFill>
            <a:ln>
              <a:noFill/>
            </a:ln>
          </p:spPr>
          <p:txBody>
            <a:bodyPr spcFirstLastPara="1" wrap="square" lIns="91425" tIns="91425" rIns="91425" bIns="91425" anchor="ctr" anchorCtr="0">
              <a:noAutofit/>
            </a:bodyPr>
            <a:lstStyle/>
            <a:p>
              <a:endParaRPr/>
            </a:p>
          </p:txBody>
        </p:sp>
        <p:sp>
          <p:nvSpPr>
            <p:cNvPr id="3013" name="Google Shape;3013;p70"/>
            <p:cNvSpPr/>
            <p:nvPr/>
          </p:nvSpPr>
          <p:spPr>
            <a:xfrm>
              <a:off x="5633679" y="2134287"/>
              <a:ext cx="34076" cy="8005"/>
            </a:xfrm>
            <a:custGeom>
              <a:avLst/>
              <a:gdLst/>
              <a:ahLst/>
              <a:cxnLst/>
              <a:rect l="l" t="t" r="r" b="b"/>
              <a:pathLst>
                <a:path w="962" h="226" extrusionOk="0">
                  <a:moveTo>
                    <a:pt x="530" y="0"/>
                  </a:moveTo>
                  <a:cubicBezTo>
                    <a:pt x="260" y="0"/>
                    <a:pt x="29" y="170"/>
                    <a:pt x="29" y="170"/>
                  </a:cubicBezTo>
                  <a:cubicBezTo>
                    <a:pt x="1" y="189"/>
                    <a:pt x="19" y="226"/>
                    <a:pt x="47" y="226"/>
                  </a:cubicBezTo>
                  <a:cubicBezTo>
                    <a:pt x="57" y="226"/>
                    <a:pt x="57" y="216"/>
                    <a:pt x="66" y="216"/>
                  </a:cubicBezTo>
                  <a:cubicBezTo>
                    <a:pt x="66" y="216"/>
                    <a:pt x="281" y="59"/>
                    <a:pt x="526" y="59"/>
                  </a:cubicBezTo>
                  <a:cubicBezTo>
                    <a:pt x="649" y="59"/>
                    <a:pt x="779" y="99"/>
                    <a:pt x="894" y="216"/>
                  </a:cubicBezTo>
                  <a:cubicBezTo>
                    <a:pt x="900" y="222"/>
                    <a:pt x="907" y="225"/>
                    <a:pt x="913" y="225"/>
                  </a:cubicBezTo>
                  <a:cubicBezTo>
                    <a:pt x="938" y="225"/>
                    <a:pt x="962" y="192"/>
                    <a:pt x="940" y="170"/>
                  </a:cubicBezTo>
                  <a:cubicBezTo>
                    <a:pt x="810" y="43"/>
                    <a:pt x="665" y="0"/>
                    <a:pt x="530" y="0"/>
                  </a:cubicBezTo>
                  <a:close/>
                </a:path>
              </a:pathLst>
            </a:custGeom>
            <a:solidFill>
              <a:srgbClr val="683936"/>
            </a:solidFill>
            <a:ln>
              <a:noFill/>
            </a:ln>
          </p:spPr>
          <p:txBody>
            <a:bodyPr spcFirstLastPara="1" wrap="square" lIns="91425" tIns="91425" rIns="91425" bIns="91425" anchor="ctr" anchorCtr="0">
              <a:noAutofit/>
            </a:bodyPr>
            <a:lstStyle/>
            <a:p>
              <a:endParaRPr/>
            </a:p>
          </p:txBody>
        </p:sp>
        <p:sp>
          <p:nvSpPr>
            <p:cNvPr id="3014" name="Google Shape;3014;p70"/>
            <p:cNvSpPr/>
            <p:nvPr/>
          </p:nvSpPr>
          <p:spPr>
            <a:xfrm>
              <a:off x="5843519" y="2066737"/>
              <a:ext cx="82853" cy="69145"/>
            </a:xfrm>
            <a:custGeom>
              <a:avLst/>
              <a:gdLst/>
              <a:ahLst/>
              <a:cxnLst/>
              <a:rect l="l" t="t" r="r" b="b"/>
              <a:pathLst>
                <a:path w="2339" h="1952" extrusionOk="0">
                  <a:moveTo>
                    <a:pt x="1278" y="0"/>
                  </a:moveTo>
                  <a:cubicBezTo>
                    <a:pt x="1228" y="0"/>
                    <a:pt x="1177" y="4"/>
                    <a:pt x="1126" y="12"/>
                  </a:cubicBezTo>
                  <a:cubicBezTo>
                    <a:pt x="270" y="143"/>
                    <a:pt x="0" y="1249"/>
                    <a:pt x="698" y="1761"/>
                  </a:cubicBezTo>
                  <a:cubicBezTo>
                    <a:pt x="880" y="1893"/>
                    <a:pt x="1080" y="1952"/>
                    <a:pt x="1274" y="1952"/>
                  </a:cubicBezTo>
                  <a:cubicBezTo>
                    <a:pt x="1831" y="1952"/>
                    <a:pt x="2338" y="1465"/>
                    <a:pt x="2242" y="831"/>
                  </a:cubicBezTo>
                  <a:cubicBezTo>
                    <a:pt x="2166" y="344"/>
                    <a:pt x="1749" y="0"/>
                    <a:pt x="1278" y="0"/>
                  </a:cubicBezTo>
                  <a:close/>
                </a:path>
              </a:pathLst>
            </a:custGeom>
            <a:solidFill>
              <a:srgbClr val="E06666"/>
            </a:solidFill>
            <a:ln>
              <a:noFill/>
            </a:ln>
          </p:spPr>
          <p:txBody>
            <a:bodyPr spcFirstLastPara="1" wrap="square" lIns="91425" tIns="91425" rIns="91425" bIns="91425" anchor="ctr" anchorCtr="0">
              <a:noAutofit/>
            </a:bodyPr>
            <a:lstStyle/>
            <a:p>
              <a:endParaRPr/>
            </a:p>
          </p:txBody>
        </p:sp>
        <p:sp>
          <p:nvSpPr>
            <p:cNvPr id="3015" name="Google Shape;3015;p70"/>
            <p:cNvSpPr/>
            <p:nvPr/>
          </p:nvSpPr>
          <p:spPr>
            <a:xfrm>
              <a:off x="5836931" y="2031528"/>
              <a:ext cx="26071" cy="33049"/>
            </a:xfrm>
            <a:custGeom>
              <a:avLst/>
              <a:gdLst/>
              <a:ahLst/>
              <a:cxnLst/>
              <a:rect l="l" t="t" r="r" b="b"/>
              <a:pathLst>
                <a:path w="736" h="933" extrusionOk="0">
                  <a:moveTo>
                    <a:pt x="360" y="1"/>
                  </a:moveTo>
                  <a:cubicBezTo>
                    <a:pt x="352" y="1"/>
                    <a:pt x="343" y="1"/>
                    <a:pt x="335" y="2"/>
                  </a:cubicBezTo>
                  <a:cubicBezTo>
                    <a:pt x="140" y="11"/>
                    <a:pt x="0" y="235"/>
                    <a:pt x="28" y="495"/>
                  </a:cubicBezTo>
                  <a:cubicBezTo>
                    <a:pt x="47" y="740"/>
                    <a:pt x="207" y="932"/>
                    <a:pt x="396" y="932"/>
                  </a:cubicBezTo>
                  <a:cubicBezTo>
                    <a:pt x="401" y="932"/>
                    <a:pt x="405" y="932"/>
                    <a:pt x="410" y="932"/>
                  </a:cubicBezTo>
                  <a:cubicBezTo>
                    <a:pt x="605" y="913"/>
                    <a:pt x="735" y="690"/>
                    <a:pt x="717" y="439"/>
                  </a:cubicBezTo>
                  <a:cubicBezTo>
                    <a:pt x="699" y="190"/>
                    <a:pt x="537" y="1"/>
                    <a:pt x="360" y="1"/>
                  </a:cubicBezTo>
                  <a:close/>
                </a:path>
              </a:pathLst>
            </a:custGeom>
            <a:solidFill>
              <a:srgbClr val="2A222D"/>
            </a:solidFill>
            <a:ln>
              <a:noFill/>
            </a:ln>
          </p:spPr>
          <p:txBody>
            <a:bodyPr spcFirstLastPara="1" wrap="square" lIns="91425" tIns="91425" rIns="91425" bIns="91425" anchor="ctr" anchorCtr="0">
              <a:noAutofit/>
            </a:bodyPr>
            <a:lstStyle/>
            <a:p>
              <a:endParaRPr/>
            </a:p>
          </p:txBody>
        </p:sp>
        <p:sp>
          <p:nvSpPr>
            <p:cNvPr id="3016" name="Google Shape;3016;p70"/>
            <p:cNvSpPr/>
            <p:nvPr/>
          </p:nvSpPr>
          <p:spPr>
            <a:xfrm>
              <a:off x="5740087" y="2026888"/>
              <a:ext cx="27382" cy="32837"/>
            </a:xfrm>
            <a:custGeom>
              <a:avLst/>
              <a:gdLst/>
              <a:ahLst/>
              <a:cxnLst/>
              <a:rect l="l" t="t" r="r" b="b"/>
              <a:pathLst>
                <a:path w="773" h="927" extrusionOk="0">
                  <a:moveTo>
                    <a:pt x="426" y="0"/>
                  </a:moveTo>
                  <a:cubicBezTo>
                    <a:pt x="253" y="0"/>
                    <a:pt x="82" y="169"/>
                    <a:pt x="47" y="403"/>
                  </a:cubicBezTo>
                  <a:cubicBezTo>
                    <a:pt x="0" y="654"/>
                    <a:pt x="112" y="886"/>
                    <a:pt x="307" y="924"/>
                  </a:cubicBezTo>
                  <a:cubicBezTo>
                    <a:pt x="320" y="926"/>
                    <a:pt x="333" y="926"/>
                    <a:pt x="346" y="926"/>
                  </a:cubicBezTo>
                  <a:cubicBezTo>
                    <a:pt x="519" y="926"/>
                    <a:pt x="683" y="757"/>
                    <a:pt x="726" y="524"/>
                  </a:cubicBezTo>
                  <a:cubicBezTo>
                    <a:pt x="772" y="273"/>
                    <a:pt x="651" y="31"/>
                    <a:pt x="465" y="3"/>
                  </a:cubicBezTo>
                  <a:cubicBezTo>
                    <a:pt x="452" y="1"/>
                    <a:pt x="439" y="0"/>
                    <a:pt x="426" y="0"/>
                  </a:cubicBezTo>
                  <a:close/>
                </a:path>
              </a:pathLst>
            </a:custGeom>
            <a:solidFill>
              <a:srgbClr val="2A222D"/>
            </a:solidFill>
            <a:ln>
              <a:noFill/>
            </a:ln>
          </p:spPr>
          <p:txBody>
            <a:bodyPr spcFirstLastPara="1" wrap="square" lIns="91425" tIns="91425" rIns="91425" bIns="91425" anchor="ctr" anchorCtr="0">
              <a:noAutofit/>
            </a:bodyPr>
            <a:lstStyle/>
            <a:p>
              <a:endParaRPr/>
            </a:p>
          </p:txBody>
        </p:sp>
        <p:sp>
          <p:nvSpPr>
            <p:cNvPr id="3017" name="Google Shape;3017;p70"/>
            <p:cNvSpPr/>
            <p:nvPr/>
          </p:nvSpPr>
          <p:spPr>
            <a:xfrm>
              <a:off x="5792122" y="2066915"/>
              <a:ext cx="39886" cy="30924"/>
            </a:xfrm>
            <a:custGeom>
              <a:avLst/>
              <a:gdLst/>
              <a:ahLst/>
              <a:cxnLst/>
              <a:rect l="l" t="t" r="r" b="b"/>
              <a:pathLst>
                <a:path w="1126" h="873" extrusionOk="0">
                  <a:moveTo>
                    <a:pt x="834" y="1"/>
                  </a:moveTo>
                  <a:cubicBezTo>
                    <a:pt x="743" y="1"/>
                    <a:pt x="655" y="23"/>
                    <a:pt x="577" y="73"/>
                  </a:cubicBezTo>
                  <a:cubicBezTo>
                    <a:pt x="401" y="175"/>
                    <a:pt x="205" y="231"/>
                    <a:pt x="1" y="240"/>
                  </a:cubicBezTo>
                  <a:cubicBezTo>
                    <a:pt x="69" y="255"/>
                    <a:pt x="137" y="262"/>
                    <a:pt x="205" y="262"/>
                  </a:cubicBezTo>
                  <a:cubicBezTo>
                    <a:pt x="349" y="262"/>
                    <a:pt x="491" y="229"/>
                    <a:pt x="624" y="166"/>
                  </a:cubicBezTo>
                  <a:cubicBezTo>
                    <a:pt x="678" y="138"/>
                    <a:pt x="743" y="121"/>
                    <a:pt x="810" y="121"/>
                  </a:cubicBezTo>
                  <a:cubicBezTo>
                    <a:pt x="834" y="121"/>
                    <a:pt x="859" y="123"/>
                    <a:pt x="884" y="128"/>
                  </a:cubicBezTo>
                  <a:cubicBezTo>
                    <a:pt x="949" y="156"/>
                    <a:pt x="996" y="231"/>
                    <a:pt x="996" y="314"/>
                  </a:cubicBezTo>
                  <a:cubicBezTo>
                    <a:pt x="996" y="398"/>
                    <a:pt x="959" y="482"/>
                    <a:pt x="903" y="547"/>
                  </a:cubicBezTo>
                  <a:cubicBezTo>
                    <a:pt x="838" y="612"/>
                    <a:pt x="763" y="677"/>
                    <a:pt x="680" y="714"/>
                  </a:cubicBezTo>
                  <a:cubicBezTo>
                    <a:pt x="559" y="778"/>
                    <a:pt x="426" y="811"/>
                    <a:pt x="289" y="811"/>
                  </a:cubicBezTo>
                  <a:cubicBezTo>
                    <a:pt x="224" y="811"/>
                    <a:pt x="159" y="803"/>
                    <a:pt x="94" y="789"/>
                  </a:cubicBezTo>
                  <a:lnTo>
                    <a:pt x="94" y="789"/>
                  </a:lnTo>
                  <a:cubicBezTo>
                    <a:pt x="201" y="845"/>
                    <a:pt x="320" y="873"/>
                    <a:pt x="437" y="873"/>
                  </a:cubicBezTo>
                  <a:cubicBezTo>
                    <a:pt x="534" y="873"/>
                    <a:pt x="629" y="854"/>
                    <a:pt x="717" y="816"/>
                  </a:cubicBezTo>
                  <a:cubicBezTo>
                    <a:pt x="828" y="770"/>
                    <a:pt x="921" y="705"/>
                    <a:pt x="996" y="621"/>
                  </a:cubicBezTo>
                  <a:cubicBezTo>
                    <a:pt x="1079" y="538"/>
                    <a:pt x="1126" y="417"/>
                    <a:pt x="1126" y="296"/>
                  </a:cubicBezTo>
                  <a:cubicBezTo>
                    <a:pt x="1126" y="240"/>
                    <a:pt x="1107" y="175"/>
                    <a:pt x="1079" y="128"/>
                  </a:cubicBezTo>
                  <a:cubicBezTo>
                    <a:pt x="1042" y="63"/>
                    <a:pt x="986" y="26"/>
                    <a:pt x="921" y="7"/>
                  </a:cubicBezTo>
                  <a:cubicBezTo>
                    <a:pt x="892" y="3"/>
                    <a:pt x="863" y="1"/>
                    <a:pt x="834" y="1"/>
                  </a:cubicBezTo>
                  <a:close/>
                </a:path>
              </a:pathLst>
            </a:custGeom>
            <a:solidFill>
              <a:srgbClr val="1E1E1E"/>
            </a:solidFill>
            <a:ln>
              <a:noFill/>
            </a:ln>
          </p:spPr>
          <p:txBody>
            <a:bodyPr spcFirstLastPara="1" wrap="square" lIns="91425" tIns="91425" rIns="91425" bIns="91425" anchor="ctr" anchorCtr="0">
              <a:noAutofit/>
            </a:bodyPr>
            <a:lstStyle/>
            <a:p>
              <a:endParaRPr/>
            </a:p>
          </p:txBody>
        </p:sp>
        <p:sp>
          <p:nvSpPr>
            <p:cNvPr id="3018" name="Google Shape;3018;p70"/>
            <p:cNvSpPr/>
            <p:nvPr/>
          </p:nvSpPr>
          <p:spPr>
            <a:xfrm>
              <a:off x="5673883" y="2066737"/>
              <a:ext cx="82853" cy="69145"/>
            </a:xfrm>
            <a:custGeom>
              <a:avLst/>
              <a:gdLst/>
              <a:ahLst/>
              <a:cxnLst/>
              <a:rect l="l" t="t" r="r" b="b"/>
              <a:pathLst>
                <a:path w="2339" h="1952" extrusionOk="0">
                  <a:moveTo>
                    <a:pt x="1280" y="0"/>
                  </a:moveTo>
                  <a:cubicBezTo>
                    <a:pt x="1229" y="0"/>
                    <a:pt x="1178" y="4"/>
                    <a:pt x="1126" y="12"/>
                  </a:cubicBezTo>
                  <a:cubicBezTo>
                    <a:pt x="270" y="143"/>
                    <a:pt x="0" y="1249"/>
                    <a:pt x="707" y="1761"/>
                  </a:cubicBezTo>
                  <a:cubicBezTo>
                    <a:pt x="887" y="1893"/>
                    <a:pt x="1085" y="1952"/>
                    <a:pt x="1278" y="1952"/>
                  </a:cubicBezTo>
                  <a:cubicBezTo>
                    <a:pt x="1831" y="1952"/>
                    <a:pt x="2338" y="1465"/>
                    <a:pt x="2241" y="831"/>
                  </a:cubicBezTo>
                  <a:cubicBezTo>
                    <a:pt x="2166" y="344"/>
                    <a:pt x="1756" y="0"/>
                    <a:pt x="1280" y="0"/>
                  </a:cubicBezTo>
                  <a:close/>
                </a:path>
              </a:pathLst>
            </a:custGeom>
            <a:solidFill>
              <a:srgbClr val="E06666"/>
            </a:solidFill>
            <a:ln>
              <a:noFill/>
            </a:ln>
          </p:spPr>
          <p:txBody>
            <a:bodyPr spcFirstLastPara="1" wrap="square" lIns="91425" tIns="91425" rIns="91425" bIns="91425" anchor="ctr" anchorCtr="0">
              <a:noAutofit/>
            </a:bodyPr>
            <a:lstStyle/>
            <a:p>
              <a:endParaRPr/>
            </a:p>
          </p:txBody>
        </p:sp>
        <p:sp>
          <p:nvSpPr>
            <p:cNvPr id="3019" name="Google Shape;3019;p70"/>
            <p:cNvSpPr/>
            <p:nvPr/>
          </p:nvSpPr>
          <p:spPr>
            <a:xfrm>
              <a:off x="5835856" y="1538380"/>
              <a:ext cx="174345" cy="102956"/>
            </a:xfrm>
            <a:custGeom>
              <a:avLst/>
              <a:gdLst/>
              <a:ahLst/>
              <a:cxnLst/>
              <a:rect l="l" t="t" r="r" b="b"/>
              <a:pathLst>
                <a:path w="3692" h="2180" extrusionOk="0">
                  <a:moveTo>
                    <a:pt x="3011" y="0"/>
                  </a:moveTo>
                  <a:cubicBezTo>
                    <a:pt x="1652" y="0"/>
                    <a:pt x="435" y="874"/>
                    <a:pt x="0" y="2180"/>
                  </a:cubicBezTo>
                  <a:cubicBezTo>
                    <a:pt x="920" y="1121"/>
                    <a:pt x="1872" y="864"/>
                    <a:pt x="2578" y="864"/>
                  </a:cubicBezTo>
                  <a:cubicBezTo>
                    <a:pt x="3244" y="864"/>
                    <a:pt x="3692" y="1092"/>
                    <a:pt x="3692" y="1092"/>
                  </a:cubicBezTo>
                  <a:cubicBezTo>
                    <a:pt x="3645" y="701"/>
                    <a:pt x="3515" y="329"/>
                    <a:pt x="3292" y="13"/>
                  </a:cubicBezTo>
                  <a:cubicBezTo>
                    <a:pt x="3198" y="4"/>
                    <a:pt x="3104" y="0"/>
                    <a:pt x="30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20" name="Google Shape;3020;p70"/>
            <p:cNvSpPr/>
            <p:nvPr/>
          </p:nvSpPr>
          <p:spPr>
            <a:xfrm>
              <a:off x="5820462" y="1579182"/>
              <a:ext cx="189740" cy="194766"/>
            </a:xfrm>
            <a:custGeom>
              <a:avLst/>
              <a:gdLst/>
              <a:ahLst/>
              <a:cxnLst/>
              <a:rect l="l" t="t" r="r" b="b"/>
              <a:pathLst>
                <a:path w="4018" h="4124" extrusionOk="0">
                  <a:moveTo>
                    <a:pt x="2904" y="0"/>
                  </a:moveTo>
                  <a:cubicBezTo>
                    <a:pt x="2198" y="0"/>
                    <a:pt x="1246" y="257"/>
                    <a:pt x="326" y="1316"/>
                  </a:cubicBezTo>
                  <a:cubicBezTo>
                    <a:pt x="1" y="2264"/>
                    <a:pt x="149" y="3306"/>
                    <a:pt x="717" y="4124"/>
                  </a:cubicBezTo>
                  <a:cubicBezTo>
                    <a:pt x="1953" y="1316"/>
                    <a:pt x="4018" y="228"/>
                    <a:pt x="4018" y="228"/>
                  </a:cubicBezTo>
                  <a:cubicBezTo>
                    <a:pt x="4018" y="228"/>
                    <a:pt x="3570" y="0"/>
                    <a:pt x="29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21" name="Google Shape;3021;p70"/>
            <p:cNvSpPr/>
            <p:nvPr/>
          </p:nvSpPr>
          <p:spPr>
            <a:xfrm>
              <a:off x="5967556" y="1596938"/>
              <a:ext cx="136615" cy="243127"/>
            </a:xfrm>
            <a:custGeom>
              <a:avLst/>
              <a:gdLst/>
              <a:ahLst/>
              <a:cxnLst/>
              <a:rect l="l" t="t" r="r" b="b"/>
              <a:pathLst>
                <a:path w="2893" h="5148" extrusionOk="0">
                  <a:moveTo>
                    <a:pt x="1145" y="0"/>
                  </a:moveTo>
                  <a:lnTo>
                    <a:pt x="1089" y="47"/>
                  </a:lnTo>
                  <a:cubicBezTo>
                    <a:pt x="1089" y="47"/>
                    <a:pt x="1" y="1730"/>
                    <a:pt x="66" y="5143"/>
                  </a:cubicBezTo>
                  <a:cubicBezTo>
                    <a:pt x="123" y="5146"/>
                    <a:pt x="179" y="5147"/>
                    <a:pt x="236" y="5147"/>
                  </a:cubicBezTo>
                  <a:cubicBezTo>
                    <a:pt x="1225" y="5147"/>
                    <a:pt x="2165" y="4688"/>
                    <a:pt x="2772" y="3897"/>
                  </a:cubicBezTo>
                  <a:cubicBezTo>
                    <a:pt x="2893" y="2706"/>
                    <a:pt x="2716" y="1060"/>
                    <a:pt x="114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22" name="Google Shape;3022;p70"/>
            <p:cNvSpPr/>
            <p:nvPr/>
          </p:nvSpPr>
          <p:spPr>
            <a:xfrm>
              <a:off x="5854272" y="1589902"/>
              <a:ext cx="167357" cy="249503"/>
            </a:xfrm>
            <a:custGeom>
              <a:avLst/>
              <a:gdLst/>
              <a:ahLst/>
              <a:cxnLst/>
              <a:rect l="l" t="t" r="r" b="b"/>
              <a:pathLst>
                <a:path w="3544" h="5283" extrusionOk="0">
                  <a:moveTo>
                    <a:pt x="3302" y="1"/>
                  </a:moveTo>
                  <a:cubicBezTo>
                    <a:pt x="3302" y="1"/>
                    <a:pt x="1237" y="1089"/>
                    <a:pt x="1" y="3897"/>
                  </a:cubicBezTo>
                  <a:cubicBezTo>
                    <a:pt x="512" y="4659"/>
                    <a:pt x="1330" y="5152"/>
                    <a:pt x="2242" y="5264"/>
                  </a:cubicBezTo>
                  <a:cubicBezTo>
                    <a:pt x="2316" y="5273"/>
                    <a:pt x="2391" y="5283"/>
                    <a:pt x="2465" y="5283"/>
                  </a:cubicBezTo>
                  <a:cubicBezTo>
                    <a:pt x="2400" y="1879"/>
                    <a:pt x="3488" y="196"/>
                    <a:pt x="3488" y="196"/>
                  </a:cubicBezTo>
                  <a:lnTo>
                    <a:pt x="3544" y="149"/>
                  </a:lnTo>
                  <a:cubicBezTo>
                    <a:pt x="3460" y="103"/>
                    <a:pt x="3386" y="47"/>
                    <a:pt x="330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23" name="Google Shape;3023;p70"/>
            <p:cNvSpPr/>
            <p:nvPr/>
          </p:nvSpPr>
          <p:spPr>
            <a:xfrm>
              <a:off x="5942528" y="1553067"/>
              <a:ext cx="129626" cy="87371"/>
            </a:xfrm>
            <a:custGeom>
              <a:avLst/>
              <a:gdLst/>
              <a:ahLst/>
              <a:cxnLst/>
              <a:rect l="l" t="t" r="r" b="b"/>
              <a:pathLst>
                <a:path w="2745" h="1850" extrusionOk="0">
                  <a:moveTo>
                    <a:pt x="1085" y="0"/>
                  </a:moveTo>
                  <a:cubicBezTo>
                    <a:pt x="633" y="0"/>
                    <a:pt x="257" y="195"/>
                    <a:pt x="150" y="529"/>
                  </a:cubicBezTo>
                  <a:cubicBezTo>
                    <a:pt x="1" y="994"/>
                    <a:pt x="419" y="1543"/>
                    <a:pt x="1098" y="1757"/>
                  </a:cubicBezTo>
                  <a:cubicBezTo>
                    <a:pt x="1289" y="1820"/>
                    <a:pt x="1478" y="1849"/>
                    <a:pt x="1655" y="1849"/>
                  </a:cubicBezTo>
                  <a:cubicBezTo>
                    <a:pt x="2108" y="1849"/>
                    <a:pt x="2482" y="1654"/>
                    <a:pt x="2595" y="1320"/>
                  </a:cubicBezTo>
                  <a:cubicBezTo>
                    <a:pt x="2744" y="864"/>
                    <a:pt x="2316" y="306"/>
                    <a:pt x="1637" y="92"/>
                  </a:cubicBezTo>
                  <a:cubicBezTo>
                    <a:pt x="1450" y="30"/>
                    <a:pt x="1262" y="0"/>
                    <a:pt x="108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3024" name="Google Shape;3024;p70"/>
          <p:cNvGrpSpPr/>
          <p:nvPr/>
        </p:nvGrpSpPr>
        <p:grpSpPr>
          <a:xfrm>
            <a:off x="9324994" y="2379773"/>
            <a:ext cx="827381" cy="1611968"/>
            <a:chOff x="6831615" y="1799018"/>
            <a:chExt cx="657932" cy="1278663"/>
          </a:xfrm>
        </p:grpSpPr>
        <p:sp>
          <p:nvSpPr>
            <p:cNvPr id="3025" name="Google Shape;3025;p70"/>
            <p:cNvSpPr/>
            <p:nvPr/>
          </p:nvSpPr>
          <p:spPr>
            <a:xfrm>
              <a:off x="7029694" y="2892317"/>
              <a:ext cx="146118" cy="166627"/>
            </a:xfrm>
            <a:custGeom>
              <a:avLst/>
              <a:gdLst/>
              <a:ahLst/>
              <a:cxnLst/>
              <a:rect l="l" t="t" r="r" b="b"/>
              <a:pathLst>
                <a:path w="4125" h="4704" extrusionOk="0">
                  <a:moveTo>
                    <a:pt x="3962" y="0"/>
                  </a:moveTo>
                  <a:lnTo>
                    <a:pt x="3655" y="19"/>
                  </a:lnTo>
                  <a:cubicBezTo>
                    <a:pt x="3295" y="30"/>
                    <a:pt x="2821" y="34"/>
                    <a:pt x="2366" y="34"/>
                  </a:cubicBezTo>
                  <a:cubicBezTo>
                    <a:pt x="2045" y="34"/>
                    <a:pt x="1733" y="32"/>
                    <a:pt x="1479" y="28"/>
                  </a:cubicBezTo>
                  <a:lnTo>
                    <a:pt x="1479" y="28"/>
                  </a:lnTo>
                  <a:cubicBezTo>
                    <a:pt x="1600" y="1283"/>
                    <a:pt x="1683" y="2502"/>
                    <a:pt x="1786" y="3236"/>
                  </a:cubicBezTo>
                  <a:cubicBezTo>
                    <a:pt x="1786" y="3236"/>
                    <a:pt x="0" y="3962"/>
                    <a:pt x="9" y="4427"/>
                  </a:cubicBezTo>
                  <a:cubicBezTo>
                    <a:pt x="9" y="4645"/>
                    <a:pt x="543" y="4703"/>
                    <a:pt x="1121" y="4703"/>
                  </a:cubicBezTo>
                  <a:cubicBezTo>
                    <a:pt x="1800" y="4703"/>
                    <a:pt x="2539" y="4622"/>
                    <a:pt x="2539" y="4622"/>
                  </a:cubicBezTo>
                  <a:cubicBezTo>
                    <a:pt x="2539" y="4622"/>
                    <a:pt x="2793" y="4688"/>
                    <a:pt x="3081" y="4688"/>
                  </a:cubicBezTo>
                  <a:cubicBezTo>
                    <a:pt x="3557" y="4688"/>
                    <a:pt x="4124" y="4508"/>
                    <a:pt x="3794" y="3552"/>
                  </a:cubicBezTo>
                  <a:lnTo>
                    <a:pt x="3794" y="3552"/>
                  </a:lnTo>
                  <a:cubicBezTo>
                    <a:pt x="3794" y="3553"/>
                    <a:pt x="3794" y="3553"/>
                    <a:pt x="3794" y="3553"/>
                  </a:cubicBezTo>
                  <a:cubicBezTo>
                    <a:pt x="3804" y="3553"/>
                    <a:pt x="3869" y="2114"/>
                    <a:pt x="3962" y="0"/>
                  </a:cubicBezTo>
                  <a:close/>
                </a:path>
              </a:pathLst>
            </a:custGeom>
            <a:solidFill>
              <a:srgbClr val="B57567"/>
            </a:solidFill>
            <a:ln>
              <a:noFill/>
            </a:ln>
          </p:spPr>
          <p:txBody>
            <a:bodyPr spcFirstLastPara="1" wrap="square" lIns="91425" tIns="91425" rIns="91425" bIns="91425" anchor="ctr" anchorCtr="0">
              <a:noAutofit/>
            </a:bodyPr>
            <a:lstStyle/>
            <a:p>
              <a:endParaRPr/>
            </a:p>
          </p:txBody>
        </p:sp>
        <p:sp>
          <p:nvSpPr>
            <p:cNvPr id="3026" name="Google Shape;3026;p70"/>
            <p:cNvSpPr/>
            <p:nvPr/>
          </p:nvSpPr>
          <p:spPr>
            <a:xfrm>
              <a:off x="7022433" y="3022741"/>
              <a:ext cx="39886" cy="32305"/>
            </a:xfrm>
            <a:custGeom>
              <a:avLst/>
              <a:gdLst/>
              <a:ahLst/>
              <a:cxnLst/>
              <a:rect l="l" t="t" r="r" b="b"/>
              <a:pathLst>
                <a:path w="1126" h="912" extrusionOk="0">
                  <a:moveTo>
                    <a:pt x="958" y="1"/>
                  </a:moveTo>
                  <a:cubicBezTo>
                    <a:pt x="224" y="354"/>
                    <a:pt x="1" y="689"/>
                    <a:pt x="1" y="689"/>
                  </a:cubicBezTo>
                  <a:cubicBezTo>
                    <a:pt x="1" y="689"/>
                    <a:pt x="38" y="800"/>
                    <a:pt x="1061" y="912"/>
                  </a:cubicBezTo>
                  <a:cubicBezTo>
                    <a:pt x="1126" y="605"/>
                    <a:pt x="1089" y="289"/>
                    <a:pt x="95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27" name="Google Shape;3027;p70"/>
            <p:cNvSpPr/>
            <p:nvPr/>
          </p:nvSpPr>
          <p:spPr>
            <a:xfrm>
              <a:off x="7056367" y="3009564"/>
              <a:ext cx="113671" cy="49273"/>
            </a:xfrm>
            <a:custGeom>
              <a:avLst/>
              <a:gdLst/>
              <a:ahLst/>
              <a:cxnLst/>
              <a:rect l="l" t="t" r="r" b="b"/>
              <a:pathLst>
                <a:path w="3209" h="1391" extrusionOk="0">
                  <a:moveTo>
                    <a:pt x="986" y="1"/>
                  </a:moveTo>
                  <a:cubicBezTo>
                    <a:pt x="651" y="103"/>
                    <a:pt x="317" y="224"/>
                    <a:pt x="0" y="373"/>
                  </a:cubicBezTo>
                  <a:cubicBezTo>
                    <a:pt x="131" y="661"/>
                    <a:pt x="168" y="977"/>
                    <a:pt x="103" y="1284"/>
                  </a:cubicBezTo>
                  <a:cubicBezTo>
                    <a:pt x="372" y="1312"/>
                    <a:pt x="698" y="1340"/>
                    <a:pt x="1116" y="1368"/>
                  </a:cubicBezTo>
                  <a:cubicBezTo>
                    <a:pt x="1343" y="1383"/>
                    <a:pt x="1545" y="1390"/>
                    <a:pt x="1725" y="1390"/>
                  </a:cubicBezTo>
                  <a:cubicBezTo>
                    <a:pt x="3143" y="1390"/>
                    <a:pt x="3209" y="959"/>
                    <a:pt x="3209" y="959"/>
                  </a:cubicBezTo>
                  <a:cubicBezTo>
                    <a:pt x="3209" y="661"/>
                    <a:pt x="3171" y="373"/>
                    <a:pt x="3097" y="84"/>
                  </a:cubicBezTo>
                  <a:cubicBezTo>
                    <a:pt x="2807" y="250"/>
                    <a:pt x="2500" y="308"/>
                    <a:pt x="2211" y="308"/>
                  </a:cubicBezTo>
                  <a:cubicBezTo>
                    <a:pt x="1547" y="308"/>
                    <a:pt x="986" y="1"/>
                    <a:pt x="98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28" name="Google Shape;3028;p70"/>
            <p:cNvSpPr/>
            <p:nvPr/>
          </p:nvSpPr>
          <p:spPr>
            <a:xfrm>
              <a:off x="7021441" y="3043498"/>
              <a:ext cx="148597" cy="19482"/>
            </a:xfrm>
            <a:custGeom>
              <a:avLst/>
              <a:gdLst/>
              <a:ahLst/>
              <a:cxnLst/>
              <a:rect l="l" t="t" r="r" b="b"/>
              <a:pathLst>
                <a:path w="4195" h="550" extrusionOk="0">
                  <a:moveTo>
                    <a:pt x="4195" y="1"/>
                  </a:moveTo>
                  <a:lnTo>
                    <a:pt x="4195" y="1"/>
                  </a:lnTo>
                  <a:cubicBezTo>
                    <a:pt x="3435" y="192"/>
                    <a:pt x="2657" y="288"/>
                    <a:pt x="1881" y="288"/>
                  </a:cubicBezTo>
                  <a:cubicBezTo>
                    <a:pt x="1260" y="288"/>
                    <a:pt x="640" y="227"/>
                    <a:pt x="29" y="103"/>
                  </a:cubicBezTo>
                  <a:cubicBezTo>
                    <a:pt x="1" y="177"/>
                    <a:pt x="1" y="252"/>
                    <a:pt x="1" y="326"/>
                  </a:cubicBezTo>
                  <a:cubicBezTo>
                    <a:pt x="1" y="326"/>
                    <a:pt x="224" y="549"/>
                    <a:pt x="1898" y="549"/>
                  </a:cubicBezTo>
                  <a:cubicBezTo>
                    <a:pt x="1931" y="549"/>
                    <a:pt x="1965" y="549"/>
                    <a:pt x="2000" y="549"/>
                  </a:cubicBezTo>
                  <a:cubicBezTo>
                    <a:pt x="3572" y="540"/>
                    <a:pt x="4157" y="326"/>
                    <a:pt x="4157" y="326"/>
                  </a:cubicBezTo>
                  <a:cubicBezTo>
                    <a:pt x="4176" y="214"/>
                    <a:pt x="4185" y="103"/>
                    <a:pt x="41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29" name="Google Shape;3029;p70"/>
            <p:cNvSpPr/>
            <p:nvPr/>
          </p:nvSpPr>
          <p:spPr>
            <a:xfrm>
              <a:off x="7070536" y="3015515"/>
              <a:ext cx="12540" cy="24052"/>
            </a:xfrm>
            <a:custGeom>
              <a:avLst/>
              <a:gdLst/>
              <a:ahLst/>
              <a:cxnLst/>
              <a:rect l="l" t="t" r="r" b="b"/>
              <a:pathLst>
                <a:path w="354" h="679" extrusionOk="0">
                  <a:moveTo>
                    <a:pt x="37" y="0"/>
                  </a:moveTo>
                  <a:cubicBezTo>
                    <a:pt x="28" y="0"/>
                    <a:pt x="10" y="0"/>
                    <a:pt x="0" y="9"/>
                  </a:cubicBezTo>
                  <a:cubicBezTo>
                    <a:pt x="0" y="28"/>
                    <a:pt x="0" y="37"/>
                    <a:pt x="10" y="47"/>
                  </a:cubicBezTo>
                  <a:cubicBezTo>
                    <a:pt x="205" y="186"/>
                    <a:pt x="307" y="419"/>
                    <a:pt x="279" y="660"/>
                  </a:cubicBezTo>
                  <a:cubicBezTo>
                    <a:pt x="279" y="670"/>
                    <a:pt x="289" y="679"/>
                    <a:pt x="298" y="679"/>
                  </a:cubicBezTo>
                  <a:cubicBezTo>
                    <a:pt x="307" y="679"/>
                    <a:pt x="316" y="670"/>
                    <a:pt x="326" y="660"/>
                  </a:cubicBezTo>
                  <a:cubicBezTo>
                    <a:pt x="354" y="409"/>
                    <a:pt x="242" y="158"/>
                    <a:pt x="37" y="0"/>
                  </a:cubicBezTo>
                  <a:close/>
                </a:path>
              </a:pathLst>
            </a:custGeom>
            <a:solidFill>
              <a:srgbClr val="C7533D"/>
            </a:solidFill>
            <a:ln>
              <a:noFill/>
            </a:ln>
          </p:spPr>
          <p:txBody>
            <a:bodyPr spcFirstLastPara="1" wrap="square" lIns="91425" tIns="91425" rIns="91425" bIns="91425" anchor="ctr" anchorCtr="0">
              <a:noAutofit/>
            </a:bodyPr>
            <a:lstStyle/>
            <a:p>
              <a:endParaRPr/>
            </a:p>
          </p:txBody>
        </p:sp>
        <p:sp>
          <p:nvSpPr>
            <p:cNvPr id="3030" name="Google Shape;3030;p70"/>
            <p:cNvSpPr/>
            <p:nvPr/>
          </p:nvSpPr>
          <p:spPr>
            <a:xfrm>
              <a:off x="7083040" y="3011087"/>
              <a:ext cx="11229" cy="24229"/>
            </a:xfrm>
            <a:custGeom>
              <a:avLst/>
              <a:gdLst/>
              <a:ahLst/>
              <a:cxnLst/>
              <a:rect l="l" t="t" r="r" b="b"/>
              <a:pathLst>
                <a:path w="317" h="684" extrusionOk="0">
                  <a:moveTo>
                    <a:pt x="28" y="0"/>
                  </a:moveTo>
                  <a:cubicBezTo>
                    <a:pt x="18" y="0"/>
                    <a:pt x="7" y="7"/>
                    <a:pt x="1" y="14"/>
                  </a:cubicBezTo>
                  <a:cubicBezTo>
                    <a:pt x="1" y="23"/>
                    <a:pt x="1" y="41"/>
                    <a:pt x="10" y="51"/>
                  </a:cubicBezTo>
                  <a:cubicBezTo>
                    <a:pt x="19" y="51"/>
                    <a:pt x="270" y="209"/>
                    <a:pt x="270" y="655"/>
                  </a:cubicBezTo>
                  <a:cubicBezTo>
                    <a:pt x="270" y="674"/>
                    <a:pt x="280" y="683"/>
                    <a:pt x="298" y="683"/>
                  </a:cubicBezTo>
                  <a:cubicBezTo>
                    <a:pt x="307" y="683"/>
                    <a:pt x="317" y="674"/>
                    <a:pt x="317" y="655"/>
                  </a:cubicBezTo>
                  <a:cubicBezTo>
                    <a:pt x="317" y="181"/>
                    <a:pt x="47" y="14"/>
                    <a:pt x="38" y="4"/>
                  </a:cubicBezTo>
                  <a:cubicBezTo>
                    <a:pt x="35" y="1"/>
                    <a:pt x="32" y="0"/>
                    <a:pt x="28" y="0"/>
                  </a:cubicBezTo>
                  <a:close/>
                </a:path>
              </a:pathLst>
            </a:custGeom>
            <a:solidFill>
              <a:srgbClr val="C7533D"/>
            </a:solidFill>
            <a:ln>
              <a:noFill/>
            </a:ln>
          </p:spPr>
          <p:txBody>
            <a:bodyPr spcFirstLastPara="1" wrap="square" lIns="91425" tIns="91425" rIns="91425" bIns="91425" anchor="ctr" anchorCtr="0">
              <a:noAutofit/>
            </a:bodyPr>
            <a:lstStyle/>
            <a:p>
              <a:endParaRPr/>
            </a:p>
          </p:txBody>
        </p:sp>
        <p:sp>
          <p:nvSpPr>
            <p:cNvPr id="3031" name="Google Shape;3031;p70"/>
            <p:cNvSpPr/>
            <p:nvPr/>
          </p:nvSpPr>
          <p:spPr>
            <a:xfrm>
              <a:off x="7082402" y="2996954"/>
              <a:ext cx="12540" cy="20899"/>
            </a:xfrm>
            <a:custGeom>
              <a:avLst/>
              <a:gdLst/>
              <a:ahLst/>
              <a:cxnLst/>
              <a:rect l="l" t="t" r="r" b="b"/>
              <a:pathLst>
                <a:path w="354" h="590" extrusionOk="0">
                  <a:moveTo>
                    <a:pt x="177" y="50"/>
                  </a:moveTo>
                  <a:cubicBezTo>
                    <a:pt x="195" y="50"/>
                    <a:pt x="223" y="59"/>
                    <a:pt x="232" y="78"/>
                  </a:cubicBezTo>
                  <a:cubicBezTo>
                    <a:pt x="279" y="143"/>
                    <a:pt x="223" y="366"/>
                    <a:pt x="177" y="496"/>
                  </a:cubicBezTo>
                  <a:cubicBezTo>
                    <a:pt x="130" y="375"/>
                    <a:pt x="74" y="161"/>
                    <a:pt x="121" y="78"/>
                  </a:cubicBezTo>
                  <a:cubicBezTo>
                    <a:pt x="130" y="59"/>
                    <a:pt x="158" y="50"/>
                    <a:pt x="177" y="50"/>
                  </a:cubicBezTo>
                  <a:close/>
                  <a:moveTo>
                    <a:pt x="196" y="1"/>
                  </a:moveTo>
                  <a:cubicBezTo>
                    <a:pt x="189" y="1"/>
                    <a:pt x="183" y="2"/>
                    <a:pt x="177" y="3"/>
                  </a:cubicBezTo>
                  <a:cubicBezTo>
                    <a:pt x="130" y="3"/>
                    <a:pt x="93" y="22"/>
                    <a:pt x="74" y="59"/>
                  </a:cubicBezTo>
                  <a:cubicBezTo>
                    <a:pt x="0" y="189"/>
                    <a:pt x="139" y="533"/>
                    <a:pt x="158" y="580"/>
                  </a:cubicBezTo>
                  <a:cubicBezTo>
                    <a:pt x="158" y="580"/>
                    <a:pt x="167" y="589"/>
                    <a:pt x="177" y="589"/>
                  </a:cubicBezTo>
                  <a:cubicBezTo>
                    <a:pt x="186" y="589"/>
                    <a:pt x="195" y="580"/>
                    <a:pt x="195" y="571"/>
                  </a:cubicBezTo>
                  <a:cubicBezTo>
                    <a:pt x="214" y="533"/>
                    <a:pt x="353" y="171"/>
                    <a:pt x="270" y="50"/>
                  </a:cubicBezTo>
                  <a:cubicBezTo>
                    <a:pt x="254" y="19"/>
                    <a:pt x="226" y="1"/>
                    <a:pt x="196" y="1"/>
                  </a:cubicBezTo>
                  <a:close/>
                </a:path>
              </a:pathLst>
            </a:custGeom>
            <a:solidFill>
              <a:srgbClr val="C7533D"/>
            </a:solidFill>
            <a:ln>
              <a:noFill/>
            </a:ln>
          </p:spPr>
          <p:txBody>
            <a:bodyPr spcFirstLastPara="1" wrap="square" lIns="91425" tIns="91425" rIns="91425" bIns="91425" anchor="ctr" anchorCtr="0">
              <a:noAutofit/>
            </a:bodyPr>
            <a:lstStyle/>
            <a:p>
              <a:endParaRPr/>
            </a:p>
          </p:txBody>
        </p:sp>
        <p:sp>
          <p:nvSpPr>
            <p:cNvPr id="3032" name="Google Shape;3032;p70"/>
            <p:cNvSpPr/>
            <p:nvPr/>
          </p:nvSpPr>
          <p:spPr>
            <a:xfrm>
              <a:off x="7087644" y="3005915"/>
              <a:ext cx="19164" cy="12256"/>
            </a:xfrm>
            <a:custGeom>
              <a:avLst/>
              <a:gdLst/>
              <a:ahLst/>
              <a:cxnLst/>
              <a:rect l="l" t="t" r="r" b="b"/>
              <a:pathLst>
                <a:path w="541" h="346" extrusionOk="0">
                  <a:moveTo>
                    <a:pt x="419" y="48"/>
                  </a:moveTo>
                  <a:cubicBezTo>
                    <a:pt x="447" y="48"/>
                    <a:pt x="466" y="67"/>
                    <a:pt x="475" y="85"/>
                  </a:cubicBezTo>
                  <a:cubicBezTo>
                    <a:pt x="484" y="104"/>
                    <a:pt x="484" y="132"/>
                    <a:pt x="475" y="150"/>
                  </a:cubicBezTo>
                  <a:cubicBezTo>
                    <a:pt x="438" y="225"/>
                    <a:pt x="215" y="271"/>
                    <a:pt x="84" y="290"/>
                  </a:cubicBezTo>
                  <a:cubicBezTo>
                    <a:pt x="168" y="197"/>
                    <a:pt x="317" y="48"/>
                    <a:pt x="410" y="48"/>
                  </a:cubicBezTo>
                  <a:close/>
                  <a:moveTo>
                    <a:pt x="404" y="1"/>
                  </a:moveTo>
                  <a:cubicBezTo>
                    <a:pt x="247" y="1"/>
                    <a:pt x="28" y="272"/>
                    <a:pt x="10" y="299"/>
                  </a:cubicBezTo>
                  <a:cubicBezTo>
                    <a:pt x="1" y="308"/>
                    <a:pt x="1" y="318"/>
                    <a:pt x="10" y="327"/>
                  </a:cubicBezTo>
                  <a:cubicBezTo>
                    <a:pt x="10" y="336"/>
                    <a:pt x="19" y="345"/>
                    <a:pt x="29" y="345"/>
                  </a:cubicBezTo>
                  <a:cubicBezTo>
                    <a:pt x="66" y="336"/>
                    <a:pt x="438" y="308"/>
                    <a:pt x="512" y="169"/>
                  </a:cubicBezTo>
                  <a:cubicBezTo>
                    <a:pt x="540" y="94"/>
                    <a:pt x="503" y="11"/>
                    <a:pt x="419" y="1"/>
                  </a:cubicBezTo>
                  <a:cubicBezTo>
                    <a:pt x="414" y="1"/>
                    <a:pt x="409" y="1"/>
                    <a:pt x="404" y="1"/>
                  </a:cubicBezTo>
                  <a:close/>
                </a:path>
              </a:pathLst>
            </a:custGeom>
            <a:solidFill>
              <a:srgbClr val="C7533D"/>
            </a:solidFill>
            <a:ln>
              <a:noFill/>
            </a:ln>
          </p:spPr>
          <p:txBody>
            <a:bodyPr spcFirstLastPara="1" wrap="square" lIns="91425" tIns="91425" rIns="91425" bIns="91425" anchor="ctr" anchorCtr="0">
              <a:noAutofit/>
            </a:bodyPr>
            <a:lstStyle/>
            <a:p>
              <a:endParaRPr/>
            </a:p>
          </p:txBody>
        </p:sp>
        <p:sp>
          <p:nvSpPr>
            <p:cNvPr id="3033" name="Google Shape;3033;p70"/>
            <p:cNvSpPr/>
            <p:nvPr/>
          </p:nvSpPr>
          <p:spPr>
            <a:xfrm>
              <a:off x="7275097" y="2866955"/>
              <a:ext cx="167690" cy="204530"/>
            </a:xfrm>
            <a:custGeom>
              <a:avLst/>
              <a:gdLst/>
              <a:ahLst/>
              <a:cxnLst/>
              <a:rect l="l" t="t" r="r" b="b"/>
              <a:pathLst>
                <a:path w="4734" h="5774" extrusionOk="0">
                  <a:moveTo>
                    <a:pt x="2241" y="0"/>
                  </a:moveTo>
                  <a:lnTo>
                    <a:pt x="1962" y="149"/>
                  </a:lnTo>
                  <a:cubicBezTo>
                    <a:pt x="1414" y="428"/>
                    <a:pt x="558" y="828"/>
                    <a:pt x="0" y="1079"/>
                  </a:cubicBezTo>
                  <a:cubicBezTo>
                    <a:pt x="642" y="2158"/>
                    <a:pt x="1237" y="3227"/>
                    <a:pt x="1646" y="3859"/>
                  </a:cubicBezTo>
                  <a:cubicBezTo>
                    <a:pt x="1646" y="3859"/>
                    <a:pt x="344" y="5264"/>
                    <a:pt x="539" y="5691"/>
                  </a:cubicBezTo>
                  <a:cubicBezTo>
                    <a:pt x="567" y="5749"/>
                    <a:pt x="632" y="5773"/>
                    <a:pt x="723" y="5773"/>
                  </a:cubicBezTo>
                  <a:cubicBezTo>
                    <a:pt x="1296" y="5773"/>
                    <a:pt x="2911" y="4789"/>
                    <a:pt x="2911" y="4789"/>
                  </a:cubicBezTo>
                  <a:cubicBezTo>
                    <a:pt x="2911" y="4789"/>
                    <a:pt x="4733" y="4445"/>
                    <a:pt x="3599" y="3273"/>
                  </a:cubicBezTo>
                  <a:lnTo>
                    <a:pt x="3599" y="3273"/>
                  </a:lnTo>
                  <a:cubicBezTo>
                    <a:pt x="3599" y="3273"/>
                    <a:pt x="3599" y="3274"/>
                    <a:pt x="3599" y="3274"/>
                  </a:cubicBezTo>
                  <a:cubicBezTo>
                    <a:pt x="3595" y="3274"/>
                    <a:pt x="3047" y="1955"/>
                    <a:pt x="2241" y="0"/>
                  </a:cubicBezTo>
                  <a:close/>
                </a:path>
              </a:pathLst>
            </a:custGeom>
            <a:solidFill>
              <a:srgbClr val="B57567"/>
            </a:solidFill>
            <a:ln>
              <a:noFill/>
            </a:ln>
          </p:spPr>
          <p:txBody>
            <a:bodyPr spcFirstLastPara="1" wrap="square" lIns="91425" tIns="91425" rIns="91425" bIns="91425" anchor="ctr" anchorCtr="0">
              <a:noAutofit/>
            </a:bodyPr>
            <a:lstStyle/>
            <a:p>
              <a:endParaRPr/>
            </a:p>
          </p:txBody>
        </p:sp>
        <p:sp>
          <p:nvSpPr>
            <p:cNvPr id="3034" name="Google Shape;3034;p70"/>
            <p:cNvSpPr/>
            <p:nvPr/>
          </p:nvSpPr>
          <p:spPr>
            <a:xfrm>
              <a:off x="7286610" y="3033296"/>
              <a:ext cx="37264" cy="37158"/>
            </a:xfrm>
            <a:custGeom>
              <a:avLst/>
              <a:gdLst/>
              <a:ahLst/>
              <a:cxnLst/>
              <a:rect l="l" t="t" r="r" b="b"/>
              <a:pathLst>
                <a:path w="1052" h="1049" extrusionOk="0">
                  <a:moveTo>
                    <a:pt x="577" y="0"/>
                  </a:moveTo>
                  <a:cubicBezTo>
                    <a:pt x="66" y="633"/>
                    <a:pt x="1" y="1042"/>
                    <a:pt x="1" y="1042"/>
                  </a:cubicBezTo>
                  <a:cubicBezTo>
                    <a:pt x="1" y="1042"/>
                    <a:pt x="8" y="1049"/>
                    <a:pt x="46" y="1049"/>
                  </a:cubicBezTo>
                  <a:cubicBezTo>
                    <a:pt x="132" y="1049"/>
                    <a:pt x="375" y="1013"/>
                    <a:pt x="1051" y="781"/>
                  </a:cubicBezTo>
                  <a:cubicBezTo>
                    <a:pt x="986" y="475"/>
                    <a:pt x="819" y="205"/>
                    <a:pt x="57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35" name="Google Shape;3035;p70"/>
            <p:cNvSpPr/>
            <p:nvPr/>
          </p:nvSpPr>
          <p:spPr>
            <a:xfrm>
              <a:off x="7307048" y="2977294"/>
              <a:ext cx="117284" cy="83703"/>
            </a:xfrm>
            <a:custGeom>
              <a:avLst/>
              <a:gdLst/>
              <a:ahLst/>
              <a:cxnLst/>
              <a:rect l="l" t="t" r="r" b="b"/>
              <a:pathLst>
                <a:path w="3311" h="2363" extrusionOk="0">
                  <a:moveTo>
                    <a:pt x="2678" y="0"/>
                  </a:moveTo>
                  <a:cubicBezTo>
                    <a:pt x="2135" y="775"/>
                    <a:pt x="1092" y="830"/>
                    <a:pt x="808" y="830"/>
                  </a:cubicBezTo>
                  <a:cubicBezTo>
                    <a:pt x="761" y="830"/>
                    <a:pt x="735" y="828"/>
                    <a:pt x="735" y="828"/>
                  </a:cubicBezTo>
                  <a:cubicBezTo>
                    <a:pt x="474" y="1060"/>
                    <a:pt x="223" y="1312"/>
                    <a:pt x="0" y="1581"/>
                  </a:cubicBezTo>
                  <a:cubicBezTo>
                    <a:pt x="242" y="1786"/>
                    <a:pt x="409" y="2056"/>
                    <a:pt x="484" y="2362"/>
                  </a:cubicBezTo>
                  <a:cubicBezTo>
                    <a:pt x="735" y="2279"/>
                    <a:pt x="1042" y="2167"/>
                    <a:pt x="1432" y="2018"/>
                  </a:cubicBezTo>
                  <a:cubicBezTo>
                    <a:pt x="3311" y="1284"/>
                    <a:pt x="3153" y="754"/>
                    <a:pt x="3153" y="754"/>
                  </a:cubicBezTo>
                  <a:cubicBezTo>
                    <a:pt x="3032" y="484"/>
                    <a:pt x="2874" y="233"/>
                    <a:pt x="26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36" name="Google Shape;3036;p70"/>
            <p:cNvSpPr/>
            <p:nvPr/>
          </p:nvSpPr>
          <p:spPr>
            <a:xfrm>
              <a:off x="7286610" y="3003967"/>
              <a:ext cx="135739" cy="73714"/>
            </a:xfrm>
            <a:custGeom>
              <a:avLst/>
              <a:gdLst/>
              <a:ahLst/>
              <a:cxnLst/>
              <a:rect l="l" t="t" r="r" b="b"/>
              <a:pathLst>
                <a:path w="3832" h="2081" extrusionOk="0">
                  <a:moveTo>
                    <a:pt x="3730" y="1"/>
                  </a:moveTo>
                  <a:cubicBezTo>
                    <a:pt x="2642" y="893"/>
                    <a:pt x="1368" y="1526"/>
                    <a:pt x="1" y="1870"/>
                  </a:cubicBezTo>
                  <a:cubicBezTo>
                    <a:pt x="10" y="1935"/>
                    <a:pt x="38" y="2009"/>
                    <a:pt x="75" y="2074"/>
                  </a:cubicBezTo>
                  <a:cubicBezTo>
                    <a:pt x="75" y="2074"/>
                    <a:pt x="91" y="2080"/>
                    <a:pt x="133" y="2080"/>
                  </a:cubicBezTo>
                  <a:cubicBezTo>
                    <a:pt x="280" y="2080"/>
                    <a:pt x="742" y="2013"/>
                    <a:pt x="1972" y="1423"/>
                  </a:cubicBezTo>
                  <a:cubicBezTo>
                    <a:pt x="3395" y="745"/>
                    <a:pt x="3832" y="307"/>
                    <a:pt x="3832" y="307"/>
                  </a:cubicBezTo>
                  <a:cubicBezTo>
                    <a:pt x="3804" y="205"/>
                    <a:pt x="3767" y="103"/>
                    <a:pt x="373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37" name="Google Shape;3037;p70"/>
            <p:cNvSpPr/>
            <p:nvPr/>
          </p:nvSpPr>
          <p:spPr>
            <a:xfrm>
              <a:off x="7316931" y="3020367"/>
              <a:ext cx="20439" cy="17888"/>
            </a:xfrm>
            <a:custGeom>
              <a:avLst/>
              <a:gdLst/>
              <a:ahLst/>
              <a:cxnLst/>
              <a:rect l="l" t="t" r="r" b="b"/>
              <a:pathLst>
                <a:path w="577" h="505" extrusionOk="0">
                  <a:moveTo>
                    <a:pt x="22" y="0"/>
                  </a:moveTo>
                  <a:cubicBezTo>
                    <a:pt x="12" y="0"/>
                    <a:pt x="0" y="14"/>
                    <a:pt x="0" y="21"/>
                  </a:cubicBezTo>
                  <a:cubicBezTo>
                    <a:pt x="0" y="30"/>
                    <a:pt x="9" y="49"/>
                    <a:pt x="28" y="49"/>
                  </a:cubicBezTo>
                  <a:cubicBezTo>
                    <a:pt x="260" y="86"/>
                    <a:pt x="456" y="263"/>
                    <a:pt x="530" y="486"/>
                  </a:cubicBezTo>
                  <a:cubicBezTo>
                    <a:pt x="530" y="495"/>
                    <a:pt x="539" y="505"/>
                    <a:pt x="558" y="505"/>
                  </a:cubicBezTo>
                  <a:cubicBezTo>
                    <a:pt x="577" y="495"/>
                    <a:pt x="577" y="477"/>
                    <a:pt x="567" y="468"/>
                  </a:cubicBezTo>
                  <a:cubicBezTo>
                    <a:pt x="484" y="226"/>
                    <a:pt x="279" y="49"/>
                    <a:pt x="28" y="3"/>
                  </a:cubicBezTo>
                  <a:cubicBezTo>
                    <a:pt x="26" y="1"/>
                    <a:pt x="24" y="0"/>
                    <a:pt x="22" y="0"/>
                  </a:cubicBezTo>
                  <a:close/>
                </a:path>
              </a:pathLst>
            </a:custGeom>
            <a:solidFill>
              <a:srgbClr val="C7533D"/>
            </a:solidFill>
            <a:ln>
              <a:noFill/>
            </a:ln>
          </p:spPr>
          <p:txBody>
            <a:bodyPr spcFirstLastPara="1" wrap="square" lIns="91425" tIns="91425" rIns="91425" bIns="91425" anchor="ctr" anchorCtr="0">
              <a:noAutofit/>
            </a:bodyPr>
            <a:lstStyle/>
            <a:p>
              <a:endParaRPr/>
            </a:p>
          </p:txBody>
        </p:sp>
        <p:sp>
          <p:nvSpPr>
            <p:cNvPr id="3038" name="Google Shape;3038;p70"/>
            <p:cNvSpPr/>
            <p:nvPr/>
          </p:nvSpPr>
          <p:spPr>
            <a:xfrm>
              <a:off x="7326459" y="3010874"/>
              <a:ext cx="20155" cy="18172"/>
            </a:xfrm>
            <a:custGeom>
              <a:avLst/>
              <a:gdLst/>
              <a:ahLst/>
              <a:cxnLst/>
              <a:rect l="l" t="t" r="r" b="b"/>
              <a:pathLst>
                <a:path w="569" h="513" extrusionOk="0">
                  <a:moveTo>
                    <a:pt x="29" y="1"/>
                  </a:moveTo>
                  <a:cubicBezTo>
                    <a:pt x="10" y="1"/>
                    <a:pt x="1" y="10"/>
                    <a:pt x="1" y="29"/>
                  </a:cubicBezTo>
                  <a:cubicBezTo>
                    <a:pt x="1" y="38"/>
                    <a:pt x="10" y="57"/>
                    <a:pt x="19" y="57"/>
                  </a:cubicBezTo>
                  <a:cubicBezTo>
                    <a:pt x="29" y="57"/>
                    <a:pt x="326" y="94"/>
                    <a:pt x="512" y="494"/>
                  </a:cubicBezTo>
                  <a:cubicBezTo>
                    <a:pt x="522" y="512"/>
                    <a:pt x="540" y="512"/>
                    <a:pt x="549" y="512"/>
                  </a:cubicBezTo>
                  <a:cubicBezTo>
                    <a:pt x="568" y="503"/>
                    <a:pt x="568" y="484"/>
                    <a:pt x="559" y="466"/>
                  </a:cubicBezTo>
                  <a:cubicBezTo>
                    <a:pt x="354" y="47"/>
                    <a:pt x="38" y="1"/>
                    <a:pt x="29" y="1"/>
                  </a:cubicBezTo>
                  <a:close/>
                </a:path>
              </a:pathLst>
            </a:custGeom>
            <a:solidFill>
              <a:srgbClr val="C7533D"/>
            </a:solidFill>
            <a:ln>
              <a:noFill/>
            </a:ln>
          </p:spPr>
          <p:txBody>
            <a:bodyPr spcFirstLastPara="1" wrap="square" lIns="91425" tIns="91425" rIns="91425" bIns="91425" anchor="ctr" anchorCtr="0">
              <a:noAutofit/>
            </a:bodyPr>
            <a:lstStyle/>
            <a:p>
              <a:endParaRPr/>
            </a:p>
          </p:txBody>
        </p:sp>
        <p:sp>
          <p:nvSpPr>
            <p:cNvPr id="3039" name="Google Shape;3039;p70"/>
            <p:cNvSpPr/>
            <p:nvPr/>
          </p:nvSpPr>
          <p:spPr>
            <a:xfrm>
              <a:off x="7322173" y="2995891"/>
              <a:ext cx="12575" cy="19659"/>
            </a:xfrm>
            <a:custGeom>
              <a:avLst/>
              <a:gdLst/>
              <a:ahLst/>
              <a:cxnLst/>
              <a:rect l="l" t="t" r="r" b="b"/>
              <a:pathLst>
                <a:path w="355" h="555" extrusionOk="0">
                  <a:moveTo>
                    <a:pt x="140" y="45"/>
                  </a:moveTo>
                  <a:cubicBezTo>
                    <a:pt x="150" y="45"/>
                    <a:pt x="159" y="47"/>
                    <a:pt x="168" y="52"/>
                  </a:cubicBezTo>
                  <a:cubicBezTo>
                    <a:pt x="243" y="98"/>
                    <a:pt x="289" y="322"/>
                    <a:pt x="298" y="461"/>
                  </a:cubicBezTo>
                  <a:cubicBezTo>
                    <a:pt x="205" y="368"/>
                    <a:pt x="57" y="201"/>
                    <a:pt x="66" y="108"/>
                  </a:cubicBezTo>
                  <a:cubicBezTo>
                    <a:pt x="66" y="89"/>
                    <a:pt x="85" y="61"/>
                    <a:pt x="103" y="52"/>
                  </a:cubicBezTo>
                  <a:lnTo>
                    <a:pt x="112" y="52"/>
                  </a:lnTo>
                  <a:cubicBezTo>
                    <a:pt x="122" y="47"/>
                    <a:pt x="131" y="45"/>
                    <a:pt x="140" y="45"/>
                  </a:cubicBezTo>
                  <a:close/>
                  <a:moveTo>
                    <a:pt x="136" y="1"/>
                  </a:moveTo>
                  <a:cubicBezTo>
                    <a:pt x="117" y="1"/>
                    <a:pt x="99" y="5"/>
                    <a:pt x="85" y="15"/>
                  </a:cubicBezTo>
                  <a:cubicBezTo>
                    <a:pt x="47" y="33"/>
                    <a:pt x="19" y="71"/>
                    <a:pt x="19" y="108"/>
                  </a:cubicBezTo>
                  <a:cubicBezTo>
                    <a:pt x="1" y="266"/>
                    <a:pt x="280" y="517"/>
                    <a:pt x="308" y="545"/>
                  </a:cubicBezTo>
                  <a:cubicBezTo>
                    <a:pt x="312" y="549"/>
                    <a:pt x="317" y="552"/>
                    <a:pt x="322" y="552"/>
                  </a:cubicBezTo>
                  <a:cubicBezTo>
                    <a:pt x="326" y="552"/>
                    <a:pt x="331" y="549"/>
                    <a:pt x="336" y="545"/>
                  </a:cubicBezTo>
                  <a:lnTo>
                    <a:pt x="336" y="554"/>
                  </a:lnTo>
                  <a:cubicBezTo>
                    <a:pt x="345" y="545"/>
                    <a:pt x="354" y="535"/>
                    <a:pt x="354" y="526"/>
                  </a:cubicBezTo>
                  <a:cubicBezTo>
                    <a:pt x="345" y="480"/>
                    <a:pt x="317" y="98"/>
                    <a:pt x="187" y="15"/>
                  </a:cubicBezTo>
                  <a:cubicBezTo>
                    <a:pt x="173" y="5"/>
                    <a:pt x="154" y="1"/>
                    <a:pt x="136" y="1"/>
                  </a:cubicBezTo>
                  <a:close/>
                </a:path>
              </a:pathLst>
            </a:custGeom>
            <a:solidFill>
              <a:srgbClr val="C7533D"/>
            </a:solidFill>
            <a:ln>
              <a:noFill/>
            </a:ln>
          </p:spPr>
          <p:txBody>
            <a:bodyPr spcFirstLastPara="1" wrap="square" lIns="91425" tIns="91425" rIns="91425" bIns="91425" anchor="ctr" anchorCtr="0">
              <a:noAutofit/>
            </a:bodyPr>
            <a:lstStyle/>
            <a:p>
              <a:endParaRPr/>
            </a:p>
          </p:txBody>
        </p:sp>
        <p:sp>
          <p:nvSpPr>
            <p:cNvPr id="3040" name="Google Shape;3040;p70"/>
            <p:cNvSpPr/>
            <p:nvPr/>
          </p:nvSpPr>
          <p:spPr>
            <a:xfrm>
              <a:off x="7333048" y="2998229"/>
              <a:ext cx="14204" cy="17322"/>
            </a:xfrm>
            <a:custGeom>
              <a:avLst/>
              <a:gdLst/>
              <a:ahLst/>
              <a:cxnLst/>
              <a:rect l="l" t="t" r="r" b="b"/>
              <a:pathLst>
                <a:path w="401" h="489" extrusionOk="0">
                  <a:moveTo>
                    <a:pt x="261" y="42"/>
                  </a:moveTo>
                  <a:cubicBezTo>
                    <a:pt x="280" y="42"/>
                    <a:pt x="308" y="42"/>
                    <a:pt x="326" y="60"/>
                  </a:cubicBezTo>
                  <a:cubicBezTo>
                    <a:pt x="345" y="70"/>
                    <a:pt x="354" y="88"/>
                    <a:pt x="354" y="116"/>
                  </a:cubicBezTo>
                  <a:cubicBezTo>
                    <a:pt x="345" y="200"/>
                    <a:pt x="168" y="330"/>
                    <a:pt x="66" y="404"/>
                  </a:cubicBezTo>
                  <a:cubicBezTo>
                    <a:pt x="94" y="284"/>
                    <a:pt x="168" y="98"/>
                    <a:pt x="252" y="51"/>
                  </a:cubicBezTo>
                  <a:lnTo>
                    <a:pt x="261" y="42"/>
                  </a:lnTo>
                  <a:close/>
                  <a:moveTo>
                    <a:pt x="272" y="1"/>
                  </a:moveTo>
                  <a:cubicBezTo>
                    <a:pt x="262" y="1"/>
                    <a:pt x="252" y="2"/>
                    <a:pt x="243" y="5"/>
                  </a:cubicBezTo>
                  <a:cubicBezTo>
                    <a:pt x="94" y="60"/>
                    <a:pt x="10" y="414"/>
                    <a:pt x="1" y="460"/>
                  </a:cubicBezTo>
                  <a:cubicBezTo>
                    <a:pt x="1" y="469"/>
                    <a:pt x="1" y="479"/>
                    <a:pt x="10" y="488"/>
                  </a:cubicBezTo>
                  <a:lnTo>
                    <a:pt x="38" y="488"/>
                  </a:lnTo>
                  <a:cubicBezTo>
                    <a:pt x="75" y="460"/>
                    <a:pt x="401" y="274"/>
                    <a:pt x="401" y="125"/>
                  </a:cubicBezTo>
                  <a:cubicBezTo>
                    <a:pt x="401" y="53"/>
                    <a:pt x="337" y="1"/>
                    <a:pt x="272" y="1"/>
                  </a:cubicBezTo>
                  <a:close/>
                </a:path>
              </a:pathLst>
            </a:custGeom>
            <a:solidFill>
              <a:srgbClr val="C7533D"/>
            </a:solidFill>
            <a:ln>
              <a:noFill/>
            </a:ln>
          </p:spPr>
          <p:txBody>
            <a:bodyPr spcFirstLastPara="1" wrap="square" lIns="91425" tIns="91425" rIns="91425" bIns="91425" anchor="ctr" anchorCtr="0">
              <a:noAutofit/>
            </a:bodyPr>
            <a:lstStyle/>
            <a:p>
              <a:endParaRPr/>
            </a:p>
          </p:txBody>
        </p:sp>
        <p:sp>
          <p:nvSpPr>
            <p:cNvPr id="3041" name="Google Shape;3041;p70"/>
            <p:cNvSpPr/>
            <p:nvPr/>
          </p:nvSpPr>
          <p:spPr>
            <a:xfrm>
              <a:off x="7056048" y="2594843"/>
              <a:ext cx="352489" cy="412708"/>
            </a:xfrm>
            <a:custGeom>
              <a:avLst/>
              <a:gdLst/>
              <a:ahLst/>
              <a:cxnLst/>
              <a:rect l="l" t="t" r="r" b="b"/>
              <a:pathLst>
                <a:path w="9951" h="11651" extrusionOk="0">
                  <a:moveTo>
                    <a:pt x="707" y="1"/>
                  </a:moveTo>
                  <a:cubicBezTo>
                    <a:pt x="707" y="1"/>
                    <a:pt x="0" y="4037"/>
                    <a:pt x="214" y="7124"/>
                  </a:cubicBezTo>
                  <a:cubicBezTo>
                    <a:pt x="428" y="10202"/>
                    <a:pt x="707" y="11616"/>
                    <a:pt x="707" y="11616"/>
                  </a:cubicBezTo>
                  <a:cubicBezTo>
                    <a:pt x="707" y="11616"/>
                    <a:pt x="1107" y="11651"/>
                    <a:pt x="1652" y="11651"/>
                  </a:cubicBezTo>
                  <a:cubicBezTo>
                    <a:pt x="2197" y="11651"/>
                    <a:pt x="2887" y="11616"/>
                    <a:pt x="3469" y="11476"/>
                  </a:cubicBezTo>
                  <a:cubicBezTo>
                    <a:pt x="3469" y="11476"/>
                    <a:pt x="3190" y="7757"/>
                    <a:pt x="3292" y="6910"/>
                  </a:cubicBezTo>
                  <a:cubicBezTo>
                    <a:pt x="3404" y="6064"/>
                    <a:pt x="4064" y="3656"/>
                    <a:pt x="4064" y="3656"/>
                  </a:cubicBezTo>
                  <a:cubicBezTo>
                    <a:pt x="4371" y="4855"/>
                    <a:pt x="4780" y="6027"/>
                    <a:pt x="5282" y="7152"/>
                  </a:cubicBezTo>
                  <a:cubicBezTo>
                    <a:pt x="6091" y="8993"/>
                    <a:pt x="7514" y="11337"/>
                    <a:pt x="7514" y="11337"/>
                  </a:cubicBezTo>
                  <a:cubicBezTo>
                    <a:pt x="7514" y="11337"/>
                    <a:pt x="7543" y="11338"/>
                    <a:pt x="7597" y="11338"/>
                  </a:cubicBezTo>
                  <a:cubicBezTo>
                    <a:pt x="7914" y="11338"/>
                    <a:pt x="9075" y="11290"/>
                    <a:pt x="9950" y="10630"/>
                  </a:cubicBezTo>
                  <a:cubicBezTo>
                    <a:pt x="9950" y="10630"/>
                    <a:pt x="8146" y="7013"/>
                    <a:pt x="8183" y="5915"/>
                  </a:cubicBezTo>
                  <a:cubicBezTo>
                    <a:pt x="8221" y="4818"/>
                    <a:pt x="8853" y="1563"/>
                    <a:pt x="8890" y="494"/>
                  </a:cubicBezTo>
                  <a:lnTo>
                    <a:pt x="707"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42" name="Google Shape;3042;p70"/>
            <p:cNvSpPr/>
            <p:nvPr/>
          </p:nvSpPr>
          <p:spPr>
            <a:xfrm>
              <a:off x="7150023" y="2714393"/>
              <a:ext cx="90504" cy="16294"/>
            </a:xfrm>
            <a:custGeom>
              <a:avLst/>
              <a:gdLst/>
              <a:ahLst/>
              <a:cxnLst/>
              <a:rect l="l" t="t" r="r" b="b"/>
              <a:pathLst>
                <a:path w="2555" h="460" extrusionOk="0">
                  <a:moveTo>
                    <a:pt x="63" y="1"/>
                  </a:moveTo>
                  <a:cubicBezTo>
                    <a:pt x="14" y="1"/>
                    <a:pt x="0" y="76"/>
                    <a:pt x="53" y="85"/>
                  </a:cubicBezTo>
                  <a:cubicBezTo>
                    <a:pt x="62" y="85"/>
                    <a:pt x="1504" y="401"/>
                    <a:pt x="2499" y="457"/>
                  </a:cubicBezTo>
                  <a:cubicBezTo>
                    <a:pt x="2504" y="459"/>
                    <a:pt x="2508" y="460"/>
                    <a:pt x="2513" y="460"/>
                  </a:cubicBezTo>
                  <a:cubicBezTo>
                    <a:pt x="2533" y="460"/>
                    <a:pt x="2547" y="443"/>
                    <a:pt x="2555" y="420"/>
                  </a:cubicBezTo>
                  <a:cubicBezTo>
                    <a:pt x="2555" y="392"/>
                    <a:pt x="2536" y="374"/>
                    <a:pt x="2508" y="374"/>
                  </a:cubicBezTo>
                  <a:cubicBezTo>
                    <a:pt x="1513" y="318"/>
                    <a:pt x="81" y="2"/>
                    <a:pt x="72" y="2"/>
                  </a:cubicBezTo>
                  <a:cubicBezTo>
                    <a:pt x="69" y="1"/>
                    <a:pt x="66" y="1"/>
                    <a:pt x="63" y="1"/>
                  </a:cubicBezTo>
                  <a:close/>
                </a:path>
              </a:pathLst>
            </a:custGeom>
            <a:solidFill>
              <a:srgbClr val="6278D4"/>
            </a:solidFill>
            <a:ln>
              <a:noFill/>
            </a:ln>
          </p:spPr>
          <p:txBody>
            <a:bodyPr spcFirstLastPara="1" wrap="square" lIns="91425" tIns="91425" rIns="91425" bIns="91425" anchor="ctr" anchorCtr="0">
              <a:noAutofit/>
            </a:bodyPr>
            <a:lstStyle/>
            <a:p>
              <a:endParaRPr/>
            </a:p>
          </p:txBody>
        </p:sp>
        <p:sp>
          <p:nvSpPr>
            <p:cNvPr id="3043" name="Google Shape;3043;p70"/>
            <p:cNvSpPr/>
            <p:nvPr/>
          </p:nvSpPr>
          <p:spPr>
            <a:xfrm>
              <a:off x="7193733" y="2597819"/>
              <a:ext cx="8926" cy="104532"/>
            </a:xfrm>
            <a:custGeom>
              <a:avLst/>
              <a:gdLst/>
              <a:ahLst/>
              <a:cxnLst/>
              <a:rect l="l" t="t" r="r" b="b"/>
              <a:pathLst>
                <a:path w="252" h="2951" extrusionOk="0">
                  <a:moveTo>
                    <a:pt x="214" y="1"/>
                  </a:moveTo>
                  <a:cubicBezTo>
                    <a:pt x="186" y="1"/>
                    <a:pt x="168" y="19"/>
                    <a:pt x="168" y="38"/>
                  </a:cubicBezTo>
                  <a:lnTo>
                    <a:pt x="9" y="2911"/>
                  </a:lnTo>
                  <a:cubicBezTo>
                    <a:pt x="0" y="2930"/>
                    <a:pt x="19" y="2948"/>
                    <a:pt x="47" y="2948"/>
                  </a:cubicBezTo>
                  <a:cubicBezTo>
                    <a:pt x="50" y="2950"/>
                    <a:pt x="53" y="2951"/>
                    <a:pt x="56" y="2951"/>
                  </a:cubicBezTo>
                  <a:cubicBezTo>
                    <a:pt x="72" y="2951"/>
                    <a:pt x="85" y="2934"/>
                    <a:pt x="93" y="2911"/>
                  </a:cubicBezTo>
                  <a:lnTo>
                    <a:pt x="251" y="47"/>
                  </a:lnTo>
                  <a:cubicBezTo>
                    <a:pt x="251" y="19"/>
                    <a:pt x="233" y="1"/>
                    <a:pt x="214" y="1"/>
                  </a:cubicBezTo>
                  <a:close/>
                </a:path>
              </a:pathLst>
            </a:custGeom>
            <a:solidFill>
              <a:srgbClr val="6278D4"/>
            </a:solidFill>
            <a:ln>
              <a:noFill/>
            </a:ln>
          </p:spPr>
          <p:txBody>
            <a:bodyPr spcFirstLastPara="1" wrap="square" lIns="91425" tIns="91425" rIns="91425" bIns="91425" anchor="ctr" anchorCtr="0">
              <a:noAutofit/>
            </a:bodyPr>
            <a:lstStyle/>
            <a:p>
              <a:endParaRPr/>
            </a:p>
          </p:txBody>
        </p:sp>
        <p:sp>
          <p:nvSpPr>
            <p:cNvPr id="3044" name="Google Shape;3044;p70"/>
            <p:cNvSpPr/>
            <p:nvPr/>
          </p:nvSpPr>
          <p:spPr>
            <a:xfrm>
              <a:off x="7194973" y="2610004"/>
              <a:ext cx="35210" cy="88663"/>
            </a:xfrm>
            <a:custGeom>
              <a:avLst/>
              <a:gdLst/>
              <a:ahLst/>
              <a:cxnLst/>
              <a:rect l="l" t="t" r="r" b="b"/>
              <a:pathLst>
                <a:path w="994" h="2503" extrusionOk="0">
                  <a:moveTo>
                    <a:pt x="948" y="0"/>
                  </a:moveTo>
                  <a:cubicBezTo>
                    <a:pt x="929" y="0"/>
                    <a:pt x="909" y="12"/>
                    <a:pt x="904" y="38"/>
                  </a:cubicBezTo>
                  <a:cubicBezTo>
                    <a:pt x="904" y="47"/>
                    <a:pt x="681" y="1396"/>
                    <a:pt x="551" y="2028"/>
                  </a:cubicBezTo>
                  <a:cubicBezTo>
                    <a:pt x="514" y="2233"/>
                    <a:pt x="439" y="2363"/>
                    <a:pt x="328" y="2400"/>
                  </a:cubicBezTo>
                  <a:cubicBezTo>
                    <a:pt x="300" y="2410"/>
                    <a:pt x="269" y="2416"/>
                    <a:pt x="238" y="2416"/>
                  </a:cubicBezTo>
                  <a:cubicBezTo>
                    <a:pt x="186" y="2416"/>
                    <a:pt x="133" y="2401"/>
                    <a:pt x="86" y="2372"/>
                  </a:cubicBezTo>
                  <a:cubicBezTo>
                    <a:pt x="78" y="2367"/>
                    <a:pt x="70" y="2365"/>
                    <a:pt x="63" y="2365"/>
                  </a:cubicBezTo>
                  <a:cubicBezTo>
                    <a:pt x="27" y="2365"/>
                    <a:pt x="1" y="2415"/>
                    <a:pt x="40" y="2446"/>
                  </a:cubicBezTo>
                  <a:cubicBezTo>
                    <a:pt x="105" y="2484"/>
                    <a:pt x="179" y="2502"/>
                    <a:pt x="253" y="2502"/>
                  </a:cubicBezTo>
                  <a:cubicBezTo>
                    <a:pt x="291" y="2502"/>
                    <a:pt x="328" y="2493"/>
                    <a:pt x="365" y="2484"/>
                  </a:cubicBezTo>
                  <a:cubicBezTo>
                    <a:pt x="495" y="2428"/>
                    <a:pt x="588" y="2279"/>
                    <a:pt x="635" y="2047"/>
                  </a:cubicBezTo>
                  <a:cubicBezTo>
                    <a:pt x="774" y="1414"/>
                    <a:pt x="988" y="66"/>
                    <a:pt x="988" y="47"/>
                  </a:cubicBezTo>
                  <a:cubicBezTo>
                    <a:pt x="993" y="17"/>
                    <a:pt x="971" y="0"/>
                    <a:pt x="948" y="0"/>
                  </a:cubicBezTo>
                  <a:close/>
                </a:path>
              </a:pathLst>
            </a:custGeom>
            <a:solidFill>
              <a:srgbClr val="6278D4"/>
            </a:solidFill>
            <a:ln>
              <a:noFill/>
            </a:ln>
          </p:spPr>
          <p:txBody>
            <a:bodyPr spcFirstLastPara="1" wrap="square" lIns="91425" tIns="91425" rIns="91425" bIns="91425" anchor="ctr" anchorCtr="0">
              <a:noAutofit/>
            </a:bodyPr>
            <a:lstStyle/>
            <a:p>
              <a:endParaRPr/>
            </a:p>
          </p:txBody>
        </p:sp>
        <p:sp>
          <p:nvSpPr>
            <p:cNvPr id="3045" name="Google Shape;3045;p70"/>
            <p:cNvSpPr/>
            <p:nvPr/>
          </p:nvSpPr>
          <p:spPr>
            <a:xfrm>
              <a:off x="7324157" y="2614963"/>
              <a:ext cx="75131" cy="363010"/>
            </a:xfrm>
            <a:custGeom>
              <a:avLst/>
              <a:gdLst/>
              <a:ahLst/>
              <a:cxnLst/>
              <a:rect l="l" t="t" r="r" b="b"/>
              <a:pathLst>
                <a:path w="2121" h="10248" extrusionOk="0">
                  <a:moveTo>
                    <a:pt x="968" y="0"/>
                  </a:moveTo>
                  <a:cubicBezTo>
                    <a:pt x="968" y="0"/>
                    <a:pt x="382" y="3134"/>
                    <a:pt x="280" y="3692"/>
                  </a:cubicBezTo>
                  <a:cubicBezTo>
                    <a:pt x="252" y="3859"/>
                    <a:pt x="1" y="5319"/>
                    <a:pt x="735" y="7170"/>
                  </a:cubicBezTo>
                  <a:cubicBezTo>
                    <a:pt x="1340" y="8695"/>
                    <a:pt x="2028" y="10211"/>
                    <a:pt x="2037" y="10229"/>
                  </a:cubicBezTo>
                  <a:cubicBezTo>
                    <a:pt x="2047" y="10239"/>
                    <a:pt x="2056" y="10248"/>
                    <a:pt x="2074" y="10248"/>
                  </a:cubicBezTo>
                  <a:lnTo>
                    <a:pt x="2093" y="10248"/>
                  </a:lnTo>
                  <a:cubicBezTo>
                    <a:pt x="2112" y="10239"/>
                    <a:pt x="2121" y="10211"/>
                    <a:pt x="2112" y="10192"/>
                  </a:cubicBezTo>
                  <a:cubicBezTo>
                    <a:pt x="2102" y="10174"/>
                    <a:pt x="1414" y="8658"/>
                    <a:pt x="810" y="7142"/>
                  </a:cubicBezTo>
                  <a:cubicBezTo>
                    <a:pt x="84" y="5310"/>
                    <a:pt x="335" y="3869"/>
                    <a:pt x="363" y="3711"/>
                  </a:cubicBezTo>
                  <a:cubicBezTo>
                    <a:pt x="475" y="3153"/>
                    <a:pt x="1051" y="19"/>
                    <a:pt x="1051" y="19"/>
                  </a:cubicBezTo>
                  <a:lnTo>
                    <a:pt x="968" y="0"/>
                  </a:lnTo>
                  <a:close/>
                </a:path>
              </a:pathLst>
            </a:custGeom>
            <a:solidFill>
              <a:srgbClr val="6278D4"/>
            </a:solidFill>
            <a:ln>
              <a:noFill/>
            </a:ln>
          </p:spPr>
          <p:txBody>
            <a:bodyPr spcFirstLastPara="1" wrap="square" lIns="91425" tIns="91425" rIns="91425" bIns="91425" anchor="ctr" anchorCtr="0">
              <a:noAutofit/>
            </a:bodyPr>
            <a:lstStyle/>
            <a:p>
              <a:endParaRPr/>
            </a:p>
          </p:txBody>
        </p:sp>
        <p:sp>
          <p:nvSpPr>
            <p:cNvPr id="3046" name="Google Shape;3046;p70"/>
            <p:cNvSpPr/>
            <p:nvPr/>
          </p:nvSpPr>
          <p:spPr>
            <a:xfrm>
              <a:off x="7152537" y="2723531"/>
              <a:ext cx="41869" cy="277181"/>
            </a:xfrm>
            <a:custGeom>
              <a:avLst/>
              <a:gdLst/>
              <a:ahLst/>
              <a:cxnLst/>
              <a:rect l="l" t="t" r="r" b="b"/>
              <a:pathLst>
                <a:path w="1182" h="7825" extrusionOk="0">
                  <a:moveTo>
                    <a:pt x="1128" y="0"/>
                  </a:moveTo>
                  <a:cubicBezTo>
                    <a:pt x="1112" y="0"/>
                    <a:pt x="1096" y="9"/>
                    <a:pt x="1089" y="23"/>
                  </a:cubicBezTo>
                  <a:cubicBezTo>
                    <a:pt x="1079" y="41"/>
                    <a:pt x="1" y="2431"/>
                    <a:pt x="75" y="3826"/>
                  </a:cubicBezTo>
                  <a:cubicBezTo>
                    <a:pt x="159" y="5221"/>
                    <a:pt x="401" y="7760"/>
                    <a:pt x="401" y="7787"/>
                  </a:cubicBezTo>
                  <a:cubicBezTo>
                    <a:pt x="401" y="7806"/>
                    <a:pt x="419" y="7825"/>
                    <a:pt x="438" y="7825"/>
                  </a:cubicBezTo>
                  <a:lnTo>
                    <a:pt x="447" y="7815"/>
                  </a:lnTo>
                  <a:cubicBezTo>
                    <a:pt x="466" y="7815"/>
                    <a:pt x="484" y="7797"/>
                    <a:pt x="484" y="7778"/>
                  </a:cubicBezTo>
                  <a:cubicBezTo>
                    <a:pt x="475" y="7750"/>
                    <a:pt x="243" y="5202"/>
                    <a:pt x="159" y="3826"/>
                  </a:cubicBezTo>
                  <a:cubicBezTo>
                    <a:pt x="84" y="2440"/>
                    <a:pt x="1154" y="78"/>
                    <a:pt x="1163" y="60"/>
                  </a:cubicBezTo>
                  <a:cubicBezTo>
                    <a:pt x="1182" y="32"/>
                    <a:pt x="1172" y="13"/>
                    <a:pt x="1145" y="4"/>
                  </a:cubicBezTo>
                  <a:cubicBezTo>
                    <a:pt x="1140" y="1"/>
                    <a:pt x="1134" y="0"/>
                    <a:pt x="1128" y="0"/>
                  </a:cubicBezTo>
                  <a:close/>
                </a:path>
              </a:pathLst>
            </a:custGeom>
            <a:solidFill>
              <a:srgbClr val="6278D4"/>
            </a:solidFill>
            <a:ln>
              <a:noFill/>
            </a:ln>
          </p:spPr>
          <p:txBody>
            <a:bodyPr spcFirstLastPara="1" wrap="square" lIns="91425" tIns="91425" rIns="91425" bIns="91425" anchor="ctr" anchorCtr="0">
              <a:noAutofit/>
            </a:bodyPr>
            <a:lstStyle/>
            <a:p>
              <a:endParaRPr/>
            </a:p>
          </p:txBody>
        </p:sp>
        <p:sp>
          <p:nvSpPr>
            <p:cNvPr id="3047" name="Google Shape;3047;p70"/>
            <p:cNvSpPr/>
            <p:nvPr/>
          </p:nvSpPr>
          <p:spPr>
            <a:xfrm>
              <a:off x="7299114" y="2628990"/>
              <a:ext cx="50442" cy="54515"/>
            </a:xfrm>
            <a:custGeom>
              <a:avLst/>
              <a:gdLst/>
              <a:ahLst/>
              <a:cxnLst/>
              <a:rect l="l" t="t" r="r" b="b"/>
              <a:pathLst>
                <a:path w="1424" h="1539" extrusionOk="0">
                  <a:moveTo>
                    <a:pt x="53" y="1"/>
                  </a:moveTo>
                  <a:cubicBezTo>
                    <a:pt x="48" y="1"/>
                    <a:pt x="43" y="2"/>
                    <a:pt x="38" y="4"/>
                  </a:cubicBezTo>
                  <a:cubicBezTo>
                    <a:pt x="10" y="4"/>
                    <a:pt x="1" y="32"/>
                    <a:pt x="1" y="51"/>
                  </a:cubicBezTo>
                  <a:cubicBezTo>
                    <a:pt x="233" y="711"/>
                    <a:pt x="717" y="1250"/>
                    <a:pt x="1359" y="1538"/>
                  </a:cubicBezTo>
                  <a:lnTo>
                    <a:pt x="1377" y="1538"/>
                  </a:lnTo>
                  <a:cubicBezTo>
                    <a:pt x="1387" y="1538"/>
                    <a:pt x="1405" y="1529"/>
                    <a:pt x="1414" y="1520"/>
                  </a:cubicBezTo>
                  <a:cubicBezTo>
                    <a:pt x="1424" y="1492"/>
                    <a:pt x="1414" y="1464"/>
                    <a:pt x="1387" y="1464"/>
                  </a:cubicBezTo>
                  <a:cubicBezTo>
                    <a:pt x="773" y="1185"/>
                    <a:pt x="308" y="664"/>
                    <a:pt x="85" y="32"/>
                  </a:cubicBezTo>
                  <a:cubicBezTo>
                    <a:pt x="85" y="11"/>
                    <a:pt x="69" y="1"/>
                    <a:pt x="53" y="1"/>
                  </a:cubicBezTo>
                  <a:close/>
                </a:path>
              </a:pathLst>
            </a:custGeom>
            <a:solidFill>
              <a:srgbClr val="6278D4"/>
            </a:solidFill>
            <a:ln>
              <a:noFill/>
            </a:ln>
          </p:spPr>
          <p:txBody>
            <a:bodyPr spcFirstLastPara="1" wrap="square" lIns="91425" tIns="91425" rIns="91425" bIns="91425" anchor="ctr" anchorCtr="0">
              <a:noAutofit/>
            </a:bodyPr>
            <a:lstStyle/>
            <a:p>
              <a:endParaRPr/>
            </a:p>
          </p:txBody>
        </p:sp>
        <p:sp>
          <p:nvSpPr>
            <p:cNvPr id="3048" name="Google Shape;3048;p70"/>
            <p:cNvSpPr/>
            <p:nvPr/>
          </p:nvSpPr>
          <p:spPr>
            <a:xfrm>
              <a:off x="7070854" y="2594843"/>
              <a:ext cx="40559" cy="68224"/>
            </a:xfrm>
            <a:custGeom>
              <a:avLst/>
              <a:gdLst/>
              <a:ahLst/>
              <a:cxnLst/>
              <a:rect l="l" t="t" r="r" b="b"/>
              <a:pathLst>
                <a:path w="1145" h="1926" extrusionOk="0">
                  <a:moveTo>
                    <a:pt x="1107" y="1"/>
                  </a:moveTo>
                  <a:cubicBezTo>
                    <a:pt x="1079" y="1"/>
                    <a:pt x="1061" y="20"/>
                    <a:pt x="1061" y="38"/>
                  </a:cubicBezTo>
                  <a:cubicBezTo>
                    <a:pt x="772" y="1535"/>
                    <a:pt x="56" y="1842"/>
                    <a:pt x="47" y="1842"/>
                  </a:cubicBezTo>
                  <a:cubicBezTo>
                    <a:pt x="1" y="1851"/>
                    <a:pt x="10" y="1926"/>
                    <a:pt x="66" y="1926"/>
                  </a:cubicBezTo>
                  <a:cubicBezTo>
                    <a:pt x="66" y="1917"/>
                    <a:pt x="75" y="1917"/>
                    <a:pt x="75" y="1917"/>
                  </a:cubicBezTo>
                  <a:cubicBezTo>
                    <a:pt x="112" y="1907"/>
                    <a:pt x="847" y="1600"/>
                    <a:pt x="1135" y="57"/>
                  </a:cubicBezTo>
                  <a:cubicBezTo>
                    <a:pt x="1144" y="29"/>
                    <a:pt x="1126" y="10"/>
                    <a:pt x="1107" y="1"/>
                  </a:cubicBezTo>
                  <a:close/>
                </a:path>
              </a:pathLst>
            </a:custGeom>
            <a:solidFill>
              <a:srgbClr val="6278D4"/>
            </a:solidFill>
            <a:ln>
              <a:noFill/>
            </a:ln>
          </p:spPr>
          <p:txBody>
            <a:bodyPr spcFirstLastPara="1" wrap="square" lIns="91425" tIns="91425" rIns="91425" bIns="91425" anchor="ctr" anchorCtr="0">
              <a:noAutofit/>
            </a:bodyPr>
            <a:lstStyle/>
            <a:p>
              <a:endParaRPr/>
            </a:p>
          </p:txBody>
        </p:sp>
        <p:sp>
          <p:nvSpPr>
            <p:cNvPr id="3049" name="Google Shape;3049;p70"/>
            <p:cNvSpPr/>
            <p:nvPr/>
          </p:nvSpPr>
          <p:spPr>
            <a:xfrm>
              <a:off x="7187145" y="2244060"/>
              <a:ext cx="131665" cy="59722"/>
            </a:xfrm>
            <a:custGeom>
              <a:avLst/>
              <a:gdLst/>
              <a:ahLst/>
              <a:cxnLst/>
              <a:rect l="l" t="t" r="r" b="b"/>
              <a:pathLst>
                <a:path w="3717" h="1686" extrusionOk="0">
                  <a:moveTo>
                    <a:pt x="0" y="0"/>
                  </a:moveTo>
                  <a:lnTo>
                    <a:pt x="0" y="0"/>
                  </a:lnTo>
                  <a:cubicBezTo>
                    <a:pt x="56" y="474"/>
                    <a:pt x="474" y="1358"/>
                    <a:pt x="1702" y="1646"/>
                  </a:cubicBezTo>
                  <a:cubicBezTo>
                    <a:pt x="1812" y="1673"/>
                    <a:pt x="1920" y="1685"/>
                    <a:pt x="2023" y="1685"/>
                  </a:cubicBezTo>
                  <a:cubicBezTo>
                    <a:pt x="3069" y="1685"/>
                    <a:pt x="3716" y="431"/>
                    <a:pt x="3208" y="279"/>
                  </a:cubicBezTo>
                  <a:cubicBezTo>
                    <a:pt x="2660" y="112"/>
                    <a:pt x="0" y="0"/>
                    <a:pt x="0" y="0"/>
                  </a:cubicBezTo>
                  <a:close/>
                </a:path>
              </a:pathLst>
            </a:custGeom>
            <a:solidFill>
              <a:srgbClr val="3A3C4E"/>
            </a:solidFill>
            <a:ln>
              <a:noFill/>
            </a:ln>
          </p:spPr>
          <p:txBody>
            <a:bodyPr spcFirstLastPara="1" wrap="square" lIns="91425" tIns="91425" rIns="91425" bIns="91425" anchor="ctr" anchorCtr="0">
              <a:noAutofit/>
            </a:bodyPr>
            <a:lstStyle/>
            <a:p>
              <a:endParaRPr/>
            </a:p>
          </p:txBody>
        </p:sp>
        <p:sp>
          <p:nvSpPr>
            <p:cNvPr id="3050" name="Google Shape;3050;p70"/>
            <p:cNvSpPr/>
            <p:nvPr/>
          </p:nvSpPr>
          <p:spPr>
            <a:xfrm>
              <a:off x="6835650" y="2092525"/>
              <a:ext cx="170888" cy="271124"/>
            </a:xfrm>
            <a:custGeom>
              <a:avLst/>
              <a:gdLst/>
              <a:ahLst/>
              <a:cxnLst/>
              <a:rect l="l" t="t" r="r" b="b"/>
              <a:pathLst>
                <a:path w="4809" h="7654" extrusionOk="0">
                  <a:moveTo>
                    <a:pt x="1561" y="0"/>
                  </a:moveTo>
                  <a:cubicBezTo>
                    <a:pt x="1328" y="0"/>
                    <a:pt x="1405" y="642"/>
                    <a:pt x="1405" y="642"/>
                  </a:cubicBezTo>
                  <a:cubicBezTo>
                    <a:pt x="1405" y="642"/>
                    <a:pt x="1312" y="438"/>
                    <a:pt x="1182" y="196"/>
                  </a:cubicBezTo>
                  <a:cubicBezTo>
                    <a:pt x="996" y="1005"/>
                    <a:pt x="75" y="661"/>
                    <a:pt x="1" y="1516"/>
                  </a:cubicBezTo>
                  <a:cubicBezTo>
                    <a:pt x="382" y="2130"/>
                    <a:pt x="2354" y="5673"/>
                    <a:pt x="4585" y="7617"/>
                  </a:cubicBezTo>
                  <a:lnTo>
                    <a:pt x="4641" y="7654"/>
                  </a:lnTo>
                  <a:cubicBezTo>
                    <a:pt x="4483" y="6575"/>
                    <a:pt x="4585" y="5450"/>
                    <a:pt x="4809" y="4353"/>
                  </a:cubicBezTo>
                  <a:cubicBezTo>
                    <a:pt x="3479" y="3237"/>
                    <a:pt x="2298" y="1284"/>
                    <a:pt x="2298" y="1284"/>
                  </a:cubicBezTo>
                  <a:cubicBezTo>
                    <a:pt x="2298" y="1284"/>
                    <a:pt x="1963" y="159"/>
                    <a:pt x="1638" y="19"/>
                  </a:cubicBezTo>
                  <a:cubicBezTo>
                    <a:pt x="1609" y="6"/>
                    <a:pt x="1584" y="0"/>
                    <a:pt x="1561" y="0"/>
                  </a:cubicBezTo>
                  <a:close/>
                </a:path>
              </a:pathLst>
            </a:custGeom>
            <a:solidFill>
              <a:srgbClr val="B57567"/>
            </a:solidFill>
            <a:ln>
              <a:noFill/>
            </a:ln>
          </p:spPr>
          <p:txBody>
            <a:bodyPr spcFirstLastPara="1" wrap="square" lIns="91425" tIns="91425" rIns="91425" bIns="91425" anchor="ctr" anchorCtr="0">
              <a:noAutofit/>
            </a:bodyPr>
            <a:lstStyle/>
            <a:p>
              <a:endParaRPr/>
            </a:p>
          </p:txBody>
        </p:sp>
        <p:sp>
          <p:nvSpPr>
            <p:cNvPr id="3051" name="Google Shape;3051;p70"/>
            <p:cNvSpPr/>
            <p:nvPr/>
          </p:nvSpPr>
          <p:spPr>
            <a:xfrm>
              <a:off x="6994449" y="2246681"/>
              <a:ext cx="294503" cy="182957"/>
            </a:xfrm>
            <a:custGeom>
              <a:avLst/>
              <a:gdLst/>
              <a:ahLst/>
              <a:cxnLst/>
              <a:rect l="l" t="t" r="r" b="b"/>
              <a:pathLst>
                <a:path w="8314" h="5165" extrusionOk="0">
                  <a:moveTo>
                    <a:pt x="326" y="1"/>
                  </a:moveTo>
                  <a:cubicBezTo>
                    <a:pt x="93" y="1098"/>
                    <a:pt x="0" y="2223"/>
                    <a:pt x="158" y="3302"/>
                  </a:cubicBezTo>
                  <a:cubicBezTo>
                    <a:pt x="1676" y="4602"/>
                    <a:pt x="3324" y="5164"/>
                    <a:pt x="5290" y="5164"/>
                  </a:cubicBezTo>
                  <a:cubicBezTo>
                    <a:pt x="6191" y="5164"/>
                    <a:pt x="7159" y="5046"/>
                    <a:pt x="8211" y="4827"/>
                  </a:cubicBezTo>
                  <a:lnTo>
                    <a:pt x="8314" y="4976"/>
                  </a:lnTo>
                  <a:cubicBezTo>
                    <a:pt x="8295" y="4501"/>
                    <a:pt x="8267" y="4027"/>
                    <a:pt x="8221" y="3553"/>
                  </a:cubicBezTo>
                  <a:cubicBezTo>
                    <a:pt x="8183" y="2921"/>
                    <a:pt x="8100" y="2297"/>
                    <a:pt x="7979" y="1684"/>
                  </a:cubicBezTo>
                  <a:cubicBezTo>
                    <a:pt x="7914" y="1340"/>
                    <a:pt x="7821" y="986"/>
                    <a:pt x="7728" y="652"/>
                  </a:cubicBezTo>
                  <a:cubicBezTo>
                    <a:pt x="7447" y="765"/>
                    <a:pt x="6893" y="808"/>
                    <a:pt x="6215" y="808"/>
                  </a:cubicBezTo>
                  <a:cubicBezTo>
                    <a:pt x="4128" y="808"/>
                    <a:pt x="874" y="400"/>
                    <a:pt x="874" y="400"/>
                  </a:cubicBezTo>
                  <a:cubicBezTo>
                    <a:pt x="688" y="280"/>
                    <a:pt x="502" y="140"/>
                    <a:pt x="326" y="1"/>
                  </a:cubicBezTo>
                  <a:close/>
                </a:path>
              </a:pathLst>
            </a:custGeom>
            <a:solidFill>
              <a:srgbClr val="B57567"/>
            </a:solidFill>
            <a:ln>
              <a:noFill/>
            </a:ln>
          </p:spPr>
          <p:txBody>
            <a:bodyPr spcFirstLastPara="1" wrap="square" lIns="91425" tIns="91425" rIns="91425" bIns="91425" anchor="ctr" anchorCtr="0">
              <a:noAutofit/>
            </a:bodyPr>
            <a:lstStyle/>
            <a:p>
              <a:endParaRPr/>
            </a:p>
          </p:txBody>
        </p:sp>
        <p:sp>
          <p:nvSpPr>
            <p:cNvPr id="3052" name="Google Shape;3052;p70"/>
            <p:cNvSpPr/>
            <p:nvPr/>
          </p:nvSpPr>
          <p:spPr>
            <a:xfrm>
              <a:off x="7172657" y="2198578"/>
              <a:ext cx="122881" cy="53205"/>
            </a:xfrm>
            <a:custGeom>
              <a:avLst/>
              <a:gdLst/>
              <a:ahLst/>
              <a:cxnLst/>
              <a:rect l="l" t="t" r="r" b="b"/>
              <a:pathLst>
                <a:path w="3469" h="1502" extrusionOk="0">
                  <a:moveTo>
                    <a:pt x="846" y="1"/>
                  </a:moveTo>
                  <a:lnTo>
                    <a:pt x="651" y="1359"/>
                  </a:lnTo>
                  <a:cubicBezTo>
                    <a:pt x="651" y="1359"/>
                    <a:pt x="307" y="1396"/>
                    <a:pt x="0" y="1433"/>
                  </a:cubicBezTo>
                  <a:cubicBezTo>
                    <a:pt x="346" y="1479"/>
                    <a:pt x="694" y="1502"/>
                    <a:pt x="1042" y="1502"/>
                  </a:cubicBezTo>
                  <a:cubicBezTo>
                    <a:pt x="1824" y="1502"/>
                    <a:pt x="2604" y="1386"/>
                    <a:pt x="3357" y="1154"/>
                  </a:cubicBezTo>
                  <a:lnTo>
                    <a:pt x="3469" y="103"/>
                  </a:lnTo>
                  <a:lnTo>
                    <a:pt x="846" y="1"/>
                  </a:lnTo>
                  <a:close/>
                </a:path>
              </a:pathLst>
            </a:custGeom>
            <a:solidFill>
              <a:srgbClr val="B16860"/>
            </a:solidFill>
            <a:ln>
              <a:noFill/>
            </a:ln>
          </p:spPr>
          <p:txBody>
            <a:bodyPr spcFirstLastPara="1" wrap="square" lIns="91425" tIns="91425" rIns="91425" bIns="91425" anchor="ctr" anchorCtr="0">
              <a:noAutofit/>
            </a:bodyPr>
            <a:lstStyle/>
            <a:p>
              <a:endParaRPr/>
            </a:p>
          </p:txBody>
        </p:sp>
        <p:sp>
          <p:nvSpPr>
            <p:cNvPr id="3053" name="Google Shape;3053;p70"/>
            <p:cNvSpPr/>
            <p:nvPr/>
          </p:nvSpPr>
          <p:spPr>
            <a:xfrm>
              <a:off x="7084350" y="2236875"/>
              <a:ext cx="294219" cy="384495"/>
            </a:xfrm>
            <a:custGeom>
              <a:avLst/>
              <a:gdLst/>
              <a:ahLst/>
              <a:cxnLst/>
              <a:rect l="l" t="t" r="r" b="b"/>
              <a:pathLst>
                <a:path w="8306" h="10783" extrusionOk="0">
                  <a:moveTo>
                    <a:pt x="5850" y="1"/>
                  </a:moveTo>
                  <a:lnTo>
                    <a:pt x="5850" y="1"/>
                  </a:lnTo>
                  <a:cubicBezTo>
                    <a:pt x="5097" y="233"/>
                    <a:pt x="4317" y="349"/>
                    <a:pt x="3535" y="349"/>
                  </a:cubicBezTo>
                  <a:cubicBezTo>
                    <a:pt x="3187" y="349"/>
                    <a:pt x="2839" y="326"/>
                    <a:pt x="2493" y="280"/>
                  </a:cubicBezTo>
                  <a:cubicBezTo>
                    <a:pt x="2326" y="289"/>
                    <a:pt x="2158" y="317"/>
                    <a:pt x="1991" y="364"/>
                  </a:cubicBezTo>
                  <a:cubicBezTo>
                    <a:pt x="1703" y="410"/>
                    <a:pt x="1424" y="485"/>
                    <a:pt x="1154" y="596"/>
                  </a:cubicBezTo>
                  <a:cubicBezTo>
                    <a:pt x="1145" y="661"/>
                    <a:pt x="1126" y="726"/>
                    <a:pt x="1117" y="791"/>
                  </a:cubicBezTo>
                  <a:lnTo>
                    <a:pt x="1117" y="977"/>
                  </a:lnTo>
                  <a:cubicBezTo>
                    <a:pt x="1135" y="973"/>
                    <a:pt x="1154" y="971"/>
                    <a:pt x="1172" y="971"/>
                  </a:cubicBezTo>
                  <a:cubicBezTo>
                    <a:pt x="1300" y="971"/>
                    <a:pt x="1412" y="1080"/>
                    <a:pt x="1396" y="1210"/>
                  </a:cubicBezTo>
                  <a:cubicBezTo>
                    <a:pt x="1377" y="1703"/>
                    <a:pt x="1293" y="2186"/>
                    <a:pt x="1163" y="2661"/>
                  </a:cubicBezTo>
                  <a:cubicBezTo>
                    <a:pt x="1154" y="2688"/>
                    <a:pt x="1145" y="2716"/>
                    <a:pt x="1135" y="2754"/>
                  </a:cubicBezTo>
                  <a:cubicBezTo>
                    <a:pt x="1107" y="3023"/>
                    <a:pt x="1089" y="3293"/>
                    <a:pt x="1080" y="3563"/>
                  </a:cubicBezTo>
                  <a:cubicBezTo>
                    <a:pt x="1033" y="4353"/>
                    <a:pt x="977" y="5153"/>
                    <a:pt x="754" y="5915"/>
                  </a:cubicBezTo>
                  <a:cubicBezTo>
                    <a:pt x="717" y="6018"/>
                    <a:pt x="624" y="6092"/>
                    <a:pt x="512" y="6092"/>
                  </a:cubicBezTo>
                  <a:lnTo>
                    <a:pt x="475" y="6324"/>
                  </a:lnTo>
                  <a:lnTo>
                    <a:pt x="475" y="6343"/>
                  </a:lnTo>
                  <a:cubicBezTo>
                    <a:pt x="475" y="6371"/>
                    <a:pt x="466" y="6399"/>
                    <a:pt x="466" y="6427"/>
                  </a:cubicBezTo>
                  <a:lnTo>
                    <a:pt x="1" y="9756"/>
                  </a:lnTo>
                  <a:cubicBezTo>
                    <a:pt x="1" y="9756"/>
                    <a:pt x="1594" y="10782"/>
                    <a:pt x="4318" y="10782"/>
                  </a:cubicBezTo>
                  <a:cubicBezTo>
                    <a:pt x="5432" y="10782"/>
                    <a:pt x="6734" y="10611"/>
                    <a:pt x="8193" y="10128"/>
                  </a:cubicBezTo>
                  <a:lnTo>
                    <a:pt x="8231" y="4697"/>
                  </a:lnTo>
                  <a:lnTo>
                    <a:pt x="8305" y="1666"/>
                  </a:lnTo>
                  <a:cubicBezTo>
                    <a:pt x="7933" y="1219"/>
                    <a:pt x="7459" y="866"/>
                    <a:pt x="6929" y="643"/>
                  </a:cubicBezTo>
                  <a:lnTo>
                    <a:pt x="5804" y="438"/>
                  </a:lnTo>
                  <a:lnTo>
                    <a:pt x="5850" y="1"/>
                  </a:lnTo>
                  <a:close/>
                </a:path>
              </a:pathLst>
            </a:custGeom>
            <a:solidFill>
              <a:srgbClr val="B57567"/>
            </a:solidFill>
            <a:ln>
              <a:noFill/>
            </a:ln>
          </p:spPr>
          <p:txBody>
            <a:bodyPr spcFirstLastPara="1" wrap="square" lIns="91425" tIns="91425" rIns="91425" bIns="91425" anchor="ctr" anchorCtr="0">
              <a:noAutofit/>
            </a:bodyPr>
            <a:lstStyle/>
            <a:p>
              <a:endParaRPr/>
            </a:p>
          </p:txBody>
        </p:sp>
        <p:sp>
          <p:nvSpPr>
            <p:cNvPr id="3054" name="Google Shape;3054;p70"/>
            <p:cNvSpPr/>
            <p:nvPr/>
          </p:nvSpPr>
          <p:spPr>
            <a:xfrm>
              <a:off x="7050097" y="2249975"/>
              <a:ext cx="374912" cy="133968"/>
            </a:xfrm>
            <a:custGeom>
              <a:avLst/>
              <a:gdLst/>
              <a:ahLst/>
              <a:cxnLst/>
              <a:rect l="l" t="t" r="r" b="b"/>
              <a:pathLst>
                <a:path w="10584" h="3782" extrusionOk="0">
                  <a:moveTo>
                    <a:pt x="1470" y="1"/>
                  </a:moveTo>
                  <a:cubicBezTo>
                    <a:pt x="1405" y="10"/>
                    <a:pt x="1340" y="19"/>
                    <a:pt x="1275" y="38"/>
                  </a:cubicBezTo>
                  <a:cubicBezTo>
                    <a:pt x="1033" y="84"/>
                    <a:pt x="326" y="168"/>
                    <a:pt x="1" y="224"/>
                  </a:cubicBezTo>
                  <a:cubicBezTo>
                    <a:pt x="526" y="1131"/>
                    <a:pt x="2467" y="3782"/>
                    <a:pt x="6927" y="3782"/>
                  </a:cubicBezTo>
                  <a:cubicBezTo>
                    <a:pt x="7996" y="3782"/>
                    <a:pt x="9210" y="3630"/>
                    <a:pt x="10583" y="3265"/>
                  </a:cubicBezTo>
                  <a:cubicBezTo>
                    <a:pt x="10425" y="2632"/>
                    <a:pt x="10155" y="2037"/>
                    <a:pt x="9774" y="1516"/>
                  </a:cubicBezTo>
                  <a:cubicBezTo>
                    <a:pt x="8390" y="1975"/>
                    <a:pt x="7209" y="2155"/>
                    <a:pt x="6209" y="2155"/>
                  </a:cubicBezTo>
                  <a:cubicBezTo>
                    <a:pt x="3291" y="2155"/>
                    <a:pt x="1906" y="624"/>
                    <a:pt x="14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55" name="Google Shape;3055;p70"/>
            <p:cNvSpPr/>
            <p:nvPr/>
          </p:nvSpPr>
          <p:spPr>
            <a:xfrm>
              <a:off x="7035928" y="2257874"/>
              <a:ext cx="397972" cy="175589"/>
            </a:xfrm>
            <a:custGeom>
              <a:avLst/>
              <a:gdLst/>
              <a:ahLst/>
              <a:cxnLst/>
              <a:rect l="l" t="t" r="r" b="b"/>
              <a:pathLst>
                <a:path w="11235" h="4957" extrusionOk="0">
                  <a:moveTo>
                    <a:pt x="391" y="1"/>
                  </a:moveTo>
                  <a:cubicBezTo>
                    <a:pt x="326" y="10"/>
                    <a:pt x="270" y="29"/>
                    <a:pt x="215" y="57"/>
                  </a:cubicBezTo>
                  <a:cubicBezTo>
                    <a:pt x="215" y="57"/>
                    <a:pt x="1" y="1888"/>
                    <a:pt x="205" y="3255"/>
                  </a:cubicBezTo>
                  <a:cubicBezTo>
                    <a:pt x="1557" y="3997"/>
                    <a:pt x="4083" y="4957"/>
                    <a:pt x="8135" y="4957"/>
                  </a:cubicBezTo>
                  <a:cubicBezTo>
                    <a:pt x="8961" y="4957"/>
                    <a:pt x="9851" y="4917"/>
                    <a:pt x="10807" y="4827"/>
                  </a:cubicBezTo>
                  <a:cubicBezTo>
                    <a:pt x="11002" y="4734"/>
                    <a:pt x="11160" y="4567"/>
                    <a:pt x="11234" y="4362"/>
                  </a:cubicBezTo>
                  <a:cubicBezTo>
                    <a:pt x="11179" y="4241"/>
                    <a:pt x="11169" y="3720"/>
                    <a:pt x="10983" y="3042"/>
                  </a:cubicBezTo>
                  <a:cubicBezTo>
                    <a:pt x="9612" y="3404"/>
                    <a:pt x="8401" y="3555"/>
                    <a:pt x="7333" y="3555"/>
                  </a:cubicBezTo>
                  <a:cubicBezTo>
                    <a:pt x="2868" y="3555"/>
                    <a:pt x="924" y="909"/>
                    <a:pt x="39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56" name="Google Shape;3056;p70"/>
            <p:cNvSpPr/>
            <p:nvPr/>
          </p:nvSpPr>
          <p:spPr>
            <a:xfrm>
              <a:off x="7101813" y="2244060"/>
              <a:ext cx="294184" cy="81932"/>
            </a:xfrm>
            <a:custGeom>
              <a:avLst/>
              <a:gdLst/>
              <a:ahLst/>
              <a:cxnLst/>
              <a:rect l="l" t="t" r="r" b="b"/>
              <a:pathLst>
                <a:path w="8305" h="2313" extrusionOk="0">
                  <a:moveTo>
                    <a:pt x="2409" y="0"/>
                  </a:moveTo>
                  <a:cubicBezTo>
                    <a:pt x="1600" y="9"/>
                    <a:pt x="800" y="65"/>
                    <a:pt x="1" y="168"/>
                  </a:cubicBezTo>
                  <a:cubicBezTo>
                    <a:pt x="437" y="784"/>
                    <a:pt x="1822" y="2312"/>
                    <a:pt x="4738" y="2312"/>
                  </a:cubicBezTo>
                  <a:cubicBezTo>
                    <a:pt x="5739" y="2312"/>
                    <a:pt x="6920" y="2133"/>
                    <a:pt x="8305" y="1674"/>
                  </a:cubicBezTo>
                  <a:cubicBezTo>
                    <a:pt x="7598" y="716"/>
                    <a:pt x="6473" y="279"/>
                    <a:pt x="5971" y="270"/>
                  </a:cubicBezTo>
                  <a:cubicBezTo>
                    <a:pt x="5935" y="267"/>
                    <a:pt x="5901" y="266"/>
                    <a:pt x="5866" y="266"/>
                  </a:cubicBezTo>
                  <a:cubicBezTo>
                    <a:pt x="5784" y="266"/>
                    <a:pt x="5703" y="273"/>
                    <a:pt x="5617" y="279"/>
                  </a:cubicBezTo>
                  <a:cubicBezTo>
                    <a:pt x="4998" y="806"/>
                    <a:pt x="4461" y="990"/>
                    <a:pt x="4012" y="990"/>
                  </a:cubicBezTo>
                  <a:cubicBezTo>
                    <a:pt x="2972" y="990"/>
                    <a:pt x="2409" y="0"/>
                    <a:pt x="240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57" name="Google Shape;3057;p70"/>
            <p:cNvSpPr/>
            <p:nvPr/>
          </p:nvSpPr>
          <p:spPr>
            <a:xfrm>
              <a:off x="7084704" y="2481210"/>
              <a:ext cx="292200" cy="82286"/>
            </a:xfrm>
            <a:custGeom>
              <a:avLst/>
              <a:gdLst/>
              <a:ahLst/>
              <a:cxnLst/>
              <a:rect l="l" t="t" r="r" b="b"/>
              <a:pathLst>
                <a:path w="8249" h="2323" extrusionOk="0">
                  <a:moveTo>
                    <a:pt x="8202" y="1"/>
                  </a:moveTo>
                  <a:cubicBezTo>
                    <a:pt x="6712" y="164"/>
                    <a:pt x="5213" y="247"/>
                    <a:pt x="3714" y="247"/>
                  </a:cubicBezTo>
                  <a:cubicBezTo>
                    <a:pt x="2574" y="247"/>
                    <a:pt x="1434" y="199"/>
                    <a:pt x="298" y="103"/>
                  </a:cubicBezTo>
                  <a:cubicBezTo>
                    <a:pt x="195" y="726"/>
                    <a:pt x="93" y="1414"/>
                    <a:pt x="0" y="1972"/>
                  </a:cubicBezTo>
                  <a:cubicBezTo>
                    <a:pt x="1050" y="2149"/>
                    <a:pt x="2522" y="2323"/>
                    <a:pt x="4218" y="2323"/>
                  </a:cubicBezTo>
                  <a:cubicBezTo>
                    <a:pt x="5467" y="2323"/>
                    <a:pt x="6837" y="2228"/>
                    <a:pt x="8249" y="1972"/>
                  </a:cubicBezTo>
                  <a:cubicBezTo>
                    <a:pt x="8239" y="1330"/>
                    <a:pt x="8221" y="614"/>
                    <a:pt x="820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58" name="Google Shape;3058;p70"/>
            <p:cNvSpPr/>
            <p:nvPr/>
          </p:nvSpPr>
          <p:spPr>
            <a:xfrm>
              <a:off x="7077443" y="2551062"/>
              <a:ext cx="301481" cy="86502"/>
            </a:xfrm>
            <a:custGeom>
              <a:avLst/>
              <a:gdLst/>
              <a:ahLst/>
              <a:cxnLst/>
              <a:rect l="l" t="t" r="r" b="b"/>
              <a:pathLst>
                <a:path w="8511" h="2442" extrusionOk="0">
                  <a:moveTo>
                    <a:pt x="205" y="0"/>
                  </a:moveTo>
                  <a:cubicBezTo>
                    <a:pt x="84" y="725"/>
                    <a:pt x="1" y="1265"/>
                    <a:pt x="1" y="1265"/>
                  </a:cubicBezTo>
                  <a:cubicBezTo>
                    <a:pt x="1426" y="2155"/>
                    <a:pt x="3224" y="2442"/>
                    <a:pt x="4800" y="2442"/>
                  </a:cubicBezTo>
                  <a:cubicBezTo>
                    <a:pt x="6843" y="2442"/>
                    <a:pt x="8511" y="1960"/>
                    <a:pt x="8500" y="1693"/>
                  </a:cubicBezTo>
                  <a:cubicBezTo>
                    <a:pt x="8500" y="1609"/>
                    <a:pt x="8481" y="884"/>
                    <a:pt x="8454" y="9"/>
                  </a:cubicBezTo>
                  <a:cubicBezTo>
                    <a:pt x="7052" y="260"/>
                    <a:pt x="5691" y="352"/>
                    <a:pt x="4450" y="352"/>
                  </a:cubicBezTo>
                  <a:cubicBezTo>
                    <a:pt x="2743" y="352"/>
                    <a:pt x="1260" y="178"/>
                    <a:pt x="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59" name="Google Shape;3059;p70"/>
            <p:cNvSpPr/>
            <p:nvPr/>
          </p:nvSpPr>
          <p:spPr>
            <a:xfrm>
              <a:off x="7043190" y="2373492"/>
              <a:ext cx="375549" cy="116611"/>
            </a:xfrm>
            <a:custGeom>
              <a:avLst/>
              <a:gdLst/>
              <a:ahLst/>
              <a:cxnLst/>
              <a:rect l="l" t="t" r="r" b="b"/>
              <a:pathLst>
                <a:path w="10602" h="3292" extrusionOk="0">
                  <a:moveTo>
                    <a:pt x="0" y="1"/>
                  </a:moveTo>
                  <a:lnTo>
                    <a:pt x="0" y="1"/>
                  </a:lnTo>
                  <a:cubicBezTo>
                    <a:pt x="38" y="252"/>
                    <a:pt x="93" y="503"/>
                    <a:pt x="177" y="745"/>
                  </a:cubicBezTo>
                  <a:cubicBezTo>
                    <a:pt x="289" y="1033"/>
                    <a:pt x="1237" y="1052"/>
                    <a:pt x="1739" y="1303"/>
                  </a:cubicBezTo>
                  <a:cubicBezTo>
                    <a:pt x="1721" y="1470"/>
                    <a:pt x="1609" y="2251"/>
                    <a:pt x="1470" y="3144"/>
                  </a:cubicBezTo>
                  <a:cubicBezTo>
                    <a:pt x="2630" y="3242"/>
                    <a:pt x="3794" y="3292"/>
                    <a:pt x="4957" y="3292"/>
                  </a:cubicBezTo>
                  <a:cubicBezTo>
                    <a:pt x="6433" y="3292"/>
                    <a:pt x="7908" y="3212"/>
                    <a:pt x="9374" y="3051"/>
                  </a:cubicBezTo>
                  <a:cubicBezTo>
                    <a:pt x="9365" y="2502"/>
                    <a:pt x="9355" y="2047"/>
                    <a:pt x="9346" y="1814"/>
                  </a:cubicBezTo>
                  <a:cubicBezTo>
                    <a:pt x="9774" y="1796"/>
                    <a:pt x="10248" y="1740"/>
                    <a:pt x="10602" y="1563"/>
                  </a:cubicBezTo>
                  <a:lnTo>
                    <a:pt x="10602" y="1563"/>
                  </a:lnTo>
                  <a:cubicBezTo>
                    <a:pt x="9640" y="1653"/>
                    <a:pt x="8746" y="1693"/>
                    <a:pt x="7916" y="1693"/>
                  </a:cubicBezTo>
                  <a:cubicBezTo>
                    <a:pt x="3872" y="1693"/>
                    <a:pt x="1351" y="741"/>
                    <a:pt x="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60" name="Google Shape;3060;p70"/>
            <p:cNvSpPr/>
            <p:nvPr/>
          </p:nvSpPr>
          <p:spPr>
            <a:xfrm>
              <a:off x="6838309" y="2116895"/>
              <a:ext cx="37902" cy="34289"/>
            </a:xfrm>
            <a:custGeom>
              <a:avLst/>
              <a:gdLst/>
              <a:ahLst/>
              <a:cxnLst/>
              <a:rect l="l" t="t" r="r" b="b"/>
              <a:pathLst>
                <a:path w="1070" h="968" fill="none" extrusionOk="0">
                  <a:moveTo>
                    <a:pt x="0" y="968"/>
                  </a:moveTo>
                  <a:cubicBezTo>
                    <a:pt x="0" y="968"/>
                    <a:pt x="307" y="1"/>
                    <a:pt x="1070" y="38"/>
                  </a:cubicBezTo>
                </a:path>
              </a:pathLst>
            </a:custGeom>
            <a:noFill/>
            <a:ln w="1625" cap="rnd" cmpd="sng">
              <a:solidFill>
                <a:srgbClr val="634927"/>
              </a:solidFill>
              <a:prstDash val="solid"/>
              <a:miter lim="9299"/>
              <a:headEnd type="none" w="sm" len="sm"/>
              <a:tailEnd type="none" w="sm" len="sm"/>
            </a:ln>
          </p:spPr>
          <p:txBody>
            <a:bodyPr spcFirstLastPara="1" wrap="square" lIns="91425" tIns="91425" rIns="91425" bIns="91425" anchor="ctr" anchorCtr="0">
              <a:noAutofit/>
            </a:bodyPr>
            <a:lstStyle/>
            <a:p>
              <a:endParaRPr/>
            </a:p>
          </p:txBody>
        </p:sp>
        <p:sp>
          <p:nvSpPr>
            <p:cNvPr id="3061" name="Google Shape;3061;p70"/>
            <p:cNvSpPr/>
            <p:nvPr/>
          </p:nvSpPr>
          <p:spPr>
            <a:xfrm>
              <a:off x="6833704" y="2055190"/>
              <a:ext cx="116965" cy="135314"/>
            </a:xfrm>
            <a:custGeom>
              <a:avLst/>
              <a:gdLst/>
              <a:ahLst/>
              <a:cxnLst/>
              <a:rect l="l" t="t" r="r" b="b"/>
              <a:pathLst>
                <a:path w="3302" h="3820" extrusionOk="0">
                  <a:moveTo>
                    <a:pt x="2226" y="0"/>
                  </a:moveTo>
                  <a:cubicBezTo>
                    <a:pt x="2043" y="0"/>
                    <a:pt x="1863" y="91"/>
                    <a:pt x="1758" y="255"/>
                  </a:cubicBezTo>
                  <a:lnTo>
                    <a:pt x="177" y="2663"/>
                  </a:lnTo>
                  <a:cubicBezTo>
                    <a:pt x="0" y="2924"/>
                    <a:pt x="74" y="3277"/>
                    <a:pt x="335" y="3444"/>
                  </a:cubicBezTo>
                  <a:lnTo>
                    <a:pt x="763" y="3723"/>
                  </a:lnTo>
                  <a:cubicBezTo>
                    <a:pt x="862" y="3789"/>
                    <a:pt x="972" y="3820"/>
                    <a:pt x="1080" y="3820"/>
                  </a:cubicBezTo>
                  <a:cubicBezTo>
                    <a:pt x="1264" y="3820"/>
                    <a:pt x="1442" y="3729"/>
                    <a:pt x="1553" y="3565"/>
                  </a:cubicBezTo>
                  <a:lnTo>
                    <a:pt x="3134" y="1157"/>
                  </a:lnTo>
                  <a:cubicBezTo>
                    <a:pt x="3301" y="896"/>
                    <a:pt x="3236" y="543"/>
                    <a:pt x="2967" y="376"/>
                  </a:cubicBezTo>
                  <a:lnTo>
                    <a:pt x="2539" y="97"/>
                  </a:lnTo>
                  <a:cubicBezTo>
                    <a:pt x="2443" y="31"/>
                    <a:pt x="2334" y="0"/>
                    <a:pt x="2226" y="0"/>
                  </a:cubicBezTo>
                  <a:close/>
                </a:path>
              </a:pathLst>
            </a:custGeom>
            <a:solidFill>
              <a:srgbClr val="614336"/>
            </a:solidFill>
            <a:ln>
              <a:noFill/>
            </a:ln>
          </p:spPr>
          <p:txBody>
            <a:bodyPr spcFirstLastPara="1" wrap="square" lIns="91425" tIns="91425" rIns="91425" bIns="91425" anchor="ctr" anchorCtr="0">
              <a:noAutofit/>
            </a:bodyPr>
            <a:lstStyle/>
            <a:p>
              <a:endParaRPr/>
            </a:p>
          </p:txBody>
        </p:sp>
        <p:sp>
          <p:nvSpPr>
            <p:cNvPr id="3062" name="Google Shape;3062;p70"/>
            <p:cNvSpPr/>
            <p:nvPr/>
          </p:nvSpPr>
          <p:spPr>
            <a:xfrm>
              <a:off x="6852478" y="2044457"/>
              <a:ext cx="127486" cy="90575"/>
            </a:xfrm>
            <a:custGeom>
              <a:avLst/>
              <a:gdLst/>
              <a:ahLst/>
              <a:cxnLst/>
              <a:rect l="l" t="t" r="r" b="b"/>
              <a:pathLst>
                <a:path w="3599" h="2557" extrusionOk="0">
                  <a:moveTo>
                    <a:pt x="451" y="0"/>
                  </a:moveTo>
                  <a:cubicBezTo>
                    <a:pt x="324" y="0"/>
                    <a:pt x="198" y="64"/>
                    <a:pt x="121" y="176"/>
                  </a:cubicBezTo>
                  <a:cubicBezTo>
                    <a:pt x="0" y="362"/>
                    <a:pt x="56" y="604"/>
                    <a:pt x="242" y="716"/>
                  </a:cubicBezTo>
                  <a:lnTo>
                    <a:pt x="2939" y="2492"/>
                  </a:lnTo>
                  <a:cubicBezTo>
                    <a:pt x="3003" y="2536"/>
                    <a:pt x="3077" y="2556"/>
                    <a:pt x="3150" y="2556"/>
                  </a:cubicBezTo>
                  <a:cubicBezTo>
                    <a:pt x="3279" y="2556"/>
                    <a:pt x="3407" y="2493"/>
                    <a:pt x="3478" y="2380"/>
                  </a:cubicBezTo>
                  <a:cubicBezTo>
                    <a:pt x="3599" y="2194"/>
                    <a:pt x="3543" y="1953"/>
                    <a:pt x="3366" y="1832"/>
                  </a:cubicBezTo>
                  <a:lnTo>
                    <a:pt x="660" y="65"/>
                  </a:lnTo>
                  <a:cubicBezTo>
                    <a:pt x="596" y="21"/>
                    <a:pt x="524" y="0"/>
                    <a:pt x="451" y="0"/>
                  </a:cubicBezTo>
                  <a:close/>
                </a:path>
              </a:pathLst>
            </a:custGeom>
            <a:solidFill>
              <a:srgbClr val="795948"/>
            </a:solidFill>
            <a:ln>
              <a:noFill/>
            </a:ln>
          </p:spPr>
          <p:txBody>
            <a:bodyPr spcFirstLastPara="1" wrap="square" lIns="91425" tIns="91425" rIns="91425" bIns="91425" anchor="ctr" anchorCtr="0">
              <a:noAutofit/>
            </a:bodyPr>
            <a:lstStyle/>
            <a:p>
              <a:endParaRPr/>
            </a:p>
          </p:txBody>
        </p:sp>
        <p:sp>
          <p:nvSpPr>
            <p:cNvPr id="3063" name="Google Shape;3063;p70"/>
            <p:cNvSpPr/>
            <p:nvPr/>
          </p:nvSpPr>
          <p:spPr>
            <a:xfrm>
              <a:off x="6895622" y="1799018"/>
              <a:ext cx="206549" cy="285966"/>
            </a:xfrm>
            <a:custGeom>
              <a:avLst/>
              <a:gdLst/>
              <a:ahLst/>
              <a:cxnLst/>
              <a:rect l="l" t="t" r="r" b="b"/>
              <a:pathLst>
                <a:path w="5831" h="8073" extrusionOk="0">
                  <a:moveTo>
                    <a:pt x="5831" y="1"/>
                  </a:moveTo>
                  <a:lnTo>
                    <a:pt x="3181" y="1191"/>
                  </a:lnTo>
                  <a:lnTo>
                    <a:pt x="0" y="7357"/>
                  </a:lnTo>
                  <a:lnTo>
                    <a:pt x="642" y="8073"/>
                  </a:lnTo>
                  <a:lnTo>
                    <a:pt x="5831" y="1"/>
                  </a:lnTo>
                  <a:close/>
                </a:path>
              </a:pathLst>
            </a:custGeom>
            <a:solidFill>
              <a:srgbClr val="795948"/>
            </a:solidFill>
            <a:ln>
              <a:noFill/>
            </a:ln>
          </p:spPr>
          <p:txBody>
            <a:bodyPr spcFirstLastPara="1" wrap="square" lIns="91425" tIns="91425" rIns="91425" bIns="91425" anchor="ctr" anchorCtr="0">
              <a:noAutofit/>
            </a:bodyPr>
            <a:lstStyle/>
            <a:p>
              <a:endParaRPr/>
            </a:p>
          </p:txBody>
        </p:sp>
        <p:sp>
          <p:nvSpPr>
            <p:cNvPr id="3064" name="Google Shape;3064;p70"/>
            <p:cNvSpPr/>
            <p:nvPr/>
          </p:nvSpPr>
          <p:spPr>
            <a:xfrm>
              <a:off x="6915033" y="1799018"/>
              <a:ext cx="187491" cy="298824"/>
            </a:xfrm>
            <a:custGeom>
              <a:avLst/>
              <a:gdLst/>
              <a:ahLst/>
              <a:cxnLst/>
              <a:rect l="l" t="t" r="r" b="b"/>
              <a:pathLst>
                <a:path w="5293" h="8436" extrusionOk="0">
                  <a:moveTo>
                    <a:pt x="5283" y="1"/>
                  </a:moveTo>
                  <a:lnTo>
                    <a:pt x="1" y="8128"/>
                  </a:lnTo>
                  <a:lnTo>
                    <a:pt x="912" y="8435"/>
                  </a:lnTo>
                  <a:lnTo>
                    <a:pt x="5292" y="2930"/>
                  </a:lnTo>
                  <a:lnTo>
                    <a:pt x="5283" y="1"/>
                  </a:lnTo>
                  <a:close/>
                </a:path>
              </a:pathLst>
            </a:custGeom>
            <a:solidFill>
              <a:srgbClr val="795948"/>
            </a:solidFill>
            <a:ln>
              <a:noFill/>
            </a:ln>
          </p:spPr>
          <p:txBody>
            <a:bodyPr spcFirstLastPara="1" wrap="square" lIns="91425" tIns="91425" rIns="91425" bIns="91425" anchor="ctr" anchorCtr="0">
              <a:noAutofit/>
            </a:bodyPr>
            <a:lstStyle/>
            <a:p>
              <a:endParaRPr/>
            </a:p>
          </p:txBody>
        </p:sp>
        <p:sp>
          <p:nvSpPr>
            <p:cNvPr id="3065" name="Google Shape;3065;p70"/>
            <p:cNvSpPr/>
            <p:nvPr/>
          </p:nvSpPr>
          <p:spPr>
            <a:xfrm>
              <a:off x="6915033" y="1813541"/>
              <a:ext cx="178919" cy="273426"/>
            </a:xfrm>
            <a:custGeom>
              <a:avLst/>
              <a:gdLst/>
              <a:ahLst/>
              <a:cxnLst/>
              <a:rect l="l" t="t" r="r" b="b"/>
              <a:pathLst>
                <a:path w="5051" h="7719" fill="none" extrusionOk="0">
                  <a:moveTo>
                    <a:pt x="5050" y="0"/>
                  </a:moveTo>
                  <a:lnTo>
                    <a:pt x="1" y="7718"/>
                  </a:lnTo>
                </a:path>
              </a:pathLst>
            </a:custGeom>
            <a:noFill/>
            <a:ln w="3025" cap="flat" cmpd="sng">
              <a:solidFill>
                <a:srgbClr val="614336"/>
              </a:solidFill>
              <a:prstDash val="solid"/>
              <a:miter lim="9299"/>
              <a:headEnd type="none" w="sm" len="sm"/>
              <a:tailEnd type="none" w="sm" len="sm"/>
            </a:ln>
          </p:spPr>
          <p:txBody>
            <a:bodyPr spcFirstLastPara="1" wrap="square" lIns="91425" tIns="91425" rIns="91425" bIns="91425" anchor="ctr" anchorCtr="0">
              <a:noAutofit/>
            </a:bodyPr>
            <a:lstStyle/>
            <a:p>
              <a:endParaRPr/>
            </a:p>
          </p:txBody>
        </p:sp>
        <p:sp>
          <p:nvSpPr>
            <p:cNvPr id="3066" name="Google Shape;3066;p70"/>
            <p:cNvSpPr/>
            <p:nvPr/>
          </p:nvSpPr>
          <p:spPr>
            <a:xfrm>
              <a:off x="6831615" y="2099184"/>
              <a:ext cx="73254" cy="73006"/>
            </a:xfrm>
            <a:custGeom>
              <a:avLst/>
              <a:gdLst/>
              <a:ahLst/>
              <a:cxnLst/>
              <a:rect l="l" t="t" r="r" b="b"/>
              <a:pathLst>
                <a:path w="2068" h="2061" extrusionOk="0">
                  <a:moveTo>
                    <a:pt x="1052" y="1"/>
                  </a:moveTo>
                  <a:cubicBezTo>
                    <a:pt x="600" y="1"/>
                    <a:pt x="0" y="1180"/>
                    <a:pt x="143" y="1403"/>
                  </a:cubicBezTo>
                  <a:cubicBezTo>
                    <a:pt x="313" y="1651"/>
                    <a:pt x="1033" y="2061"/>
                    <a:pt x="1333" y="2061"/>
                  </a:cubicBezTo>
                  <a:cubicBezTo>
                    <a:pt x="1392" y="2061"/>
                    <a:pt x="1435" y="2044"/>
                    <a:pt x="1454" y="2007"/>
                  </a:cubicBezTo>
                  <a:cubicBezTo>
                    <a:pt x="1566" y="1784"/>
                    <a:pt x="627" y="1161"/>
                    <a:pt x="626" y="1161"/>
                  </a:cubicBezTo>
                  <a:lnTo>
                    <a:pt x="626" y="1161"/>
                  </a:lnTo>
                  <a:cubicBezTo>
                    <a:pt x="627" y="1161"/>
                    <a:pt x="1405" y="1556"/>
                    <a:pt x="1759" y="1556"/>
                  </a:cubicBezTo>
                  <a:cubicBezTo>
                    <a:pt x="1853" y="1556"/>
                    <a:pt x="1917" y="1529"/>
                    <a:pt x="1928" y="1458"/>
                  </a:cubicBezTo>
                  <a:cubicBezTo>
                    <a:pt x="1956" y="1254"/>
                    <a:pt x="841" y="836"/>
                    <a:pt x="840" y="835"/>
                  </a:cubicBezTo>
                  <a:lnTo>
                    <a:pt x="840" y="835"/>
                  </a:lnTo>
                  <a:cubicBezTo>
                    <a:pt x="841" y="836"/>
                    <a:pt x="1520" y="1040"/>
                    <a:pt x="1853" y="1040"/>
                  </a:cubicBezTo>
                  <a:cubicBezTo>
                    <a:pt x="1952" y="1040"/>
                    <a:pt x="2020" y="1022"/>
                    <a:pt x="2031" y="975"/>
                  </a:cubicBezTo>
                  <a:cubicBezTo>
                    <a:pt x="2068" y="761"/>
                    <a:pt x="961" y="473"/>
                    <a:pt x="961" y="473"/>
                  </a:cubicBezTo>
                  <a:lnTo>
                    <a:pt x="961" y="473"/>
                  </a:lnTo>
                  <a:cubicBezTo>
                    <a:pt x="961" y="473"/>
                    <a:pt x="1307" y="535"/>
                    <a:pt x="1584" y="535"/>
                  </a:cubicBezTo>
                  <a:cubicBezTo>
                    <a:pt x="1760" y="535"/>
                    <a:pt x="1908" y="510"/>
                    <a:pt x="1919" y="426"/>
                  </a:cubicBezTo>
                  <a:cubicBezTo>
                    <a:pt x="1928" y="305"/>
                    <a:pt x="1566" y="119"/>
                    <a:pt x="1110" y="8"/>
                  </a:cubicBezTo>
                  <a:cubicBezTo>
                    <a:pt x="1091" y="3"/>
                    <a:pt x="1071" y="1"/>
                    <a:pt x="1052" y="1"/>
                  </a:cubicBezTo>
                  <a:close/>
                </a:path>
              </a:pathLst>
            </a:custGeom>
            <a:solidFill>
              <a:srgbClr val="B57567"/>
            </a:solidFill>
            <a:ln>
              <a:noFill/>
            </a:ln>
          </p:spPr>
          <p:txBody>
            <a:bodyPr spcFirstLastPara="1" wrap="square" lIns="91425" tIns="91425" rIns="91425" bIns="91425" anchor="ctr" anchorCtr="0">
              <a:noAutofit/>
            </a:bodyPr>
            <a:lstStyle/>
            <a:p>
              <a:endParaRPr/>
            </a:p>
          </p:txBody>
        </p:sp>
        <p:sp>
          <p:nvSpPr>
            <p:cNvPr id="3067" name="Google Shape;3067;p70"/>
            <p:cNvSpPr/>
            <p:nvPr/>
          </p:nvSpPr>
          <p:spPr>
            <a:xfrm>
              <a:off x="6836644" y="2099432"/>
              <a:ext cx="68224" cy="78780"/>
            </a:xfrm>
            <a:custGeom>
              <a:avLst/>
              <a:gdLst/>
              <a:ahLst/>
              <a:cxnLst/>
              <a:rect l="l" t="t" r="r" b="b"/>
              <a:pathLst>
                <a:path w="1926" h="2224" fill="none" extrusionOk="0">
                  <a:moveTo>
                    <a:pt x="1" y="1396"/>
                  </a:moveTo>
                  <a:cubicBezTo>
                    <a:pt x="205" y="1693"/>
                    <a:pt x="1200" y="2223"/>
                    <a:pt x="1312" y="2000"/>
                  </a:cubicBezTo>
                  <a:cubicBezTo>
                    <a:pt x="1424" y="1777"/>
                    <a:pt x="484" y="1154"/>
                    <a:pt x="484" y="1154"/>
                  </a:cubicBezTo>
                  <a:cubicBezTo>
                    <a:pt x="484" y="1154"/>
                    <a:pt x="1730" y="1786"/>
                    <a:pt x="1786" y="1451"/>
                  </a:cubicBezTo>
                  <a:cubicBezTo>
                    <a:pt x="1814" y="1247"/>
                    <a:pt x="698" y="828"/>
                    <a:pt x="698" y="828"/>
                  </a:cubicBezTo>
                  <a:cubicBezTo>
                    <a:pt x="698" y="828"/>
                    <a:pt x="1842" y="1173"/>
                    <a:pt x="1889" y="968"/>
                  </a:cubicBezTo>
                  <a:cubicBezTo>
                    <a:pt x="1926" y="754"/>
                    <a:pt x="819" y="466"/>
                    <a:pt x="819" y="466"/>
                  </a:cubicBezTo>
                  <a:cubicBezTo>
                    <a:pt x="819" y="466"/>
                    <a:pt x="1749" y="633"/>
                    <a:pt x="1777" y="419"/>
                  </a:cubicBezTo>
                  <a:cubicBezTo>
                    <a:pt x="1786" y="298"/>
                    <a:pt x="1424" y="112"/>
                    <a:pt x="968" y="1"/>
                  </a:cubicBezTo>
                </a:path>
              </a:pathLst>
            </a:custGeom>
            <a:noFill/>
            <a:ln w="1400" cap="rnd" cmpd="sng">
              <a:solidFill>
                <a:srgbClr val="42363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68" name="Google Shape;3068;p70"/>
            <p:cNvSpPr/>
            <p:nvPr/>
          </p:nvSpPr>
          <p:spPr>
            <a:xfrm>
              <a:off x="7192387" y="2511850"/>
              <a:ext cx="125892" cy="63619"/>
            </a:xfrm>
            <a:custGeom>
              <a:avLst/>
              <a:gdLst/>
              <a:ahLst/>
              <a:cxnLst/>
              <a:rect l="l" t="t" r="r" b="b"/>
              <a:pathLst>
                <a:path w="3554" h="1796" fill="none" extrusionOk="0">
                  <a:moveTo>
                    <a:pt x="1" y="1795"/>
                  </a:moveTo>
                  <a:cubicBezTo>
                    <a:pt x="1266" y="1377"/>
                    <a:pt x="2465" y="772"/>
                    <a:pt x="3553" y="0"/>
                  </a:cubicBezTo>
                </a:path>
              </a:pathLst>
            </a:custGeom>
            <a:noFill/>
            <a:ln w="1150" cap="rnd" cmpd="sng">
              <a:solidFill>
                <a:srgbClr val="3A3C4E"/>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69" name="Google Shape;3069;p70"/>
            <p:cNvSpPr/>
            <p:nvPr/>
          </p:nvSpPr>
          <p:spPr>
            <a:xfrm>
              <a:off x="7101834" y="2449441"/>
              <a:ext cx="320857" cy="192628"/>
            </a:xfrm>
            <a:custGeom>
              <a:avLst/>
              <a:gdLst/>
              <a:ahLst/>
              <a:cxnLst/>
              <a:rect l="l" t="t" r="r" b="b"/>
              <a:pathLst>
                <a:path w="9058" h="5438" extrusionOk="0">
                  <a:moveTo>
                    <a:pt x="7086" y="1"/>
                  </a:moveTo>
                  <a:cubicBezTo>
                    <a:pt x="6928" y="456"/>
                    <a:pt x="6603" y="1042"/>
                    <a:pt x="6110" y="1405"/>
                  </a:cubicBezTo>
                  <a:cubicBezTo>
                    <a:pt x="5087" y="2167"/>
                    <a:pt x="2585" y="2948"/>
                    <a:pt x="2585" y="2948"/>
                  </a:cubicBezTo>
                  <a:cubicBezTo>
                    <a:pt x="2585" y="2948"/>
                    <a:pt x="2048" y="2837"/>
                    <a:pt x="1629" y="2837"/>
                  </a:cubicBezTo>
                  <a:cubicBezTo>
                    <a:pt x="1420" y="2837"/>
                    <a:pt x="1240" y="2865"/>
                    <a:pt x="1172" y="2948"/>
                  </a:cubicBezTo>
                  <a:cubicBezTo>
                    <a:pt x="958" y="3200"/>
                    <a:pt x="1665" y="3311"/>
                    <a:pt x="1665" y="3311"/>
                  </a:cubicBezTo>
                  <a:cubicBezTo>
                    <a:pt x="1665" y="3311"/>
                    <a:pt x="93" y="3544"/>
                    <a:pt x="177" y="3804"/>
                  </a:cubicBezTo>
                  <a:cubicBezTo>
                    <a:pt x="206" y="3902"/>
                    <a:pt x="409" y="3932"/>
                    <a:pt x="645" y="3932"/>
                  </a:cubicBezTo>
                  <a:cubicBezTo>
                    <a:pt x="1012" y="3932"/>
                    <a:pt x="1460" y="3860"/>
                    <a:pt x="1460" y="3860"/>
                  </a:cubicBezTo>
                  <a:lnTo>
                    <a:pt x="1460" y="3860"/>
                  </a:lnTo>
                  <a:cubicBezTo>
                    <a:pt x="1460" y="3860"/>
                    <a:pt x="0" y="4288"/>
                    <a:pt x="205" y="4594"/>
                  </a:cubicBezTo>
                  <a:cubicBezTo>
                    <a:pt x="225" y="4621"/>
                    <a:pt x="269" y="4633"/>
                    <a:pt x="330" y="4633"/>
                  </a:cubicBezTo>
                  <a:cubicBezTo>
                    <a:pt x="672" y="4633"/>
                    <a:pt x="1534" y="4278"/>
                    <a:pt x="1535" y="4278"/>
                  </a:cubicBezTo>
                  <a:lnTo>
                    <a:pt x="1535" y="4278"/>
                  </a:lnTo>
                  <a:cubicBezTo>
                    <a:pt x="1534" y="4279"/>
                    <a:pt x="372" y="4855"/>
                    <a:pt x="484" y="5050"/>
                  </a:cubicBezTo>
                  <a:cubicBezTo>
                    <a:pt x="501" y="5078"/>
                    <a:pt x="537" y="5089"/>
                    <a:pt x="587" y="5089"/>
                  </a:cubicBezTo>
                  <a:cubicBezTo>
                    <a:pt x="892" y="5089"/>
                    <a:pt x="1702" y="4650"/>
                    <a:pt x="1702" y="4650"/>
                  </a:cubicBezTo>
                  <a:lnTo>
                    <a:pt x="1702" y="4650"/>
                  </a:lnTo>
                  <a:cubicBezTo>
                    <a:pt x="1702" y="4651"/>
                    <a:pt x="837" y="5208"/>
                    <a:pt x="977" y="5404"/>
                  </a:cubicBezTo>
                  <a:cubicBezTo>
                    <a:pt x="994" y="5427"/>
                    <a:pt x="1028" y="5437"/>
                    <a:pt x="1076" y="5437"/>
                  </a:cubicBezTo>
                  <a:cubicBezTo>
                    <a:pt x="1426" y="5437"/>
                    <a:pt x="2499" y="4858"/>
                    <a:pt x="3032" y="4539"/>
                  </a:cubicBezTo>
                  <a:cubicBezTo>
                    <a:pt x="3032" y="4539"/>
                    <a:pt x="5794" y="4408"/>
                    <a:pt x="7588" y="3060"/>
                  </a:cubicBezTo>
                  <a:cubicBezTo>
                    <a:pt x="8407" y="2456"/>
                    <a:pt x="8834" y="1498"/>
                    <a:pt x="9058" y="670"/>
                  </a:cubicBezTo>
                  <a:cubicBezTo>
                    <a:pt x="8360" y="596"/>
                    <a:pt x="7691" y="363"/>
                    <a:pt x="7086" y="1"/>
                  </a:cubicBezTo>
                  <a:close/>
                </a:path>
              </a:pathLst>
            </a:custGeom>
            <a:solidFill>
              <a:srgbClr val="B57567"/>
            </a:solidFill>
            <a:ln>
              <a:noFill/>
            </a:ln>
          </p:spPr>
          <p:txBody>
            <a:bodyPr spcFirstLastPara="1" wrap="square" lIns="91425" tIns="91425" rIns="91425" bIns="91425" anchor="ctr" anchorCtr="0">
              <a:noAutofit/>
            </a:bodyPr>
            <a:lstStyle/>
            <a:p>
              <a:endParaRPr/>
            </a:p>
          </p:txBody>
        </p:sp>
        <p:sp>
          <p:nvSpPr>
            <p:cNvPr id="3070" name="Google Shape;3070;p70"/>
            <p:cNvSpPr/>
            <p:nvPr/>
          </p:nvSpPr>
          <p:spPr>
            <a:xfrm>
              <a:off x="7351503" y="2418619"/>
              <a:ext cx="79098" cy="57703"/>
            </a:xfrm>
            <a:custGeom>
              <a:avLst/>
              <a:gdLst/>
              <a:ahLst/>
              <a:cxnLst/>
              <a:rect l="l" t="t" r="r" b="b"/>
              <a:pathLst>
                <a:path w="2233" h="1629" extrusionOk="0">
                  <a:moveTo>
                    <a:pt x="2232" y="1"/>
                  </a:moveTo>
                  <a:lnTo>
                    <a:pt x="2232" y="1"/>
                  </a:lnTo>
                  <a:cubicBezTo>
                    <a:pt x="1890" y="349"/>
                    <a:pt x="1217" y="514"/>
                    <a:pt x="704" y="514"/>
                  </a:cubicBezTo>
                  <a:cubicBezTo>
                    <a:pt x="477" y="514"/>
                    <a:pt x="281" y="482"/>
                    <a:pt x="159" y="419"/>
                  </a:cubicBezTo>
                  <a:cubicBezTo>
                    <a:pt x="131" y="605"/>
                    <a:pt x="75" y="782"/>
                    <a:pt x="1" y="959"/>
                  </a:cubicBezTo>
                  <a:cubicBezTo>
                    <a:pt x="605" y="1321"/>
                    <a:pt x="1275" y="1554"/>
                    <a:pt x="1972" y="1628"/>
                  </a:cubicBezTo>
                  <a:cubicBezTo>
                    <a:pt x="2121" y="1098"/>
                    <a:pt x="2204" y="549"/>
                    <a:pt x="2232" y="1"/>
                  </a:cubicBezTo>
                  <a:close/>
                </a:path>
              </a:pathLst>
            </a:custGeom>
            <a:solidFill>
              <a:srgbClr val="B57567"/>
            </a:solidFill>
            <a:ln>
              <a:noFill/>
            </a:ln>
          </p:spPr>
          <p:txBody>
            <a:bodyPr spcFirstLastPara="1" wrap="square" lIns="91425" tIns="91425" rIns="91425" bIns="91425" anchor="ctr" anchorCtr="0">
              <a:noAutofit/>
            </a:bodyPr>
            <a:lstStyle/>
            <a:p>
              <a:endParaRPr/>
            </a:p>
          </p:txBody>
        </p:sp>
        <p:sp>
          <p:nvSpPr>
            <p:cNvPr id="3071" name="Google Shape;3071;p70"/>
            <p:cNvSpPr/>
            <p:nvPr/>
          </p:nvSpPr>
          <p:spPr>
            <a:xfrm>
              <a:off x="7196709" y="2724594"/>
              <a:ext cx="39213" cy="27736"/>
            </a:xfrm>
            <a:custGeom>
              <a:avLst/>
              <a:gdLst/>
              <a:ahLst/>
              <a:cxnLst/>
              <a:rect l="l" t="t" r="r" b="b"/>
              <a:pathLst>
                <a:path w="1107" h="783" extrusionOk="0">
                  <a:moveTo>
                    <a:pt x="63" y="0"/>
                  </a:moveTo>
                  <a:cubicBezTo>
                    <a:pt x="27" y="0"/>
                    <a:pt x="0" y="47"/>
                    <a:pt x="37" y="76"/>
                  </a:cubicBezTo>
                  <a:cubicBezTo>
                    <a:pt x="344" y="337"/>
                    <a:pt x="679" y="578"/>
                    <a:pt x="1041" y="783"/>
                  </a:cubicBezTo>
                  <a:lnTo>
                    <a:pt x="1060" y="783"/>
                  </a:lnTo>
                  <a:cubicBezTo>
                    <a:pt x="1069" y="783"/>
                    <a:pt x="1088" y="774"/>
                    <a:pt x="1097" y="764"/>
                  </a:cubicBezTo>
                  <a:cubicBezTo>
                    <a:pt x="1106" y="746"/>
                    <a:pt x="1097" y="718"/>
                    <a:pt x="1079" y="709"/>
                  </a:cubicBezTo>
                  <a:cubicBezTo>
                    <a:pt x="725" y="504"/>
                    <a:pt x="400" y="272"/>
                    <a:pt x="93" y="11"/>
                  </a:cubicBezTo>
                  <a:cubicBezTo>
                    <a:pt x="83" y="3"/>
                    <a:pt x="73" y="0"/>
                    <a:pt x="63" y="0"/>
                  </a:cubicBezTo>
                  <a:close/>
                </a:path>
              </a:pathLst>
            </a:custGeom>
            <a:solidFill>
              <a:srgbClr val="6278D4"/>
            </a:solidFill>
            <a:ln>
              <a:noFill/>
            </a:ln>
          </p:spPr>
          <p:txBody>
            <a:bodyPr spcFirstLastPara="1" wrap="square" lIns="91425" tIns="91425" rIns="91425" bIns="91425" anchor="ctr" anchorCtr="0">
              <a:noAutofit/>
            </a:bodyPr>
            <a:lstStyle/>
            <a:p>
              <a:endParaRPr/>
            </a:p>
          </p:txBody>
        </p:sp>
        <p:sp>
          <p:nvSpPr>
            <p:cNvPr id="3072" name="Google Shape;3072;p70"/>
            <p:cNvSpPr/>
            <p:nvPr/>
          </p:nvSpPr>
          <p:spPr>
            <a:xfrm>
              <a:off x="7097208" y="1892922"/>
              <a:ext cx="146295" cy="190113"/>
            </a:xfrm>
            <a:custGeom>
              <a:avLst/>
              <a:gdLst/>
              <a:ahLst/>
              <a:cxnLst/>
              <a:rect l="l" t="t" r="r" b="b"/>
              <a:pathLst>
                <a:path w="4130" h="5367" extrusionOk="0">
                  <a:moveTo>
                    <a:pt x="3190" y="0"/>
                  </a:moveTo>
                  <a:cubicBezTo>
                    <a:pt x="335" y="307"/>
                    <a:pt x="0" y="4854"/>
                    <a:pt x="186" y="5087"/>
                  </a:cubicBezTo>
                  <a:cubicBezTo>
                    <a:pt x="345" y="5275"/>
                    <a:pt x="588" y="5366"/>
                    <a:pt x="833" y="5366"/>
                  </a:cubicBezTo>
                  <a:cubicBezTo>
                    <a:pt x="976" y="5366"/>
                    <a:pt x="1120" y="5335"/>
                    <a:pt x="1247" y="5273"/>
                  </a:cubicBezTo>
                  <a:cubicBezTo>
                    <a:pt x="1591" y="5105"/>
                    <a:pt x="1126" y="5124"/>
                    <a:pt x="1433" y="4892"/>
                  </a:cubicBezTo>
                  <a:cubicBezTo>
                    <a:pt x="2335" y="4194"/>
                    <a:pt x="3162" y="2381"/>
                    <a:pt x="3599" y="1869"/>
                  </a:cubicBezTo>
                  <a:cubicBezTo>
                    <a:pt x="3832" y="1609"/>
                    <a:pt x="4046" y="1311"/>
                    <a:pt x="4092" y="967"/>
                  </a:cubicBezTo>
                  <a:cubicBezTo>
                    <a:pt x="4129" y="623"/>
                    <a:pt x="3925" y="233"/>
                    <a:pt x="3581" y="186"/>
                  </a:cubicBezTo>
                  <a:lnTo>
                    <a:pt x="3190" y="0"/>
                  </a:lnTo>
                  <a:close/>
                </a:path>
              </a:pathLst>
            </a:custGeom>
            <a:solidFill>
              <a:srgbClr val="3A2924"/>
            </a:solidFill>
            <a:ln>
              <a:noFill/>
            </a:ln>
          </p:spPr>
          <p:txBody>
            <a:bodyPr spcFirstLastPara="1" wrap="square" lIns="91425" tIns="91425" rIns="91425" bIns="91425" anchor="ctr" anchorCtr="0">
              <a:noAutofit/>
            </a:bodyPr>
            <a:lstStyle/>
            <a:p>
              <a:endParaRPr/>
            </a:p>
          </p:txBody>
        </p:sp>
        <p:sp>
          <p:nvSpPr>
            <p:cNvPr id="3073" name="Google Shape;3073;p70"/>
            <p:cNvSpPr/>
            <p:nvPr/>
          </p:nvSpPr>
          <p:spPr>
            <a:xfrm>
              <a:off x="7085023" y="1897846"/>
              <a:ext cx="117284" cy="178919"/>
            </a:xfrm>
            <a:custGeom>
              <a:avLst/>
              <a:gdLst/>
              <a:ahLst/>
              <a:cxnLst/>
              <a:rect l="l" t="t" r="r" b="b"/>
              <a:pathLst>
                <a:path w="3311" h="5051" fill="none" extrusionOk="0">
                  <a:moveTo>
                    <a:pt x="661" y="5050"/>
                  </a:moveTo>
                  <a:cubicBezTo>
                    <a:pt x="0" y="2921"/>
                    <a:pt x="1191" y="661"/>
                    <a:pt x="3311" y="1"/>
                  </a:cubicBezTo>
                </a:path>
              </a:pathLst>
            </a:custGeom>
            <a:noFill/>
            <a:ln w="1625" cap="flat" cmpd="sng">
              <a:solidFill>
                <a:srgbClr val="3A2924"/>
              </a:solidFill>
              <a:prstDash val="solid"/>
              <a:miter lim="9299"/>
              <a:headEnd type="none" w="sm" len="sm"/>
              <a:tailEnd type="none" w="sm" len="sm"/>
            </a:ln>
          </p:spPr>
          <p:txBody>
            <a:bodyPr spcFirstLastPara="1" wrap="square" lIns="91425" tIns="91425" rIns="91425" bIns="91425" anchor="ctr" anchorCtr="0">
              <a:noAutofit/>
            </a:bodyPr>
            <a:lstStyle/>
            <a:p>
              <a:endParaRPr/>
            </a:p>
          </p:txBody>
        </p:sp>
        <p:sp>
          <p:nvSpPr>
            <p:cNvPr id="3074" name="Google Shape;3074;p70"/>
            <p:cNvSpPr/>
            <p:nvPr/>
          </p:nvSpPr>
          <p:spPr>
            <a:xfrm>
              <a:off x="7074326" y="2044740"/>
              <a:ext cx="82534" cy="78815"/>
            </a:xfrm>
            <a:custGeom>
              <a:avLst/>
              <a:gdLst/>
              <a:ahLst/>
              <a:cxnLst/>
              <a:rect l="l" t="t" r="r" b="b"/>
              <a:pathLst>
                <a:path w="2330" h="2225" extrusionOk="0">
                  <a:moveTo>
                    <a:pt x="1263" y="0"/>
                  </a:moveTo>
                  <a:cubicBezTo>
                    <a:pt x="869" y="0"/>
                    <a:pt x="475" y="173"/>
                    <a:pt x="293" y="773"/>
                  </a:cubicBezTo>
                  <a:cubicBezTo>
                    <a:pt x="0" y="1714"/>
                    <a:pt x="571" y="2224"/>
                    <a:pt x="1190" y="2224"/>
                  </a:cubicBezTo>
                  <a:cubicBezTo>
                    <a:pt x="1495" y="2224"/>
                    <a:pt x="1811" y="2100"/>
                    <a:pt x="2041" y="1842"/>
                  </a:cubicBezTo>
                  <a:lnTo>
                    <a:pt x="2330" y="317"/>
                  </a:lnTo>
                  <a:cubicBezTo>
                    <a:pt x="2330" y="317"/>
                    <a:pt x="1797" y="0"/>
                    <a:pt x="1263" y="0"/>
                  </a:cubicBezTo>
                  <a:close/>
                </a:path>
              </a:pathLst>
            </a:custGeom>
            <a:solidFill>
              <a:srgbClr val="B57567"/>
            </a:solidFill>
            <a:ln>
              <a:noFill/>
            </a:ln>
          </p:spPr>
          <p:txBody>
            <a:bodyPr spcFirstLastPara="1" wrap="square" lIns="91425" tIns="91425" rIns="91425" bIns="91425" anchor="ctr" anchorCtr="0">
              <a:noAutofit/>
            </a:bodyPr>
            <a:lstStyle/>
            <a:p>
              <a:endParaRPr/>
            </a:p>
          </p:txBody>
        </p:sp>
        <p:sp>
          <p:nvSpPr>
            <p:cNvPr id="3075" name="Google Shape;3075;p70"/>
            <p:cNvSpPr/>
            <p:nvPr/>
          </p:nvSpPr>
          <p:spPr>
            <a:xfrm>
              <a:off x="7093808" y="2059263"/>
              <a:ext cx="54161" cy="49450"/>
            </a:xfrm>
            <a:custGeom>
              <a:avLst/>
              <a:gdLst/>
              <a:ahLst/>
              <a:cxnLst/>
              <a:rect l="l" t="t" r="r" b="b"/>
              <a:pathLst>
                <a:path w="1529" h="1396" extrusionOk="0">
                  <a:moveTo>
                    <a:pt x="589" y="0"/>
                  </a:moveTo>
                  <a:cubicBezTo>
                    <a:pt x="375" y="0"/>
                    <a:pt x="180" y="84"/>
                    <a:pt x="22" y="233"/>
                  </a:cubicBezTo>
                  <a:cubicBezTo>
                    <a:pt x="0" y="247"/>
                    <a:pt x="18" y="279"/>
                    <a:pt x="40" y="279"/>
                  </a:cubicBezTo>
                  <a:cubicBezTo>
                    <a:pt x="46" y="279"/>
                    <a:pt x="53" y="276"/>
                    <a:pt x="59" y="270"/>
                  </a:cubicBezTo>
                  <a:cubicBezTo>
                    <a:pt x="208" y="140"/>
                    <a:pt x="394" y="65"/>
                    <a:pt x="589" y="56"/>
                  </a:cubicBezTo>
                  <a:cubicBezTo>
                    <a:pt x="766" y="65"/>
                    <a:pt x="933" y="158"/>
                    <a:pt x="1054" y="298"/>
                  </a:cubicBezTo>
                  <a:cubicBezTo>
                    <a:pt x="1454" y="735"/>
                    <a:pt x="971" y="1349"/>
                    <a:pt x="971" y="1349"/>
                  </a:cubicBezTo>
                  <a:cubicBezTo>
                    <a:pt x="952" y="1367"/>
                    <a:pt x="952" y="1377"/>
                    <a:pt x="971" y="1395"/>
                  </a:cubicBezTo>
                  <a:lnTo>
                    <a:pt x="980" y="1395"/>
                  </a:lnTo>
                  <a:cubicBezTo>
                    <a:pt x="989" y="1395"/>
                    <a:pt x="999" y="1395"/>
                    <a:pt x="1008" y="1386"/>
                  </a:cubicBezTo>
                  <a:cubicBezTo>
                    <a:pt x="1017" y="1377"/>
                    <a:pt x="1529" y="735"/>
                    <a:pt x="1091" y="261"/>
                  </a:cubicBezTo>
                  <a:cubicBezTo>
                    <a:pt x="971" y="103"/>
                    <a:pt x="785" y="10"/>
                    <a:pt x="589" y="0"/>
                  </a:cubicBezTo>
                  <a:close/>
                </a:path>
              </a:pathLst>
            </a:custGeom>
            <a:solidFill>
              <a:srgbClr val="683936"/>
            </a:solidFill>
            <a:ln>
              <a:noFill/>
            </a:ln>
          </p:spPr>
          <p:txBody>
            <a:bodyPr spcFirstLastPara="1" wrap="square" lIns="91425" tIns="91425" rIns="91425" bIns="91425" anchor="ctr" anchorCtr="0">
              <a:noAutofit/>
            </a:bodyPr>
            <a:lstStyle/>
            <a:p>
              <a:endParaRPr/>
            </a:p>
          </p:txBody>
        </p:sp>
        <p:sp>
          <p:nvSpPr>
            <p:cNvPr id="3076" name="Google Shape;3076;p70"/>
            <p:cNvSpPr/>
            <p:nvPr/>
          </p:nvSpPr>
          <p:spPr>
            <a:xfrm>
              <a:off x="7107764" y="2078533"/>
              <a:ext cx="30570" cy="11158"/>
            </a:xfrm>
            <a:custGeom>
              <a:avLst/>
              <a:gdLst/>
              <a:ahLst/>
              <a:cxnLst/>
              <a:rect l="l" t="t" r="r" b="b"/>
              <a:pathLst>
                <a:path w="863" h="315" extrusionOk="0">
                  <a:moveTo>
                    <a:pt x="350" y="0"/>
                  </a:moveTo>
                  <a:cubicBezTo>
                    <a:pt x="169" y="0"/>
                    <a:pt x="19" y="61"/>
                    <a:pt x="19" y="61"/>
                  </a:cubicBezTo>
                  <a:cubicBezTo>
                    <a:pt x="0" y="61"/>
                    <a:pt x="0" y="79"/>
                    <a:pt x="0" y="98"/>
                  </a:cubicBezTo>
                  <a:cubicBezTo>
                    <a:pt x="9" y="107"/>
                    <a:pt x="9" y="107"/>
                    <a:pt x="19" y="117"/>
                  </a:cubicBezTo>
                  <a:cubicBezTo>
                    <a:pt x="28" y="117"/>
                    <a:pt x="37" y="117"/>
                    <a:pt x="37" y="107"/>
                  </a:cubicBezTo>
                  <a:cubicBezTo>
                    <a:pt x="42" y="107"/>
                    <a:pt x="177" y="55"/>
                    <a:pt x="342" y="55"/>
                  </a:cubicBezTo>
                  <a:cubicBezTo>
                    <a:pt x="502" y="55"/>
                    <a:pt x="690" y="105"/>
                    <a:pt x="809" y="303"/>
                  </a:cubicBezTo>
                  <a:cubicBezTo>
                    <a:pt x="815" y="311"/>
                    <a:pt x="822" y="314"/>
                    <a:pt x="829" y="314"/>
                  </a:cubicBezTo>
                  <a:cubicBezTo>
                    <a:pt x="845" y="314"/>
                    <a:pt x="862" y="294"/>
                    <a:pt x="856" y="275"/>
                  </a:cubicBezTo>
                  <a:cubicBezTo>
                    <a:pt x="728" y="56"/>
                    <a:pt x="525" y="0"/>
                    <a:pt x="350" y="0"/>
                  </a:cubicBezTo>
                  <a:close/>
                </a:path>
              </a:pathLst>
            </a:custGeom>
            <a:solidFill>
              <a:srgbClr val="683936"/>
            </a:solidFill>
            <a:ln>
              <a:noFill/>
            </a:ln>
          </p:spPr>
          <p:txBody>
            <a:bodyPr spcFirstLastPara="1" wrap="square" lIns="91425" tIns="91425" rIns="91425" bIns="91425" anchor="ctr" anchorCtr="0">
              <a:noAutofit/>
            </a:bodyPr>
            <a:lstStyle/>
            <a:p>
              <a:endParaRPr/>
            </a:p>
          </p:txBody>
        </p:sp>
        <p:sp>
          <p:nvSpPr>
            <p:cNvPr id="3077" name="Google Shape;3077;p70"/>
            <p:cNvSpPr/>
            <p:nvPr/>
          </p:nvSpPr>
          <p:spPr>
            <a:xfrm>
              <a:off x="7105426" y="1908578"/>
              <a:ext cx="327162" cy="320290"/>
            </a:xfrm>
            <a:custGeom>
              <a:avLst/>
              <a:gdLst/>
              <a:ahLst/>
              <a:cxnLst/>
              <a:rect l="l" t="t" r="r" b="b"/>
              <a:pathLst>
                <a:path w="9236" h="9042" extrusionOk="0">
                  <a:moveTo>
                    <a:pt x="4148" y="0"/>
                  </a:moveTo>
                  <a:cubicBezTo>
                    <a:pt x="3140" y="0"/>
                    <a:pt x="2338" y="438"/>
                    <a:pt x="1833" y="1288"/>
                  </a:cubicBezTo>
                  <a:cubicBezTo>
                    <a:pt x="1833" y="1288"/>
                    <a:pt x="931" y="2562"/>
                    <a:pt x="410" y="4636"/>
                  </a:cubicBezTo>
                  <a:cubicBezTo>
                    <a:pt x="1" y="6244"/>
                    <a:pt x="894" y="8151"/>
                    <a:pt x="2828" y="8774"/>
                  </a:cubicBezTo>
                  <a:cubicBezTo>
                    <a:pt x="3344" y="8942"/>
                    <a:pt x="3884" y="9042"/>
                    <a:pt x="4420" y="9042"/>
                  </a:cubicBezTo>
                  <a:cubicBezTo>
                    <a:pt x="5776" y="9042"/>
                    <a:pt x="7112" y="8406"/>
                    <a:pt x="7998" y="6653"/>
                  </a:cubicBezTo>
                  <a:cubicBezTo>
                    <a:pt x="9235" y="4198"/>
                    <a:pt x="8928" y="1929"/>
                    <a:pt x="6724" y="748"/>
                  </a:cubicBezTo>
                  <a:cubicBezTo>
                    <a:pt x="5776" y="246"/>
                    <a:pt x="4904" y="0"/>
                    <a:pt x="4148" y="0"/>
                  </a:cubicBezTo>
                  <a:close/>
                </a:path>
              </a:pathLst>
            </a:custGeom>
            <a:solidFill>
              <a:srgbClr val="B57567"/>
            </a:solidFill>
            <a:ln>
              <a:noFill/>
            </a:ln>
          </p:spPr>
          <p:txBody>
            <a:bodyPr spcFirstLastPara="1" wrap="square" lIns="91425" tIns="91425" rIns="91425" bIns="91425" anchor="ctr" anchorCtr="0">
              <a:noAutofit/>
            </a:bodyPr>
            <a:lstStyle/>
            <a:p>
              <a:endParaRPr/>
            </a:p>
          </p:txBody>
        </p:sp>
        <p:sp>
          <p:nvSpPr>
            <p:cNvPr id="3078" name="Google Shape;3078;p70"/>
            <p:cNvSpPr/>
            <p:nvPr/>
          </p:nvSpPr>
          <p:spPr>
            <a:xfrm>
              <a:off x="7098200" y="1935393"/>
              <a:ext cx="84022" cy="112006"/>
            </a:xfrm>
            <a:custGeom>
              <a:avLst/>
              <a:gdLst/>
              <a:ahLst/>
              <a:cxnLst/>
              <a:rect l="l" t="t" r="r" b="b"/>
              <a:pathLst>
                <a:path w="2372" h="3162" extrusionOk="0">
                  <a:moveTo>
                    <a:pt x="2018" y="1"/>
                  </a:moveTo>
                  <a:cubicBezTo>
                    <a:pt x="1897" y="19"/>
                    <a:pt x="1777" y="75"/>
                    <a:pt x="1693" y="159"/>
                  </a:cubicBezTo>
                  <a:cubicBezTo>
                    <a:pt x="642" y="1042"/>
                    <a:pt x="0" y="1703"/>
                    <a:pt x="400" y="3014"/>
                  </a:cubicBezTo>
                  <a:lnTo>
                    <a:pt x="419" y="3116"/>
                  </a:lnTo>
                  <a:cubicBezTo>
                    <a:pt x="496" y="3146"/>
                    <a:pt x="576" y="3161"/>
                    <a:pt x="656" y="3161"/>
                  </a:cubicBezTo>
                  <a:cubicBezTo>
                    <a:pt x="845" y="3161"/>
                    <a:pt x="1029" y="3078"/>
                    <a:pt x="1153" y="2921"/>
                  </a:cubicBezTo>
                  <a:cubicBezTo>
                    <a:pt x="1321" y="2688"/>
                    <a:pt x="1684" y="2102"/>
                    <a:pt x="1777" y="1833"/>
                  </a:cubicBezTo>
                  <a:cubicBezTo>
                    <a:pt x="1944" y="1368"/>
                    <a:pt x="2353" y="986"/>
                    <a:pt x="2372" y="503"/>
                  </a:cubicBezTo>
                  <a:cubicBezTo>
                    <a:pt x="2372" y="270"/>
                    <a:pt x="2241" y="10"/>
                    <a:pt x="2018" y="1"/>
                  </a:cubicBezTo>
                  <a:close/>
                </a:path>
              </a:pathLst>
            </a:custGeom>
            <a:solidFill>
              <a:srgbClr val="3A2924"/>
            </a:solidFill>
            <a:ln>
              <a:noFill/>
            </a:ln>
          </p:spPr>
          <p:txBody>
            <a:bodyPr spcFirstLastPara="1" wrap="square" lIns="91425" tIns="91425" rIns="91425" bIns="91425" anchor="ctr" anchorCtr="0">
              <a:noAutofit/>
            </a:bodyPr>
            <a:lstStyle/>
            <a:p>
              <a:endParaRPr/>
            </a:p>
          </p:txBody>
        </p:sp>
        <p:sp>
          <p:nvSpPr>
            <p:cNvPr id="3079" name="Google Shape;3079;p70"/>
            <p:cNvSpPr/>
            <p:nvPr/>
          </p:nvSpPr>
          <p:spPr>
            <a:xfrm>
              <a:off x="7162774" y="1863663"/>
              <a:ext cx="326773" cy="289083"/>
            </a:xfrm>
            <a:custGeom>
              <a:avLst/>
              <a:gdLst/>
              <a:ahLst/>
              <a:cxnLst/>
              <a:rect l="l" t="t" r="r" b="b"/>
              <a:pathLst>
                <a:path w="9225" h="8161" extrusionOk="0">
                  <a:moveTo>
                    <a:pt x="1711" y="1"/>
                  </a:moveTo>
                  <a:cubicBezTo>
                    <a:pt x="691" y="1"/>
                    <a:pt x="614" y="1207"/>
                    <a:pt x="614" y="1207"/>
                  </a:cubicBezTo>
                  <a:cubicBezTo>
                    <a:pt x="0" y="1235"/>
                    <a:pt x="102" y="2481"/>
                    <a:pt x="409" y="2956"/>
                  </a:cubicBezTo>
                  <a:cubicBezTo>
                    <a:pt x="1541" y="4678"/>
                    <a:pt x="3779" y="4896"/>
                    <a:pt x="4839" y="4896"/>
                  </a:cubicBezTo>
                  <a:cubicBezTo>
                    <a:pt x="5198" y="4896"/>
                    <a:pt x="5421" y="4871"/>
                    <a:pt x="5421" y="4871"/>
                  </a:cubicBezTo>
                  <a:lnTo>
                    <a:pt x="5421" y="4871"/>
                  </a:lnTo>
                  <a:cubicBezTo>
                    <a:pt x="5031" y="6657"/>
                    <a:pt x="5654" y="7875"/>
                    <a:pt x="5654" y="7875"/>
                  </a:cubicBezTo>
                  <a:cubicBezTo>
                    <a:pt x="5654" y="7875"/>
                    <a:pt x="5901" y="8161"/>
                    <a:pt x="6343" y="8161"/>
                  </a:cubicBezTo>
                  <a:cubicBezTo>
                    <a:pt x="6583" y="8161"/>
                    <a:pt x="6879" y="8077"/>
                    <a:pt x="7226" y="7819"/>
                  </a:cubicBezTo>
                  <a:cubicBezTo>
                    <a:pt x="7607" y="7531"/>
                    <a:pt x="9225" y="4806"/>
                    <a:pt x="7198" y="2677"/>
                  </a:cubicBezTo>
                  <a:cubicBezTo>
                    <a:pt x="7198" y="2677"/>
                    <a:pt x="6593" y="1273"/>
                    <a:pt x="5570" y="956"/>
                  </a:cubicBezTo>
                  <a:cubicBezTo>
                    <a:pt x="4538" y="640"/>
                    <a:pt x="4175" y="863"/>
                    <a:pt x="2446" y="166"/>
                  </a:cubicBezTo>
                  <a:cubicBezTo>
                    <a:pt x="2158" y="49"/>
                    <a:pt x="1916" y="1"/>
                    <a:pt x="1711" y="1"/>
                  </a:cubicBezTo>
                  <a:close/>
                </a:path>
              </a:pathLst>
            </a:custGeom>
            <a:solidFill>
              <a:srgbClr val="3A2924"/>
            </a:solidFill>
            <a:ln>
              <a:noFill/>
            </a:ln>
          </p:spPr>
          <p:txBody>
            <a:bodyPr spcFirstLastPara="1" wrap="square" lIns="91425" tIns="91425" rIns="91425" bIns="91425" anchor="ctr" anchorCtr="0">
              <a:noAutofit/>
            </a:bodyPr>
            <a:lstStyle/>
            <a:p>
              <a:endParaRPr/>
            </a:p>
          </p:txBody>
        </p:sp>
        <p:sp>
          <p:nvSpPr>
            <p:cNvPr id="3080" name="Google Shape;3080;p70"/>
            <p:cNvSpPr/>
            <p:nvPr/>
          </p:nvSpPr>
          <p:spPr>
            <a:xfrm>
              <a:off x="7405521" y="1958453"/>
              <a:ext cx="69534" cy="183205"/>
            </a:xfrm>
            <a:custGeom>
              <a:avLst/>
              <a:gdLst/>
              <a:ahLst/>
              <a:cxnLst/>
              <a:rect l="l" t="t" r="r" b="b"/>
              <a:pathLst>
                <a:path w="1963" h="5172" fill="none" extrusionOk="0">
                  <a:moveTo>
                    <a:pt x="242" y="1"/>
                  </a:moveTo>
                  <a:cubicBezTo>
                    <a:pt x="1693" y="1089"/>
                    <a:pt x="1963" y="3162"/>
                    <a:pt x="847" y="4595"/>
                  </a:cubicBezTo>
                  <a:cubicBezTo>
                    <a:pt x="624" y="4864"/>
                    <a:pt x="345" y="5115"/>
                    <a:pt x="1" y="5171"/>
                  </a:cubicBezTo>
                </a:path>
              </a:pathLst>
            </a:custGeom>
            <a:noFill/>
            <a:ln w="1625" cap="flat" cmpd="sng">
              <a:solidFill>
                <a:srgbClr val="3A2924"/>
              </a:solidFill>
              <a:prstDash val="solid"/>
              <a:miter lim="9299"/>
              <a:headEnd type="none" w="sm" len="sm"/>
              <a:tailEnd type="none" w="sm" len="sm"/>
            </a:ln>
          </p:spPr>
          <p:txBody>
            <a:bodyPr spcFirstLastPara="1" wrap="square" lIns="91425" tIns="91425" rIns="91425" bIns="91425" anchor="ctr" anchorCtr="0">
              <a:noAutofit/>
            </a:bodyPr>
            <a:lstStyle/>
            <a:p>
              <a:endParaRPr/>
            </a:p>
          </p:txBody>
        </p:sp>
        <p:sp>
          <p:nvSpPr>
            <p:cNvPr id="3081" name="Google Shape;3081;p70"/>
            <p:cNvSpPr/>
            <p:nvPr/>
          </p:nvSpPr>
          <p:spPr>
            <a:xfrm>
              <a:off x="7408142" y="1935109"/>
              <a:ext cx="34324" cy="31632"/>
            </a:xfrm>
            <a:custGeom>
              <a:avLst/>
              <a:gdLst/>
              <a:ahLst/>
              <a:cxnLst/>
              <a:rect l="l" t="t" r="r" b="b"/>
              <a:pathLst>
                <a:path w="969" h="893" extrusionOk="0">
                  <a:moveTo>
                    <a:pt x="538" y="0"/>
                  </a:moveTo>
                  <a:cubicBezTo>
                    <a:pt x="499" y="0"/>
                    <a:pt x="458" y="35"/>
                    <a:pt x="429" y="65"/>
                  </a:cubicBezTo>
                  <a:cubicBezTo>
                    <a:pt x="243" y="260"/>
                    <a:pt x="94" y="483"/>
                    <a:pt x="1" y="734"/>
                  </a:cubicBezTo>
                  <a:lnTo>
                    <a:pt x="243" y="892"/>
                  </a:lnTo>
                  <a:cubicBezTo>
                    <a:pt x="494" y="836"/>
                    <a:pt x="968" y="613"/>
                    <a:pt x="810" y="409"/>
                  </a:cubicBezTo>
                  <a:cubicBezTo>
                    <a:pt x="790" y="383"/>
                    <a:pt x="764" y="372"/>
                    <a:pt x="735" y="372"/>
                  </a:cubicBezTo>
                  <a:cubicBezTo>
                    <a:pt x="630" y="372"/>
                    <a:pt x="479" y="516"/>
                    <a:pt x="392" y="604"/>
                  </a:cubicBezTo>
                  <a:cubicBezTo>
                    <a:pt x="457" y="474"/>
                    <a:pt x="522" y="334"/>
                    <a:pt x="587" y="204"/>
                  </a:cubicBezTo>
                  <a:cubicBezTo>
                    <a:pt x="605" y="176"/>
                    <a:pt x="615" y="139"/>
                    <a:pt x="615" y="102"/>
                  </a:cubicBezTo>
                  <a:cubicBezTo>
                    <a:pt x="624" y="65"/>
                    <a:pt x="605" y="27"/>
                    <a:pt x="568" y="9"/>
                  </a:cubicBezTo>
                  <a:cubicBezTo>
                    <a:pt x="558" y="3"/>
                    <a:pt x="548" y="0"/>
                    <a:pt x="538" y="0"/>
                  </a:cubicBezTo>
                  <a:close/>
                </a:path>
              </a:pathLst>
            </a:custGeom>
            <a:solidFill>
              <a:srgbClr val="3A2924"/>
            </a:solidFill>
            <a:ln>
              <a:noFill/>
            </a:ln>
          </p:spPr>
          <p:txBody>
            <a:bodyPr spcFirstLastPara="1" wrap="square" lIns="91425" tIns="91425" rIns="91425" bIns="91425" anchor="ctr" anchorCtr="0">
              <a:noAutofit/>
            </a:bodyPr>
            <a:lstStyle/>
            <a:p>
              <a:endParaRPr/>
            </a:p>
          </p:txBody>
        </p:sp>
        <p:sp>
          <p:nvSpPr>
            <p:cNvPr id="3082" name="Google Shape;3082;p70"/>
            <p:cNvSpPr/>
            <p:nvPr/>
          </p:nvSpPr>
          <p:spPr>
            <a:xfrm>
              <a:off x="7330427" y="2125219"/>
              <a:ext cx="79382" cy="76513"/>
            </a:xfrm>
            <a:custGeom>
              <a:avLst/>
              <a:gdLst/>
              <a:ahLst/>
              <a:cxnLst/>
              <a:rect l="l" t="t" r="r" b="b"/>
              <a:pathLst>
                <a:path w="2241" h="2160" extrusionOk="0">
                  <a:moveTo>
                    <a:pt x="960" y="1"/>
                  </a:moveTo>
                  <a:cubicBezTo>
                    <a:pt x="760" y="1"/>
                    <a:pt x="614" y="26"/>
                    <a:pt x="614" y="26"/>
                  </a:cubicBezTo>
                  <a:lnTo>
                    <a:pt x="0" y="1291"/>
                  </a:lnTo>
                  <a:cubicBezTo>
                    <a:pt x="126" y="1821"/>
                    <a:pt x="594" y="2159"/>
                    <a:pt x="1054" y="2159"/>
                  </a:cubicBezTo>
                  <a:cubicBezTo>
                    <a:pt x="1482" y="2159"/>
                    <a:pt x="1903" y="1868"/>
                    <a:pt x="2037" y="1170"/>
                  </a:cubicBezTo>
                  <a:cubicBezTo>
                    <a:pt x="2241" y="150"/>
                    <a:pt x="1443" y="1"/>
                    <a:pt x="960" y="1"/>
                  </a:cubicBezTo>
                  <a:close/>
                </a:path>
              </a:pathLst>
            </a:custGeom>
            <a:solidFill>
              <a:srgbClr val="B57567"/>
            </a:solidFill>
            <a:ln>
              <a:noFill/>
            </a:ln>
          </p:spPr>
          <p:txBody>
            <a:bodyPr spcFirstLastPara="1" wrap="square" lIns="91425" tIns="91425" rIns="91425" bIns="91425" anchor="ctr" anchorCtr="0">
              <a:noAutofit/>
            </a:bodyPr>
            <a:lstStyle/>
            <a:p>
              <a:endParaRPr/>
            </a:p>
          </p:txBody>
        </p:sp>
        <p:sp>
          <p:nvSpPr>
            <p:cNvPr id="3083" name="Google Shape;3083;p70"/>
            <p:cNvSpPr/>
            <p:nvPr/>
          </p:nvSpPr>
          <p:spPr>
            <a:xfrm>
              <a:off x="7340947" y="2139175"/>
              <a:ext cx="55578" cy="39354"/>
            </a:xfrm>
            <a:custGeom>
              <a:avLst/>
              <a:gdLst/>
              <a:ahLst/>
              <a:cxnLst/>
              <a:rect l="l" t="t" r="r" b="b"/>
              <a:pathLst>
                <a:path w="1569" h="1111" extrusionOk="0">
                  <a:moveTo>
                    <a:pt x="867" y="0"/>
                  </a:moveTo>
                  <a:cubicBezTo>
                    <a:pt x="779" y="0"/>
                    <a:pt x="690" y="17"/>
                    <a:pt x="605" y="51"/>
                  </a:cubicBezTo>
                  <a:cubicBezTo>
                    <a:pt x="1" y="274"/>
                    <a:pt x="140" y="1083"/>
                    <a:pt x="140" y="1083"/>
                  </a:cubicBezTo>
                  <a:cubicBezTo>
                    <a:pt x="150" y="1101"/>
                    <a:pt x="159" y="1101"/>
                    <a:pt x="168" y="1111"/>
                  </a:cubicBezTo>
                  <a:lnTo>
                    <a:pt x="178" y="1111"/>
                  </a:lnTo>
                  <a:cubicBezTo>
                    <a:pt x="196" y="1101"/>
                    <a:pt x="206" y="1083"/>
                    <a:pt x="206" y="1073"/>
                  </a:cubicBezTo>
                  <a:cubicBezTo>
                    <a:pt x="206" y="1064"/>
                    <a:pt x="66" y="302"/>
                    <a:pt x="624" y="106"/>
                  </a:cubicBezTo>
                  <a:cubicBezTo>
                    <a:pt x="705" y="70"/>
                    <a:pt x="793" y="52"/>
                    <a:pt x="881" y="52"/>
                  </a:cubicBezTo>
                  <a:cubicBezTo>
                    <a:pt x="974" y="52"/>
                    <a:pt x="1068" y="73"/>
                    <a:pt x="1154" y="116"/>
                  </a:cubicBezTo>
                  <a:cubicBezTo>
                    <a:pt x="1321" y="209"/>
                    <a:pt x="1442" y="367"/>
                    <a:pt x="1507" y="543"/>
                  </a:cubicBezTo>
                  <a:cubicBezTo>
                    <a:pt x="1511" y="558"/>
                    <a:pt x="1522" y="564"/>
                    <a:pt x="1534" y="564"/>
                  </a:cubicBezTo>
                  <a:cubicBezTo>
                    <a:pt x="1551" y="564"/>
                    <a:pt x="1569" y="551"/>
                    <a:pt x="1563" y="534"/>
                  </a:cubicBezTo>
                  <a:cubicBezTo>
                    <a:pt x="1498" y="329"/>
                    <a:pt x="1359" y="171"/>
                    <a:pt x="1173" y="69"/>
                  </a:cubicBezTo>
                  <a:cubicBezTo>
                    <a:pt x="1077" y="24"/>
                    <a:pt x="972" y="0"/>
                    <a:pt x="867" y="0"/>
                  </a:cubicBezTo>
                  <a:close/>
                </a:path>
              </a:pathLst>
            </a:custGeom>
            <a:solidFill>
              <a:srgbClr val="683936"/>
            </a:solidFill>
            <a:ln>
              <a:noFill/>
            </a:ln>
          </p:spPr>
          <p:txBody>
            <a:bodyPr spcFirstLastPara="1" wrap="square" lIns="91425" tIns="91425" rIns="91425" bIns="91425" anchor="ctr" anchorCtr="0">
              <a:noAutofit/>
            </a:bodyPr>
            <a:lstStyle/>
            <a:p>
              <a:endParaRPr/>
            </a:p>
          </p:txBody>
        </p:sp>
        <p:sp>
          <p:nvSpPr>
            <p:cNvPr id="3084" name="Google Shape;3084;p70"/>
            <p:cNvSpPr/>
            <p:nvPr/>
          </p:nvSpPr>
          <p:spPr>
            <a:xfrm>
              <a:off x="7347217" y="2152884"/>
              <a:ext cx="30995" cy="11831"/>
            </a:xfrm>
            <a:custGeom>
              <a:avLst/>
              <a:gdLst/>
              <a:ahLst/>
              <a:cxnLst/>
              <a:rect l="l" t="t" r="r" b="b"/>
              <a:pathLst>
                <a:path w="875" h="334" extrusionOk="0">
                  <a:moveTo>
                    <a:pt x="300" y="0"/>
                  </a:moveTo>
                  <a:cubicBezTo>
                    <a:pt x="211" y="0"/>
                    <a:pt x="117" y="23"/>
                    <a:pt x="19" y="82"/>
                  </a:cubicBezTo>
                  <a:cubicBezTo>
                    <a:pt x="10" y="91"/>
                    <a:pt x="1" y="110"/>
                    <a:pt x="10" y="128"/>
                  </a:cubicBezTo>
                  <a:cubicBezTo>
                    <a:pt x="19" y="138"/>
                    <a:pt x="38" y="138"/>
                    <a:pt x="47" y="138"/>
                  </a:cubicBezTo>
                  <a:cubicBezTo>
                    <a:pt x="137" y="85"/>
                    <a:pt x="224" y="64"/>
                    <a:pt x="306" y="64"/>
                  </a:cubicBezTo>
                  <a:cubicBezTo>
                    <a:pt x="595" y="64"/>
                    <a:pt x="810" y="326"/>
                    <a:pt x="810" y="333"/>
                  </a:cubicBezTo>
                  <a:lnTo>
                    <a:pt x="856" y="333"/>
                  </a:lnTo>
                  <a:cubicBezTo>
                    <a:pt x="875" y="324"/>
                    <a:pt x="875" y="305"/>
                    <a:pt x="856" y="296"/>
                  </a:cubicBezTo>
                  <a:cubicBezTo>
                    <a:pt x="856" y="296"/>
                    <a:pt x="617" y="0"/>
                    <a:pt x="300" y="0"/>
                  </a:cubicBezTo>
                  <a:close/>
                </a:path>
              </a:pathLst>
            </a:custGeom>
            <a:solidFill>
              <a:srgbClr val="683936"/>
            </a:solidFill>
            <a:ln>
              <a:noFill/>
            </a:ln>
          </p:spPr>
          <p:txBody>
            <a:bodyPr spcFirstLastPara="1" wrap="square" lIns="91425" tIns="91425" rIns="91425" bIns="91425" anchor="ctr" anchorCtr="0">
              <a:noAutofit/>
            </a:bodyPr>
            <a:lstStyle/>
            <a:p>
              <a:endParaRPr/>
            </a:p>
          </p:txBody>
        </p:sp>
        <p:sp>
          <p:nvSpPr>
            <p:cNvPr id="3085" name="Google Shape;3085;p70"/>
            <p:cNvSpPr/>
            <p:nvPr/>
          </p:nvSpPr>
          <p:spPr>
            <a:xfrm>
              <a:off x="7120587" y="2061956"/>
              <a:ext cx="73147" cy="63548"/>
            </a:xfrm>
            <a:custGeom>
              <a:avLst/>
              <a:gdLst/>
              <a:ahLst/>
              <a:cxnLst/>
              <a:rect l="l" t="t" r="r" b="b"/>
              <a:pathLst>
                <a:path w="2065" h="1794" extrusionOk="0">
                  <a:moveTo>
                    <a:pt x="1021" y="1"/>
                  </a:moveTo>
                  <a:cubicBezTo>
                    <a:pt x="717" y="1"/>
                    <a:pt x="411" y="153"/>
                    <a:pt x="243" y="473"/>
                  </a:cubicBezTo>
                  <a:cubicBezTo>
                    <a:pt x="1" y="901"/>
                    <a:pt x="168" y="1449"/>
                    <a:pt x="605" y="1682"/>
                  </a:cubicBezTo>
                  <a:cubicBezTo>
                    <a:pt x="746" y="1759"/>
                    <a:pt x="890" y="1793"/>
                    <a:pt x="1031" y="1793"/>
                  </a:cubicBezTo>
                  <a:cubicBezTo>
                    <a:pt x="1586" y="1793"/>
                    <a:pt x="2065" y="1249"/>
                    <a:pt x="1879" y="640"/>
                  </a:cubicBezTo>
                  <a:cubicBezTo>
                    <a:pt x="1757" y="223"/>
                    <a:pt x="1390" y="1"/>
                    <a:pt x="1021" y="1"/>
                  </a:cubicBezTo>
                  <a:close/>
                </a:path>
              </a:pathLst>
            </a:custGeom>
            <a:solidFill>
              <a:srgbClr val="E06666"/>
            </a:solidFill>
            <a:ln>
              <a:noFill/>
            </a:ln>
          </p:spPr>
          <p:txBody>
            <a:bodyPr spcFirstLastPara="1" wrap="square" lIns="91425" tIns="91425" rIns="91425" bIns="91425" anchor="ctr" anchorCtr="0">
              <a:noAutofit/>
            </a:bodyPr>
            <a:lstStyle/>
            <a:p>
              <a:endParaRPr/>
            </a:p>
          </p:txBody>
        </p:sp>
        <p:sp>
          <p:nvSpPr>
            <p:cNvPr id="3086" name="Google Shape;3086;p70"/>
            <p:cNvSpPr/>
            <p:nvPr/>
          </p:nvSpPr>
          <p:spPr>
            <a:xfrm>
              <a:off x="7193060" y="2041800"/>
              <a:ext cx="27382" cy="29153"/>
            </a:xfrm>
            <a:custGeom>
              <a:avLst/>
              <a:gdLst/>
              <a:ahLst/>
              <a:cxnLst/>
              <a:rect l="l" t="t" r="r" b="b"/>
              <a:pathLst>
                <a:path w="773" h="823" extrusionOk="0">
                  <a:moveTo>
                    <a:pt x="463" y="1"/>
                  </a:moveTo>
                  <a:cubicBezTo>
                    <a:pt x="323" y="1"/>
                    <a:pt x="169" y="107"/>
                    <a:pt x="94" y="279"/>
                  </a:cubicBezTo>
                  <a:cubicBezTo>
                    <a:pt x="1" y="493"/>
                    <a:pt x="47" y="726"/>
                    <a:pt x="205" y="800"/>
                  </a:cubicBezTo>
                  <a:cubicBezTo>
                    <a:pt x="237" y="815"/>
                    <a:pt x="271" y="822"/>
                    <a:pt x="306" y="822"/>
                  </a:cubicBezTo>
                  <a:cubicBezTo>
                    <a:pt x="444" y="822"/>
                    <a:pt x="596" y="711"/>
                    <a:pt x="670" y="540"/>
                  </a:cubicBezTo>
                  <a:cubicBezTo>
                    <a:pt x="772" y="326"/>
                    <a:pt x="717" y="93"/>
                    <a:pt x="559" y="19"/>
                  </a:cubicBezTo>
                  <a:cubicBezTo>
                    <a:pt x="528" y="7"/>
                    <a:pt x="496" y="1"/>
                    <a:pt x="463" y="1"/>
                  </a:cubicBezTo>
                  <a:close/>
                </a:path>
              </a:pathLst>
            </a:custGeom>
            <a:solidFill>
              <a:srgbClr val="2A222D"/>
            </a:solidFill>
            <a:ln>
              <a:noFill/>
            </a:ln>
          </p:spPr>
          <p:txBody>
            <a:bodyPr spcFirstLastPara="1" wrap="square" lIns="91425" tIns="91425" rIns="91425" bIns="91425" anchor="ctr" anchorCtr="0">
              <a:noAutofit/>
            </a:bodyPr>
            <a:lstStyle/>
            <a:p>
              <a:endParaRPr/>
            </a:p>
          </p:txBody>
        </p:sp>
        <p:sp>
          <p:nvSpPr>
            <p:cNvPr id="3087" name="Google Shape;3087;p70"/>
            <p:cNvSpPr/>
            <p:nvPr/>
          </p:nvSpPr>
          <p:spPr>
            <a:xfrm>
              <a:off x="7278710" y="2067056"/>
              <a:ext cx="25079" cy="30215"/>
            </a:xfrm>
            <a:custGeom>
              <a:avLst/>
              <a:gdLst/>
              <a:ahLst/>
              <a:cxnLst/>
              <a:rect l="l" t="t" r="r" b="b"/>
              <a:pathLst>
                <a:path w="708" h="853" extrusionOk="0">
                  <a:moveTo>
                    <a:pt x="391" y="0"/>
                  </a:moveTo>
                  <a:cubicBezTo>
                    <a:pt x="234" y="0"/>
                    <a:pt x="72" y="160"/>
                    <a:pt x="38" y="375"/>
                  </a:cubicBezTo>
                  <a:cubicBezTo>
                    <a:pt x="0" y="599"/>
                    <a:pt x="103" y="812"/>
                    <a:pt x="279" y="850"/>
                  </a:cubicBezTo>
                  <a:cubicBezTo>
                    <a:pt x="292" y="852"/>
                    <a:pt x="305" y="853"/>
                    <a:pt x="318" y="853"/>
                  </a:cubicBezTo>
                  <a:cubicBezTo>
                    <a:pt x="480" y="853"/>
                    <a:pt x="627" y="693"/>
                    <a:pt x="670" y="478"/>
                  </a:cubicBezTo>
                  <a:cubicBezTo>
                    <a:pt x="707" y="245"/>
                    <a:pt x="596" y="31"/>
                    <a:pt x="428" y="3"/>
                  </a:cubicBezTo>
                  <a:cubicBezTo>
                    <a:pt x="416" y="1"/>
                    <a:pt x="404" y="0"/>
                    <a:pt x="391" y="0"/>
                  </a:cubicBezTo>
                  <a:close/>
                </a:path>
              </a:pathLst>
            </a:custGeom>
            <a:solidFill>
              <a:srgbClr val="2A222D"/>
            </a:solidFill>
            <a:ln>
              <a:noFill/>
            </a:ln>
          </p:spPr>
          <p:txBody>
            <a:bodyPr spcFirstLastPara="1" wrap="square" lIns="91425" tIns="91425" rIns="91425" bIns="91425" anchor="ctr" anchorCtr="0">
              <a:noAutofit/>
            </a:bodyPr>
            <a:lstStyle/>
            <a:p>
              <a:endParaRPr/>
            </a:p>
          </p:txBody>
        </p:sp>
        <p:sp>
          <p:nvSpPr>
            <p:cNvPr id="3088" name="Google Shape;3088;p70"/>
            <p:cNvSpPr/>
            <p:nvPr/>
          </p:nvSpPr>
          <p:spPr>
            <a:xfrm>
              <a:off x="7213180" y="2137652"/>
              <a:ext cx="52142" cy="21218"/>
            </a:xfrm>
            <a:custGeom>
              <a:avLst/>
              <a:gdLst/>
              <a:ahLst/>
              <a:cxnLst/>
              <a:rect l="l" t="t" r="r" b="b"/>
              <a:pathLst>
                <a:path w="1472" h="599" extrusionOk="0">
                  <a:moveTo>
                    <a:pt x="1412" y="1"/>
                  </a:moveTo>
                  <a:cubicBezTo>
                    <a:pt x="1397" y="1"/>
                    <a:pt x="1383" y="9"/>
                    <a:pt x="1376" y="28"/>
                  </a:cubicBezTo>
                  <a:cubicBezTo>
                    <a:pt x="1277" y="346"/>
                    <a:pt x="995" y="513"/>
                    <a:pt x="712" y="513"/>
                  </a:cubicBezTo>
                  <a:cubicBezTo>
                    <a:pt x="465" y="513"/>
                    <a:pt x="219" y="386"/>
                    <a:pt x="93" y="121"/>
                  </a:cubicBezTo>
                  <a:cubicBezTo>
                    <a:pt x="86" y="102"/>
                    <a:pt x="72" y="94"/>
                    <a:pt x="57" y="94"/>
                  </a:cubicBezTo>
                  <a:cubicBezTo>
                    <a:pt x="29" y="94"/>
                    <a:pt x="0" y="122"/>
                    <a:pt x="18" y="159"/>
                  </a:cubicBezTo>
                  <a:cubicBezTo>
                    <a:pt x="162" y="455"/>
                    <a:pt x="442" y="599"/>
                    <a:pt x="720" y="599"/>
                  </a:cubicBezTo>
                  <a:cubicBezTo>
                    <a:pt x="1034" y="599"/>
                    <a:pt x="1346" y="416"/>
                    <a:pt x="1460" y="66"/>
                  </a:cubicBezTo>
                  <a:cubicBezTo>
                    <a:pt x="1472" y="29"/>
                    <a:pt x="1441" y="1"/>
                    <a:pt x="1412" y="1"/>
                  </a:cubicBezTo>
                  <a:close/>
                </a:path>
              </a:pathLst>
            </a:custGeom>
            <a:solidFill>
              <a:srgbClr val="2A222D"/>
            </a:solidFill>
            <a:ln>
              <a:noFill/>
            </a:ln>
          </p:spPr>
          <p:txBody>
            <a:bodyPr spcFirstLastPara="1" wrap="square" lIns="91425" tIns="91425" rIns="91425" bIns="91425" anchor="ctr" anchorCtr="0">
              <a:noAutofit/>
            </a:bodyPr>
            <a:lstStyle/>
            <a:p>
              <a:endParaRPr/>
            </a:p>
          </p:txBody>
        </p:sp>
        <p:sp>
          <p:nvSpPr>
            <p:cNvPr id="3089" name="Google Shape;3089;p70"/>
            <p:cNvSpPr/>
            <p:nvPr/>
          </p:nvSpPr>
          <p:spPr>
            <a:xfrm>
              <a:off x="7211834" y="2080906"/>
              <a:ext cx="36273" cy="33297"/>
            </a:xfrm>
            <a:custGeom>
              <a:avLst/>
              <a:gdLst/>
              <a:ahLst/>
              <a:cxnLst/>
              <a:rect l="l" t="t" r="r" b="b"/>
              <a:pathLst>
                <a:path w="1024" h="940" extrusionOk="0">
                  <a:moveTo>
                    <a:pt x="276" y="1"/>
                  </a:moveTo>
                  <a:cubicBezTo>
                    <a:pt x="224" y="1"/>
                    <a:pt x="179" y="20"/>
                    <a:pt x="140" y="59"/>
                  </a:cubicBezTo>
                  <a:cubicBezTo>
                    <a:pt x="94" y="96"/>
                    <a:pt x="56" y="143"/>
                    <a:pt x="38" y="198"/>
                  </a:cubicBezTo>
                  <a:cubicBezTo>
                    <a:pt x="1" y="301"/>
                    <a:pt x="1" y="412"/>
                    <a:pt x="47" y="514"/>
                  </a:cubicBezTo>
                  <a:cubicBezTo>
                    <a:pt x="84" y="607"/>
                    <a:pt x="149" y="691"/>
                    <a:pt x="224" y="766"/>
                  </a:cubicBezTo>
                  <a:cubicBezTo>
                    <a:pt x="350" y="876"/>
                    <a:pt x="516" y="939"/>
                    <a:pt x="682" y="939"/>
                  </a:cubicBezTo>
                  <a:cubicBezTo>
                    <a:pt x="712" y="939"/>
                    <a:pt x="742" y="937"/>
                    <a:pt x="772" y="933"/>
                  </a:cubicBezTo>
                  <a:cubicBezTo>
                    <a:pt x="586" y="905"/>
                    <a:pt x="419" y="821"/>
                    <a:pt x="298" y="682"/>
                  </a:cubicBezTo>
                  <a:cubicBezTo>
                    <a:pt x="242" y="617"/>
                    <a:pt x="196" y="542"/>
                    <a:pt x="159" y="459"/>
                  </a:cubicBezTo>
                  <a:cubicBezTo>
                    <a:pt x="131" y="384"/>
                    <a:pt x="122" y="301"/>
                    <a:pt x="149" y="226"/>
                  </a:cubicBezTo>
                  <a:cubicBezTo>
                    <a:pt x="177" y="161"/>
                    <a:pt x="233" y="115"/>
                    <a:pt x="307" y="115"/>
                  </a:cubicBezTo>
                  <a:cubicBezTo>
                    <a:pt x="382" y="124"/>
                    <a:pt x="456" y="170"/>
                    <a:pt x="512" y="226"/>
                  </a:cubicBezTo>
                  <a:cubicBezTo>
                    <a:pt x="652" y="366"/>
                    <a:pt x="828" y="459"/>
                    <a:pt x="1024" y="477"/>
                  </a:cubicBezTo>
                  <a:cubicBezTo>
                    <a:pt x="856" y="412"/>
                    <a:pt x="698" y="301"/>
                    <a:pt x="586" y="161"/>
                  </a:cubicBezTo>
                  <a:cubicBezTo>
                    <a:pt x="512" y="68"/>
                    <a:pt x="419" y="12"/>
                    <a:pt x="307" y="3"/>
                  </a:cubicBezTo>
                  <a:cubicBezTo>
                    <a:pt x="297" y="1"/>
                    <a:pt x="286" y="1"/>
                    <a:pt x="276" y="1"/>
                  </a:cubicBezTo>
                  <a:close/>
                </a:path>
              </a:pathLst>
            </a:custGeom>
            <a:solidFill>
              <a:srgbClr val="1E1E1E"/>
            </a:solidFill>
            <a:ln>
              <a:noFill/>
            </a:ln>
          </p:spPr>
          <p:txBody>
            <a:bodyPr spcFirstLastPara="1" wrap="square" lIns="91425" tIns="91425" rIns="91425" bIns="91425" anchor="ctr" anchorCtr="0">
              <a:noAutofit/>
            </a:bodyPr>
            <a:lstStyle/>
            <a:p>
              <a:endParaRPr/>
            </a:p>
          </p:txBody>
        </p:sp>
        <p:sp>
          <p:nvSpPr>
            <p:cNvPr id="3090" name="Google Shape;3090;p70"/>
            <p:cNvSpPr/>
            <p:nvPr/>
          </p:nvSpPr>
          <p:spPr>
            <a:xfrm>
              <a:off x="7271059" y="2107189"/>
              <a:ext cx="79488" cy="63477"/>
            </a:xfrm>
            <a:custGeom>
              <a:avLst/>
              <a:gdLst/>
              <a:ahLst/>
              <a:cxnLst/>
              <a:rect l="l" t="t" r="r" b="b"/>
              <a:pathLst>
                <a:path w="2244" h="1792" extrusionOk="0">
                  <a:moveTo>
                    <a:pt x="1120" y="0"/>
                  </a:moveTo>
                  <a:cubicBezTo>
                    <a:pt x="803" y="0"/>
                    <a:pt x="497" y="169"/>
                    <a:pt x="337" y="470"/>
                  </a:cubicBezTo>
                  <a:cubicBezTo>
                    <a:pt x="0" y="1087"/>
                    <a:pt x="478" y="1791"/>
                    <a:pt x="1120" y="1791"/>
                  </a:cubicBezTo>
                  <a:cubicBezTo>
                    <a:pt x="1204" y="1791"/>
                    <a:pt x="1291" y="1779"/>
                    <a:pt x="1379" y="1753"/>
                  </a:cubicBezTo>
                  <a:cubicBezTo>
                    <a:pt x="2141" y="1521"/>
                    <a:pt x="2244" y="489"/>
                    <a:pt x="1546" y="107"/>
                  </a:cubicBezTo>
                  <a:cubicBezTo>
                    <a:pt x="1410" y="35"/>
                    <a:pt x="1264" y="0"/>
                    <a:pt x="1120" y="0"/>
                  </a:cubicBezTo>
                  <a:close/>
                </a:path>
              </a:pathLst>
            </a:custGeom>
            <a:solidFill>
              <a:srgbClr val="E06666"/>
            </a:solidFill>
            <a:ln>
              <a:noFill/>
            </a:ln>
          </p:spPr>
          <p:txBody>
            <a:bodyPr spcFirstLastPara="1" wrap="square" lIns="91425" tIns="91425" rIns="91425" bIns="91425" anchor="ctr" anchorCtr="0">
              <a:noAutofit/>
            </a:bodyPr>
            <a:lstStyle/>
            <a:p>
              <a:endParaRPr/>
            </a:p>
          </p:txBody>
        </p:sp>
        <p:sp>
          <p:nvSpPr>
            <p:cNvPr id="3091" name="Google Shape;3091;p70"/>
            <p:cNvSpPr/>
            <p:nvPr/>
          </p:nvSpPr>
          <p:spPr>
            <a:xfrm>
              <a:off x="7274743" y="1860298"/>
              <a:ext cx="202617" cy="161775"/>
            </a:xfrm>
            <a:custGeom>
              <a:avLst/>
              <a:gdLst/>
              <a:ahLst/>
              <a:cxnLst/>
              <a:rect l="l" t="t" r="r" b="b"/>
              <a:pathLst>
                <a:path w="5720" h="4567" extrusionOk="0">
                  <a:moveTo>
                    <a:pt x="1" y="1"/>
                  </a:moveTo>
                  <a:lnTo>
                    <a:pt x="1" y="1"/>
                  </a:lnTo>
                  <a:cubicBezTo>
                    <a:pt x="1" y="1"/>
                    <a:pt x="354" y="986"/>
                    <a:pt x="2019" y="2521"/>
                  </a:cubicBezTo>
                  <a:cubicBezTo>
                    <a:pt x="3079" y="3478"/>
                    <a:pt x="4344" y="4176"/>
                    <a:pt x="5720" y="4566"/>
                  </a:cubicBezTo>
                  <a:cubicBezTo>
                    <a:pt x="3934" y="2028"/>
                    <a:pt x="1" y="1"/>
                    <a:pt x="1" y="1"/>
                  </a:cubicBezTo>
                  <a:close/>
                </a:path>
              </a:pathLst>
            </a:custGeom>
            <a:solidFill>
              <a:srgbClr val="C7D7E8"/>
            </a:solidFill>
            <a:ln>
              <a:noFill/>
            </a:ln>
          </p:spPr>
          <p:txBody>
            <a:bodyPr spcFirstLastPara="1" wrap="square" lIns="91425" tIns="91425" rIns="91425" bIns="91425" anchor="ctr" anchorCtr="0">
              <a:noAutofit/>
            </a:bodyPr>
            <a:lstStyle/>
            <a:p>
              <a:endParaRPr/>
            </a:p>
          </p:txBody>
        </p:sp>
        <p:sp>
          <p:nvSpPr>
            <p:cNvPr id="3092" name="Google Shape;3092;p70"/>
            <p:cNvSpPr/>
            <p:nvPr/>
          </p:nvSpPr>
          <p:spPr>
            <a:xfrm>
              <a:off x="7278392" y="1862920"/>
              <a:ext cx="180867" cy="108109"/>
            </a:xfrm>
            <a:custGeom>
              <a:avLst/>
              <a:gdLst/>
              <a:ahLst/>
              <a:cxnLst/>
              <a:rect l="l" t="t" r="r" b="b"/>
              <a:pathLst>
                <a:path w="5106" h="3052" extrusionOk="0">
                  <a:moveTo>
                    <a:pt x="5105" y="1"/>
                  </a:moveTo>
                  <a:cubicBezTo>
                    <a:pt x="5105" y="1"/>
                    <a:pt x="167" y="410"/>
                    <a:pt x="0" y="540"/>
                  </a:cubicBezTo>
                  <a:lnTo>
                    <a:pt x="2734" y="3051"/>
                  </a:lnTo>
                  <a:lnTo>
                    <a:pt x="5105" y="1"/>
                  </a:lnTo>
                  <a:close/>
                </a:path>
              </a:pathLst>
            </a:custGeom>
            <a:solidFill>
              <a:srgbClr val="E8F0F8"/>
            </a:solidFill>
            <a:ln>
              <a:noFill/>
            </a:ln>
          </p:spPr>
          <p:txBody>
            <a:bodyPr spcFirstLastPara="1" wrap="square" lIns="91425" tIns="91425" rIns="91425" bIns="91425" anchor="ctr" anchorCtr="0">
              <a:noAutofit/>
            </a:bodyPr>
            <a:lstStyle/>
            <a:p>
              <a:endParaRPr/>
            </a:p>
          </p:txBody>
        </p:sp>
        <p:sp>
          <p:nvSpPr>
            <p:cNvPr id="3093" name="Google Shape;3093;p70"/>
            <p:cNvSpPr/>
            <p:nvPr/>
          </p:nvSpPr>
          <p:spPr>
            <a:xfrm>
              <a:off x="7372579" y="1862601"/>
              <a:ext cx="86679" cy="161775"/>
            </a:xfrm>
            <a:custGeom>
              <a:avLst/>
              <a:gdLst/>
              <a:ahLst/>
              <a:cxnLst/>
              <a:rect l="l" t="t" r="r" b="b"/>
              <a:pathLst>
                <a:path w="2447" h="4567" extrusionOk="0">
                  <a:moveTo>
                    <a:pt x="2446" y="1"/>
                  </a:moveTo>
                  <a:lnTo>
                    <a:pt x="1" y="2986"/>
                  </a:lnTo>
                  <a:lnTo>
                    <a:pt x="2056" y="4567"/>
                  </a:lnTo>
                  <a:cubicBezTo>
                    <a:pt x="2139" y="4371"/>
                    <a:pt x="2446" y="1"/>
                    <a:pt x="2446" y="1"/>
                  </a:cubicBezTo>
                  <a:close/>
                </a:path>
              </a:pathLst>
            </a:custGeom>
            <a:solidFill>
              <a:srgbClr val="E8F0F8"/>
            </a:solidFill>
            <a:ln>
              <a:noFill/>
            </a:ln>
          </p:spPr>
          <p:txBody>
            <a:bodyPr spcFirstLastPara="1" wrap="square" lIns="91425" tIns="91425" rIns="91425" bIns="91425" anchor="ctr" anchorCtr="0">
              <a:noAutofit/>
            </a:bodyPr>
            <a:lstStyle/>
            <a:p>
              <a:endParaRPr/>
            </a:p>
          </p:txBody>
        </p:sp>
        <p:sp>
          <p:nvSpPr>
            <p:cNvPr id="3094" name="Google Shape;3094;p70"/>
            <p:cNvSpPr/>
            <p:nvPr/>
          </p:nvSpPr>
          <p:spPr>
            <a:xfrm>
              <a:off x="7361704" y="1873475"/>
              <a:ext cx="88308" cy="102158"/>
            </a:xfrm>
            <a:custGeom>
              <a:avLst/>
              <a:gdLst/>
              <a:ahLst/>
              <a:cxnLst/>
              <a:rect l="l" t="t" r="r" b="b"/>
              <a:pathLst>
                <a:path w="2493" h="2884" fill="none" extrusionOk="0">
                  <a:moveTo>
                    <a:pt x="2493" y="0"/>
                  </a:moveTo>
                  <a:lnTo>
                    <a:pt x="1" y="2883"/>
                  </a:lnTo>
                </a:path>
              </a:pathLst>
            </a:custGeom>
            <a:noFill/>
            <a:ln w="1400" cap="rnd" cmpd="sng">
              <a:solidFill>
                <a:srgbClr val="C7D7E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95" name="Google Shape;3095;p70"/>
            <p:cNvSpPr/>
            <p:nvPr/>
          </p:nvSpPr>
          <p:spPr>
            <a:xfrm>
              <a:off x="7262558" y="1860298"/>
              <a:ext cx="214164" cy="186145"/>
            </a:xfrm>
            <a:custGeom>
              <a:avLst/>
              <a:gdLst/>
              <a:ahLst/>
              <a:cxnLst/>
              <a:rect l="l" t="t" r="r" b="b"/>
              <a:pathLst>
                <a:path w="6046" h="5255" extrusionOk="0">
                  <a:moveTo>
                    <a:pt x="345" y="1"/>
                  </a:moveTo>
                  <a:lnTo>
                    <a:pt x="1" y="1163"/>
                  </a:lnTo>
                  <a:cubicBezTo>
                    <a:pt x="1" y="1163"/>
                    <a:pt x="2856" y="4353"/>
                    <a:pt x="5115" y="5255"/>
                  </a:cubicBezTo>
                  <a:lnTo>
                    <a:pt x="6045" y="4566"/>
                  </a:lnTo>
                  <a:cubicBezTo>
                    <a:pt x="6045" y="4566"/>
                    <a:pt x="2195" y="2325"/>
                    <a:pt x="345" y="1"/>
                  </a:cubicBezTo>
                  <a:close/>
                </a:path>
              </a:pathLst>
            </a:custGeom>
            <a:solidFill>
              <a:srgbClr val="E8F0F8"/>
            </a:solidFill>
            <a:ln>
              <a:noFill/>
            </a:ln>
          </p:spPr>
          <p:txBody>
            <a:bodyPr spcFirstLastPara="1" wrap="square" lIns="91425" tIns="91425" rIns="91425" bIns="91425" anchor="ctr" anchorCtr="0">
              <a:noAutofit/>
            </a:bodyPr>
            <a:lstStyle/>
            <a:p>
              <a:endParaRPr/>
            </a:p>
          </p:txBody>
        </p:sp>
        <p:sp>
          <p:nvSpPr>
            <p:cNvPr id="3096" name="Google Shape;3096;p70"/>
            <p:cNvSpPr/>
            <p:nvPr/>
          </p:nvSpPr>
          <p:spPr>
            <a:xfrm>
              <a:off x="7279029" y="1865576"/>
              <a:ext cx="176935" cy="143319"/>
            </a:xfrm>
            <a:custGeom>
              <a:avLst/>
              <a:gdLst/>
              <a:ahLst/>
              <a:cxnLst/>
              <a:rect l="l" t="t" r="r" b="b"/>
              <a:pathLst>
                <a:path w="4995" h="4046" fill="none" extrusionOk="0">
                  <a:moveTo>
                    <a:pt x="1" y="0"/>
                  </a:moveTo>
                  <a:cubicBezTo>
                    <a:pt x="1" y="0"/>
                    <a:pt x="2353" y="2558"/>
                    <a:pt x="4994" y="4045"/>
                  </a:cubicBezTo>
                </a:path>
              </a:pathLst>
            </a:custGeom>
            <a:noFill/>
            <a:ln w="1400" cap="rnd" cmpd="sng">
              <a:solidFill>
                <a:srgbClr val="C7D7E8"/>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3097" name="Google Shape;3097;p70"/>
          <p:cNvGrpSpPr/>
          <p:nvPr/>
        </p:nvGrpSpPr>
        <p:grpSpPr>
          <a:xfrm>
            <a:off x="8704571" y="4339738"/>
            <a:ext cx="1600829" cy="1204028"/>
            <a:chOff x="279250" y="2267375"/>
            <a:chExt cx="3443775" cy="2583750"/>
          </a:xfrm>
        </p:grpSpPr>
        <p:sp>
          <p:nvSpPr>
            <p:cNvPr id="3098" name="Google Shape;3098;p70"/>
            <p:cNvSpPr/>
            <p:nvPr/>
          </p:nvSpPr>
          <p:spPr>
            <a:xfrm>
              <a:off x="665175" y="2267375"/>
              <a:ext cx="2698475" cy="2297650"/>
            </a:xfrm>
            <a:custGeom>
              <a:avLst/>
              <a:gdLst/>
              <a:ahLst/>
              <a:cxnLst/>
              <a:rect l="l" t="t" r="r" b="b"/>
              <a:pathLst>
                <a:path w="107939" h="91906" extrusionOk="0">
                  <a:moveTo>
                    <a:pt x="54011" y="0"/>
                  </a:moveTo>
                  <a:cubicBezTo>
                    <a:pt x="42579" y="0"/>
                    <a:pt x="32051" y="6940"/>
                    <a:pt x="27713" y="17885"/>
                  </a:cubicBezTo>
                  <a:cubicBezTo>
                    <a:pt x="26637" y="17497"/>
                    <a:pt x="25633" y="17319"/>
                    <a:pt x="24707" y="17319"/>
                  </a:cubicBezTo>
                  <a:cubicBezTo>
                    <a:pt x="20624" y="17319"/>
                    <a:pt x="18081" y="20788"/>
                    <a:pt x="17792" y="24996"/>
                  </a:cubicBezTo>
                  <a:cubicBezTo>
                    <a:pt x="17741" y="26085"/>
                    <a:pt x="17817" y="27173"/>
                    <a:pt x="18045" y="28236"/>
                  </a:cubicBezTo>
                  <a:lnTo>
                    <a:pt x="17843" y="28286"/>
                  </a:lnTo>
                  <a:cubicBezTo>
                    <a:pt x="17661" y="28273"/>
                    <a:pt x="17359" y="28257"/>
                    <a:pt x="16970" y="28257"/>
                  </a:cubicBezTo>
                  <a:cubicBezTo>
                    <a:pt x="14479" y="28257"/>
                    <a:pt x="8430" y="28912"/>
                    <a:pt x="7796" y="35018"/>
                  </a:cubicBezTo>
                  <a:cubicBezTo>
                    <a:pt x="7796" y="35018"/>
                    <a:pt x="7315" y="38511"/>
                    <a:pt x="11237" y="40409"/>
                  </a:cubicBezTo>
                  <a:cubicBezTo>
                    <a:pt x="8276" y="40434"/>
                    <a:pt x="1646" y="41295"/>
                    <a:pt x="937" y="48128"/>
                  </a:cubicBezTo>
                  <a:cubicBezTo>
                    <a:pt x="937" y="48128"/>
                    <a:pt x="1" y="54733"/>
                    <a:pt x="10174" y="55518"/>
                  </a:cubicBezTo>
                  <a:cubicBezTo>
                    <a:pt x="10174" y="55518"/>
                    <a:pt x="6201" y="59769"/>
                    <a:pt x="8302" y="64831"/>
                  </a:cubicBezTo>
                  <a:cubicBezTo>
                    <a:pt x="9592" y="67766"/>
                    <a:pt x="12427" y="69715"/>
                    <a:pt x="15616" y="69842"/>
                  </a:cubicBezTo>
                  <a:cubicBezTo>
                    <a:pt x="15797" y="69849"/>
                    <a:pt x="15977" y="69853"/>
                    <a:pt x="16157" y="69853"/>
                  </a:cubicBezTo>
                  <a:cubicBezTo>
                    <a:pt x="17768" y="69853"/>
                    <a:pt x="19352" y="69550"/>
                    <a:pt x="20854" y="68981"/>
                  </a:cubicBezTo>
                  <a:cubicBezTo>
                    <a:pt x="22120" y="69918"/>
                    <a:pt x="24018" y="70677"/>
                    <a:pt x="26827" y="70981"/>
                  </a:cubicBezTo>
                  <a:cubicBezTo>
                    <a:pt x="27004" y="71082"/>
                    <a:pt x="27181" y="71183"/>
                    <a:pt x="27358" y="71259"/>
                  </a:cubicBezTo>
                  <a:cubicBezTo>
                    <a:pt x="26625" y="72119"/>
                    <a:pt x="23815" y="75916"/>
                    <a:pt x="25663" y="80370"/>
                  </a:cubicBezTo>
                  <a:cubicBezTo>
                    <a:pt x="26954" y="83305"/>
                    <a:pt x="29788" y="85254"/>
                    <a:pt x="32977" y="85381"/>
                  </a:cubicBezTo>
                  <a:cubicBezTo>
                    <a:pt x="33159" y="85389"/>
                    <a:pt x="33347" y="85394"/>
                    <a:pt x="33539" y="85394"/>
                  </a:cubicBezTo>
                  <a:cubicBezTo>
                    <a:pt x="35612" y="85394"/>
                    <a:pt x="38235" y="84861"/>
                    <a:pt x="41176" y="83078"/>
                  </a:cubicBezTo>
                  <a:cubicBezTo>
                    <a:pt x="41176" y="83078"/>
                    <a:pt x="42908" y="87150"/>
                    <a:pt x="46544" y="87150"/>
                  </a:cubicBezTo>
                  <a:cubicBezTo>
                    <a:pt x="47412" y="87150"/>
                    <a:pt x="48389" y="86918"/>
                    <a:pt x="49477" y="86342"/>
                  </a:cubicBezTo>
                  <a:cubicBezTo>
                    <a:pt x="50110" y="86013"/>
                    <a:pt x="50692" y="85558"/>
                    <a:pt x="51173" y="85026"/>
                  </a:cubicBezTo>
                  <a:cubicBezTo>
                    <a:pt x="51451" y="85887"/>
                    <a:pt x="51932" y="86671"/>
                    <a:pt x="52540" y="87329"/>
                  </a:cubicBezTo>
                  <a:cubicBezTo>
                    <a:pt x="53915" y="88751"/>
                    <a:pt x="55297" y="89242"/>
                    <a:pt x="56550" y="89242"/>
                  </a:cubicBezTo>
                  <a:cubicBezTo>
                    <a:pt x="59331" y="89242"/>
                    <a:pt x="61473" y="86823"/>
                    <a:pt x="61473" y="86823"/>
                  </a:cubicBezTo>
                  <a:cubicBezTo>
                    <a:pt x="63903" y="89658"/>
                    <a:pt x="66434" y="90999"/>
                    <a:pt x="68534" y="91581"/>
                  </a:cubicBezTo>
                  <a:cubicBezTo>
                    <a:pt x="69290" y="91800"/>
                    <a:pt x="70061" y="91906"/>
                    <a:pt x="70826" y="91906"/>
                  </a:cubicBezTo>
                  <a:cubicBezTo>
                    <a:pt x="73161" y="91906"/>
                    <a:pt x="75436" y="90918"/>
                    <a:pt x="77038" y="89126"/>
                  </a:cubicBezTo>
                  <a:cubicBezTo>
                    <a:pt x="80631" y="84950"/>
                    <a:pt x="78177" y="79687"/>
                    <a:pt x="78176" y="79686"/>
                  </a:cubicBezTo>
                  <a:lnTo>
                    <a:pt x="78176" y="79686"/>
                  </a:lnTo>
                  <a:cubicBezTo>
                    <a:pt x="78860" y="79864"/>
                    <a:pt x="79543" y="79990"/>
                    <a:pt x="80226" y="80091"/>
                  </a:cubicBezTo>
                  <a:cubicBezTo>
                    <a:pt x="81795" y="81559"/>
                    <a:pt x="83694" y="82647"/>
                    <a:pt x="85743" y="83255"/>
                  </a:cubicBezTo>
                  <a:cubicBezTo>
                    <a:pt x="86493" y="83464"/>
                    <a:pt x="87254" y="83565"/>
                    <a:pt x="88007" y="83565"/>
                  </a:cubicBezTo>
                  <a:cubicBezTo>
                    <a:pt x="90359" y="83565"/>
                    <a:pt x="92637" y="82576"/>
                    <a:pt x="94247" y="80775"/>
                  </a:cubicBezTo>
                  <a:cubicBezTo>
                    <a:pt x="97866" y="76624"/>
                    <a:pt x="95411" y="71335"/>
                    <a:pt x="95411" y="71335"/>
                  </a:cubicBezTo>
                  <a:lnTo>
                    <a:pt x="95411" y="71335"/>
                  </a:lnTo>
                  <a:cubicBezTo>
                    <a:pt x="96972" y="71722"/>
                    <a:pt x="98317" y="71885"/>
                    <a:pt x="99475" y="71885"/>
                  </a:cubicBezTo>
                  <a:cubicBezTo>
                    <a:pt x="105659" y="71885"/>
                    <a:pt x="106521" y="67235"/>
                    <a:pt x="106521" y="67235"/>
                  </a:cubicBezTo>
                  <a:cubicBezTo>
                    <a:pt x="107938" y="60756"/>
                    <a:pt x="102345" y="57821"/>
                    <a:pt x="99460" y="56783"/>
                  </a:cubicBezTo>
                  <a:cubicBezTo>
                    <a:pt x="103408" y="56049"/>
                    <a:pt x="103990" y="52835"/>
                    <a:pt x="103990" y="52835"/>
                  </a:cubicBezTo>
                  <a:cubicBezTo>
                    <a:pt x="105382" y="46508"/>
                    <a:pt x="99182" y="44053"/>
                    <a:pt x="97056" y="43395"/>
                  </a:cubicBezTo>
                  <a:cubicBezTo>
                    <a:pt x="96879" y="43243"/>
                    <a:pt x="96702" y="43091"/>
                    <a:pt x="96499" y="42965"/>
                  </a:cubicBezTo>
                  <a:cubicBezTo>
                    <a:pt x="96980" y="42079"/>
                    <a:pt x="97385" y="41143"/>
                    <a:pt x="97638" y="40156"/>
                  </a:cubicBezTo>
                  <a:cubicBezTo>
                    <a:pt x="98904" y="35271"/>
                    <a:pt x="96752" y="30336"/>
                    <a:pt x="90881" y="30286"/>
                  </a:cubicBezTo>
                  <a:cubicBezTo>
                    <a:pt x="90906" y="28008"/>
                    <a:pt x="90678" y="25705"/>
                    <a:pt x="90172" y="23478"/>
                  </a:cubicBezTo>
                  <a:cubicBezTo>
                    <a:pt x="91767" y="19176"/>
                    <a:pt x="91185" y="14367"/>
                    <a:pt x="88553" y="10596"/>
                  </a:cubicBezTo>
                  <a:cubicBezTo>
                    <a:pt x="88451" y="10293"/>
                    <a:pt x="88325" y="9989"/>
                    <a:pt x="88173" y="9711"/>
                  </a:cubicBezTo>
                  <a:cubicBezTo>
                    <a:pt x="87186" y="7762"/>
                    <a:pt x="85541" y="6243"/>
                    <a:pt x="83744" y="5079"/>
                  </a:cubicBezTo>
                  <a:cubicBezTo>
                    <a:pt x="80508" y="3009"/>
                    <a:pt x="76768" y="1933"/>
                    <a:pt x="72971" y="1933"/>
                  </a:cubicBezTo>
                  <a:cubicBezTo>
                    <a:pt x="71662" y="1933"/>
                    <a:pt x="70345" y="2061"/>
                    <a:pt x="69040" y="2321"/>
                  </a:cubicBezTo>
                  <a:cubicBezTo>
                    <a:pt x="68585" y="2219"/>
                    <a:pt x="68129" y="2118"/>
                    <a:pt x="67674" y="2042"/>
                  </a:cubicBezTo>
                  <a:lnTo>
                    <a:pt x="59170" y="473"/>
                  </a:lnTo>
                  <a:cubicBezTo>
                    <a:pt x="57442" y="155"/>
                    <a:pt x="55716" y="0"/>
                    <a:pt x="54011" y="0"/>
                  </a:cubicBezTo>
                  <a:close/>
                </a:path>
              </a:pathLst>
            </a:custGeom>
            <a:solidFill>
              <a:srgbClr val="783F04"/>
            </a:solidFill>
            <a:ln>
              <a:noFill/>
            </a:ln>
          </p:spPr>
          <p:txBody>
            <a:bodyPr spcFirstLastPara="1" wrap="square" lIns="91425" tIns="91425" rIns="91425" bIns="91425" anchor="ctr" anchorCtr="0">
              <a:noAutofit/>
            </a:bodyPr>
            <a:lstStyle/>
            <a:p>
              <a:endParaRPr/>
            </a:p>
          </p:txBody>
        </p:sp>
        <p:sp>
          <p:nvSpPr>
            <p:cNvPr id="3099" name="Google Shape;3099;p70"/>
            <p:cNvSpPr/>
            <p:nvPr/>
          </p:nvSpPr>
          <p:spPr>
            <a:xfrm>
              <a:off x="1174500" y="2866950"/>
              <a:ext cx="1732350" cy="1542925"/>
            </a:xfrm>
            <a:custGeom>
              <a:avLst/>
              <a:gdLst/>
              <a:ahLst/>
              <a:cxnLst/>
              <a:rect l="l" t="t" r="r" b="b"/>
              <a:pathLst>
                <a:path w="69294" h="61717" extrusionOk="0">
                  <a:moveTo>
                    <a:pt x="22462" y="0"/>
                  </a:moveTo>
                  <a:cubicBezTo>
                    <a:pt x="18668" y="0"/>
                    <a:pt x="14867" y="1814"/>
                    <a:pt x="12503" y="4886"/>
                  </a:cubicBezTo>
                  <a:cubicBezTo>
                    <a:pt x="12047" y="6100"/>
                    <a:pt x="11743" y="7315"/>
                    <a:pt x="11516" y="8580"/>
                  </a:cubicBezTo>
                  <a:lnTo>
                    <a:pt x="11237" y="10251"/>
                  </a:lnTo>
                  <a:lnTo>
                    <a:pt x="9187" y="9896"/>
                  </a:lnTo>
                  <a:cubicBezTo>
                    <a:pt x="8784" y="9831"/>
                    <a:pt x="8384" y="9799"/>
                    <a:pt x="7988" y="9799"/>
                  </a:cubicBezTo>
                  <a:cubicBezTo>
                    <a:pt x="4435" y="9799"/>
                    <a:pt x="1304" y="12375"/>
                    <a:pt x="734" y="15996"/>
                  </a:cubicBezTo>
                  <a:lnTo>
                    <a:pt x="658" y="16350"/>
                  </a:lnTo>
                  <a:cubicBezTo>
                    <a:pt x="0" y="20374"/>
                    <a:pt x="2708" y="24170"/>
                    <a:pt x="6732" y="24828"/>
                  </a:cubicBezTo>
                  <a:lnTo>
                    <a:pt x="8833" y="25182"/>
                  </a:lnTo>
                  <a:cubicBezTo>
                    <a:pt x="7897" y="34394"/>
                    <a:pt x="13236" y="43075"/>
                    <a:pt x="21892" y="46441"/>
                  </a:cubicBezTo>
                  <a:lnTo>
                    <a:pt x="20778" y="53046"/>
                  </a:lnTo>
                  <a:cubicBezTo>
                    <a:pt x="20171" y="56716"/>
                    <a:pt x="22676" y="60208"/>
                    <a:pt x="26371" y="60816"/>
                  </a:cubicBezTo>
                  <a:lnTo>
                    <a:pt x="31281" y="61625"/>
                  </a:lnTo>
                  <a:cubicBezTo>
                    <a:pt x="31656" y="61687"/>
                    <a:pt x="32029" y="61717"/>
                    <a:pt x="32397" y="61717"/>
                  </a:cubicBezTo>
                  <a:cubicBezTo>
                    <a:pt x="35655" y="61717"/>
                    <a:pt x="38530" y="59378"/>
                    <a:pt x="39076" y="56058"/>
                  </a:cubicBezTo>
                  <a:lnTo>
                    <a:pt x="40240" y="48997"/>
                  </a:lnTo>
                  <a:cubicBezTo>
                    <a:pt x="48718" y="47858"/>
                    <a:pt x="55627" y="41582"/>
                    <a:pt x="57550" y="33230"/>
                  </a:cubicBezTo>
                  <a:lnTo>
                    <a:pt x="60081" y="33660"/>
                  </a:lnTo>
                  <a:cubicBezTo>
                    <a:pt x="60487" y="33727"/>
                    <a:pt x="60890" y="33759"/>
                    <a:pt x="61289" y="33759"/>
                  </a:cubicBezTo>
                  <a:cubicBezTo>
                    <a:pt x="64839" y="33759"/>
                    <a:pt x="67968" y="31205"/>
                    <a:pt x="68559" y="27587"/>
                  </a:cubicBezTo>
                  <a:lnTo>
                    <a:pt x="68635" y="27207"/>
                  </a:lnTo>
                  <a:cubicBezTo>
                    <a:pt x="69293" y="23183"/>
                    <a:pt x="66585" y="19387"/>
                    <a:pt x="62561" y="18729"/>
                  </a:cubicBezTo>
                  <a:lnTo>
                    <a:pt x="60081" y="18324"/>
                  </a:lnTo>
                  <a:lnTo>
                    <a:pt x="60334" y="16654"/>
                  </a:lnTo>
                  <a:cubicBezTo>
                    <a:pt x="60714" y="14376"/>
                    <a:pt x="60689" y="12048"/>
                    <a:pt x="60309" y="9770"/>
                  </a:cubicBezTo>
                  <a:cubicBezTo>
                    <a:pt x="58925" y="10281"/>
                    <a:pt x="57469" y="10559"/>
                    <a:pt x="56002" y="10559"/>
                  </a:cubicBezTo>
                  <a:cubicBezTo>
                    <a:pt x="55725" y="10559"/>
                    <a:pt x="55448" y="10549"/>
                    <a:pt x="55171" y="10529"/>
                  </a:cubicBezTo>
                  <a:cubicBezTo>
                    <a:pt x="50844" y="10175"/>
                    <a:pt x="46946" y="6531"/>
                    <a:pt x="46212" y="2102"/>
                  </a:cubicBezTo>
                  <a:cubicBezTo>
                    <a:pt x="45782" y="5923"/>
                    <a:pt x="42239" y="8682"/>
                    <a:pt x="38620" y="9542"/>
                  </a:cubicBezTo>
                  <a:cubicBezTo>
                    <a:pt x="37605" y="9789"/>
                    <a:pt x="36556" y="9919"/>
                    <a:pt x="35508" y="9919"/>
                  </a:cubicBezTo>
                  <a:cubicBezTo>
                    <a:pt x="33449" y="9919"/>
                    <a:pt x="31398" y="9418"/>
                    <a:pt x="29636" y="8327"/>
                  </a:cubicBezTo>
                  <a:cubicBezTo>
                    <a:pt x="26979" y="6657"/>
                    <a:pt x="25131" y="3544"/>
                    <a:pt x="25308" y="355"/>
                  </a:cubicBezTo>
                  <a:cubicBezTo>
                    <a:pt x="24375" y="116"/>
                    <a:pt x="23419" y="0"/>
                    <a:pt x="22462" y="0"/>
                  </a:cubicBezTo>
                  <a:close/>
                </a:path>
              </a:pathLst>
            </a:custGeom>
            <a:solidFill>
              <a:srgbClr val="FFC1A2"/>
            </a:solidFill>
            <a:ln>
              <a:noFill/>
            </a:ln>
          </p:spPr>
          <p:txBody>
            <a:bodyPr spcFirstLastPara="1" wrap="square" lIns="91425" tIns="91425" rIns="91425" bIns="91425" anchor="ctr" anchorCtr="0">
              <a:noAutofit/>
            </a:bodyPr>
            <a:lstStyle/>
            <a:p>
              <a:endParaRPr/>
            </a:p>
          </p:txBody>
        </p:sp>
        <p:sp>
          <p:nvSpPr>
            <p:cNvPr id="3100" name="Google Shape;3100;p70"/>
            <p:cNvSpPr/>
            <p:nvPr/>
          </p:nvSpPr>
          <p:spPr>
            <a:xfrm>
              <a:off x="2311450" y="3193425"/>
              <a:ext cx="122125" cy="161375"/>
            </a:xfrm>
            <a:custGeom>
              <a:avLst/>
              <a:gdLst/>
              <a:ahLst/>
              <a:cxnLst/>
              <a:rect l="l" t="t" r="r" b="b"/>
              <a:pathLst>
                <a:path w="4885" h="6455" extrusionOk="0">
                  <a:moveTo>
                    <a:pt x="2471" y="1"/>
                  </a:moveTo>
                  <a:cubicBezTo>
                    <a:pt x="1171" y="1"/>
                    <a:pt x="76" y="1409"/>
                    <a:pt x="51" y="3190"/>
                  </a:cubicBezTo>
                  <a:cubicBezTo>
                    <a:pt x="1" y="4961"/>
                    <a:pt x="1063" y="6429"/>
                    <a:pt x="2379" y="6454"/>
                  </a:cubicBezTo>
                  <a:cubicBezTo>
                    <a:pt x="2391" y="6455"/>
                    <a:pt x="2403" y="6455"/>
                    <a:pt x="2415" y="6455"/>
                  </a:cubicBezTo>
                  <a:cubicBezTo>
                    <a:pt x="3740" y="6455"/>
                    <a:pt x="4809" y="5047"/>
                    <a:pt x="4860" y="3266"/>
                  </a:cubicBezTo>
                  <a:cubicBezTo>
                    <a:pt x="4885" y="1494"/>
                    <a:pt x="3847" y="26"/>
                    <a:pt x="2506" y="1"/>
                  </a:cubicBezTo>
                  <a:cubicBezTo>
                    <a:pt x="2494" y="1"/>
                    <a:pt x="2483" y="1"/>
                    <a:pt x="2471" y="1"/>
                  </a:cubicBezTo>
                  <a:close/>
                </a:path>
              </a:pathLst>
            </a:custGeom>
            <a:solidFill>
              <a:srgbClr val="271625"/>
            </a:solidFill>
            <a:ln>
              <a:noFill/>
            </a:ln>
          </p:spPr>
          <p:txBody>
            <a:bodyPr spcFirstLastPara="1" wrap="square" lIns="91425" tIns="91425" rIns="91425" bIns="91425" anchor="ctr" anchorCtr="0">
              <a:noAutofit/>
            </a:bodyPr>
            <a:lstStyle/>
            <a:p>
              <a:endParaRPr/>
            </a:p>
          </p:txBody>
        </p:sp>
        <p:sp>
          <p:nvSpPr>
            <p:cNvPr id="3101" name="Google Shape;3101;p70"/>
            <p:cNvSpPr/>
            <p:nvPr/>
          </p:nvSpPr>
          <p:spPr>
            <a:xfrm>
              <a:off x="1834400" y="3125350"/>
              <a:ext cx="139850" cy="158775"/>
            </a:xfrm>
            <a:custGeom>
              <a:avLst/>
              <a:gdLst/>
              <a:ahLst/>
              <a:cxnLst/>
              <a:rect l="l" t="t" r="r" b="b"/>
              <a:pathLst>
                <a:path w="5594" h="6351" extrusionOk="0">
                  <a:moveTo>
                    <a:pt x="3181" y="1"/>
                  </a:moveTo>
                  <a:cubicBezTo>
                    <a:pt x="2039" y="1"/>
                    <a:pt x="902" y="1039"/>
                    <a:pt x="481" y="2521"/>
                  </a:cubicBezTo>
                  <a:cubicBezTo>
                    <a:pt x="1" y="4242"/>
                    <a:pt x="659" y="5938"/>
                    <a:pt x="1949" y="6292"/>
                  </a:cubicBezTo>
                  <a:cubicBezTo>
                    <a:pt x="2101" y="6332"/>
                    <a:pt x="2255" y="6351"/>
                    <a:pt x="2410" y="6351"/>
                  </a:cubicBezTo>
                  <a:cubicBezTo>
                    <a:pt x="3541" y="6351"/>
                    <a:pt x="4690" y="5326"/>
                    <a:pt x="5113" y="3812"/>
                  </a:cubicBezTo>
                  <a:cubicBezTo>
                    <a:pt x="5594" y="2117"/>
                    <a:pt x="4936" y="421"/>
                    <a:pt x="3670" y="67"/>
                  </a:cubicBezTo>
                  <a:cubicBezTo>
                    <a:pt x="3508" y="22"/>
                    <a:pt x="3344" y="1"/>
                    <a:pt x="3181" y="1"/>
                  </a:cubicBezTo>
                  <a:close/>
                </a:path>
              </a:pathLst>
            </a:custGeom>
            <a:solidFill>
              <a:srgbClr val="271625"/>
            </a:solidFill>
            <a:ln>
              <a:noFill/>
            </a:ln>
          </p:spPr>
          <p:txBody>
            <a:bodyPr spcFirstLastPara="1" wrap="square" lIns="91425" tIns="91425" rIns="91425" bIns="91425" anchor="ctr" anchorCtr="0">
              <a:noAutofit/>
            </a:bodyPr>
            <a:lstStyle/>
            <a:p>
              <a:endParaRPr/>
            </a:p>
          </p:txBody>
        </p:sp>
        <p:sp>
          <p:nvSpPr>
            <p:cNvPr id="3102" name="Google Shape;3102;p70"/>
            <p:cNvSpPr/>
            <p:nvPr/>
          </p:nvSpPr>
          <p:spPr>
            <a:xfrm>
              <a:off x="1841350" y="3562925"/>
              <a:ext cx="177825" cy="192375"/>
            </a:xfrm>
            <a:custGeom>
              <a:avLst/>
              <a:gdLst/>
              <a:ahLst/>
              <a:cxnLst/>
              <a:rect l="l" t="t" r="r" b="b"/>
              <a:pathLst>
                <a:path w="7113" h="7695" extrusionOk="0">
                  <a:moveTo>
                    <a:pt x="52" y="1"/>
                  </a:moveTo>
                  <a:cubicBezTo>
                    <a:pt x="1" y="2354"/>
                    <a:pt x="988" y="5087"/>
                    <a:pt x="4860" y="6884"/>
                  </a:cubicBezTo>
                  <a:cubicBezTo>
                    <a:pt x="5569" y="7213"/>
                    <a:pt x="6328" y="7492"/>
                    <a:pt x="7112" y="7694"/>
                  </a:cubicBezTo>
                  <a:cubicBezTo>
                    <a:pt x="6783" y="1190"/>
                    <a:pt x="52" y="1"/>
                    <a:pt x="52" y="1"/>
                  </a:cubicBezTo>
                  <a:close/>
                </a:path>
              </a:pathLst>
            </a:custGeom>
            <a:solidFill>
              <a:srgbClr val="EB657A"/>
            </a:solidFill>
            <a:ln>
              <a:noFill/>
            </a:ln>
          </p:spPr>
          <p:txBody>
            <a:bodyPr spcFirstLastPara="1" wrap="square" lIns="91425" tIns="91425" rIns="91425" bIns="91425" anchor="ctr" anchorCtr="0">
              <a:noAutofit/>
            </a:bodyPr>
            <a:lstStyle/>
            <a:p>
              <a:endParaRPr/>
            </a:p>
          </p:txBody>
        </p:sp>
        <p:sp>
          <p:nvSpPr>
            <p:cNvPr id="3103" name="Google Shape;3103;p70"/>
            <p:cNvSpPr/>
            <p:nvPr/>
          </p:nvSpPr>
          <p:spPr>
            <a:xfrm>
              <a:off x="2027375" y="3542675"/>
              <a:ext cx="216400" cy="164525"/>
            </a:xfrm>
            <a:custGeom>
              <a:avLst/>
              <a:gdLst/>
              <a:ahLst/>
              <a:cxnLst/>
              <a:rect l="l" t="t" r="r" b="b"/>
              <a:pathLst>
                <a:path w="8656" h="6581" extrusionOk="0">
                  <a:moveTo>
                    <a:pt x="1013" y="1"/>
                  </a:moveTo>
                  <a:lnTo>
                    <a:pt x="0" y="2582"/>
                  </a:lnTo>
                  <a:lnTo>
                    <a:pt x="7162" y="6581"/>
                  </a:lnTo>
                  <a:cubicBezTo>
                    <a:pt x="7618" y="6151"/>
                    <a:pt x="8023" y="5644"/>
                    <a:pt x="8352" y="5138"/>
                  </a:cubicBezTo>
                  <a:cubicBezTo>
                    <a:pt x="8656" y="4708"/>
                    <a:pt x="8504" y="4126"/>
                    <a:pt x="8048" y="3898"/>
                  </a:cubicBezTo>
                  <a:lnTo>
                    <a:pt x="1013"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04" name="Google Shape;3104;p70"/>
            <p:cNvSpPr/>
            <p:nvPr/>
          </p:nvSpPr>
          <p:spPr>
            <a:xfrm>
              <a:off x="1842625" y="3511050"/>
              <a:ext cx="363825" cy="251200"/>
            </a:xfrm>
            <a:custGeom>
              <a:avLst/>
              <a:gdLst/>
              <a:ahLst/>
              <a:cxnLst/>
              <a:rect l="l" t="t" r="r" b="b"/>
              <a:pathLst>
                <a:path w="14553" h="10048" extrusionOk="0">
                  <a:moveTo>
                    <a:pt x="279" y="0"/>
                  </a:moveTo>
                  <a:cubicBezTo>
                    <a:pt x="102" y="658"/>
                    <a:pt x="1" y="1367"/>
                    <a:pt x="1" y="2076"/>
                  </a:cubicBezTo>
                  <a:cubicBezTo>
                    <a:pt x="1" y="2076"/>
                    <a:pt x="6732" y="3265"/>
                    <a:pt x="7061" y="9769"/>
                  </a:cubicBezTo>
                  <a:cubicBezTo>
                    <a:pt x="7850" y="9962"/>
                    <a:pt x="8582" y="10047"/>
                    <a:pt x="9260" y="10047"/>
                  </a:cubicBezTo>
                  <a:cubicBezTo>
                    <a:pt x="11692" y="10047"/>
                    <a:pt x="13424" y="8954"/>
                    <a:pt x="14552" y="7846"/>
                  </a:cubicBezTo>
                  <a:lnTo>
                    <a:pt x="7390" y="3847"/>
                  </a:lnTo>
                  <a:lnTo>
                    <a:pt x="8403" y="1266"/>
                  </a:lnTo>
                  <a:lnTo>
                    <a:pt x="6985" y="481"/>
                  </a:lnTo>
                  <a:lnTo>
                    <a:pt x="4834" y="2658"/>
                  </a:lnTo>
                  <a:lnTo>
                    <a:pt x="279" y="0"/>
                  </a:lnTo>
                  <a:close/>
                </a:path>
              </a:pathLst>
            </a:custGeom>
            <a:solidFill>
              <a:srgbClr val="271625"/>
            </a:solidFill>
            <a:ln>
              <a:noFill/>
            </a:ln>
          </p:spPr>
          <p:txBody>
            <a:bodyPr spcFirstLastPara="1" wrap="square" lIns="91425" tIns="91425" rIns="91425" bIns="91425" anchor="ctr" anchorCtr="0">
              <a:noAutofit/>
            </a:bodyPr>
            <a:lstStyle/>
            <a:p>
              <a:endParaRPr/>
            </a:p>
          </p:txBody>
        </p:sp>
        <p:sp>
          <p:nvSpPr>
            <p:cNvPr id="3105" name="Google Shape;3105;p70"/>
            <p:cNvSpPr/>
            <p:nvPr/>
          </p:nvSpPr>
          <p:spPr>
            <a:xfrm>
              <a:off x="1849575" y="3456100"/>
              <a:ext cx="167700" cy="121400"/>
            </a:xfrm>
            <a:custGeom>
              <a:avLst/>
              <a:gdLst/>
              <a:ahLst/>
              <a:cxnLst/>
              <a:rect l="l" t="t" r="r" b="b"/>
              <a:pathLst>
                <a:path w="6708" h="4856" extrusionOk="0">
                  <a:moveTo>
                    <a:pt x="1447" y="0"/>
                  </a:moveTo>
                  <a:cubicBezTo>
                    <a:pt x="1014" y="0"/>
                    <a:pt x="624" y="224"/>
                    <a:pt x="406" y="832"/>
                  </a:cubicBezTo>
                  <a:cubicBezTo>
                    <a:pt x="254" y="1262"/>
                    <a:pt x="102" y="1718"/>
                    <a:pt x="1" y="2198"/>
                  </a:cubicBezTo>
                  <a:lnTo>
                    <a:pt x="4556" y="4856"/>
                  </a:lnTo>
                  <a:lnTo>
                    <a:pt x="6707" y="2679"/>
                  </a:lnTo>
                  <a:lnTo>
                    <a:pt x="2279" y="224"/>
                  </a:lnTo>
                  <a:cubicBezTo>
                    <a:pt x="2006" y="88"/>
                    <a:pt x="1718" y="0"/>
                    <a:pt x="144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06" name="Google Shape;3106;p70"/>
            <p:cNvSpPr/>
            <p:nvPr/>
          </p:nvSpPr>
          <p:spPr>
            <a:xfrm>
              <a:off x="1435975" y="3237700"/>
              <a:ext cx="380725" cy="325300"/>
            </a:xfrm>
            <a:custGeom>
              <a:avLst/>
              <a:gdLst/>
              <a:ahLst/>
              <a:cxnLst/>
              <a:rect l="l" t="t" r="r" b="b"/>
              <a:pathLst>
                <a:path w="15229" h="13012" extrusionOk="0">
                  <a:moveTo>
                    <a:pt x="6605" y="1"/>
                  </a:moveTo>
                  <a:cubicBezTo>
                    <a:pt x="3055" y="1"/>
                    <a:pt x="145" y="2817"/>
                    <a:pt x="70" y="6379"/>
                  </a:cubicBezTo>
                  <a:cubicBezTo>
                    <a:pt x="0" y="10348"/>
                    <a:pt x="3231" y="13011"/>
                    <a:pt x="6615" y="13011"/>
                  </a:cubicBezTo>
                  <a:cubicBezTo>
                    <a:pt x="8173" y="13011"/>
                    <a:pt x="9762" y="12448"/>
                    <a:pt x="11078" y="11187"/>
                  </a:cubicBezTo>
                  <a:cubicBezTo>
                    <a:pt x="15229" y="7164"/>
                    <a:pt x="12470" y="128"/>
                    <a:pt x="6700" y="1"/>
                  </a:cubicBezTo>
                  <a:cubicBezTo>
                    <a:pt x="6669" y="1"/>
                    <a:pt x="6637" y="1"/>
                    <a:pt x="6605" y="1"/>
                  </a:cubicBezTo>
                  <a:close/>
                </a:path>
              </a:pathLst>
            </a:custGeom>
            <a:solidFill>
              <a:srgbClr val="E06666"/>
            </a:solidFill>
            <a:ln>
              <a:noFill/>
            </a:ln>
          </p:spPr>
          <p:txBody>
            <a:bodyPr spcFirstLastPara="1" wrap="square" lIns="91425" tIns="91425" rIns="91425" bIns="91425" anchor="ctr" anchorCtr="0">
              <a:noAutofit/>
            </a:bodyPr>
            <a:lstStyle/>
            <a:p>
              <a:endParaRPr/>
            </a:p>
          </p:txBody>
        </p:sp>
        <p:sp>
          <p:nvSpPr>
            <p:cNvPr id="3107" name="Google Shape;3107;p70"/>
            <p:cNvSpPr/>
            <p:nvPr/>
          </p:nvSpPr>
          <p:spPr>
            <a:xfrm>
              <a:off x="2074200" y="3326925"/>
              <a:ext cx="194250" cy="147175"/>
            </a:xfrm>
            <a:custGeom>
              <a:avLst/>
              <a:gdLst/>
              <a:ahLst/>
              <a:cxnLst/>
              <a:rect l="l" t="t" r="r" b="b"/>
              <a:pathLst>
                <a:path w="7770" h="5887" extrusionOk="0">
                  <a:moveTo>
                    <a:pt x="5667" y="0"/>
                  </a:moveTo>
                  <a:cubicBezTo>
                    <a:pt x="5073" y="0"/>
                    <a:pt x="4537" y="203"/>
                    <a:pt x="4075" y="380"/>
                  </a:cubicBezTo>
                  <a:cubicBezTo>
                    <a:pt x="2935" y="819"/>
                    <a:pt x="1815" y="1276"/>
                    <a:pt x="583" y="1276"/>
                  </a:cubicBezTo>
                  <a:cubicBezTo>
                    <a:pt x="391" y="1276"/>
                    <a:pt x="197" y="1265"/>
                    <a:pt x="0" y="1241"/>
                  </a:cubicBezTo>
                  <a:lnTo>
                    <a:pt x="0" y="1241"/>
                  </a:lnTo>
                  <a:cubicBezTo>
                    <a:pt x="534" y="1459"/>
                    <a:pt x="1104" y="1545"/>
                    <a:pt x="1679" y="1545"/>
                  </a:cubicBezTo>
                  <a:cubicBezTo>
                    <a:pt x="2575" y="1545"/>
                    <a:pt x="3486" y="1336"/>
                    <a:pt x="4302" y="1089"/>
                  </a:cubicBezTo>
                  <a:cubicBezTo>
                    <a:pt x="4754" y="972"/>
                    <a:pt x="5195" y="866"/>
                    <a:pt x="5573" y="866"/>
                  </a:cubicBezTo>
                  <a:cubicBezTo>
                    <a:pt x="5767" y="866"/>
                    <a:pt x="5945" y="894"/>
                    <a:pt x="6099" y="963"/>
                  </a:cubicBezTo>
                  <a:cubicBezTo>
                    <a:pt x="6580" y="1216"/>
                    <a:pt x="6859" y="1747"/>
                    <a:pt x="6808" y="2279"/>
                  </a:cubicBezTo>
                  <a:cubicBezTo>
                    <a:pt x="6732" y="2861"/>
                    <a:pt x="6454" y="3417"/>
                    <a:pt x="6023" y="3822"/>
                  </a:cubicBezTo>
                  <a:cubicBezTo>
                    <a:pt x="5568" y="4303"/>
                    <a:pt x="5011" y="4657"/>
                    <a:pt x="4404" y="4936"/>
                  </a:cubicBezTo>
                  <a:cubicBezTo>
                    <a:pt x="3651" y="5246"/>
                    <a:pt x="2855" y="5401"/>
                    <a:pt x="2056" y="5401"/>
                  </a:cubicBezTo>
                  <a:cubicBezTo>
                    <a:pt x="1485" y="5401"/>
                    <a:pt x="913" y="5322"/>
                    <a:pt x="354" y="5164"/>
                  </a:cubicBezTo>
                  <a:lnTo>
                    <a:pt x="354" y="5164"/>
                  </a:lnTo>
                  <a:cubicBezTo>
                    <a:pt x="1163" y="5639"/>
                    <a:pt x="2081" y="5887"/>
                    <a:pt x="3009" y="5887"/>
                  </a:cubicBezTo>
                  <a:cubicBezTo>
                    <a:pt x="3562" y="5887"/>
                    <a:pt x="4118" y="5799"/>
                    <a:pt x="4657" y="5619"/>
                  </a:cubicBezTo>
                  <a:cubicBezTo>
                    <a:pt x="5391" y="5391"/>
                    <a:pt x="6074" y="4986"/>
                    <a:pt x="6656" y="4480"/>
                  </a:cubicBezTo>
                  <a:cubicBezTo>
                    <a:pt x="7289" y="3924"/>
                    <a:pt x="7694" y="3139"/>
                    <a:pt x="7770" y="2304"/>
                  </a:cubicBezTo>
                  <a:cubicBezTo>
                    <a:pt x="7770" y="1848"/>
                    <a:pt x="7668" y="1418"/>
                    <a:pt x="7466" y="1038"/>
                  </a:cubicBezTo>
                  <a:cubicBezTo>
                    <a:pt x="7238" y="634"/>
                    <a:pt x="6884" y="305"/>
                    <a:pt x="6454" y="127"/>
                  </a:cubicBezTo>
                  <a:cubicBezTo>
                    <a:pt x="6182" y="37"/>
                    <a:pt x="5919" y="0"/>
                    <a:pt x="5667"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3108" name="Google Shape;3108;p70"/>
            <p:cNvSpPr/>
            <p:nvPr/>
          </p:nvSpPr>
          <p:spPr>
            <a:xfrm>
              <a:off x="2309275" y="3393325"/>
              <a:ext cx="381175" cy="324675"/>
            </a:xfrm>
            <a:custGeom>
              <a:avLst/>
              <a:gdLst/>
              <a:ahLst/>
              <a:cxnLst/>
              <a:rect l="l" t="t" r="r" b="b"/>
              <a:pathLst>
                <a:path w="15247" h="12987" extrusionOk="0">
                  <a:moveTo>
                    <a:pt x="6554" y="1"/>
                  </a:moveTo>
                  <a:cubicBezTo>
                    <a:pt x="3047" y="1"/>
                    <a:pt x="138" y="2832"/>
                    <a:pt x="88" y="6354"/>
                  </a:cubicBezTo>
                  <a:cubicBezTo>
                    <a:pt x="1" y="10323"/>
                    <a:pt x="3226" y="12987"/>
                    <a:pt x="6609" y="12987"/>
                  </a:cubicBezTo>
                  <a:cubicBezTo>
                    <a:pt x="8165" y="12987"/>
                    <a:pt x="9755" y="12423"/>
                    <a:pt x="11071" y="11163"/>
                  </a:cubicBezTo>
                  <a:cubicBezTo>
                    <a:pt x="15247" y="7164"/>
                    <a:pt x="12488" y="103"/>
                    <a:pt x="6693" y="2"/>
                  </a:cubicBezTo>
                  <a:cubicBezTo>
                    <a:pt x="6647" y="1"/>
                    <a:pt x="6600" y="1"/>
                    <a:pt x="6554" y="1"/>
                  </a:cubicBezTo>
                  <a:close/>
                </a:path>
              </a:pathLst>
            </a:custGeom>
            <a:solidFill>
              <a:srgbClr val="E06666"/>
            </a:solidFill>
            <a:ln>
              <a:noFill/>
            </a:ln>
          </p:spPr>
          <p:txBody>
            <a:bodyPr spcFirstLastPara="1" wrap="square" lIns="91425" tIns="91425" rIns="91425" bIns="91425" anchor="ctr" anchorCtr="0">
              <a:noAutofit/>
            </a:bodyPr>
            <a:lstStyle/>
            <a:p>
              <a:endParaRPr/>
            </a:p>
          </p:txBody>
        </p:sp>
        <p:sp>
          <p:nvSpPr>
            <p:cNvPr id="3109" name="Google Shape;3109;p70"/>
            <p:cNvSpPr/>
            <p:nvPr/>
          </p:nvSpPr>
          <p:spPr>
            <a:xfrm>
              <a:off x="2683475" y="3422300"/>
              <a:ext cx="113975" cy="183050"/>
            </a:xfrm>
            <a:custGeom>
              <a:avLst/>
              <a:gdLst/>
              <a:ahLst/>
              <a:cxnLst/>
              <a:rect l="l" t="t" r="r" b="b"/>
              <a:pathLst>
                <a:path w="4559" h="7322" extrusionOk="0">
                  <a:moveTo>
                    <a:pt x="4119" y="1"/>
                  </a:moveTo>
                  <a:cubicBezTo>
                    <a:pt x="4097" y="1"/>
                    <a:pt x="4074" y="3"/>
                    <a:pt x="4050" y="7"/>
                  </a:cubicBezTo>
                  <a:cubicBezTo>
                    <a:pt x="3164" y="210"/>
                    <a:pt x="2379" y="665"/>
                    <a:pt x="1772" y="1323"/>
                  </a:cubicBezTo>
                  <a:cubicBezTo>
                    <a:pt x="1190" y="1956"/>
                    <a:pt x="734" y="2715"/>
                    <a:pt x="431" y="3525"/>
                  </a:cubicBezTo>
                  <a:cubicBezTo>
                    <a:pt x="254" y="3905"/>
                    <a:pt x="127" y="4335"/>
                    <a:pt x="76" y="4765"/>
                  </a:cubicBezTo>
                  <a:cubicBezTo>
                    <a:pt x="1" y="5651"/>
                    <a:pt x="304" y="6562"/>
                    <a:pt x="937" y="7220"/>
                  </a:cubicBezTo>
                  <a:cubicBezTo>
                    <a:pt x="988" y="7271"/>
                    <a:pt x="1063" y="7321"/>
                    <a:pt x="1165" y="7321"/>
                  </a:cubicBezTo>
                  <a:cubicBezTo>
                    <a:pt x="1241" y="7321"/>
                    <a:pt x="1317" y="7296"/>
                    <a:pt x="1392" y="7245"/>
                  </a:cubicBezTo>
                  <a:cubicBezTo>
                    <a:pt x="1519" y="7119"/>
                    <a:pt x="1519" y="6916"/>
                    <a:pt x="1392" y="6790"/>
                  </a:cubicBezTo>
                  <a:cubicBezTo>
                    <a:pt x="886" y="6258"/>
                    <a:pt x="633" y="5550"/>
                    <a:pt x="709" y="4841"/>
                  </a:cubicBezTo>
                  <a:cubicBezTo>
                    <a:pt x="760" y="4461"/>
                    <a:pt x="861" y="4107"/>
                    <a:pt x="1013" y="3753"/>
                  </a:cubicBezTo>
                  <a:cubicBezTo>
                    <a:pt x="1291" y="3019"/>
                    <a:pt x="1696" y="2361"/>
                    <a:pt x="2228" y="1779"/>
                  </a:cubicBezTo>
                  <a:cubicBezTo>
                    <a:pt x="2759" y="1197"/>
                    <a:pt x="3417" y="817"/>
                    <a:pt x="4176" y="640"/>
                  </a:cubicBezTo>
                  <a:cubicBezTo>
                    <a:pt x="4558" y="568"/>
                    <a:pt x="4490" y="1"/>
                    <a:pt x="4119" y="1"/>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3110" name="Google Shape;3110;p70"/>
            <p:cNvSpPr/>
            <p:nvPr/>
          </p:nvSpPr>
          <p:spPr>
            <a:xfrm>
              <a:off x="2710650" y="3514450"/>
              <a:ext cx="69650" cy="124575"/>
            </a:xfrm>
            <a:custGeom>
              <a:avLst/>
              <a:gdLst/>
              <a:ahLst/>
              <a:cxnLst/>
              <a:rect l="l" t="t" r="r" b="b"/>
              <a:pathLst>
                <a:path w="2786" h="4983" extrusionOk="0">
                  <a:moveTo>
                    <a:pt x="812" y="0"/>
                  </a:moveTo>
                  <a:cubicBezTo>
                    <a:pt x="482" y="0"/>
                    <a:pt x="368" y="554"/>
                    <a:pt x="761" y="624"/>
                  </a:cubicBezTo>
                  <a:cubicBezTo>
                    <a:pt x="1090" y="700"/>
                    <a:pt x="1394" y="877"/>
                    <a:pt x="1647" y="1130"/>
                  </a:cubicBezTo>
                  <a:cubicBezTo>
                    <a:pt x="1799" y="1358"/>
                    <a:pt x="1925" y="1611"/>
                    <a:pt x="1950" y="1889"/>
                  </a:cubicBezTo>
                  <a:cubicBezTo>
                    <a:pt x="2128" y="2977"/>
                    <a:pt x="1470" y="4040"/>
                    <a:pt x="407" y="4344"/>
                  </a:cubicBezTo>
                  <a:cubicBezTo>
                    <a:pt x="1" y="4415"/>
                    <a:pt x="68" y="4983"/>
                    <a:pt x="438" y="4983"/>
                  </a:cubicBezTo>
                  <a:cubicBezTo>
                    <a:pt x="460" y="4983"/>
                    <a:pt x="484" y="4981"/>
                    <a:pt x="508" y="4977"/>
                  </a:cubicBezTo>
                  <a:cubicBezTo>
                    <a:pt x="533" y="4977"/>
                    <a:pt x="559" y="4977"/>
                    <a:pt x="584" y="4951"/>
                  </a:cubicBezTo>
                  <a:cubicBezTo>
                    <a:pt x="1950" y="4546"/>
                    <a:pt x="2786" y="3180"/>
                    <a:pt x="2583" y="1788"/>
                  </a:cubicBezTo>
                  <a:cubicBezTo>
                    <a:pt x="2533" y="1408"/>
                    <a:pt x="2355" y="1054"/>
                    <a:pt x="2128" y="750"/>
                  </a:cubicBezTo>
                  <a:cubicBezTo>
                    <a:pt x="1799" y="371"/>
                    <a:pt x="1394" y="117"/>
                    <a:pt x="913" y="16"/>
                  </a:cubicBezTo>
                  <a:cubicBezTo>
                    <a:pt x="877" y="5"/>
                    <a:pt x="844" y="0"/>
                    <a:pt x="812" y="0"/>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3111" name="Google Shape;3111;p70"/>
            <p:cNvSpPr/>
            <p:nvPr/>
          </p:nvSpPr>
          <p:spPr>
            <a:xfrm>
              <a:off x="1310725" y="3186400"/>
              <a:ext cx="75125" cy="197500"/>
            </a:xfrm>
            <a:custGeom>
              <a:avLst/>
              <a:gdLst/>
              <a:ahLst/>
              <a:cxnLst/>
              <a:rect l="l" t="t" r="r" b="b"/>
              <a:pathLst>
                <a:path w="3005" h="7900" extrusionOk="0">
                  <a:moveTo>
                    <a:pt x="447" y="0"/>
                  </a:moveTo>
                  <a:cubicBezTo>
                    <a:pt x="164" y="0"/>
                    <a:pt x="0" y="421"/>
                    <a:pt x="296" y="611"/>
                  </a:cubicBezTo>
                  <a:cubicBezTo>
                    <a:pt x="954" y="991"/>
                    <a:pt x="1486" y="1573"/>
                    <a:pt x="1790" y="2281"/>
                  </a:cubicBezTo>
                  <a:cubicBezTo>
                    <a:pt x="2119" y="2990"/>
                    <a:pt x="2296" y="3774"/>
                    <a:pt x="2321" y="4559"/>
                  </a:cubicBezTo>
                  <a:cubicBezTo>
                    <a:pt x="2346" y="4913"/>
                    <a:pt x="2346" y="5293"/>
                    <a:pt x="2270" y="5672"/>
                  </a:cubicBezTo>
                  <a:cubicBezTo>
                    <a:pt x="2119" y="6381"/>
                    <a:pt x="1638" y="6963"/>
                    <a:pt x="1005" y="7317"/>
                  </a:cubicBezTo>
                  <a:cubicBezTo>
                    <a:pt x="701" y="7444"/>
                    <a:pt x="828" y="7900"/>
                    <a:pt x="1157" y="7900"/>
                  </a:cubicBezTo>
                  <a:cubicBezTo>
                    <a:pt x="1207" y="7900"/>
                    <a:pt x="1258" y="7900"/>
                    <a:pt x="1309" y="7874"/>
                  </a:cubicBezTo>
                  <a:cubicBezTo>
                    <a:pt x="2119" y="7444"/>
                    <a:pt x="2701" y="6685"/>
                    <a:pt x="2903" y="5799"/>
                  </a:cubicBezTo>
                  <a:cubicBezTo>
                    <a:pt x="2979" y="5369"/>
                    <a:pt x="3004" y="4939"/>
                    <a:pt x="2954" y="4508"/>
                  </a:cubicBezTo>
                  <a:cubicBezTo>
                    <a:pt x="2928" y="3648"/>
                    <a:pt x="2726" y="2787"/>
                    <a:pt x="2372" y="2003"/>
                  </a:cubicBezTo>
                  <a:cubicBezTo>
                    <a:pt x="1992" y="1193"/>
                    <a:pt x="1385" y="510"/>
                    <a:pt x="625" y="54"/>
                  </a:cubicBezTo>
                  <a:cubicBezTo>
                    <a:pt x="563" y="17"/>
                    <a:pt x="503" y="0"/>
                    <a:pt x="447" y="0"/>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3112" name="Google Shape;3112;p70"/>
            <p:cNvSpPr/>
            <p:nvPr/>
          </p:nvSpPr>
          <p:spPr>
            <a:xfrm>
              <a:off x="1275725" y="3291175"/>
              <a:ext cx="77225" cy="121825"/>
            </a:xfrm>
            <a:custGeom>
              <a:avLst/>
              <a:gdLst/>
              <a:ahLst/>
              <a:cxnLst/>
              <a:rect l="l" t="t" r="r" b="b"/>
              <a:pathLst>
                <a:path w="3089" h="4873" extrusionOk="0">
                  <a:moveTo>
                    <a:pt x="2530" y="1"/>
                  </a:moveTo>
                  <a:cubicBezTo>
                    <a:pt x="2145" y="1"/>
                    <a:pt x="1751" y="106"/>
                    <a:pt x="1393" y="317"/>
                  </a:cubicBezTo>
                  <a:cubicBezTo>
                    <a:pt x="1089" y="520"/>
                    <a:pt x="811" y="823"/>
                    <a:pt x="633" y="1178"/>
                  </a:cubicBezTo>
                  <a:cubicBezTo>
                    <a:pt x="1" y="2443"/>
                    <a:pt x="380" y="3987"/>
                    <a:pt x="1545" y="4797"/>
                  </a:cubicBezTo>
                  <a:cubicBezTo>
                    <a:pt x="1595" y="4847"/>
                    <a:pt x="1646" y="4873"/>
                    <a:pt x="1722" y="4873"/>
                  </a:cubicBezTo>
                  <a:lnTo>
                    <a:pt x="1722" y="4847"/>
                  </a:lnTo>
                  <a:cubicBezTo>
                    <a:pt x="2025" y="4847"/>
                    <a:pt x="2152" y="4442"/>
                    <a:pt x="1899" y="4291"/>
                  </a:cubicBezTo>
                  <a:cubicBezTo>
                    <a:pt x="988" y="3633"/>
                    <a:pt x="709" y="2443"/>
                    <a:pt x="1216" y="1456"/>
                  </a:cubicBezTo>
                  <a:cubicBezTo>
                    <a:pt x="1342" y="1203"/>
                    <a:pt x="1519" y="1001"/>
                    <a:pt x="1747" y="849"/>
                  </a:cubicBezTo>
                  <a:cubicBezTo>
                    <a:pt x="1989" y="708"/>
                    <a:pt x="2246" y="631"/>
                    <a:pt x="2520" y="631"/>
                  </a:cubicBezTo>
                  <a:cubicBezTo>
                    <a:pt x="2590" y="631"/>
                    <a:pt x="2662" y="636"/>
                    <a:pt x="2734" y="646"/>
                  </a:cubicBezTo>
                  <a:cubicBezTo>
                    <a:pt x="2911" y="646"/>
                    <a:pt x="3063" y="520"/>
                    <a:pt x="3063" y="343"/>
                  </a:cubicBezTo>
                  <a:cubicBezTo>
                    <a:pt x="3088" y="165"/>
                    <a:pt x="2936" y="14"/>
                    <a:pt x="2759" y="14"/>
                  </a:cubicBezTo>
                  <a:cubicBezTo>
                    <a:pt x="2683" y="5"/>
                    <a:pt x="2607" y="1"/>
                    <a:pt x="2530" y="1"/>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3113" name="Google Shape;3113;p70"/>
            <p:cNvSpPr/>
            <p:nvPr/>
          </p:nvSpPr>
          <p:spPr>
            <a:xfrm>
              <a:off x="279250" y="3135675"/>
              <a:ext cx="1141400" cy="1433900"/>
            </a:xfrm>
            <a:custGeom>
              <a:avLst/>
              <a:gdLst/>
              <a:ahLst/>
              <a:cxnLst/>
              <a:rect l="l" t="t" r="r" b="b"/>
              <a:pathLst>
                <a:path w="45656" h="57356" extrusionOk="0">
                  <a:moveTo>
                    <a:pt x="10691" y="1"/>
                  </a:moveTo>
                  <a:cubicBezTo>
                    <a:pt x="9848" y="1"/>
                    <a:pt x="8896" y="592"/>
                    <a:pt x="9111" y="2007"/>
                  </a:cubicBezTo>
                  <a:cubicBezTo>
                    <a:pt x="9490" y="4513"/>
                    <a:pt x="9743" y="8157"/>
                    <a:pt x="10275" y="9422"/>
                  </a:cubicBezTo>
                  <a:cubicBezTo>
                    <a:pt x="10098" y="9017"/>
                    <a:pt x="9870" y="8385"/>
                    <a:pt x="9718" y="7955"/>
                  </a:cubicBezTo>
                  <a:cubicBezTo>
                    <a:pt x="8807" y="5323"/>
                    <a:pt x="8832" y="5373"/>
                    <a:pt x="7896" y="2792"/>
                  </a:cubicBezTo>
                  <a:cubicBezTo>
                    <a:pt x="7774" y="2487"/>
                    <a:pt x="7276" y="1887"/>
                    <a:pt x="6415" y="1887"/>
                  </a:cubicBezTo>
                  <a:cubicBezTo>
                    <a:pt x="6205" y="1887"/>
                    <a:pt x="5973" y="1923"/>
                    <a:pt x="5720" y="2007"/>
                  </a:cubicBezTo>
                  <a:cubicBezTo>
                    <a:pt x="5289" y="2159"/>
                    <a:pt x="4606" y="2691"/>
                    <a:pt x="4986" y="4209"/>
                  </a:cubicBezTo>
                  <a:cubicBezTo>
                    <a:pt x="5062" y="4538"/>
                    <a:pt x="6757" y="9650"/>
                    <a:pt x="7111" y="11245"/>
                  </a:cubicBezTo>
                  <a:cubicBezTo>
                    <a:pt x="7010" y="10840"/>
                    <a:pt x="6833" y="10435"/>
                    <a:pt x="6656" y="10055"/>
                  </a:cubicBezTo>
                  <a:cubicBezTo>
                    <a:pt x="6251" y="9119"/>
                    <a:pt x="5821" y="8208"/>
                    <a:pt x="5340" y="7322"/>
                  </a:cubicBezTo>
                  <a:cubicBezTo>
                    <a:pt x="5112" y="6866"/>
                    <a:pt x="4859" y="6436"/>
                    <a:pt x="4606" y="6031"/>
                  </a:cubicBezTo>
                  <a:cubicBezTo>
                    <a:pt x="4328" y="5601"/>
                    <a:pt x="4024" y="5095"/>
                    <a:pt x="3568" y="4943"/>
                  </a:cubicBezTo>
                  <a:cubicBezTo>
                    <a:pt x="3455" y="4918"/>
                    <a:pt x="3341" y="4905"/>
                    <a:pt x="3227" y="4905"/>
                  </a:cubicBezTo>
                  <a:cubicBezTo>
                    <a:pt x="3113" y="4905"/>
                    <a:pt x="2999" y="4918"/>
                    <a:pt x="2885" y="4943"/>
                  </a:cubicBezTo>
                  <a:cubicBezTo>
                    <a:pt x="2379" y="5044"/>
                    <a:pt x="1974" y="5398"/>
                    <a:pt x="1797" y="5905"/>
                  </a:cubicBezTo>
                  <a:cubicBezTo>
                    <a:pt x="1721" y="6335"/>
                    <a:pt x="1797" y="6816"/>
                    <a:pt x="1999" y="7221"/>
                  </a:cubicBezTo>
                  <a:cubicBezTo>
                    <a:pt x="2556" y="8613"/>
                    <a:pt x="3163" y="9979"/>
                    <a:pt x="3771" y="11371"/>
                  </a:cubicBezTo>
                  <a:cubicBezTo>
                    <a:pt x="4226" y="12383"/>
                    <a:pt x="4682" y="13421"/>
                    <a:pt x="5137" y="14459"/>
                  </a:cubicBezTo>
                  <a:lnTo>
                    <a:pt x="3771" y="12561"/>
                  </a:lnTo>
                  <a:cubicBezTo>
                    <a:pt x="3294" y="12013"/>
                    <a:pt x="2165" y="11491"/>
                    <a:pt x="1303" y="11491"/>
                  </a:cubicBezTo>
                  <a:cubicBezTo>
                    <a:pt x="928" y="11491"/>
                    <a:pt x="604" y="11589"/>
                    <a:pt x="405" y="11827"/>
                  </a:cubicBezTo>
                  <a:cubicBezTo>
                    <a:pt x="0" y="12282"/>
                    <a:pt x="0" y="12965"/>
                    <a:pt x="405" y="13421"/>
                  </a:cubicBezTo>
                  <a:lnTo>
                    <a:pt x="10098" y="26454"/>
                  </a:lnTo>
                  <a:cubicBezTo>
                    <a:pt x="13666" y="41209"/>
                    <a:pt x="29610" y="57355"/>
                    <a:pt x="29610" y="57355"/>
                  </a:cubicBezTo>
                  <a:lnTo>
                    <a:pt x="45655" y="45840"/>
                  </a:lnTo>
                  <a:cubicBezTo>
                    <a:pt x="30268" y="35540"/>
                    <a:pt x="24042" y="21545"/>
                    <a:pt x="22802" y="18407"/>
                  </a:cubicBezTo>
                  <a:cubicBezTo>
                    <a:pt x="22068" y="13472"/>
                    <a:pt x="21334" y="8511"/>
                    <a:pt x="20651" y="3576"/>
                  </a:cubicBezTo>
                  <a:cubicBezTo>
                    <a:pt x="20601" y="3121"/>
                    <a:pt x="20499" y="2716"/>
                    <a:pt x="20322" y="2311"/>
                  </a:cubicBezTo>
                  <a:cubicBezTo>
                    <a:pt x="19959" y="1585"/>
                    <a:pt x="19246" y="1201"/>
                    <a:pt x="18528" y="1201"/>
                  </a:cubicBezTo>
                  <a:cubicBezTo>
                    <a:pt x="17994" y="1201"/>
                    <a:pt x="17457" y="1413"/>
                    <a:pt x="17057" y="1855"/>
                  </a:cubicBezTo>
                  <a:cubicBezTo>
                    <a:pt x="16551" y="2437"/>
                    <a:pt x="16399" y="3222"/>
                    <a:pt x="16399" y="3981"/>
                  </a:cubicBezTo>
                  <a:cubicBezTo>
                    <a:pt x="16374" y="4968"/>
                    <a:pt x="16374" y="5955"/>
                    <a:pt x="16349" y="6968"/>
                  </a:cubicBezTo>
                  <a:cubicBezTo>
                    <a:pt x="16305" y="7517"/>
                    <a:pt x="15858" y="7826"/>
                    <a:pt x="15411" y="7826"/>
                  </a:cubicBezTo>
                  <a:cubicBezTo>
                    <a:pt x="15076" y="7826"/>
                    <a:pt x="14740" y="7651"/>
                    <a:pt x="14577" y="7271"/>
                  </a:cubicBezTo>
                  <a:cubicBezTo>
                    <a:pt x="12502" y="3070"/>
                    <a:pt x="12325" y="919"/>
                    <a:pt x="11591" y="286"/>
                  </a:cubicBezTo>
                  <a:cubicBezTo>
                    <a:pt x="11369" y="101"/>
                    <a:pt x="11040" y="1"/>
                    <a:pt x="10691" y="1"/>
                  </a:cubicBezTo>
                  <a:close/>
                </a:path>
              </a:pathLst>
            </a:custGeom>
            <a:solidFill>
              <a:srgbClr val="FFC1A2"/>
            </a:solidFill>
            <a:ln>
              <a:noFill/>
            </a:ln>
          </p:spPr>
          <p:txBody>
            <a:bodyPr spcFirstLastPara="1" wrap="square" lIns="91425" tIns="91425" rIns="91425" bIns="91425" anchor="ctr" anchorCtr="0">
              <a:noAutofit/>
            </a:bodyPr>
            <a:lstStyle/>
            <a:p>
              <a:endParaRPr/>
            </a:p>
          </p:txBody>
        </p:sp>
        <p:sp>
          <p:nvSpPr>
            <p:cNvPr id="3114" name="Google Shape;3114;p70"/>
            <p:cNvSpPr/>
            <p:nvPr/>
          </p:nvSpPr>
          <p:spPr>
            <a:xfrm>
              <a:off x="605700" y="3315050"/>
              <a:ext cx="85625" cy="199825"/>
            </a:xfrm>
            <a:custGeom>
              <a:avLst/>
              <a:gdLst/>
              <a:ahLst/>
              <a:cxnLst/>
              <a:rect l="l" t="t" r="r" b="b"/>
              <a:pathLst>
                <a:path w="3425" h="7993" extrusionOk="0">
                  <a:moveTo>
                    <a:pt x="3154" y="0"/>
                  </a:moveTo>
                  <a:cubicBezTo>
                    <a:pt x="3106" y="0"/>
                    <a:pt x="3056" y="21"/>
                    <a:pt x="3012" y="71"/>
                  </a:cubicBezTo>
                  <a:cubicBezTo>
                    <a:pt x="2987" y="96"/>
                    <a:pt x="1" y="3209"/>
                    <a:pt x="2076" y="7866"/>
                  </a:cubicBezTo>
                  <a:cubicBezTo>
                    <a:pt x="2101" y="7942"/>
                    <a:pt x="2177" y="7992"/>
                    <a:pt x="2253" y="7992"/>
                  </a:cubicBezTo>
                  <a:cubicBezTo>
                    <a:pt x="2279" y="7992"/>
                    <a:pt x="2304" y="7967"/>
                    <a:pt x="2329" y="7967"/>
                  </a:cubicBezTo>
                  <a:cubicBezTo>
                    <a:pt x="2405" y="7916"/>
                    <a:pt x="2456" y="7815"/>
                    <a:pt x="2405" y="7714"/>
                  </a:cubicBezTo>
                  <a:cubicBezTo>
                    <a:pt x="456" y="3310"/>
                    <a:pt x="3164" y="451"/>
                    <a:pt x="3291" y="324"/>
                  </a:cubicBezTo>
                  <a:cubicBezTo>
                    <a:pt x="3424" y="191"/>
                    <a:pt x="3300" y="0"/>
                    <a:pt x="3154" y="0"/>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3115" name="Google Shape;3115;p70"/>
            <p:cNvSpPr/>
            <p:nvPr/>
          </p:nvSpPr>
          <p:spPr>
            <a:xfrm>
              <a:off x="2460125" y="3376425"/>
              <a:ext cx="1262900" cy="1339925"/>
            </a:xfrm>
            <a:custGeom>
              <a:avLst/>
              <a:gdLst/>
              <a:ahLst/>
              <a:cxnLst/>
              <a:rect l="l" t="t" r="r" b="b"/>
              <a:pathLst>
                <a:path w="50516" h="53597" extrusionOk="0">
                  <a:moveTo>
                    <a:pt x="33689" y="0"/>
                  </a:moveTo>
                  <a:cubicBezTo>
                    <a:pt x="33080" y="0"/>
                    <a:pt x="32469" y="266"/>
                    <a:pt x="32066" y="805"/>
                  </a:cubicBezTo>
                  <a:cubicBezTo>
                    <a:pt x="31838" y="1184"/>
                    <a:pt x="31661" y="1589"/>
                    <a:pt x="31560" y="1994"/>
                  </a:cubicBezTo>
                  <a:cubicBezTo>
                    <a:pt x="30067" y="6777"/>
                    <a:pt x="28548" y="11560"/>
                    <a:pt x="27004" y="16318"/>
                  </a:cubicBezTo>
                  <a:cubicBezTo>
                    <a:pt x="25283" y="19178"/>
                    <a:pt x="16856" y="31958"/>
                    <a:pt x="1" y="39627"/>
                  </a:cubicBezTo>
                  <a:lnTo>
                    <a:pt x="13945" y="53597"/>
                  </a:lnTo>
                  <a:cubicBezTo>
                    <a:pt x="13945" y="53597"/>
                    <a:pt x="32749" y="39880"/>
                    <a:pt x="38722" y="25834"/>
                  </a:cubicBezTo>
                  <a:lnTo>
                    <a:pt x="49908" y="15078"/>
                  </a:lnTo>
                  <a:cubicBezTo>
                    <a:pt x="50389" y="14699"/>
                    <a:pt x="50515" y="14015"/>
                    <a:pt x="50186" y="13509"/>
                  </a:cubicBezTo>
                  <a:cubicBezTo>
                    <a:pt x="49968" y="13145"/>
                    <a:pt x="49484" y="12999"/>
                    <a:pt x="48934" y="12999"/>
                  </a:cubicBezTo>
                  <a:cubicBezTo>
                    <a:pt x="48146" y="12999"/>
                    <a:pt x="47221" y="13299"/>
                    <a:pt x="46744" y="13686"/>
                  </a:cubicBezTo>
                  <a:lnTo>
                    <a:pt x="45074" y="15306"/>
                  </a:lnTo>
                  <a:lnTo>
                    <a:pt x="46921" y="12497"/>
                  </a:lnTo>
                  <a:cubicBezTo>
                    <a:pt x="47757" y="11231"/>
                    <a:pt x="48592" y="9966"/>
                    <a:pt x="49351" y="8701"/>
                  </a:cubicBezTo>
                  <a:cubicBezTo>
                    <a:pt x="49629" y="8346"/>
                    <a:pt x="49781" y="7891"/>
                    <a:pt x="49781" y="7435"/>
                  </a:cubicBezTo>
                  <a:cubicBezTo>
                    <a:pt x="49680" y="6929"/>
                    <a:pt x="49326" y="6499"/>
                    <a:pt x="48845" y="6296"/>
                  </a:cubicBezTo>
                  <a:cubicBezTo>
                    <a:pt x="48690" y="6219"/>
                    <a:pt x="48521" y="6186"/>
                    <a:pt x="48348" y="6186"/>
                  </a:cubicBezTo>
                  <a:cubicBezTo>
                    <a:pt x="48294" y="6186"/>
                    <a:pt x="48241" y="6189"/>
                    <a:pt x="48187" y="6195"/>
                  </a:cubicBezTo>
                  <a:cubicBezTo>
                    <a:pt x="47706" y="6271"/>
                    <a:pt x="47326" y="6752"/>
                    <a:pt x="46997" y="7081"/>
                  </a:cubicBezTo>
                  <a:cubicBezTo>
                    <a:pt x="46694" y="7435"/>
                    <a:pt x="46365" y="7840"/>
                    <a:pt x="46061" y="8245"/>
                  </a:cubicBezTo>
                  <a:cubicBezTo>
                    <a:pt x="45428" y="9030"/>
                    <a:pt x="44846" y="9865"/>
                    <a:pt x="44315" y="10725"/>
                  </a:cubicBezTo>
                  <a:cubicBezTo>
                    <a:pt x="44062" y="11080"/>
                    <a:pt x="43834" y="11434"/>
                    <a:pt x="43657" y="11814"/>
                  </a:cubicBezTo>
                  <a:cubicBezTo>
                    <a:pt x="44289" y="10295"/>
                    <a:pt x="46770" y="5537"/>
                    <a:pt x="46896" y="5234"/>
                  </a:cubicBezTo>
                  <a:cubicBezTo>
                    <a:pt x="47529" y="3791"/>
                    <a:pt x="46947" y="3133"/>
                    <a:pt x="46542" y="2931"/>
                  </a:cubicBezTo>
                  <a:cubicBezTo>
                    <a:pt x="46186" y="2745"/>
                    <a:pt x="45862" y="2673"/>
                    <a:pt x="45577" y="2673"/>
                  </a:cubicBezTo>
                  <a:cubicBezTo>
                    <a:pt x="44889" y="2673"/>
                    <a:pt x="44425" y="3092"/>
                    <a:pt x="44264" y="3361"/>
                  </a:cubicBezTo>
                  <a:cubicBezTo>
                    <a:pt x="42923" y="5740"/>
                    <a:pt x="42973" y="5689"/>
                    <a:pt x="41632" y="8144"/>
                  </a:cubicBezTo>
                  <a:cubicBezTo>
                    <a:pt x="41430" y="8549"/>
                    <a:pt x="41101" y="9131"/>
                    <a:pt x="40848" y="9511"/>
                  </a:cubicBezTo>
                  <a:cubicBezTo>
                    <a:pt x="41582" y="8346"/>
                    <a:pt x="42442" y="4778"/>
                    <a:pt x="43201" y="2374"/>
                  </a:cubicBezTo>
                  <a:cubicBezTo>
                    <a:pt x="43700" y="858"/>
                    <a:pt x="42579" y="112"/>
                    <a:pt x="41686" y="112"/>
                  </a:cubicBezTo>
                  <a:cubicBezTo>
                    <a:pt x="41445" y="112"/>
                    <a:pt x="41222" y="166"/>
                    <a:pt x="41050" y="273"/>
                  </a:cubicBezTo>
                  <a:cubicBezTo>
                    <a:pt x="40215" y="754"/>
                    <a:pt x="39658" y="2880"/>
                    <a:pt x="36925" y="6676"/>
                  </a:cubicBezTo>
                  <a:cubicBezTo>
                    <a:pt x="36735" y="6975"/>
                    <a:pt x="36450" y="7105"/>
                    <a:pt x="36170" y="7105"/>
                  </a:cubicBezTo>
                  <a:cubicBezTo>
                    <a:pt x="35666" y="7105"/>
                    <a:pt x="35173" y="6686"/>
                    <a:pt x="35255" y="6069"/>
                  </a:cubicBezTo>
                  <a:cubicBezTo>
                    <a:pt x="35381" y="5082"/>
                    <a:pt x="35558" y="4095"/>
                    <a:pt x="35685" y="3108"/>
                  </a:cubicBezTo>
                  <a:cubicBezTo>
                    <a:pt x="35786" y="2348"/>
                    <a:pt x="35786" y="1539"/>
                    <a:pt x="35381" y="906"/>
                  </a:cubicBezTo>
                  <a:cubicBezTo>
                    <a:pt x="34989" y="304"/>
                    <a:pt x="34340" y="0"/>
                    <a:pt x="33689" y="0"/>
                  </a:cubicBezTo>
                  <a:close/>
                </a:path>
              </a:pathLst>
            </a:custGeom>
            <a:solidFill>
              <a:srgbClr val="FFC1A2"/>
            </a:solidFill>
            <a:ln>
              <a:noFill/>
            </a:ln>
          </p:spPr>
          <p:txBody>
            <a:bodyPr spcFirstLastPara="1" wrap="square" lIns="91425" tIns="91425" rIns="91425" bIns="91425" anchor="ctr" anchorCtr="0">
              <a:noAutofit/>
            </a:bodyPr>
            <a:lstStyle/>
            <a:p>
              <a:endParaRPr/>
            </a:p>
          </p:txBody>
        </p:sp>
        <p:sp>
          <p:nvSpPr>
            <p:cNvPr id="3116" name="Google Shape;3116;p70"/>
            <p:cNvSpPr/>
            <p:nvPr/>
          </p:nvSpPr>
          <p:spPr>
            <a:xfrm>
              <a:off x="3328825" y="3533350"/>
              <a:ext cx="79750" cy="200675"/>
            </a:xfrm>
            <a:custGeom>
              <a:avLst/>
              <a:gdLst/>
              <a:ahLst/>
              <a:cxnLst/>
              <a:rect l="l" t="t" r="r" b="b"/>
              <a:pathLst>
                <a:path w="3190" h="8027" extrusionOk="0">
                  <a:moveTo>
                    <a:pt x="550" y="0"/>
                  </a:moveTo>
                  <a:cubicBezTo>
                    <a:pt x="417" y="0"/>
                    <a:pt x="299" y="155"/>
                    <a:pt x="405" y="298"/>
                  </a:cubicBezTo>
                  <a:cubicBezTo>
                    <a:pt x="507" y="450"/>
                    <a:pt x="2708" y="3689"/>
                    <a:pt x="51" y="7738"/>
                  </a:cubicBezTo>
                  <a:cubicBezTo>
                    <a:pt x="0" y="7814"/>
                    <a:pt x="26" y="7941"/>
                    <a:pt x="127" y="7991"/>
                  </a:cubicBezTo>
                  <a:cubicBezTo>
                    <a:pt x="127" y="8017"/>
                    <a:pt x="152" y="8017"/>
                    <a:pt x="178" y="8017"/>
                  </a:cubicBezTo>
                  <a:cubicBezTo>
                    <a:pt x="197" y="8023"/>
                    <a:pt x="216" y="8026"/>
                    <a:pt x="234" y="8026"/>
                  </a:cubicBezTo>
                  <a:cubicBezTo>
                    <a:pt x="290" y="8026"/>
                    <a:pt x="342" y="7998"/>
                    <a:pt x="380" y="7941"/>
                  </a:cubicBezTo>
                  <a:cubicBezTo>
                    <a:pt x="3189" y="3689"/>
                    <a:pt x="734" y="121"/>
                    <a:pt x="709" y="95"/>
                  </a:cubicBezTo>
                  <a:cubicBezTo>
                    <a:pt x="664" y="28"/>
                    <a:pt x="606" y="0"/>
                    <a:pt x="550" y="0"/>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3117" name="Google Shape;3117;p70"/>
            <p:cNvSpPr/>
            <p:nvPr/>
          </p:nvSpPr>
          <p:spPr>
            <a:xfrm>
              <a:off x="748075" y="3984300"/>
              <a:ext cx="2357425" cy="866825"/>
            </a:xfrm>
            <a:custGeom>
              <a:avLst/>
              <a:gdLst/>
              <a:ahLst/>
              <a:cxnLst/>
              <a:rect l="l" t="t" r="r" b="b"/>
              <a:pathLst>
                <a:path w="94297" h="34673" extrusionOk="0">
                  <a:moveTo>
                    <a:pt x="17983" y="0"/>
                  </a:moveTo>
                  <a:cubicBezTo>
                    <a:pt x="17503" y="0"/>
                    <a:pt x="17025" y="197"/>
                    <a:pt x="16678" y="583"/>
                  </a:cubicBezTo>
                  <a:cubicBezTo>
                    <a:pt x="13337" y="4227"/>
                    <a:pt x="6504" y="12680"/>
                    <a:pt x="2581" y="13717"/>
                  </a:cubicBezTo>
                  <a:cubicBezTo>
                    <a:pt x="810" y="14198"/>
                    <a:pt x="0" y="16223"/>
                    <a:pt x="936" y="17792"/>
                  </a:cubicBezTo>
                  <a:cubicBezTo>
                    <a:pt x="3315" y="21816"/>
                    <a:pt x="12021" y="29965"/>
                    <a:pt x="18298" y="32141"/>
                  </a:cubicBezTo>
                  <a:cubicBezTo>
                    <a:pt x="18298" y="32976"/>
                    <a:pt x="18272" y="33837"/>
                    <a:pt x="18272" y="34672"/>
                  </a:cubicBezTo>
                  <a:lnTo>
                    <a:pt x="72709" y="34571"/>
                  </a:lnTo>
                  <a:lnTo>
                    <a:pt x="79871" y="34571"/>
                  </a:lnTo>
                  <a:cubicBezTo>
                    <a:pt x="79871" y="34571"/>
                    <a:pt x="90981" y="27915"/>
                    <a:pt x="93133" y="25359"/>
                  </a:cubicBezTo>
                  <a:cubicBezTo>
                    <a:pt x="94297" y="23967"/>
                    <a:pt x="93841" y="21841"/>
                    <a:pt x="92196" y="21057"/>
                  </a:cubicBezTo>
                  <a:cubicBezTo>
                    <a:pt x="88501" y="19412"/>
                    <a:pt x="83111" y="9972"/>
                    <a:pt x="80428" y="5821"/>
                  </a:cubicBezTo>
                  <a:cubicBezTo>
                    <a:pt x="80088" y="5296"/>
                    <a:pt x="79521" y="5016"/>
                    <a:pt x="78947" y="5016"/>
                  </a:cubicBezTo>
                  <a:cubicBezTo>
                    <a:pt x="78581" y="5016"/>
                    <a:pt x="78213" y="5129"/>
                    <a:pt x="77897" y="5366"/>
                  </a:cubicBezTo>
                  <a:cubicBezTo>
                    <a:pt x="77163" y="5923"/>
                    <a:pt x="76126" y="6682"/>
                    <a:pt x="74810" y="7593"/>
                  </a:cubicBezTo>
                  <a:cubicBezTo>
                    <a:pt x="72861" y="8985"/>
                    <a:pt x="70381" y="9643"/>
                    <a:pt x="68204" y="9946"/>
                  </a:cubicBezTo>
                  <a:cubicBezTo>
                    <a:pt x="67724" y="9617"/>
                    <a:pt x="67243" y="9288"/>
                    <a:pt x="66762" y="9010"/>
                  </a:cubicBezTo>
                  <a:cubicBezTo>
                    <a:pt x="64895" y="7953"/>
                    <a:pt x="62820" y="7421"/>
                    <a:pt x="60747" y="7421"/>
                  </a:cubicBezTo>
                  <a:cubicBezTo>
                    <a:pt x="58802" y="7421"/>
                    <a:pt x="56860" y="7889"/>
                    <a:pt x="55095" y="8833"/>
                  </a:cubicBezTo>
                  <a:cubicBezTo>
                    <a:pt x="53307" y="9750"/>
                    <a:pt x="51363" y="10205"/>
                    <a:pt x="49426" y="10205"/>
                  </a:cubicBezTo>
                  <a:cubicBezTo>
                    <a:pt x="47086" y="10205"/>
                    <a:pt x="44755" y="9541"/>
                    <a:pt x="42720" y="8226"/>
                  </a:cubicBezTo>
                  <a:lnTo>
                    <a:pt x="41024" y="7112"/>
                  </a:lnTo>
                  <a:cubicBezTo>
                    <a:pt x="39002" y="5781"/>
                    <a:pt x="36666" y="5100"/>
                    <a:pt x="34315" y="5100"/>
                  </a:cubicBezTo>
                  <a:cubicBezTo>
                    <a:pt x="33134" y="5100"/>
                    <a:pt x="31950" y="5272"/>
                    <a:pt x="30800" y="5619"/>
                  </a:cubicBezTo>
                  <a:cubicBezTo>
                    <a:pt x="29889" y="5897"/>
                    <a:pt x="29028" y="6252"/>
                    <a:pt x="28193" y="6682"/>
                  </a:cubicBezTo>
                  <a:cubicBezTo>
                    <a:pt x="26067" y="6024"/>
                    <a:pt x="23663" y="4961"/>
                    <a:pt x="21917" y="3265"/>
                  </a:cubicBezTo>
                  <a:cubicBezTo>
                    <a:pt x="20778" y="2152"/>
                    <a:pt x="19892" y="1241"/>
                    <a:pt x="19259" y="557"/>
                  </a:cubicBezTo>
                  <a:cubicBezTo>
                    <a:pt x="18911" y="184"/>
                    <a:pt x="18446" y="0"/>
                    <a:pt x="1798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18" name="Google Shape;3118;p70"/>
            <p:cNvSpPr/>
            <p:nvPr/>
          </p:nvSpPr>
          <p:spPr>
            <a:xfrm>
              <a:off x="749950" y="3984925"/>
              <a:ext cx="2352400" cy="620075"/>
            </a:xfrm>
            <a:custGeom>
              <a:avLst/>
              <a:gdLst/>
              <a:ahLst/>
              <a:cxnLst/>
              <a:rect l="l" t="t" r="r" b="b"/>
              <a:pathLst>
                <a:path w="94096" h="24803" extrusionOk="0">
                  <a:moveTo>
                    <a:pt x="17882" y="1"/>
                  </a:moveTo>
                  <a:cubicBezTo>
                    <a:pt x="17403" y="1"/>
                    <a:pt x="16925" y="197"/>
                    <a:pt x="16578" y="583"/>
                  </a:cubicBezTo>
                  <a:cubicBezTo>
                    <a:pt x="13262" y="4202"/>
                    <a:pt x="6429" y="12655"/>
                    <a:pt x="2506" y="13692"/>
                  </a:cubicBezTo>
                  <a:cubicBezTo>
                    <a:pt x="836" y="14148"/>
                    <a:pt x="1" y="16046"/>
                    <a:pt x="786" y="17590"/>
                  </a:cubicBezTo>
                  <a:cubicBezTo>
                    <a:pt x="1140" y="16906"/>
                    <a:pt x="1747" y="16400"/>
                    <a:pt x="2481" y="16198"/>
                  </a:cubicBezTo>
                  <a:cubicBezTo>
                    <a:pt x="6404" y="15160"/>
                    <a:pt x="13237" y="6733"/>
                    <a:pt x="16578" y="3063"/>
                  </a:cubicBezTo>
                  <a:cubicBezTo>
                    <a:pt x="16922" y="2680"/>
                    <a:pt x="17395" y="2490"/>
                    <a:pt x="17871" y="2490"/>
                  </a:cubicBezTo>
                  <a:cubicBezTo>
                    <a:pt x="18338" y="2490"/>
                    <a:pt x="18808" y="2674"/>
                    <a:pt x="19159" y="3038"/>
                  </a:cubicBezTo>
                  <a:cubicBezTo>
                    <a:pt x="19792" y="3721"/>
                    <a:pt x="20677" y="4632"/>
                    <a:pt x="21842" y="5746"/>
                  </a:cubicBezTo>
                  <a:cubicBezTo>
                    <a:pt x="23563" y="7441"/>
                    <a:pt x="25967" y="8504"/>
                    <a:pt x="28093" y="9162"/>
                  </a:cubicBezTo>
                  <a:cubicBezTo>
                    <a:pt x="28928" y="8757"/>
                    <a:pt x="29788" y="8403"/>
                    <a:pt x="30699" y="8099"/>
                  </a:cubicBezTo>
                  <a:cubicBezTo>
                    <a:pt x="31850" y="7752"/>
                    <a:pt x="33037" y="7581"/>
                    <a:pt x="34220" y="7581"/>
                  </a:cubicBezTo>
                  <a:cubicBezTo>
                    <a:pt x="36577" y="7581"/>
                    <a:pt x="38919" y="8261"/>
                    <a:pt x="40924" y="9592"/>
                  </a:cubicBezTo>
                  <a:lnTo>
                    <a:pt x="42619" y="10706"/>
                  </a:lnTo>
                  <a:cubicBezTo>
                    <a:pt x="44655" y="12021"/>
                    <a:pt x="46993" y="12685"/>
                    <a:pt x="49336" y="12685"/>
                  </a:cubicBezTo>
                  <a:cubicBezTo>
                    <a:pt x="51276" y="12685"/>
                    <a:pt x="53218" y="12230"/>
                    <a:pt x="54995" y="11313"/>
                  </a:cubicBezTo>
                  <a:cubicBezTo>
                    <a:pt x="56772" y="10370"/>
                    <a:pt x="58714" y="9901"/>
                    <a:pt x="60657" y="9901"/>
                  </a:cubicBezTo>
                  <a:cubicBezTo>
                    <a:pt x="62726" y="9901"/>
                    <a:pt x="64795" y="10433"/>
                    <a:pt x="66662" y="11491"/>
                  </a:cubicBezTo>
                  <a:cubicBezTo>
                    <a:pt x="67142" y="11769"/>
                    <a:pt x="67649" y="12098"/>
                    <a:pt x="68104" y="12427"/>
                  </a:cubicBezTo>
                  <a:cubicBezTo>
                    <a:pt x="70281" y="12123"/>
                    <a:pt x="72761" y="11465"/>
                    <a:pt x="74735" y="10099"/>
                  </a:cubicBezTo>
                  <a:cubicBezTo>
                    <a:pt x="76051" y="9162"/>
                    <a:pt x="77063" y="8428"/>
                    <a:pt x="77797" y="7846"/>
                  </a:cubicBezTo>
                  <a:cubicBezTo>
                    <a:pt x="78112" y="7610"/>
                    <a:pt x="78485" y="7496"/>
                    <a:pt x="78855" y="7496"/>
                  </a:cubicBezTo>
                  <a:cubicBezTo>
                    <a:pt x="79437" y="7496"/>
                    <a:pt x="80013" y="7776"/>
                    <a:pt x="80353" y="8302"/>
                  </a:cubicBezTo>
                  <a:cubicBezTo>
                    <a:pt x="83036" y="12452"/>
                    <a:pt x="88401" y="21892"/>
                    <a:pt x="92096" y="23537"/>
                  </a:cubicBezTo>
                  <a:cubicBezTo>
                    <a:pt x="92653" y="23815"/>
                    <a:pt x="93108" y="24246"/>
                    <a:pt x="93387" y="24802"/>
                  </a:cubicBezTo>
                  <a:cubicBezTo>
                    <a:pt x="94095" y="23410"/>
                    <a:pt x="93513" y="21715"/>
                    <a:pt x="92096" y="21057"/>
                  </a:cubicBezTo>
                  <a:cubicBezTo>
                    <a:pt x="88401" y="19412"/>
                    <a:pt x="83036" y="9972"/>
                    <a:pt x="80353" y="5822"/>
                  </a:cubicBezTo>
                  <a:cubicBezTo>
                    <a:pt x="80015" y="5284"/>
                    <a:pt x="79444" y="4998"/>
                    <a:pt x="78866" y="4998"/>
                  </a:cubicBezTo>
                  <a:cubicBezTo>
                    <a:pt x="78492" y="4998"/>
                    <a:pt x="78115" y="5118"/>
                    <a:pt x="77797" y="5366"/>
                  </a:cubicBezTo>
                  <a:cubicBezTo>
                    <a:pt x="77063" y="5923"/>
                    <a:pt x="76051" y="6682"/>
                    <a:pt x="74735" y="7593"/>
                  </a:cubicBezTo>
                  <a:cubicBezTo>
                    <a:pt x="72761" y="8960"/>
                    <a:pt x="70306" y="9643"/>
                    <a:pt x="68104" y="9947"/>
                  </a:cubicBezTo>
                  <a:cubicBezTo>
                    <a:pt x="67649" y="9618"/>
                    <a:pt x="67142" y="9289"/>
                    <a:pt x="66662" y="8985"/>
                  </a:cubicBezTo>
                  <a:cubicBezTo>
                    <a:pt x="64800" y="7931"/>
                    <a:pt x="62738" y="7405"/>
                    <a:pt x="60675" y="7405"/>
                  </a:cubicBezTo>
                  <a:cubicBezTo>
                    <a:pt x="58726" y="7405"/>
                    <a:pt x="56777" y="7874"/>
                    <a:pt x="54995" y="8808"/>
                  </a:cubicBezTo>
                  <a:cubicBezTo>
                    <a:pt x="53216" y="9737"/>
                    <a:pt x="51271" y="10199"/>
                    <a:pt x="49329" y="10199"/>
                  </a:cubicBezTo>
                  <a:cubicBezTo>
                    <a:pt x="46988" y="10199"/>
                    <a:pt x="44653" y="9528"/>
                    <a:pt x="42619" y="8201"/>
                  </a:cubicBezTo>
                  <a:lnTo>
                    <a:pt x="40924" y="7112"/>
                  </a:lnTo>
                  <a:cubicBezTo>
                    <a:pt x="38919" y="5781"/>
                    <a:pt x="36577" y="5090"/>
                    <a:pt x="34220" y="5090"/>
                  </a:cubicBezTo>
                  <a:cubicBezTo>
                    <a:pt x="33037" y="5090"/>
                    <a:pt x="31850" y="5264"/>
                    <a:pt x="30699" y="5619"/>
                  </a:cubicBezTo>
                  <a:cubicBezTo>
                    <a:pt x="29788" y="5898"/>
                    <a:pt x="28928" y="6252"/>
                    <a:pt x="28093" y="6682"/>
                  </a:cubicBezTo>
                  <a:cubicBezTo>
                    <a:pt x="25967" y="6024"/>
                    <a:pt x="23563" y="4961"/>
                    <a:pt x="21816" y="3266"/>
                  </a:cubicBezTo>
                  <a:cubicBezTo>
                    <a:pt x="20677" y="2127"/>
                    <a:pt x="19792" y="1216"/>
                    <a:pt x="19159" y="558"/>
                  </a:cubicBezTo>
                  <a:cubicBezTo>
                    <a:pt x="18811" y="184"/>
                    <a:pt x="18346" y="1"/>
                    <a:pt x="17882" y="1"/>
                  </a:cubicBezTo>
                  <a:close/>
                </a:path>
              </a:pathLst>
            </a:custGeom>
            <a:solidFill>
              <a:srgbClr val="000000">
                <a:alpha val="8480"/>
              </a:srgbClr>
            </a:solidFill>
            <a:ln>
              <a:noFill/>
            </a:ln>
          </p:spPr>
          <p:txBody>
            <a:bodyPr spcFirstLastPara="1" wrap="square" lIns="91425" tIns="91425" rIns="91425" bIns="91425" anchor="ctr" anchorCtr="0">
              <a:noAutofit/>
            </a:bodyPr>
            <a:lstStyle/>
            <a:p>
              <a:endParaRPr/>
            </a:p>
          </p:txBody>
        </p:sp>
        <p:sp>
          <p:nvSpPr>
            <p:cNvPr id="3119" name="Google Shape;3119;p70"/>
            <p:cNvSpPr/>
            <p:nvPr/>
          </p:nvSpPr>
          <p:spPr>
            <a:xfrm>
              <a:off x="1033400" y="4589150"/>
              <a:ext cx="264500" cy="261975"/>
            </a:xfrm>
            <a:custGeom>
              <a:avLst/>
              <a:gdLst/>
              <a:ahLst/>
              <a:cxnLst/>
              <a:rect l="l" t="t" r="r" b="b"/>
              <a:pathLst>
                <a:path w="10580" h="10479" extrusionOk="0">
                  <a:moveTo>
                    <a:pt x="10580" y="1"/>
                  </a:moveTo>
                  <a:cubicBezTo>
                    <a:pt x="9208" y="3686"/>
                    <a:pt x="3678" y="4108"/>
                    <a:pt x="1174" y="4108"/>
                  </a:cubicBezTo>
                  <a:cubicBezTo>
                    <a:pt x="583" y="4108"/>
                    <a:pt x="160" y="4085"/>
                    <a:pt x="1" y="4075"/>
                  </a:cubicBezTo>
                  <a:lnTo>
                    <a:pt x="1" y="4075"/>
                  </a:lnTo>
                  <a:cubicBezTo>
                    <a:pt x="2354" y="5796"/>
                    <a:pt x="4733" y="7213"/>
                    <a:pt x="6885" y="7947"/>
                  </a:cubicBezTo>
                  <a:cubicBezTo>
                    <a:pt x="6885" y="8782"/>
                    <a:pt x="6859" y="9643"/>
                    <a:pt x="6859" y="10478"/>
                  </a:cubicBezTo>
                  <a:lnTo>
                    <a:pt x="10149" y="10478"/>
                  </a:lnTo>
                  <a:lnTo>
                    <a:pt x="10580" y="1"/>
                  </a:lnTo>
                  <a:close/>
                </a:path>
              </a:pathLst>
            </a:custGeom>
            <a:solidFill>
              <a:srgbClr val="000000">
                <a:alpha val="8480"/>
              </a:srgbClr>
            </a:solidFill>
            <a:ln>
              <a:noFill/>
            </a:ln>
          </p:spPr>
          <p:txBody>
            <a:bodyPr spcFirstLastPara="1" wrap="square" lIns="91425" tIns="91425" rIns="91425" bIns="91425" anchor="ctr" anchorCtr="0">
              <a:noAutofit/>
            </a:bodyPr>
            <a:lstStyle/>
            <a:p>
              <a:endParaRPr/>
            </a:p>
          </p:txBody>
        </p:sp>
        <p:sp>
          <p:nvSpPr>
            <p:cNvPr id="3120" name="Google Shape;3120;p70"/>
            <p:cNvSpPr/>
            <p:nvPr/>
          </p:nvSpPr>
          <p:spPr>
            <a:xfrm>
              <a:off x="2608825" y="4731750"/>
              <a:ext cx="273975" cy="117475"/>
            </a:xfrm>
            <a:custGeom>
              <a:avLst/>
              <a:gdLst/>
              <a:ahLst/>
              <a:cxnLst/>
              <a:rect l="l" t="t" r="r" b="b"/>
              <a:pathLst>
                <a:path w="10959" h="4699" extrusionOk="0">
                  <a:moveTo>
                    <a:pt x="670" y="0"/>
                  </a:moveTo>
                  <a:cubicBezTo>
                    <a:pt x="407" y="0"/>
                    <a:pt x="169" y="2188"/>
                    <a:pt x="0" y="4698"/>
                  </a:cubicBezTo>
                  <a:lnTo>
                    <a:pt x="5441" y="4698"/>
                  </a:lnTo>
                  <a:cubicBezTo>
                    <a:pt x="5441" y="4698"/>
                    <a:pt x="8048" y="3129"/>
                    <a:pt x="10958" y="1256"/>
                  </a:cubicBezTo>
                  <a:lnTo>
                    <a:pt x="10958" y="1256"/>
                  </a:lnTo>
                  <a:cubicBezTo>
                    <a:pt x="10026" y="1762"/>
                    <a:pt x="8502" y="2393"/>
                    <a:pt x="6653" y="2393"/>
                  </a:cubicBezTo>
                  <a:cubicBezTo>
                    <a:pt x="4891" y="2393"/>
                    <a:pt x="2833" y="1819"/>
                    <a:pt x="709" y="16"/>
                  </a:cubicBezTo>
                  <a:cubicBezTo>
                    <a:pt x="696" y="6"/>
                    <a:pt x="683" y="0"/>
                    <a:pt x="670" y="0"/>
                  </a:cubicBezTo>
                  <a:close/>
                </a:path>
              </a:pathLst>
            </a:custGeom>
            <a:solidFill>
              <a:srgbClr val="000000">
                <a:alpha val="8480"/>
              </a:srgbClr>
            </a:solidFill>
            <a:ln>
              <a:noFill/>
            </a:ln>
          </p:spPr>
          <p:txBody>
            <a:bodyPr spcFirstLastPara="1" wrap="square" lIns="91425" tIns="91425" rIns="91425" bIns="91425" anchor="ctr" anchorCtr="0">
              <a:noAutofit/>
            </a:bodyPr>
            <a:lstStyle/>
            <a:p>
              <a:endParaRPr/>
            </a:p>
          </p:txBody>
        </p:sp>
      </p:grpSp>
      <p:grpSp>
        <p:nvGrpSpPr>
          <p:cNvPr id="3121" name="Google Shape;3121;p70"/>
          <p:cNvGrpSpPr/>
          <p:nvPr/>
        </p:nvGrpSpPr>
        <p:grpSpPr>
          <a:xfrm>
            <a:off x="7210931" y="4265679"/>
            <a:ext cx="1494065" cy="1254320"/>
            <a:chOff x="4060225" y="2160075"/>
            <a:chExt cx="3214100" cy="2691675"/>
          </a:xfrm>
        </p:grpSpPr>
        <p:sp>
          <p:nvSpPr>
            <p:cNvPr id="3122" name="Google Shape;3122;p70"/>
            <p:cNvSpPr/>
            <p:nvPr/>
          </p:nvSpPr>
          <p:spPr>
            <a:xfrm>
              <a:off x="4060225" y="3300450"/>
              <a:ext cx="1347025" cy="1379200"/>
            </a:xfrm>
            <a:custGeom>
              <a:avLst/>
              <a:gdLst/>
              <a:ahLst/>
              <a:cxnLst/>
              <a:rect l="l" t="t" r="r" b="b"/>
              <a:pathLst>
                <a:path w="53881" h="55168" extrusionOk="0">
                  <a:moveTo>
                    <a:pt x="17045" y="1"/>
                  </a:moveTo>
                  <a:cubicBezTo>
                    <a:pt x="16337" y="1"/>
                    <a:pt x="15631" y="352"/>
                    <a:pt x="15236" y="1035"/>
                  </a:cubicBezTo>
                  <a:cubicBezTo>
                    <a:pt x="14831" y="1718"/>
                    <a:pt x="14856" y="2553"/>
                    <a:pt x="15008" y="3338"/>
                  </a:cubicBezTo>
                  <a:cubicBezTo>
                    <a:pt x="15185" y="4375"/>
                    <a:pt x="15413" y="5387"/>
                    <a:pt x="15590" y="6400"/>
                  </a:cubicBezTo>
                  <a:cubicBezTo>
                    <a:pt x="15739" y="7077"/>
                    <a:pt x="15196" y="7561"/>
                    <a:pt x="14647" y="7561"/>
                  </a:cubicBezTo>
                  <a:cubicBezTo>
                    <a:pt x="14356" y="7561"/>
                    <a:pt x="14062" y="7424"/>
                    <a:pt x="13869" y="7108"/>
                  </a:cubicBezTo>
                  <a:cubicBezTo>
                    <a:pt x="10832" y="3262"/>
                    <a:pt x="10199" y="1085"/>
                    <a:pt x="9288" y="604"/>
                  </a:cubicBezTo>
                  <a:cubicBezTo>
                    <a:pt x="9116" y="506"/>
                    <a:pt x="8901" y="457"/>
                    <a:pt x="8671" y="457"/>
                  </a:cubicBezTo>
                  <a:cubicBezTo>
                    <a:pt x="7719" y="457"/>
                    <a:pt x="6521" y="1292"/>
                    <a:pt x="7112" y="2882"/>
                  </a:cubicBezTo>
                  <a:cubicBezTo>
                    <a:pt x="8048" y="5362"/>
                    <a:pt x="9086" y="9057"/>
                    <a:pt x="9896" y="10247"/>
                  </a:cubicBezTo>
                  <a:cubicBezTo>
                    <a:pt x="9617" y="9867"/>
                    <a:pt x="9263" y="9260"/>
                    <a:pt x="9010" y="8855"/>
                  </a:cubicBezTo>
                  <a:cubicBezTo>
                    <a:pt x="7517" y="6349"/>
                    <a:pt x="7567" y="6400"/>
                    <a:pt x="6049" y="3970"/>
                  </a:cubicBezTo>
                  <a:cubicBezTo>
                    <a:pt x="5893" y="3710"/>
                    <a:pt x="5416" y="3308"/>
                    <a:pt x="4733" y="3308"/>
                  </a:cubicBezTo>
                  <a:cubicBezTo>
                    <a:pt x="4418" y="3308"/>
                    <a:pt x="4060" y="3393"/>
                    <a:pt x="3670" y="3616"/>
                  </a:cubicBezTo>
                  <a:cubicBezTo>
                    <a:pt x="3240" y="3869"/>
                    <a:pt x="2658" y="4552"/>
                    <a:pt x="3391" y="6045"/>
                  </a:cubicBezTo>
                  <a:cubicBezTo>
                    <a:pt x="3543" y="6374"/>
                    <a:pt x="6352" y="11234"/>
                    <a:pt x="7061" y="12803"/>
                  </a:cubicBezTo>
                  <a:cubicBezTo>
                    <a:pt x="6859" y="12398"/>
                    <a:pt x="6606" y="12018"/>
                    <a:pt x="6327" y="11689"/>
                  </a:cubicBezTo>
                  <a:cubicBezTo>
                    <a:pt x="5720" y="10803"/>
                    <a:pt x="5087" y="9968"/>
                    <a:pt x="4404" y="9158"/>
                  </a:cubicBezTo>
                  <a:cubicBezTo>
                    <a:pt x="4100" y="8753"/>
                    <a:pt x="3746" y="8348"/>
                    <a:pt x="3366" y="7994"/>
                  </a:cubicBezTo>
                  <a:cubicBezTo>
                    <a:pt x="3012" y="7615"/>
                    <a:pt x="2582" y="7159"/>
                    <a:pt x="2075" y="7108"/>
                  </a:cubicBezTo>
                  <a:cubicBezTo>
                    <a:pt x="2038" y="7104"/>
                    <a:pt x="1999" y="7102"/>
                    <a:pt x="1960" y="7102"/>
                  </a:cubicBezTo>
                  <a:cubicBezTo>
                    <a:pt x="1765" y="7102"/>
                    <a:pt x="1561" y="7155"/>
                    <a:pt x="1392" y="7260"/>
                  </a:cubicBezTo>
                  <a:cubicBezTo>
                    <a:pt x="886" y="7463"/>
                    <a:pt x="557" y="7944"/>
                    <a:pt x="481" y="8475"/>
                  </a:cubicBezTo>
                  <a:cubicBezTo>
                    <a:pt x="506" y="8956"/>
                    <a:pt x="684" y="9411"/>
                    <a:pt x="962" y="9791"/>
                  </a:cubicBezTo>
                  <a:cubicBezTo>
                    <a:pt x="1848" y="11107"/>
                    <a:pt x="2759" y="12372"/>
                    <a:pt x="3670" y="13663"/>
                  </a:cubicBezTo>
                  <a:lnTo>
                    <a:pt x="5745" y="16523"/>
                  </a:lnTo>
                  <a:lnTo>
                    <a:pt x="3923" y="14903"/>
                  </a:lnTo>
                  <a:cubicBezTo>
                    <a:pt x="3431" y="14523"/>
                    <a:pt x="2531" y="14253"/>
                    <a:pt x="1739" y="14253"/>
                  </a:cubicBezTo>
                  <a:cubicBezTo>
                    <a:pt x="1105" y="14253"/>
                    <a:pt x="540" y="14425"/>
                    <a:pt x="304" y="14853"/>
                  </a:cubicBezTo>
                  <a:cubicBezTo>
                    <a:pt x="0" y="15409"/>
                    <a:pt x="152" y="16093"/>
                    <a:pt x="658" y="16472"/>
                  </a:cubicBezTo>
                  <a:lnTo>
                    <a:pt x="13363" y="27709"/>
                  </a:lnTo>
                  <a:cubicBezTo>
                    <a:pt x="20171" y="42058"/>
                    <a:pt x="39936" y="55168"/>
                    <a:pt x="39936" y="55168"/>
                  </a:cubicBezTo>
                  <a:lnTo>
                    <a:pt x="53880" y="39983"/>
                  </a:lnTo>
                  <a:cubicBezTo>
                    <a:pt x="35937" y="32694"/>
                    <a:pt x="26599" y="19686"/>
                    <a:pt x="24650" y="16751"/>
                  </a:cubicBezTo>
                  <a:cubicBezTo>
                    <a:pt x="22853" y="11841"/>
                    <a:pt x="21056" y="6931"/>
                    <a:pt x="19285" y="2022"/>
                  </a:cubicBezTo>
                  <a:cubicBezTo>
                    <a:pt x="19133" y="1566"/>
                    <a:pt x="18930" y="1161"/>
                    <a:pt x="18677" y="781"/>
                  </a:cubicBezTo>
                  <a:cubicBezTo>
                    <a:pt x="18258" y="257"/>
                    <a:pt x="17650" y="1"/>
                    <a:pt x="17045" y="1"/>
                  </a:cubicBezTo>
                  <a:close/>
                </a:path>
              </a:pathLst>
            </a:custGeom>
            <a:solidFill>
              <a:srgbClr val="FFB088"/>
            </a:solidFill>
            <a:ln>
              <a:noFill/>
            </a:ln>
          </p:spPr>
          <p:txBody>
            <a:bodyPr spcFirstLastPara="1" wrap="square" lIns="91425" tIns="91425" rIns="91425" bIns="91425" anchor="ctr" anchorCtr="0">
              <a:noAutofit/>
            </a:bodyPr>
            <a:lstStyle/>
            <a:p>
              <a:endParaRPr/>
            </a:p>
          </p:txBody>
        </p:sp>
        <p:sp>
          <p:nvSpPr>
            <p:cNvPr id="3123" name="Google Shape;3123;p70"/>
            <p:cNvSpPr/>
            <p:nvPr/>
          </p:nvSpPr>
          <p:spPr>
            <a:xfrm>
              <a:off x="4384800" y="3466300"/>
              <a:ext cx="87325" cy="209900"/>
            </a:xfrm>
            <a:custGeom>
              <a:avLst/>
              <a:gdLst/>
              <a:ahLst/>
              <a:cxnLst/>
              <a:rect l="l" t="t" r="r" b="b"/>
              <a:pathLst>
                <a:path w="3493" h="8396" extrusionOk="0">
                  <a:moveTo>
                    <a:pt x="2581" y="0"/>
                  </a:moveTo>
                  <a:cubicBezTo>
                    <a:pt x="2523" y="0"/>
                    <a:pt x="2467" y="28"/>
                    <a:pt x="2430" y="95"/>
                  </a:cubicBezTo>
                  <a:cubicBezTo>
                    <a:pt x="2404" y="145"/>
                    <a:pt x="0" y="3967"/>
                    <a:pt x="3113" y="8320"/>
                  </a:cubicBezTo>
                  <a:cubicBezTo>
                    <a:pt x="3164" y="8370"/>
                    <a:pt x="3240" y="8396"/>
                    <a:pt x="3315" y="8396"/>
                  </a:cubicBezTo>
                  <a:cubicBezTo>
                    <a:pt x="3341" y="8370"/>
                    <a:pt x="3366" y="8370"/>
                    <a:pt x="3391" y="8345"/>
                  </a:cubicBezTo>
                  <a:cubicBezTo>
                    <a:pt x="3467" y="8294"/>
                    <a:pt x="3493" y="8168"/>
                    <a:pt x="3442" y="8067"/>
                  </a:cubicBezTo>
                  <a:cubicBezTo>
                    <a:pt x="506" y="3967"/>
                    <a:pt x="2657" y="474"/>
                    <a:pt x="2759" y="323"/>
                  </a:cubicBezTo>
                  <a:cubicBezTo>
                    <a:pt x="2866" y="161"/>
                    <a:pt x="2720" y="0"/>
                    <a:pt x="2581" y="0"/>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3124" name="Google Shape;3124;p70"/>
            <p:cNvSpPr/>
            <p:nvPr/>
          </p:nvSpPr>
          <p:spPr>
            <a:xfrm>
              <a:off x="6194300" y="2917075"/>
              <a:ext cx="1080025" cy="1544300"/>
            </a:xfrm>
            <a:custGeom>
              <a:avLst/>
              <a:gdLst/>
              <a:ahLst/>
              <a:cxnLst/>
              <a:rect l="l" t="t" r="r" b="b"/>
              <a:pathLst>
                <a:path w="43201" h="61772" extrusionOk="0">
                  <a:moveTo>
                    <a:pt x="30750" y="1"/>
                  </a:moveTo>
                  <a:cubicBezTo>
                    <a:pt x="30303" y="1"/>
                    <a:pt x="29876" y="158"/>
                    <a:pt x="29636" y="426"/>
                  </a:cubicBezTo>
                  <a:cubicBezTo>
                    <a:pt x="28952" y="1160"/>
                    <a:pt x="29028" y="3437"/>
                    <a:pt x="27409" y="8043"/>
                  </a:cubicBezTo>
                  <a:cubicBezTo>
                    <a:pt x="27277" y="8521"/>
                    <a:pt x="26880" y="8751"/>
                    <a:pt x="26485" y="8751"/>
                  </a:cubicBezTo>
                  <a:cubicBezTo>
                    <a:pt x="26043" y="8751"/>
                    <a:pt x="25603" y="8464"/>
                    <a:pt x="25536" y="7917"/>
                  </a:cubicBezTo>
                  <a:cubicBezTo>
                    <a:pt x="25384" y="6879"/>
                    <a:pt x="25257" y="5842"/>
                    <a:pt x="25106" y="4829"/>
                  </a:cubicBezTo>
                  <a:cubicBezTo>
                    <a:pt x="25004" y="4045"/>
                    <a:pt x="24751" y="3235"/>
                    <a:pt x="24169" y="2703"/>
                  </a:cubicBezTo>
                  <a:cubicBezTo>
                    <a:pt x="23765" y="2363"/>
                    <a:pt x="23280" y="2203"/>
                    <a:pt x="22802" y="2203"/>
                  </a:cubicBezTo>
                  <a:cubicBezTo>
                    <a:pt x="21965" y="2203"/>
                    <a:pt x="21151" y="2694"/>
                    <a:pt x="20829" y="3564"/>
                  </a:cubicBezTo>
                  <a:cubicBezTo>
                    <a:pt x="20702" y="4019"/>
                    <a:pt x="20651" y="4475"/>
                    <a:pt x="20651" y="4930"/>
                  </a:cubicBezTo>
                  <a:cubicBezTo>
                    <a:pt x="20550" y="10144"/>
                    <a:pt x="20398" y="15357"/>
                    <a:pt x="20272" y="20571"/>
                  </a:cubicBezTo>
                  <a:cubicBezTo>
                    <a:pt x="19361" y="23987"/>
                    <a:pt x="14654" y="39248"/>
                    <a:pt x="0" y="51826"/>
                  </a:cubicBezTo>
                  <a:lnTo>
                    <a:pt x="18045" y="61772"/>
                  </a:lnTo>
                  <a:cubicBezTo>
                    <a:pt x="18045" y="61772"/>
                    <a:pt x="32875" y="42538"/>
                    <a:pt x="34773" y="26720"/>
                  </a:cubicBezTo>
                  <a:lnTo>
                    <a:pt x="42846" y="12649"/>
                  </a:lnTo>
                  <a:cubicBezTo>
                    <a:pt x="43201" y="12143"/>
                    <a:pt x="43125" y="11460"/>
                    <a:pt x="42669" y="11030"/>
                  </a:cubicBezTo>
                  <a:cubicBezTo>
                    <a:pt x="42474" y="10853"/>
                    <a:pt x="42212" y="10777"/>
                    <a:pt x="41917" y="10777"/>
                  </a:cubicBezTo>
                  <a:cubicBezTo>
                    <a:pt x="40988" y="10777"/>
                    <a:pt x="39739" y="11527"/>
                    <a:pt x="39278" y="12219"/>
                  </a:cubicBezTo>
                  <a:lnTo>
                    <a:pt x="38063" y="14320"/>
                  </a:lnTo>
                  <a:cubicBezTo>
                    <a:pt x="38418" y="13206"/>
                    <a:pt x="38747" y="12093"/>
                    <a:pt x="39101" y="10954"/>
                  </a:cubicBezTo>
                  <a:cubicBezTo>
                    <a:pt x="39556" y="9461"/>
                    <a:pt x="40037" y="7967"/>
                    <a:pt x="40442" y="6449"/>
                  </a:cubicBezTo>
                  <a:cubicBezTo>
                    <a:pt x="40594" y="5993"/>
                    <a:pt x="40619" y="5513"/>
                    <a:pt x="40493" y="5057"/>
                  </a:cubicBezTo>
                  <a:cubicBezTo>
                    <a:pt x="40240" y="4551"/>
                    <a:pt x="39759" y="4222"/>
                    <a:pt x="39227" y="4171"/>
                  </a:cubicBezTo>
                  <a:cubicBezTo>
                    <a:pt x="39164" y="4165"/>
                    <a:pt x="39102" y="4162"/>
                    <a:pt x="39042" y="4162"/>
                  </a:cubicBezTo>
                  <a:cubicBezTo>
                    <a:pt x="38860" y="4162"/>
                    <a:pt x="38690" y="4190"/>
                    <a:pt x="38519" y="4247"/>
                  </a:cubicBezTo>
                  <a:cubicBezTo>
                    <a:pt x="38063" y="4475"/>
                    <a:pt x="37810" y="5082"/>
                    <a:pt x="37582" y="5513"/>
                  </a:cubicBezTo>
                  <a:cubicBezTo>
                    <a:pt x="37380" y="5968"/>
                    <a:pt x="37152" y="6474"/>
                    <a:pt x="36975" y="6955"/>
                  </a:cubicBezTo>
                  <a:cubicBezTo>
                    <a:pt x="36595" y="7942"/>
                    <a:pt x="36266" y="8954"/>
                    <a:pt x="35963" y="9941"/>
                  </a:cubicBezTo>
                  <a:cubicBezTo>
                    <a:pt x="35811" y="10372"/>
                    <a:pt x="35710" y="10802"/>
                    <a:pt x="35634" y="11232"/>
                  </a:cubicBezTo>
                  <a:cubicBezTo>
                    <a:pt x="35811" y="9536"/>
                    <a:pt x="36899" y="4045"/>
                    <a:pt x="36950" y="3690"/>
                  </a:cubicBezTo>
                  <a:cubicBezTo>
                    <a:pt x="37177" y="2045"/>
                    <a:pt x="36393" y="1590"/>
                    <a:pt x="35912" y="1489"/>
                  </a:cubicBezTo>
                  <a:cubicBezTo>
                    <a:pt x="35737" y="1454"/>
                    <a:pt x="35574" y="1438"/>
                    <a:pt x="35422" y="1438"/>
                  </a:cubicBezTo>
                  <a:cubicBezTo>
                    <a:pt x="34369" y="1438"/>
                    <a:pt x="33875" y="2201"/>
                    <a:pt x="33786" y="2577"/>
                  </a:cubicBezTo>
                  <a:cubicBezTo>
                    <a:pt x="33128" y="5361"/>
                    <a:pt x="33154" y="5310"/>
                    <a:pt x="32521" y="8145"/>
                  </a:cubicBezTo>
                  <a:cubicBezTo>
                    <a:pt x="32420" y="8600"/>
                    <a:pt x="32268" y="9283"/>
                    <a:pt x="32141" y="9739"/>
                  </a:cubicBezTo>
                  <a:cubicBezTo>
                    <a:pt x="32521" y="8347"/>
                    <a:pt x="32344" y="4526"/>
                    <a:pt x="32420" y="1894"/>
                  </a:cubicBezTo>
                  <a:cubicBezTo>
                    <a:pt x="32469" y="533"/>
                    <a:pt x="31573" y="1"/>
                    <a:pt x="30750" y="1"/>
                  </a:cubicBezTo>
                  <a:close/>
                </a:path>
              </a:pathLst>
            </a:custGeom>
            <a:solidFill>
              <a:srgbClr val="FFB088"/>
            </a:solidFill>
            <a:ln>
              <a:noFill/>
            </a:ln>
          </p:spPr>
          <p:txBody>
            <a:bodyPr spcFirstLastPara="1" wrap="square" lIns="91425" tIns="91425" rIns="91425" bIns="91425" anchor="ctr" anchorCtr="0">
              <a:noAutofit/>
            </a:bodyPr>
            <a:lstStyle/>
            <a:p>
              <a:endParaRPr/>
            </a:p>
          </p:txBody>
        </p:sp>
        <p:sp>
          <p:nvSpPr>
            <p:cNvPr id="3125" name="Google Shape;3125;p70"/>
            <p:cNvSpPr/>
            <p:nvPr/>
          </p:nvSpPr>
          <p:spPr>
            <a:xfrm>
              <a:off x="6829225" y="3119650"/>
              <a:ext cx="98400" cy="204150"/>
            </a:xfrm>
            <a:custGeom>
              <a:avLst/>
              <a:gdLst/>
              <a:ahLst/>
              <a:cxnLst/>
              <a:rect l="l" t="t" r="r" b="b"/>
              <a:pathLst>
                <a:path w="3936" h="8166" extrusionOk="0">
                  <a:moveTo>
                    <a:pt x="300" y="0"/>
                  </a:moveTo>
                  <a:cubicBezTo>
                    <a:pt x="135" y="0"/>
                    <a:pt x="0" y="227"/>
                    <a:pt x="164" y="371"/>
                  </a:cubicBezTo>
                  <a:cubicBezTo>
                    <a:pt x="316" y="472"/>
                    <a:pt x="3479" y="3104"/>
                    <a:pt x="1986" y="7912"/>
                  </a:cubicBezTo>
                  <a:cubicBezTo>
                    <a:pt x="1961" y="8013"/>
                    <a:pt x="2037" y="8115"/>
                    <a:pt x="2138" y="8165"/>
                  </a:cubicBezTo>
                  <a:lnTo>
                    <a:pt x="2214" y="8165"/>
                  </a:lnTo>
                  <a:cubicBezTo>
                    <a:pt x="2290" y="8165"/>
                    <a:pt x="2366" y="8089"/>
                    <a:pt x="2391" y="8013"/>
                  </a:cubicBezTo>
                  <a:cubicBezTo>
                    <a:pt x="3935" y="2952"/>
                    <a:pt x="468" y="92"/>
                    <a:pt x="417" y="42"/>
                  </a:cubicBezTo>
                  <a:cubicBezTo>
                    <a:pt x="379" y="13"/>
                    <a:pt x="339" y="0"/>
                    <a:pt x="300" y="0"/>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3126" name="Google Shape;3126;p70"/>
            <p:cNvSpPr/>
            <p:nvPr/>
          </p:nvSpPr>
          <p:spPr>
            <a:xfrm>
              <a:off x="4743525" y="3876650"/>
              <a:ext cx="2160050" cy="974475"/>
            </a:xfrm>
            <a:custGeom>
              <a:avLst/>
              <a:gdLst/>
              <a:ahLst/>
              <a:cxnLst/>
              <a:rect l="l" t="t" r="r" b="b"/>
              <a:pathLst>
                <a:path w="86402" h="38979" extrusionOk="0">
                  <a:moveTo>
                    <a:pt x="66025" y="1"/>
                  </a:moveTo>
                  <a:cubicBezTo>
                    <a:pt x="65468" y="1"/>
                    <a:pt x="64918" y="253"/>
                    <a:pt x="64561" y="738"/>
                  </a:cubicBezTo>
                  <a:cubicBezTo>
                    <a:pt x="63979" y="1523"/>
                    <a:pt x="63169" y="2560"/>
                    <a:pt x="62131" y="3876"/>
                  </a:cubicBezTo>
                  <a:cubicBezTo>
                    <a:pt x="60663" y="5673"/>
                    <a:pt x="58613" y="6989"/>
                    <a:pt x="56639" y="7926"/>
                  </a:cubicBezTo>
                  <a:cubicBezTo>
                    <a:pt x="56260" y="7951"/>
                    <a:pt x="55880" y="7976"/>
                    <a:pt x="55501" y="8027"/>
                  </a:cubicBezTo>
                  <a:lnTo>
                    <a:pt x="29231" y="11190"/>
                  </a:lnTo>
                  <a:cubicBezTo>
                    <a:pt x="28801" y="11241"/>
                    <a:pt x="28371" y="11317"/>
                    <a:pt x="27966" y="11393"/>
                  </a:cubicBezTo>
                  <a:cubicBezTo>
                    <a:pt x="25410" y="11266"/>
                    <a:pt x="22170" y="10760"/>
                    <a:pt x="19665" y="9140"/>
                  </a:cubicBezTo>
                  <a:cubicBezTo>
                    <a:pt x="18248" y="8229"/>
                    <a:pt x="17159" y="7495"/>
                    <a:pt x="16349" y="6939"/>
                  </a:cubicBezTo>
                  <a:cubicBezTo>
                    <a:pt x="16025" y="6707"/>
                    <a:pt x="15657" y="6598"/>
                    <a:pt x="15295" y="6598"/>
                  </a:cubicBezTo>
                  <a:cubicBezTo>
                    <a:pt x="14666" y="6598"/>
                    <a:pt x="14054" y="6927"/>
                    <a:pt x="13717" y="7521"/>
                  </a:cubicBezTo>
                  <a:cubicBezTo>
                    <a:pt x="11085" y="11949"/>
                    <a:pt x="5872" y="22073"/>
                    <a:pt x="2076" y="23971"/>
                  </a:cubicBezTo>
                  <a:cubicBezTo>
                    <a:pt x="380" y="24856"/>
                    <a:pt x="1" y="27083"/>
                    <a:pt x="1291" y="28501"/>
                  </a:cubicBezTo>
                  <a:cubicBezTo>
                    <a:pt x="3569" y="31006"/>
                    <a:pt x="9415" y="34929"/>
                    <a:pt x="15109" y="37358"/>
                  </a:cubicBezTo>
                  <a:lnTo>
                    <a:pt x="15211" y="38978"/>
                  </a:lnTo>
                  <a:lnTo>
                    <a:pt x="75671" y="38978"/>
                  </a:lnTo>
                  <a:lnTo>
                    <a:pt x="74709" y="29690"/>
                  </a:lnTo>
                  <a:cubicBezTo>
                    <a:pt x="79543" y="25540"/>
                    <a:pt x="84225" y="19567"/>
                    <a:pt x="85642" y="16302"/>
                  </a:cubicBezTo>
                  <a:cubicBezTo>
                    <a:pt x="86401" y="14581"/>
                    <a:pt x="85313" y="12607"/>
                    <a:pt x="83466" y="12304"/>
                  </a:cubicBezTo>
                  <a:cubicBezTo>
                    <a:pt x="79265" y="11722"/>
                    <a:pt x="71115" y="3826"/>
                    <a:pt x="67243" y="460"/>
                  </a:cubicBezTo>
                  <a:cubicBezTo>
                    <a:pt x="66890" y="151"/>
                    <a:pt x="66456" y="1"/>
                    <a:pt x="6602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27" name="Google Shape;3127;p70"/>
            <p:cNvSpPr/>
            <p:nvPr/>
          </p:nvSpPr>
          <p:spPr>
            <a:xfrm>
              <a:off x="4746700" y="3876650"/>
              <a:ext cx="2156250" cy="696075"/>
            </a:xfrm>
            <a:custGeom>
              <a:avLst/>
              <a:gdLst/>
              <a:ahLst/>
              <a:cxnLst/>
              <a:rect l="l" t="t" r="r" b="b"/>
              <a:pathLst>
                <a:path w="86250" h="27843" extrusionOk="0">
                  <a:moveTo>
                    <a:pt x="65898" y="1"/>
                  </a:moveTo>
                  <a:cubicBezTo>
                    <a:pt x="65341" y="1"/>
                    <a:pt x="64791" y="253"/>
                    <a:pt x="64434" y="738"/>
                  </a:cubicBezTo>
                  <a:cubicBezTo>
                    <a:pt x="63852" y="1523"/>
                    <a:pt x="63042" y="2560"/>
                    <a:pt x="62004" y="3876"/>
                  </a:cubicBezTo>
                  <a:cubicBezTo>
                    <a:pt x="60536" y="5673"/>
                    <a:pt x="58486" y="6989"/>
                    <a:pt x="56512" y="7926"/>
                  </a:cubicBezTo>
                  <a:cubicBezTo>
                    <a:pt x="56133" y="7951"/>
                    <a:pt x="55753" y="7976"/>
                    <a:pt x="55374" y="8027"/>
                  </a:cubicBezTo>
                  <a:lnTo>
                    <a:pt x="29104" y="11190"/>
                  </a:lnTo>
                  <a:cubicBezTo>
                    <a:pt x="28674" y="11241"/>
                    <a:pt x="28244" y="11317"/>
                    <a:pt x="27839" y="11393"/>
                  </a:cubicBezTo>
                  <a:cubicBezTo>
                    <a:pt x="25283" y="11266"/>
                    <a:pt x="22043" y="10760"/>
                    <a:pt x="19538" y="9140"/>
                  </a:cubicBezTo>
                  <a:cubicBezTo>
                    <a:pt x="18121" y="8229"/>
                    <a:pt x="17032" y="7495"/>
                    <a:pt x="16222" y="6939"/>
                  </a:cubicBezTo>
                  <a:cubicBezTo>
                    <a:pt x="15898" y="6707"/>
                    <a:pt x="15530" y="6598"/>
                    <a:pt x="15168" y="6598"/>
                  </a:cubicBezTo>
                  <a:cubicBezTo>
                    <a:pt x="14539" y="6598"/>
                    <a:pt x="13927" y="6927"/>
                    <a:pt x="13590" y="7521"/>
                  </a:cubicBezTo>
                  <a:cubicBezTo>
                    <a:pt x="10958" y="11949"/>
                    <a:pt x="5745" y="22073"/>
                    <a:pt x="1949" y="23971"/>
                  </a:cubicBezTo>
                  <a:cubicBezTo>
                    <a:pt x="532" y="24705"/>
                    <a:pt x="0" y="26425"/>
                    <a:pt x="709" y="27843"/>
                  </a:cubicBezTo>
                  <a:cubicBezTo>
                    <a:pt x="987" y="27311"/>
                    <a:pt x="1392" y="26881"/>
                    <a:pt x="1924" y="26603"/>
                  </a:cubicBezTo>
                  <a:cubicBezTo>
                    <a:pt x="5720" y="24705"/>
                    <a:pt x="10908" y="14632"/>
                    <a:pt x="13540" y="10153"/>
                  </a:cubicBezTo>
                  <a:cubicBezTo>
                    <a:pt x="13895" y="9571"/>
                    <a:pt x="14519" y="9247"/>
                    <a:pt x="15154" y="9247"/>
                  </a:cubicBezTo>
                  <a:cubicBezTo>
                    <a:pt x="15514" y="9247"/>
                    <a:pt x="15877" y="9351"/>
                    <a:pt x="16197" y="9571"/>
                  </a:cubicBezTo>
                  <a:cubicBezTo>
                    <a:pt x="16982" y="10127"/>
                    <a:pt x="18095" y="10887"/>
                    <a:pt x="19487" y="11772"/>
                  </a:cubicBezTo>
                  <a:cubicBezTo>
                    <a:pt x="22018" y="13392"/>
                    <a:pt x="25257" y="13898"/>
                    <a:pt x="27788" y="14050"/>
                  </a:cubicBezTo>
                  <a:cubicBezTo>
                    <a:pt x="28218" y="13949"/>
                    <a:pt x="28649" y="13873"/>
                    <a:pt x="29053" y="13822"/>
                  </a:cubicBezTo>
                  <a:lnTo>
                    <a:pt x="55348" y="10659"/>
                  </a:lnTo>
                  <a:cubicBezTo>
                    <a:pt x="55728" y="10633"/>
                    <a:pt x="56107" y="10583"/>
                    <a:pt x="56487" y="10583"/>
                  </a:cubicBezTo>
                  <a:cubicBezTo>
                    <a:pt x="58436" y="9621"/>
                    <a:pt x="60511" y="8305"/>
                    <a:pt x="61954" y="6508"/>
                  </a:cubicBezTo>
                  <a:cubicBezTo>
                    <a:pt x="63016" y="5218"/>
                    <a:pt x="63801" y="4155"/>
                    <a:pt x="64383" y="3370"/>
                  </a:cubicBezTo>
                  <a:cubicBezTo>
                    <a:pt x="64740" y="2885"/>
                    <a:pt x="65290" y="2633"/>
                    <a:pt x="65848" y="2633"/>
                  </a:cubicBezTo>
                  <a:cubicBezTo>
                    <a:pt x="66278" y="2633"/>
                    <a:pt x="66713" y="2783"/>
                    <a:pt x="67066" y="3092"/>
                  </a:cubicBezTo>
                  <a:cubicBezTo>
                    <a:pt x="70963" y="6458"/>
                    <a:pt x="79087" y="14354"/>
                    <a:pt x="83288" y="14936"/>
                  </a:cubicBezTo>
                  <a:cubicBezTo>
                    <a:pt x="84199" y="15062"/>
                    <a:pt x="85009" y="15644"/>
                    <a:pt x="85414" y="16480"/>
                  </a:cubicBezTo>
                  <a:lnTo>
                    <a:pt x="85490" y="16328"/>
                  </a:lnTo>
                  <a:cubicBezTo>
                    <a:pt x="86249" y="14607"/>
                    <a:pt x="85186" y="12607"/>
                    <a:pt x="83339" y="12304"/>
                  </a:cubicBezTo>
                  <a:cubicBezTo>
                    <a:pt x="79138" y="11722"/>
                    <a:pt x="70988" y="3826"/>
                    <a:pt x="67116" y="460"/>
                  </a:cubicBezTo>
                  <a:cubicBezTo>
                    <a:pt x="66763" y="151"/>
                    <a:pt x="66329" y="1"/>
                    <a:pt x="65898" y="1"/>
                  </a:cubicBezTo>
                  <a:close/>
                </a:path>
              </a:pathLst>
            </a:custGeom>
            <a:solidFill>
              <a:srgbClr val="000000">
                <a:alpha val="8480"/>
              </a:srgbClr>
            </a:solidFill>
            <a:ln>
              <a:noFill/>
            </a:ln>
          </p:spPr>
          <p:txBody>
            <a:bodyPr spcFirstLastPara="1" wrap="square" lIns="91425" tIns="91425" rIns="91425" bIns="91425" anchor="ctr" anchorCtr="0">
              <a:noAutofit/>
            </a:bodyPr>
            <a:lstStyle/>
            <a:p>
              <a:endParaRPr/>
            </a:p>
          </p:txBody>
        </p:sp>
        <p:sp>
          <p:nvSpPr>
            <p:cNvPr id="3128" name="Google Shape;3128;p70"/>
            <p:cNvSpPr/>
            <p:nvPr/>
          </p:nvSpPr>
          <p:spPr>
            <a:xfrm>
              <a:off x="5013050" y="4677725"/>
              <a:ext cx="248675" cy="173400"/>
            </a:xfrm>
            <a:custGeom>
              <a:avLst/>
              <a:gdLst/>
              <a:ahLst/>
              <a:cxnLst/>
              <a:rect l="l" t="t" r="r" b="b"/>
              <a:pathLst>
                <a:path w="9947" h="6936" extrusionOk="0">
                  <a:moveTo>
                    <a:pt x="9668" y="1"/>
                  </a:moveTo>
                  <a:cubicBezTo>
                    <a:pt x="7077" y="2916"/>
                    <a:pt x="2444" y="3208"/>
                    <a:pt x="695" y="3208"/>
                  </a:cubicBezTo>
                  <a:cubicBezTo>
                    <a:pt x="258" y="3208"/>
                    <a:pt x="1" y="3190"/>
                    <a:pt x="1" y="3190"/>
                  </a:cubicBezTo>
                  <a:lnTo>
                    <a:pt x="1" y="3190"/>
                  </a:lnTo>
                  <a:lnTo>
                    <a:pt x="4278" y="5341"/>
                  </a:lnTo>
                  <a:lnTo>
                    <a:pt x="4404" y="6935"/>
                  </a:lnTo>
                  <a:lnTo>
                    <a:pt x="9947" y="6859"/>
                  </a:lnTo>
                  <a:lnTo>
                    <a:pt x="9668" y="1"/>
                  </a:lnTo>
                  <a:close/>
                </a:path>
              </a:pathLst>
            </a:custGeom>
            <a:solidFill>
              <a:srgbClr val="000000">
                <a:alpha val="8480"/>
              </a:srgbClr>
            </a:solidFill>
            <a:ln>
              <a:noFill/>
            </a:ln>
          </p:spPr>
          <p:txBody>
            <a:bodyPr spcFirstLastPara="1" wrap="square" lIns="91425" tIns="91425" rIns="91425" bIns="91425" anchor="ctr" anchorCtr="0">
              <a:noAutofit/>
            </a:bodyPr>
            <a:lstStyle/>
            <a:p>
              <a:endParaRPr/>
            </a:p>
          </p:txBody>
        </p:sp>
        <p:sp>
          <p:nvSpPr>
            <p:cNvPr id="3129" name="Google Shape;3129;p70"/>
            <p:cNvSpPr/>
            <p:nvPr/>
          </p:nvSpPr>
          <p:spPr>
            <a:xfrm>
              <a:off x="6432200" y="4482875"/>
              <a:ext cx="311300" cy="368875"/>
            </a:xfrm>
            <a:custGeom>
              <a:avLst/>
              <a:gdLst/>
              <a:ahLst/>
              <a:cxnLst/>
              <a:rect l="l" t="t" r="r" b="b"/>
              <a:pathLst>
                <a:path w="12452" h="14755" extrusionOk="0">
                  <a:moveTo>
                    <a:pt x="12451" y="0"/>
                  </a:moveTo>
                  <a:cubicBezTo>
                    <a:pt x="12451" y="0"/>
                    <a:pt x="6445" y="3505"/>
                    <a:pt x="1572" y="3505"/>
                  </a:cubicBezTo>
                  <a:cubicBezTo>
                    <a:pt x="1031" y="3505"/>
                    <a:pt x="504" y="3462"/>
                    <a:pt x="0" y="3366"/>
                  </a:cubicBezTo>
                  <a:lnTo>
                    <a:pt x="0" y="3366"/>
                  </a:lnTo>
                  <a:lnTo>
                    <a:pt x="2885" y="14754"/>
                  </a:lnTo>
                  <a:lnTo>
                    <a:pt x="8124" y="14754"/>
                  </a:lnTo>
                  <a:lnTo>
                    <a:pt x="6935" y="5145"/>
                  </a:lnTo>
                  <a:lnTo>
                    <a:pt x="6935" y="5145"/>
                  </a:lnTo>
                  <a:cubicBezTo>
                    <a:pt x="6939" y="5165"/>
                    <a:pt x="6956" y="5214"/>
                    <a:pt x="7038" y="5214"/>
                  </a:cubicBezTo>
                  <a:cubicBezTo>
                    <a:pt x="7325" y="5214"/>
                    <a:pt x="8402" y="4609"/>
                    <a:pt x="12451" y="0"/>
                  </a:cubicBezTo>
                  <a:close/>
                </a:path>
              </a:pathLst>
            </a:custGeom>
            <a:solidFill>
              <a:srgbClr val="000000">
                <a:alpha val="8480"/>
              </a:srgbClr>
            </a:solidFill>
            <a:ln>
              <a:noFill/>
            </a:ln>
          </p:spPr>
          <p:txBody>
            <a:bodyPr spcFirstLastPara="1" wrap="square" lIns="91425" tIns="91425" rIns="91425" bIns="91425" anchor="ctr" anchorCtr="0">
              <a:noAutofit/>
            </a:bodyPr>
            <a:lstStyle/>
            <a:p>
              <a:endParaRPr/>
            </a:p>
          </p:txBody>
        </p:sp>
        <p:sp>
          <p:nvSpPr>
            <p:cNvPr id="3130" name="Google Shape;3130;p70"/>
            <p:cNvSpPr/>
            <p:nvPr/>
          </p:nvSpPr>
          <p:spPr>
            <a:xfrm>
              <a:off x="4742275" y="2160075"/>
              <a:ext cx="1824075" cy="1647300"/>
            </a:xfrm>
            <a:custGeom>
              <a:avLst/>
              <a:gdLst/>
              <a:ahLst/>
              <a:cxnLst/>
              <a:rect l="l" t="t" r="r" b="b"/>
              <a:pathLst>
                <a:path w="72963" h="65892" extrusionOk="0">
                  <a:moveTo>
                    <a:pt x="43074" y="0"/>
                  </a:moveTo>
                  <a:cubicBezTo>
                    <a:pt x="41507" y="0"/>
                    <a:pt x="39944" y="171"/>
                    <a:pt x="38417" y="514"/>
                  </a:cubicBezTo>
                  <a:cubicBezTo>
                    <a:pt x="33204" y="1703"/>
                    <a:pt x="28547" y="4866"/>
                    <a:pt x="23233" y="5423"/>
                  </a:cubicBezTo>
                  <a:cubicBezTo>
                    <a:pt x="22517" y="5493"/>
                    <a:pt x="21802" y="5517"/>
                    <a:pt x="21086" y="5517"/>
                  </a:cubicBezTo>
                  <a:cubicBezTo>
                    <a:pt x="19636" y="5517"/>
                    <a:pt x="18185" y="5420"/>
                    <a:pt x="16734" y="5420"/>
                  </a:cubicBezTo>
                  <a:cubicBezTo>
                    <a:pt x="16319" y="5420"/>
                    <a:pt x="15904" y="5428"/>
                    <a:pt x="15488" y="5449"/>
                  </a:cubicBezTo>
                  <a:cubicBezTo>
                    <a:pt x="12907" y="5550"/>
                    <a:pt x="10199" y="6233"/>
                    <a:pt x="8453" y="8182"/>
                  </a:cubicBezTo>
                  <a:cubicBezTo>
                    <a:pt x="6251" y="10662"/>
                    <a:pt x="6428" y="14964"/>
                    <a:pt x="8858" y="17293"/>
                  </a:cubicBezTo>
                  <a:cubicBezTo>
                    <a:pt x="5011" y="19444"/>
                    <a:pt x="1392" y="22557"/>
                    <a:pt x="354" y="27036"/>
                  </a:cubicBezTo>
                  <a:cubicBezTo>
                    <a:pt x="0" y="28605"/>
                    <a:pt x="76" y="30275"/>
                    <a:pt x="582" y="31819"/>
                  </a:cubicBezTo>
                  <a:cubicBezTo>
                    <a:pt x="1215" y="33768"/>
                    <a:pt x="2252" y="35059"/>
                    <a:pt x="3492" y="35868"/>
                  </a:cubicBezTo>
                  <a:cubicBezTo>
                    <a:pt x="3492" y="37033"/>
                    <a:pt x="3518" y="38197"/>
                    <a:pt x="3644" y="39361"/>
                  </a:cubicBezTo>
                  <a:lnTo>
                    <a:pt x="3771" y="40905"/>
                  </a:lnTo>
                  <a:cubicBezTo>
                    <a:pt x="5062" y="55184"/>
                    <a:pt x="17047" y="65892"/>
                    <a:pt x="31092" y="65892"/>
                  </a:cubicBezTo>
                  <a:cubicBezTo>
                    <a:pt x="31908" y="65892"/>
                    <a:pt x="32730" y="65856"/>
                    <a:pt x="33558" y="65782"/>
                  </a:cubicBezTo>
                  <a:lnTo>
                    <a:pt x="47351" y="64542"/>
                  </a:lnTo>
                  <a:cubicBezTo>
                    <a:pt x="61169" y="63302"/>
                    <a:pt x="71722" y="51711"/>
                    <a:pt x="71697" y="37868"/>
                  </a:cubicBezTo>
                  <a:cubicBezTo>
                    <a:pt x="71773" y="37564"/>
                    <a:pt x="71823" y="37260"/>
                    <a:pt x="71823" y="36957"/>
                  </a:cubicBezTo>
                  <a:cubicBezTo>
                    <a:pt x="71899" y="34755"/>
                    <a:pt x="71621" y="32578"/>
                    <a:pt x="71014" y="30478"/>
                  </a:cubicBezTo>
                  <a:cubicBezTo>
                    <a:pt x="70786" y="29187"/>
                    <a:pt x="70507" y="27897"/>
                    <a:pt x="70128" y="26656"/>
                  </a:cubicBezTo>
                  <a:cubicBezTo>
                    <a:pt x="72962" y="22936"/>
                    <a:pt x="72304" y="17115"/>
                    <a:pt x="69293" y="13446"/>
                  </a:cubicBezTo>
                  <a:cubicBezTo>
                    <a:pt x="66129" y="9599"/>
                    <a:pt x="61017" y="7878"/>
                    <a:pt x="56107" y="7827"/>
                  </a:cubicBezTo>
                  <a:cubicBezTo>
                    <a:pt x="55652" y="3981"/>
                    <a:pt x="51780" y="1501"/>
                    <a:pt x="48085" y="589"/>
                  </a:cubicBezTo>
                  <a:cubicBezTo>
                    <a:pt x="46435" y="197"/>
                    <a:pt x="44752" y="0"/>
                    <a:pt x="43074" y="0"/>
                  </a:cubicBezTo>
                  <a:close/>
                </a:path>
              </a:pathLst>
            </a:custGeom>
            <a:solidFill>
              <a:srgbClr val="3A011F"/>
            </a:solidFill>
            <a:ln>
              <a:noFill/>
            </a:ln>
          </p:spPr>
          <p:txBody>
            <a:bodyPr spcFirstLastPara="1" wrap="square" lIns="91425" tIns="91425" rIns="91425" bIns="91425" anchor="ctr" anchorCtr="0">
              <a:noAutofit/>
            </a:bodyPr>
            <a:lstStyle/>
            <a:p>
              <a:endParaRPr/>
            </a:p>
          </p:txBody>
        </p:sp>
        <p:sp>
          <p:nvSpPr>
            <p:cNvPr id="3131" name="Google Shape;3131;p70"/>
            <p:cNvSpPr/>
            <p:nvPr/>
          </p:nvSpPr>
          <p:spPr>
            <a:xfrm>
              <a:off x="6138725" y="2161125"/>
              <a:ext cx="172625" cy="199400"/>
            </a:xfrm>
            <a:custGeom>
              <a:avLst/>
              <a:gdLst/>
              <a:ahLst/>
              <a:cxnLst/>
              <a:rect l="l" t="t" r="r" b="b"/>
              <a:pathLst>
                <a:path w="6905" h="7976" extrusionOk="0">
                  <a:moveTo>
                    <a:pt x="780" y="0"/>
                  </a:moveTo>
                  <a:cubicBezTo>
                    <a:pt x="26" y="0"/>
                    <a:pt x="1" y="1855"/>
                    <a:pt x="123" y="2446"/>
                  </a:cubicBezTo>
                  <a:cubicBezTo>
                    <a:pt x="351" y="3433"/>
                    <a:pt x="705" y="5255"/>
                    <a:pt x="1211" y="6140"/>
                  </a:cubicBezTo>
                  <a:cubicBezTo>
                    <a:pt x="1338" y="6343"/>
                    <a:pt x="1464" y="6520"/>
                    <a:pt x="1616" y="6697"/>
                  </a:cubicBezTo>
                  <a:cubicBezTo>
                    <a:pt x="1864" y="6974"/>
                    <a:pt x="2103" y="7033"/>
                    <a:pt x="2445" y="7033"/>
                  </a:cubicBezTo>
                  <a:cubicBezTo>
                    <a:pt x="2697" y="7033"/>
                    <a:pt x="3005" y="7001"/>
                    <a:pt x="3413" y="7001"/>
                  </a:cubicBezTo>
                  <a:cubicBezTo>
                    <a:pt x="3482" y="6998"/>
                    <a:pt x="3552" y="6997"/>
                    <a:pt x="3621" y="6997"/>
                  </a:cubicBezTo>
                  <a:cubicBezTo>
                    <a:pt x="4260" y="6997"/>
                    <a:pt x="4892" y="7104"/>
                    <a:pt x="5463" y="7355"/>
                  </a:cubicBezTo>
                  <a:cubicBezTo>
                    <a:pt x="5708" y="7453"/>
                    <a:pt x="6197" y="7975"/>
                    <a:pt x="6526" y="7975"/>
                  </a:cubicBezTo>
                  <a:cubicBezTo>
                    <a:pt x="6705" y="7975"/>
                    <a:pt x="6837" y="7820"/>
                    <a:pt x="6855" y="7355"/>
                  </a:cubicBezTo>
                  <a:cubicBezTo>
                    <a:pt x="6905" y="5729"/>
                    <a:pt x="5577" y="4658"/>
                    <a:pt x="4212" y="4658"/>
                  </a:cubicBezTo>
                  <a:cubicBezTo>
                    <a:pt x="3517" y="4658"/>
                    <a:pt x="2812" y="4935"/>
                    <a:pt x="2274" y="5558"/>
                  </a:cubicBezTo>
                  <a:cubicBezTo>
                    <a:pt x="2451" y="4673"/>
                    <a:pt x="2527" y="3762"/>
                    <a:pt x="2502" y="2850"/>
                  </a:cubicBezTo>
                  <a:cubicBezTo>
                    <a:pt x="2451" y="1914"/>
                    <a:pt x="2097" y="1054"/>
                    <a:pt x="1464" y="370"/>
                  </a:cubicBezTo>
                  <a:cubicBezTo>
                    <a:pt x="1188" y="109"/>
                    <a:pt x="963" y="0"/>
                    <a:pt x="780" y="0"/>
                  </a:cubicBezTo>
                  <a:close/>
                </a:path>
              </a:pathLst>
            </a:custGeom>
            <a:solidFill>
              <a:srgbClr val="3A011F"/>
            </a:solidFill>
            <a:ln>
              <a:noFill/>
            </a:ln>
          </p:spPr>
          <p:txBody>
            <a:bodyPr spcFirstLastPara="1" wrap="square" lIns="91425" tIns="91425" rIns="91425" bIns="91425" anchor="ctr" anchorCtr="0">
              <a:noAutofit/>
            </a:bodyPr>
            <a:lstStyle/>
            <a:p>
              <a:endParaRPr/>
            </a:p>
          </p:txBody>
        </p:sp>
        <p:sp>
          <p:nvSpPr>
            <p:cNvPr id="3132" name="Google Shape;3132;p70"/>
            <p:cNvSpPr/>
            <p:nvPr/>
          </p:nvSpPr>
          <p:spPr>
            <a:xfrm>
              <a:off x="4848550" y="2717025"/>
              <a:ext cx="1739950" cy="1695775"/>
            </a:xfrm>
            <a:custGeom>
              <a:avLst/>
              <a:gdLst/>
              <a:ahLst/>
              <a:cxnLst/>
              <a:rect l="l" t="t" r="r" b="b"/>
              <a:pathLst>
                <a:path w="69598" h="67831" extrusionOk="0">
                  <a:moveTo>
                    <a:pt x="47630" y="0"/>
                  </a:moveTo>
                  <a:cubicBezTo>
                    <a:pt x="46769" y="861"/>
                    <a:pt x="45884" y="1645"/>
                    <a:pt x="44947" y="2404"/>
                  </a:cubicBezTo>
                  <a:cubicBezTo>
                    <a:pt x="43201" y="3746"/>
                    <a:pt x="41252" y="4783"/>
                    <a:pt x="39329" y="5821"/>
                  </a:cubicBezTo>
                  <a:cubicBezTo>
                    <a:pt x="35988" y="7618"/>
                    <a:pt x="32521" y="9440"/>
                    <a:pt x="28902" y="10579"/>
                  </a:cubicBezTo>
                  <a:cubicBezTo>
                    <a:pt x="26696" y="11291"/>
                    <a:pt x="24400" y="11646"/>
                    <a:pt x="22099" y="11646"/>
                  </a:cubicBezTo>
                  <a:cubicBezTo>
                    <a:pt x="21946" y="11646"/>
                    <a:pt x="21792" y="11645"/>
                    <a:pt x="21639" y="11642"/>
                  </a:cubicBezTo>
                  <a:cubicBezTo>
                    <a:pt x="19564" y="11591"/>
                    <a:pt x="18096" y="10807"/>
                    <a:pt x="16198" y="10250"/>
                  </a:cubicBezTo>
                  <a:cubicBezTo>
                    <a:pt x="15899" y="10158"/>
                    <a:pt x="15693" y="10114"/>
                    <a:pt x="15544" y="10114"/>
                  </a:cubicBezTo>
                  <a:cubicBezTo>
                    <a:pt x="15075" y="10114"/>
                    <a:pt x="15178" y="10556"/>
                    <a:pt x="14755" y="11363"/>
                  </a:cubicBezTo>
                  <a:cubicBezTo>
                    <a:pt x="14350" y="12097"/>
                    <a:pt x="13768" y="12730"/>
                    <a:pt x="13085" y="13211"/>
                  </a:cubicBezTo>
                  <a:cubicBezTo>
                    <a:pt x="12174" y="13869"/>
                    <a:pt x="11212" y="14426"/>
                    <a:pt x="10174" y="14881"/>
                  </a:cubicBezTo>
                  <a:cubicBezTo>
                    <a:pt x="9921" y="17361"/>
                    <a:pt x="9921" y="19841"/>
                    <a:pt x="10174" y="22296"/>
                  </a:cubicBezTo>
                  <a:lnTo>
                    <a:pt x="6986" y="22651"/>
                  </a:lnTo>
                  <a:cubicBezTo>
                    <a:pt x="2936" y="23081"/>
                    <a:pt x="1" y="26725"/>
                    <a:pt x="431" y="30800"/>
                  </a:cubicBezTo>
                  <a:lnTo>
                    <a:pt x="482" y="31179"/>
                  </a:lnTo>
                  <a:cubicBezTo>
                    <a:pt x="884" y="34964"/>
                    <a:pt x="4094" y="37776"/>
                    <a:pt x="7818" y="37776"/>
                  </a:cubicBezTo>
                  <a:cubicBezTo>
                    <a:pt x="8078" y="37776"/>
                    <a:pt x="8341" y="37762"/>
                    <a:pt x="8605" y="37734"/>
                  </a:cubicBezTo>
                  <a:lnTo>
                    <a:pt x="10832" y="37481"/>
                  </a:lnTo>
                  <a:cubicBezTo>
                    <a:pt x="12806" y="46364"/>
                    <a:pt x="20070" y="53070"/>
                    <a:pt x="29079" y="54336"/>
                  </a:cubicBezTo>
                  <a:lnTo>
                    <a:pt x="29864" y="61650"/>
                  </a:lnTo>
                  <a:cubicBezTo>
                    <a:pt x="30197" y="65200"/>
                    <a:pt x="33201" y="67830"/>
                    <a:pt x="36698" y="67830"/>
                  </a:cubicBezTo>
                  <a:cubicBezTo>
                    <a:pt x="36915" y="67830"/>
                    <a:pt x="37134" y="67820"/>
                    <a:pt x="37355" y="67800"/>
                  </a:cubicBezTo>
                  <a:lnTo>
                    <a:pt x="42341" y="67268"/>
                  </a:lnTo>
                  <a:cubicBezTo>
                    <a:pt x="46086" y="66813"/>
                    <a:pt x="48794" y="63421"/>
                    <a:pt x="48339" y="59650"/>
                  </a:cubicBezTo>
                  <a:lnTo>
                    <a:pt x="47503" y="51805"/>
                  </a:lnTo>
                  <a:cubicBezTo>
                    <a:pt x="55070" y="48211"/>
                    <a:pt x="59930" y="40568"/>
                    <a:pt x="59955" y="32192"/>
                  </a:cubicBezTo>
                  <a:lnTo>
                    <a:pt x="62612" y="31913"/>
                  </a:lnTo>
                  <a:cubicBezTo>
                    <a:pt x="66661" y="31458"/>
                    <a:pt x="69597" y="27813"/>
                    <a:pt x="69167" y="23764"/>
                  </a:cubicBezTo>
                  <a:lnTo>
                    <a:pt x="69142" y="23385"/>
                  </a:lnTo>
                  <a:cubicBezTo>
                    <a:pt x="68717" y="19590"/>
                    <a:pt x="65528" y="16783"/>
                    <a:pt x="61821" y="16783"/>
                  </a:cubicBezTo>
                  <a:cubicBezTo>
                    <a:pt x="61547" y="16783"/>
                    <a:pt x="61271" y="16799"/>
                    <a:pt x="60992" y="16830"/>
                  </a:cubicBezTo>
                  <a:lnTo>
                    <a:pt x="56437" y="17311"/>
                  </a:lnTo>
                  <a:cubicBezTo>
                    <a:pt x="56310" y="17235"/>
                    <a:pt x="56209" y="17159"/>
                    <a:pt x="56083" y="17083"/>
                  </a:cubicBezTo>
                  <a:cubicBezTo>
                    <a:pt x="54412" y="15843"/>
                    <a:pt x="53020" y="14097"/>
                    <a:pt x="52616" y="12047"/>
                  </a:cubicBezTo>
                  <a:cubicBezTo>
                    <a:pt x="52413" y="11085"/>
                    <a:pt x="52413" y="10022"/>
                    <a:pt x="51856" y="9212"/>
                  </a:cubicBezTo>
                  <a:cubicBezTo>
                    <a:pt x="51502" y="8731"/>
                    <a:pt x="51072" y="8301"/>
                    <a:pt x="50591" y="7947"/>
                  </a:cubicBezTo>
                  <a:cubicBezTo>
                    <a:pt x="48541" y="6099"/>
                    <a:pt x="47731" y="3113"/>
                    <a:pt x="48364" y="456"/>
                  </a:cubicBezTo>
                  <a:cubicBezTo>
                    <a:pt x="48111" y="304"/>
                    <a:pt x="47883" y="127"/>
                    <a:pt x="47630" y="0"/>
                  </a:cubicBezTo>
                  <a:close/>
                </a:path>
              </a:pathLst>
            </a:custGeom>
            <a:solidFill>
              <a:srgbClr val="FFB088"/>
            </a:solidFill>
            <a:ln>
              <a:noFill/>
            </a:ln>
          </p:spPr>
          <p:txBody>
            <a:bodyPr spcFirstLastPara="1" wrap="square" lIns="91425" tIns="91425" rIns="91425" bIns="91425" anchor="ctr" anchorCtr="0">
              <a:noAutofit/>
            </a:bodyPr>
            <a:lstStyle/>
            <a:p>
              <a:endParaRPr/>
            </a:p>
          </p:txBody>
        </p:sp>
        <p:sp>
          <p:nvSpPr>
            <p:cNvPr id="3133" name="Google Shape;3133;p70"/>
            <p:cNvSpPr/>
            <p:nvPr/>
          </p:nvSpPr>
          <p:spPr>
            <a:xfrm>
              <a:off x="6375875" y="3209025"/>
              <a:ext cx="78475" cy="197025"/>
            </a:xfrm>
            <a:custGeom>
              <a:avLst/>
              <a:gdLst/>
              <a:ahLst/>
              <a:cxnLst/>
              <a:rect l="l" t="t" r="r" b="b"/>
              <a:pathLst>
                <a:path w="3139" h="7881" extrusionOk="0">
                  <a:moveTo>
                    <a:pt x="2778" y="0"/>
                  </a:moveTo>
                  <a:cubicBezTo>
                    <a:pt x="2729" y="0"/>
                    <a:pt x="2680" y="11"/>
                    <a:pt x="2633" y="35"/>
                  </a:cubicBezTo>
                  <a:cubicBezTo>
                    <a:pt x="1823" y="440"/>
                    <a:pt x="1190" y="1098"/>
                    <a:pt x="785" y="1908"/>
                  </a:cubicBezTo>
                  <a:cubicBezTo>
                    <a:pt x="380" y="2692"/>
                    <a:pt x="153" y="3527"/>
                    <a:pt x="51" y="4388"/>
                  </a:cubicBezTo>
                  <a:cubicBezTo>
                    <a:pt x="1" y="4818"/>
                    <a:pt x="1" y="5248"/>
                    <a:pt x="51" y="5679"/>
                  </a:cubicBezTo>
                  <a:cubicBezTo>
                    <a:pt x="228" y="6590"/>
                    <a:pt x="760" y="7374"/>
                    <a:pt x="1544" y="7830"/>
                  </a:cubicBezTo>
                  <a:cubicBezTo>
                    <a:pt x="1595" y="7855"/>
                    <a:pt x="1646" y="7880"/>
                    <a:pt x="1696" y="7880"/>
                  </a:cubicBezTo>
                  <a:cubicBezTo>
                    <a:pt x="1823" y="7880"/>
                    <a:pt x="1924" y="7830"/>
                    <a:pt x="1975" y="7728"/>
                  </a:cubicBezTo>
                  <a:cubicBezTo>
                    <a:pt x="2076" y="7577"/>
                    <a:pt x="2025" y="7374"/>
                    <a:pt x="1873" y="7298"/>
                  </a:cubicBezTo>
                  <a:cubicBezTo>
                    <a:pt x="1241" y="6919"/>
                    <a:pt x="811" y="6286"/>
                    <a:pt x="684" y="5577"/>
                  </a:cubicBezTo>
                  <a:cubicBezTo>
                    <a:pt x="633" y="5198"/>
                    <a:pt x="633" y="4843"/>
                    <a:pt x="684" y="4464"/>
                  </a:cubicBezTo>
                  <a:cubicBezTo>
                    <a:pt x="760" y="3679"/>
                    <a:pt x="962" y="2920"/>
                    <a:pt x="1317" y="2211"/>
                  </a:cubicBezTo>
                  <a:cubicBezTo>
                    <a:pt x="1671" y="1503"/>
                    <a:pt x="2228" y="946"/>
                    <a:pt x="2911" y="592"/>
                  </a:cubicBezTo>
                  <a:cubicBezTo>
                    <a:pt x="3063" y="516"/>
                    <a:pt x="3139" y="339"/>
                    <a:pt x="3063" y="161"/>
                  </a:cubicBezTo>
                  <a:cubicBezTo>
                    <a:pt x="2993" y="57"/>
                    <a:pt x="2887" y="0"/>
                    <a:pt x="2778" y="0"/>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3134" name="Google Shape;3134;p70"/>
            <p:cNvSpPr/>
            <p:nvPr/>
          </p:nvSpPr>
          <p:spPr>
            <a:xfrm>
              <a:off x="6438525" y="3314850"/>
              <a:ext cx="75950" cy="126000"/>
            </a:xfrm>
            <a:custGeom>
              <a:avLst/>
              <a:gdLst/>
              <a:ahLst/>
              <a:cxnLst/>
              <a:rect l="l" t="t" r="r" b="b"/>
              <a:pathLst>
                <a:path w="3038" h="5040" extrusionOk="0">
                  <a:moveTo>
                    <a:pt x="514" y="0"/>
                  </a:moveTo>
                  <a:cubicBezTo>
                    <a:pt x="478" y="0"/>
                    <a:pt x="442" y="1"/>
                    <a:pt x="405" y="3"/>
                  </a:cubicBezTo>
                  <a:cubicBezTo>
                    <a:pt x="0" y="3"/>
                    <a:pt x="0" y="636"/>
                    <a:pt x="405" y="636"/>
                  </a:cubicBezTo>
                  <a:cubicBezTo>
                    <a:pt x="441" y="633"/>
                    <a:pt x="477" y="632"/>
                    <a:pt x="512" y="632"/>
                  </a:cubicBezTo>
                  <a:cubicBezTo>
                    <a:pt x="830" y="632"/>
                    <a:pt x="1144" y="732"/>
                    <a:pt x="1417" y="914"/>
                  </a:cubicBezTo>
                  <a:cubicBezTo>
                    <a:pt x="1645" y="1091"/>
                    <a:pt x="1797" y="1319"/>
                    <a:pt x="1898" y="1597"/>
                  </a:cubicBezTo>
                  <a:cubicBezTo>
                    <a:pt x="2354" y="2635"/>
                    <a:pt x="1949" y="3875"/>
                    <a:pt x="962" y="4432"/>
                  </a:cubicBezTo>
                  <a:cubicBezTo>
                    <a:pt x="683" y="4609"/>
                    <a:pt x="810" y="5014"/>
                    <a:pt x="1114" y="5039"/>
                  </a:cubicBezTo>
                  <a:cubicBezTo>
                    <a:pt x="1190" y="5014"/>
                    <a:pt x="1240" y="5014"/>
                    <a:pt x="1291" y="4963"/>
                  </a:cubicBezTo>
                  <a:cubicBezTo>
                    <a:pt x="2531" y="4229"/>
                    <a:pt x="3037" y="2686"/>
                    <a:pt x="2480" y="1344"/>
                  </a:cubicBezTo>
                  <a:cubicBezTo>
                    <a:pt x="2328" y="965"/>
                    <a:pt x="2101" y="661"/>
                    <a:pt x="1772" y="408"/>
                  </a:cubicBezTo>
                  <a:cubicBezTo>
                    <a:pt x="1396" y="150"/>
                    <a:pt x="977" y="0"/>
                    <a:pt x="514" y="0"/>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3135" name="Google Shape;3135;p70"/>
            <p:cNvSpPr/>
            <p:nvPr/>
          </p:nvSpPr>
          <p:spPr>
            <a:xfrm>
              <a:off x="4953375" y="3374475"/>
              <a:ext cx="108425" cy="186575"/>
            </a:xfrm>
            <a:custGeom>
              <a:avLst/>
              <a:gdLst/>
              <a:ahLst/>
              <a:cxnLst/>
              <a:rect l="l" t="t" r="r" b="b"/>
              <a:pathLst>
                <a:path w="4337" h="7463" extrusionOk="0">
                  <a:moveTo>
                    <a:pt x="420" y="0"/>
                  </a:moveTo>
                  <a:cubicBezTo>
                    <a:pt x="86" y="0"/>
                    <a:pt x="1" y="561"/>
                    <a:pt x="388" y="630"/>
                  </a:cubicBezTo>
                  <a:cubicBezTo>
                    <a:pt x="1122" y="832"/>
                    <a:pt x="1806" y="1262"/>
                    <a:pt x="2286" y="1844"/>
                  </a:cubicBezTo>
                  <a:cubicBezTo>
                    <a:pt x="2793" y="2452"/>
                    <a:pt x="3172" y="3160"/>
                    <a:pt x="3425" y="3920"/>
                  </a:cubicBezTo>
                  <a:cubicBezTo>
                    <a:pt x="3527" y="4249"/>
                    <a:pt x="3603" y="4628"/>
                    <a:pt x="3653" y="4983"/>
                  </a:cubicBezTo>
                  <a:cubicBezTo>
                    <a:pt x="3678" y="5716"/>
                    <a:pt x="3400" y="6425"/>
                    <a:pt x="2869" y="6931"/>
                  </a:cubicBezTo>
                  <a:cubicBezTo>
                    <a:pt x="2742" y="7032"/>
                    <a:pt x="2742" y="7235"/>
                    <a:pt x="2869" y="7361"/>
                  </a:cubicBezTo>
                  <a:cubicBezTo>
                    <a:pt x="2919" y="7437"/>
                    <a:pt x="3020" y="7463"/>
                    <a:pt x="3096" y="7463"/>
                  </a:cubicBezTo>
                  <a:cubicBezTo>
                    <a:pt x="3172" y="7463"/>
                    <a:pt x="3248" y="7437"/>
                    <a:pt x="3324" y="7387"/>
                  </a:cubicBezTo>
                  <a:cubicBezTo>
                    <a:pt x="3982" y="6754"/>
                    <a:pt x="4336" y="5868"/>
                    <a:pt x="4286" y="4957"/>
                  </a:cubicBezTo>
                  <a:cubicBezTo>
                    <a:pt x="4235" y="4527"/>
                    <a:pt x="4159" y="4097"/>
                    <a:pt x="4007" y="3692"/>
                  </a:cubicBezTo>
                  <a:cubicBezTo>
                    <a:pt x="3729" y="2882"/>
                    <a:pt x="3299" y="2097"/>
                    <a:pt x="2742" y="1439"/>
                  </a:cubicBezTo>
                  <a:cubicBezTo>
                    <a:pt x="2185" y="731"/>
                    <a:pt x="1401" y="250"/>
                    <a:pt x="540" y="22"/>
                  </a:cubicBezTo>
                  <a:cubicBezTo>
                    <a:pt x="497" y="7"/>
                    <a:pt x="457" y="0"/>
                    <a:pt x="420" y="0"/>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3136" name="Google Shape;3136;p70"/>
            <p:cNvSpPr/>
            <p:nvPr/>
          </p:nvSpPr>
          <p:spPr>
            <a:xfrm>
              <a:off x="4962450" y="3469825"/>
              <a:ext cx="67075" cy="124750"/>
            </a:xfrm>
            <a:custGeom>
              <a:avLst/>
              <a:gdLst/>
              <a:ahLst/>
              <a:cxnLst/>
              <a:rect l="l" t="t" r="r" b="b"/>
              <a:pathLst>
                <a:path w="2683" h="4990" extrusionOk="0">
                  <a:moveTo>
                    <a:pt x="2103" y="1"/>
                  </a:moveTo>
                  <a:cubicBezTo>
                    <a:pt x="2086" y="1"/>
                    <a:pt x="2068" y="2"/>
                    <a:pt x="2050" y="4"/>
                  </a:cubicBezTo>
                  <a:cubicBezTo>
                    <a:pt x="1569" y="80"/>
                    <a:pt x="1139" y="333"/>
                    <a:pt x="810" y="662"/>
                  </a:cubicBezTo>
                  <a:cubicBezTo>
                    <a:pt x="557" y="966"/>
                    <a:pt x="380" y="1320"/>
                    <a:pt x="304" y="1700"/>
                  </a:cubicBezTo>
                  <a:cubicBezTo>
                    <a:pt x="0" y="3092"/>
                    <a:pt x="785" y="4509"/>
                    <a:pt x="2151" y="4965"/>
                  </a:cubicBezTo>
                  <a:cubicBezTo>
                    <a:pt x="2177" y="4990"/>
                    <a:pt x="2202" y="4990"/>
                    <a:pt x="2252" y="4990"/>
                  </a:cubicBezTo>
                  <a:cubicBezTo>
                    <a:pt x="2607" y="4990"/>
                    <a:pt x="2683" y="4484"/>
                    <a:pt x="2354" y="4383"/>
                  </a:cubicBezTo>
                  <a:cubicBezTo>
                    <a:pt x="1316" y="4003"/>
                    <a:pt x="683" y="2915"/>
                    <a:pt x="911" y="1827"/>
                  </a:cubicBezTo>
                  <a:cubicBezTo>
                    <a:pt x="962" y="1548"/>
                    <a:pt x="1088" y="1295"/>
                    <a:pt x="1265" y="1093"/>
                  </a:cubicBezTo>
                  <a:cubicBezTo>
                    <a:pt x="1519" y="840"/>
                    <a:pt x="1822" y="688"/>
                    <a:pt x="2177" y="612"/>
                  </a:cubicBezTo>
                  <a:cubicBezTo>
                    <a:pt x="2354" y="586"/>
                    <a:pt x="2455" y="409"/>
                    <a:pt x="2430" y="257"/>
                  </a:cubicBezTo>
                  <a:cubicBezTo>
                    <a:pt x="2384" y="98"/>
                    <a:pt x="2257" y="1"/>
                    <a:pt x="2103" y="1"/>
                  </a:cubicBezTo>
                  <a:close/>
                </a:path>
              </a:pathLst>
            </a:custGeom>
            <a:solidFill>
              <a:srgbClr val="F76B5C"/>
            </a:solidFill>
            <a:ln>
              <a:noFill/>
            </a:ln>
          </p:spPr>
          <p:txBody>
            <a:bodyPr spcFirstLastPara="1" wrap="square" lIns="91425" tIns="91425" rIns="91425" bIns="91425" anchor="ctr" anchorCtr="0">
              <a:noAutofit/>
            </a:bodyPr>
            <a:lstStyle/>
            <a:p>
              <a:endParaRPr/>
            </a:p>
          </p:txBody>
        </p:sp>
        <p:sp>
          <p:nvSpPr>
            <p:cNvPr id="3137" name="Google Shape;3137;p70"/>
            <p:cNvSpPr/>
            <p:nvPr/>
          </p:nvSpPr>
          <p:spPr>
            <a:xfrm>
              <a:off x="5788750" y="3572425"/>
              <a:ext cx="184750" cy="217025"/>
            </a:xfrm>
            <a:custGeom>
              <a:avLst/>
              <a:gdLst/>
              <a:ahLst/>
              <a:cxnLst/>
              <a:rect l="l" t="t" r="r" b="b"/>
              <a:pathLst>
                <a:path w="7390" h="8681" extrusionOk="0">
                  <a:moveTo>
                    <a:pt x="5644" y="0"/>
                  </a:moveTo>
                  <a:lnTo>
                    <a:pt x="5644" y="0"/>
                  </a:lnTo>
                  <a:cubicBezTo>
                    <a:pt x="0" y="3720"/>
                    <a:pt x="1417" y="8681"/>
                    <a:pt x="1417" y="8681"/>
                  </a:cubicBezTo>
                  <a:cubicBezTo>
                    <a:pt x="2354" y="8428"/>
                    <a:pt x="3265" y="8023"/>
                    <a:pt x="4075" y="7491"/>
                  </a:cubicBezTo>
                  <a:cubicBezTo>
                    <a:pt x="7390" y="5365"/>
                    <a:pt x="6428" y="1822"/>
                    <a:pt x="5644" y="0"/>
                  </a:cubicBezTo>
                  <a:close/>
                </a:path>
              </a:pathLst>
            </a:custGeom>
            <a:solidFill>
              <a:srgbClr val="EB657A"/>
            </a:solidFill>
            <a:ln>
              <a:noFill/>
            </a:ln>
          </p:spPr>
          <p:txBody>
            <a:bodyPr spcFirstLastPara="1" wrap="square" lIns="91425" tIns="91425" rIns="91425" bIns="91425" anchor="ctr" anchorCtr="0">
              <a:noAutofit/>
            </a:bodyPr>
            <a:lstStyle/>
            <a:p>
              <a:endParaRPr/>
            </a:p>
          </p:txBody>
        </p:sp>
        <p:sp>
          <p:nvSpPr>
            <p:cNvPr id="3138" name="Google Shape;3138;p70"/>
            <p:cNvSpPr/>
            <p:nvPr/>
          </p:nvSpPr>
          <p:spPr>
            <a:xfrm>
              <a:off x="5995100" y="3206025"/>
              <a:ext cx="366875" cy="312625"/>
            </a:xfrm>
            <a:custGeom>
              <a:avLst/>
              <a:gdLst/>
              <a:ahLst/>
              <a:cxnLst/>
              <a:rect l="l" t="t" r="r" b="b"/>
              <a:pathLst>
                <a:path w="14675" h="12505" extrusionOk="0">
                  <a:moveTo>
                    <a:pt x="6363" y="0"/>
                  </a:moveTo>
                  <a:cubicBezTo>
                    <a:pt x="3005" y="0"/>
                    <a:pt x="222" y="2648"/>
                    <a:pt x="123" y="6052"/>
                  </a:cubicBezTo>
                  <a:cubicBezTo>
                    <a:pt x="0" y="9883"/>
                    <a:pt x="3131" y="12505"/>
                    <a:pt x="6413" y="12505"/>
                  </a:cubicBezTo>
                  <a:cubicBezTo>
                    <a:pt x="7879" y="12505"/>
                    <a:pt x="9375" y="11982"/>
                    <a:pt x="10626" y="10809"/>
                  </a:cubicBezTo>
                  <a:cubicBezTo>
                    <a:pt x="14675" y="6988"/>
                    <a:pt x="12119" y="180"/>
                    <a:pt x="6551" y="3"/>
                  </a:cubicBezTo>
                  <a:cubicBezTo>
                    <a:pt x="6488" y="1"/>
                    <a:pt x="6425" y="0"/>
                    <a:pt x="6363" y="0"/>
                  </a:cubicBezTo>
                  <a:close/>
                </a:path>
              </a:pathLst>
            </a:custGeom>
            <a:solidFill>
              <a:srgbClr val="E09684"/>
            </a:solidFill>
            <a:ln>
              <a:noFill/>
            </a:ln>
          </p:spPr>
          <p:txBody>
            <a:bodyPr spcFirstLastPara="1" wrap="square" lIns="91425" tIns="91425" rIns="91425" bIns="91425" anchor="ctr" anchorCtr="0">
              <a:noAutofit/>
            </a:bodyPr>
            <a:lstStyle/>
            <a:p>
              <a:endParaRPr/>
            </a:p>
          </p:txBody>
        </p:sp>
        <p:sp>
          <p:nvSpPr>
            <p:cNvPr id="3139" name="Google Shape;3139;p70"/>
            <p:cNvSpPr/>
            <p:nvPr/>
          </p:nvSpPr>
          <p:spPr>
            <a:xfrm>
              <a:off x="5829225" y="3134975"/>
              <a:ext cx="131000" cy="153800"/>
            </a:xfrm>
            <a:custGeom>
              <a:avLst/>
              <a:gdLst/>
              <a:ahLst/>
              <a:cxnLst/>
              <a:rect l="l" t="t" r="r" b="b"/>
              <a:pathLst>
                <a:path w="5240" h="6152" extrusionOk="0">
                  <a:moveTo>
                    <a:pt x="2305" y="0"/>
                  </a:moveTo>
                  <a:cubicBezTo>
                    <a:pt x="2186" y="0"/>
                    <a:pt x="2068" y="12"/>
                    <a:pt x="1949" y="36"/>
                  </a:cubicBezTo>
                  <a:cubicBezTo>
                    <a:pt x="709" y="314"/>
                    <a:pt x="1" y="1909"/>
                    <a:pt x="355" y="3579"/>
                  </a:cubicBezTo>
                  <a:cubicBezTo>
                    <a:pt x="696" y="5080"/>
                    <a:pt x="1793" y="6152"/>
                    <a:pt x="2912" y="6152"/>
                  </a:cubicBezTo>
                  <a:cubicBezTo>
                    <a:pt x="3038" y="6152"/>
                    <a:pt x="3165" y="6138"/>
                    <a:pt x="3291" y="6110"/>
                  </a:cubicBezTo>
                  <a:cubicBezTo>
                    <a:pt x="4531" y="5831"/>
                    <a:pt x="5239" y="4237"/>
                    <a:pt x="4885" y="2567"/>
                  </a:cubicBezTo>
                  <a:cubicBezTo>
                    <a:pt x="4542" y="1056"/>
                    <a:pt x="3432" y="0"/>
                    <a:pt x="2305" y="0"/>
                  </a:cubicBezTo>
                  <a:close/>
                </a:path>
              </a:pathLst>
            </a:custGeom>
            <a:solidFill>
              <a:srgbClr val="271625"/>
            </a:solidFill>
            <a:ln>
              <a:noFill/>
            </a:ln>
          </p:spPr>
          <p:txBody>
            <a:bodyPr spcFirstLastPara="1" wrap="square" lIns="91425" tIns="91425" rIns="91425" bIns="91425" anchor="ctr" anchorCtr="0">
              <a:noAutofit/>
            </a:bodyPr>
            <a:lstStyle/>
            <a:p>
              <a:endParaRPr/>
            </a:p>
          </p:txBody>
        </p:sp>
        <p:sp>
          <p:nvSpPr>
            <p:cNvPr id="3140" name="Google Shape;3140;p70"/>
            <p:cNvSpPr/>
            <p:nvPr/>
          </p:nvSpPr>
          <p:spPr>
            <a:xfrm>
              <a:off x="5596400" y="3535675"/>
              <a:ext cx="333450" cy="262900"/>
            </a:xfrm>
            <a:custGeom>
              <a:avLst/>
              <a:gdLst/>
              <a:ahLst/>
              <a:cxnLst/>
              <a:rect l="l" t="t" r="r" b="b"/>
              <a:pathLst>
                <a:path w="13338" h="10516" extrusionOk="0">
                  <a:moveTo>
                    <a:pt x="11750" y="1"/>
                  </a:moveTo>
                  <a:cubicBezTo>
                    <a:pt x="10262" y="1"/>
                    <a:pt x="10548" y="1177"/>
                    <a:pt x="10275" y="1673"/>
                  </a:cubicBezTo>
                  <a:cubicBezTo>
                    <a:pt x="8048" y="5621"/>
                    <a:pt x="2000" y="5317"/>
                    <a:pt x="1139" y="6633"/>
                  </a:cubicBezTo>
                  <a:cubicBezTo>
                    <a:pt x="1" y="8413"/>
                    <a:pt x="2824" y="10515"/>
                    <a:pt x="6549" y="10515"/>
                  </a:cubicBezTo>
                  <a:cubicBezTo>
                    <a:pt x="7378" y="10515"/>
                    <a:pt x="8252" y="10411"/>
                    <a:pt x="9137" y="10176"/>
                  </a:cubicBezTo>
                  <a:cubicBezTo>
                    <a:pt x="9137" y="10176"/>
                    <a:pt x="7694" y="5216"/>
                    <a:pt x="13338" y="1496"/>
                  </a:cubicBezTo>
                  <a:cubicBezTo>
                    <a:pt x="13009" y="762"/>
                    <a:pt x="12528" y="2"/>
                    <a:pt x="11845" y="2"/>
                  </a:cubicBezTo>
                  <a:cubicBezTo>
                    <a:pt x="11812" y="1"/>
                    <a:pt x="11781" y="1"/>
                    <a:pt x="11750" y="1"/>
                  </a:cubicBezTo>
                  <a:close/>
                </a:path>
              </a:pathLst>
            </a:custGeom>
            <a:solidFill>
              <a:srgbClr val="271625"/>
            </a:solidFill>
            <a:ln>
              <a:noFill/>
            </a:ln>
          </p:spPr>
          <p:txBody>
            <a:bodyPr spcFirstLastPara="1" wrap="square" lIns="91425" tIns="91425" rIns="91425" bIns="91425" anchor="ctr" anchorCtr="0">
              <a:noAutofit/>
            </a:bodyPr>
            <a:lstStyle/>
            <a:p>
              <a:endParaRPr/>
            </a:p>
          </p:txBody>
        </p:sp>
        <p:sp>
          <p:nvSpPr>
            <p:cNvPr id="3141" name="Google Shape;3141;p70"/>
            <p:cNvSpPr/>
            <p:nvPr/>
          </p:nvSpPr>
          <p:spPr>
            <a:xfrm>
              <a:off x="5624875" y="3554075"/>
              <a:ext cx="234750" cy="162300"/>
            </a:xfrm>
            <a:custGeom>
              <a:avLst/>
              <a:gdLst/>
              <a:ahLst/>
              <a:cxnLst/>
              <a:rect l="l" t="t" r="r" b="b"/>
              <a:pathLst>
                <a:path w="9390" h="6492" extrusionOk="0">
                  <a:moveTo>
                    <a:pt x="9390" y="0"/>
                  </a:moveTo>
                  <a:cubicBezTo>
                    <a:pt x="9389" y="1"/>
                    <a:pt x="6378" y="2784"/>
                    <a:pt x="5188" y="3417"/>
                  </a:cubicBezTo>
                  <a:cubicBezTo>
                    <a:pt x="1873" y="5163"/>
                    <a:pt x="0" y="5340"/>
                    <a:pt x="228" y="5644"/>
                  </a:cubicBezTo>
                  <a:cubicBezTo>
                    <a:pt x="700" y="6218"/>
                    <a:pt x="1504" y="6492"/>
                    <a:pt x="2446" y="6492"/>
                  </a:cubicBezTo>
                  <a:cubicBezTo>
                    <a:pt x="5237" y="6492"/>
                    <a:pt x="9238" y="4088"/>
                    <a:pt x="93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42" name="Google Shape;3142;p70"/>
            <p:cNvSpPr/>
            <p:nvPr/>
          </p:nvSpPr>
          <p:spPr>
            <a:xfrm>
              <a:off x="5383825" y="3176975"/>
              <a:ext cx="118325" cy="155050"/>
            </a:xfrm>
            <a:custGeom>
              <a:avLst/>
              <a:gdLst/>
              <a:ahLst/>
              <a:cxnLst/>
              <a:rect l="l" t="t" r="r" b="b"/>
              <a:pathLst>
                <a:path w="4733" h="6202" extrusionOk="0">
                  <a:moveTo>
                    <a:pt x="2444" y="1"/>
                  </a:moveTo>
                  <a:cubicBezTo>
                    <a:pt x="1169" y="1"/>
                    <a:pt x="101" y="1333"/>
                    <a:pt x="51" y="3038"/>
                  </a:cubicBezTo>
                  <a:cubicBezTo>
                    <a:pt x="0" y="4733"/>
                    <a:pt x="987" y="6151"/>
                    <a:pt x="2278" y="6201"/>
                  </a:cubicBezTo>
                  <a:cubicBezTo>
                    <a:pt x="2290" y="6202"/>
                    <a:pt x="2301" y="6202"/>
                    <a:pt x="2313" y="6202"/>
                  </a:cubicBezTo>
                  <a:cubicBezTo>
                    <a:pt x="3588" y="6202"/>
                    <a:pt x="4632" y="4845"/>
                    <a:pt x="4682" y="3164"/>
                  </a:cubicBezTo>
                  <a:cubicBezTo>
                    <a:pt x="4733" y="1469"/>
                    <a:pt x="3746" y="52"/>
                    <a:pt x="2480" y="1"/>
                  </a:cubicBezTo>
                  <a:cubicBezTo>
                    <a:pt x="2468" y="1"/>
                    <a:pt x="2456" y="1"/>
                    <a:pt x="2444" y="1"/>
                  </a:cubicBezTo>
                  <a:close/>
                </a:path>
              </a:pathLst>
            </a:custGeom>
            <a:solidFill>
              <a:srgbClr val="271625"/>
            </a:solidFill>
            <a:ln>
              <a:noFill/>
            </a:ln>
          </p:spPr>
          <p:txBody>
            <a:bodyPr spcFirstLastPara="1" wrap="square" lIns="91425" tIns="91425" rIns="91425" bIns="91425" anchor="ctr" anchorCtr="0">
              <a:noAutofit/>
            </a:bodyPr>
            <a:lstStyle/>
            <a:p>
              <a:endParaRPr/>
            </a:p>
          </p:txBody>
        </p:sp>
        <p:sp>
          <p:nvSpPr>
            <p:cNvPr id="3143" name="Google Shape;3143;p70"/>
            <p:cNvSpPr/>
            <p:nvPr/>
          </p:nvSpPr>
          <p:spPr>
            <a:xfrm>
              <a:off x="5128300" y="3378750"/>
              <a:ext cx="366900" cy="312625"/>
            </a:xfrm>
            <a:custGeom>
              <a:avLst/>
              <a:gdLst/>
              <a:ahLst/>
              <a:cxnLst/>
              <a:rect l="l" t="t" r="r" b="b"/>
              <a:pathLst>
                <a:path w="14676" h="12505" extrusionOk="0">
                  <a:moveTo>
                    <a:pt x="6365" y="0"/>
                  </a:moveTo>
                  <a:cubicBezTo>
                    <a:pt x="3006" y="0"/>
                    <a:pt x="223" y="2672"/>
                    <a:pt x="123" y="6052"/>
                  </a:cubicBezTo>
                  <a:cubicBezTo>
                    <a:pt x="1" y="9883"/>
                    <a:pt x="3119" y="12505"/>
                    <a:pt x="6402" y="12505"/>
                  </a:cubicBezTo>
                  <a:cubicBezTo>
                    <a:pt x="7869" y="12505"/>
                    <a:pt x="9368" y="11982"/>
                    <a:pt x="10626" y="10809"/>
                  </a:cubicBezTo>
                  <a:cubicBezTo>
                    <a:pt x="14675" y="7013"/>
                    <a:pt x="12119" y="206"/>
                    <a:pt x="6551" y="3"/>
                  </a:cubicBezTo>
                  <a:cubicBezTo>
                    <a:pt x="6489" y="1"/>
                    <a:pt x="6427" y="0"/>
                    <a:pt x="6365" y="0"/>
                  </a:cubicBezTo>
                  <a:close/>
                </a:path>
              </a:pathLst>
            </a:custGeom>
            <a:solidFill>
              <a:srgbClr val="E09684"/>
            </a:solidFill>
            <a:ln>
              <a:noFill/>
            </a:ln>
          </p:spPr>
          <p:txBody>
            <a:bodyPr spcFirstLastPara="1" wrap="square" lIns="91425" tIns="91425" rIns="91425" bIns="91425" anchor="ctr" anchorCtr="0">
              <a:noAutofit/>
            </a:bodyPr>
            <a:lstStyle/>
            <a:p>
              <a:endParaRPr/>
            </a:p>
          </p:txBody>
        </p:sp>
        <p:sp>
          <p:nvSpPr>
            <p:cNvPr id="3144" name="Google Shape;3144;p70"/>
            <p:cNvSpPr/>
            <p:nvPr/>
          </p:nvSpPr>
          <p:spPr>
            <a:xfrm>
              <a:off x="5002925" y="2998775"/>
              <a:ext cx="592225" cy="569875"/>
            </a:xfrm>
            <a:custGeom>
              <a:avLst/>
              <a:gdLst/>
              <a:ahLst/>
              <a:cxnLst/>
              <a:rect l="l" t="t" r="r" b="b"/>
              <a:pathLst>
                <a:path w="23689" h="22795" extrusionOk="0">
                  <a:moveTo>
                    <a:pt x="12246" y="1586"/>
                  </a:moveTo>
                  <a:cubicBezTo>
                    <a:pt x="17666" y="1586"/>
                    <a:pt x="22069" y="5980"/>
                    <a:pt x="22094" y="11406"/>
                  </a:cubicBezTo>
                  <a:cubicBezTo>
                    <a:pt x="22094" y="15354"/>
                    <a:pt x="19716" y="18922"/>
                    <a:pt x="16071" y="20441"/>
                  </a:cubicBezTo>
                  <a:cubicBezTo>
                    <a:pt x="14843" y="20949"/>
                    <a:pt x="13556" y="21196"/>
                    <a:pt x="12281" y="21196"/>
                  </a:cubicBezTo>
                  <a:cubicBezTo>
                    <a:pt x="9746" y="21196"/>
                    <a:pt x="7261" y="20218"/>
                    <a:pt x="5391" y="18366"/>
                  </a:cubicBezTo>
                  <a:cubicBezTo>
                    <a:pt x="2582" y="15582"/>
                    <a:pt x="1722" y="11381"/>
                    <a:pt x="3190" y="7711"/>
                  </a:cubicBezTo>
                  <a:cubicBezTo>
                    <a:pt x="4683" y="4041"/>
                    <a:pt x="8226" y="1637"/>
                    <a:pt x="12199" y="1587"/>
                  </a:cubicBezTo>
                  <a:cubicBezTo>
                    <a:pt x="12215" y="1586"/>
                    <a:pt x="12230" y="1586"/>
                    <a:pt x="12246" y="1586"/>
                  </a:cubicBezTo>
                  <a:close/>
                  <a:moveTo>
                    <a:pt x="12299" y="1"/>
                  </a:moveTo>
                  <a:cubicBezTo>
                    <a:pt x="9351" y="1"/>
                    <a:pt x="6454" y="1148"/>
                    <a:pt x="4278" y="3307"/>
                  </a:cubicBezTo>
                  <a:cubicBezTo>
                    <a:pt x="1013" y="6547"/>
                    <a:pt x="1" y="11431"/>
                    <a:pt x="1747" y="15683"/>
                  </a:cubicBezTo>
                  <a:cubicBezTo>
                    <a:pt x="3468" y="19935"/>
                    <a:pt x="7593" y="22744"/>
                    <a:pt x="12199" y="22794"/>
                  </a:cubicBezTo>
                  <a:cubicBezTo>
                    <a:pt x="18501" y="22794"/>
                    <a:pt x="23638" y="17708"/>
                    <a:pt x="23689" y="11406"/>
                  </a:cubicBezTo>
                  <a:cubicBezTo>
                    <a:pt x="23664" y="6800"/>
                    <a:pt x="20905" y="2649"/>
                    <a:pt x="16679" y="878"/>
                  </a:cubicBezTo>
                  <a:cubicBezTo>
                    <a:pt x="15261" y="287"/>
                    <a:pt x="13774" y="1"/>
                    <a:pt x="122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5" name="Google Shape;3145;p70"/>
            <p:cNvSpPr/>
            <p:nvPr/>
          </p:nvSpPr>
          <p:spPr>
            <a:xfrm>
              <a:off x="5685600" y="2940575"/>
              <a:ext cx="591600" cy="569875"/>
            </a:xfrm>
            <a:custGeom>
              <a:avLst/>
              <a:gdLst/>
              <a:ahLst/>
              <a:cxnLst/>
              <a:rect l="l" t="t" r="r" b="b"/>
              <a:pathLst>
                <a:path w="23664" h="22795" extrusionOk="0">
                  <a:moveTo>
                    <a:pt x="12221" y="1586"/>
                  </a:moveTo>
                  <a:cubicBezTo>
                    <a:pt x="17640" y="1586"/>
                    <a:pt x="22044" y="5980"/>
                    <a:pt x="22095" y="11406"/>
                  </a:cubicBezTo>
                  <a:cubicBezTo>
                    <a:pt x="22069" y="15354"/>
                    <a:pt x="19716" y="18922"/>
                    <a:pt x="16046" y="20440"/>
                  </a:cubicBezTo>
                  <a:cubicBezTo>
                    <a:pt x="14827" y="20949"/>
                    <a:pt x="13545" y="21196"/>
                    <a:pt x="12273" y="21196"/>
                  </a:cubicBezTo>
                  <a:cubicBezTo>
                    <a:pt x="9743" y="21196"/>
                    <a:pt x="7252" y="20218"/>
                    <a:pt x="5366" y="18365"/>
                  </a:cubicBezTo>
                  <a:cubicBezTo>
                    <a:pt x="2557" y="15581"/>
                    <a:pt x="1697" y="11380"/>
                    <a:pt x="3190" y="7711"/>
                  </a:cubicBezTo>
                  <a:cubicBezTo>
                    <a:pt x="4683" y="4041"/>
                    <a:pt x="8226" y="1637"/>
                    <a:pt x="12174" y="1586"/>
                  </a:cubicBezTo>
                  <a:cubicBezTo>
                    <a:pt x="12189" y="1586"/>
                    <a:pt x="12205" y="1586"/>
                    <a:pt x="12221" y="1586"/>
                  </a:cubicBezTo>
                  <a:close/>
                  <a:moveTo>
                    <a:pt x="12274" y="0"/>
                  </a:moveTo>
                  <a:cubicBezTo>
                    <a:pt x="9325" y="0"/>
                    <a:pt x="6429" y="1148"/>
                    <a:pt x="4253" y="3307"/>
                  </a:cubicBezTo>
                  <a:cubicBezTo>
                    <a:pt x="988" y="6547"/>
                    <a:pt x="1" y="11431"/>
                    <a:pt x="1722" y="15683"/>
                  </a:cubicBezTo>
                  <a:cubicBezTo>
                    <a:pt x="3468" y="19934"/>
                    <a:pt x="7568" y="22743"/>
                    <a:pt x="12174" y="22794"/>
                  </a:cubicBezTo>
                  <a:cubicBezTo>
                    <a:pt x="18476" y="22794"/>
                    <a:pt x="23638" y="17707"/>
                    <a:pt x="23664" y="11406"/>
                  </a:cubicBezTo>
                  <a:cubicBezTo>
                    <a:pt x="23664" y="6800"/>
                    <a:pt x="20905" y="2649"/>
                    <a:pt x="16653" y="878"/>
                  </a:cubicBezTo>
                  <a:cubicBezTo>
                    <a:pt x="15236" y="287"/>
                    <a:pt x="13749" y="0"/>
                    <a:pt x="122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6" name="Google Shape;3146;p70"/>
            <p:cNvSpPr/>
            <p:nvPr/>
          </p:nvSpPr>
          <p:spPr>
            <a:xfrm>
              <a:off x="5561600" y="3183375"/>
              <a:ext cx="172125" cy="65750"/>
            </a:xfrm>
            <a:custGeom>
              <a:avLst/>
              <a:gdLst/>
              <a:ahLst/>
              <a:cxnLst/>
              <a:rect l="l" t="t" r="r" b="b"/>
              <a:pathLst>
                <a:path w="6885" h="2630" extrusionOk="0">
                  <a:moveTo>
                    <a:pt x="3730" y="1"/>
                  </a:moveTo>
                  <a:cubicBezTo>
                    <a:pt x="2378" y="1"/>
                    <a:pt x="1032" y="513"/>
                    <a:pt x="1" y="1516"/>
                  </a:cubicBezTo>
                  <a:lnTo>
                    <a:pt x="1089" y="2630"/>
                  </a:lnTo>
                  <a:cubicBezTo>
                    <a:pt x="1159" y="2577"/>
                    <a:pt x="2216" y="1563"/>
                    <a:pt x="3735" y="1563"/>
                  </a:cubicBezTo>
                  <a:cubicBezTo>
                    <a:pt x="4406" y="1563"/>
                    <a:pt x="5167" y="1760"/>
                    <a:pt x="5973" y="2326"/>
                  </a:cubicBezTo>
                  <a:lnTo>
                    <a:pt x="6884" y="1036"/>
                  </a:lnTo>
                  <a:cubicBezTo>
                    <a:pt x="5940" y="342"/>
                    <a:pt x="4833" y="1"/>
                    <a:pt x="37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7" name="Google Shape;3147;p70"/>
            <p:cNvSpPr/>
            <p:nvPr/>
          </p:nvSpPr>
          <p:spPr>
            <a:xfrm>
              <a:off x="5538825" y="3337000"/>
              <a:ext cx="162000" cy="129825"/>
            </a:xfrm>
            <a:custGeom>
              <a:avLst/>
              <a:gdLst/>
              <a:ahLst/>
              <a:cxnLst/>
              <a:rect l="l" t="t" r="r" b="b"/>
              <a:pathLst>
                <a:path w="6480" h="5193" extrusionOk="0">
                  <a:moveTo>
                    <a:pt x="1736" y="0"/>
                  </a:moveTo>
                  <a:cubicBezTo>
                    <a:pt x="1625" y="0"/>
                    <a:pt x="1511" y="9"/>
                    <a:pt x="1392" y="28"/>
                  </a:cubicBezTo>
                  <a:cubicBezTo>
                    <a:pt x="1013" y="104"/>
                    <a:pt x="684" y="332"/>
                    <a:pt x="456" y="635"/>
                  </a:cubicBezTo>
                  <a:cubicBezTo>
                    <a:pt x="228" y="939"/>
                    <a:pt x="76" y="1268"/>
                    <a:pt x="51" y="1648"/>
                  </a:cubicBezTo>
                  <a:cubicBezTo>
                    <a:pt x="0" y="2331"/>
                    <a:pt x="228" y="3014"/>
                    <a:pt x="684" y="3546"/>
                  </a:cubicBezTo>
                  <a:cubicBezTo>
                    <a:pt x="1063" y="4027"/>
                    <a:pt x="1570" y="4432"/>
                    <a:pt x="2152" y="4710"/>
                  </a:cubicBezTo>
                  <a:cubicBezTo>
                    <a:pt x="2756" y="5033"/>
                    <a:pt x="3430" y="5192"/>
                    <a:pt x="4105" y="5192"/>
                  </a:cubicBezTo>
                  <a:cubicBezTo>
                    <a:pt x="4646" y="5192"/>
                    <a:pt x="5188" y="5090"/>
                    <a:pt x="5695" y="4887"/>
                  </a:cubicBezTo>
                  <a:lnTo>
                    <a:pt x="5695" y="4887"/>
                  </a:lnTo>
                  <a:cubicBezTo>
                    <a:pt x="5479" y="4916"/>
                    <a:pt x="5263" y="4930"/>
                    <a:pt x="5048" y="4930"/>
                  </a:cubicBezTo>
                  <a:cubicBezTo>
                    <a:pt x="4130" y="4930"/>
                    <a:pt x="3235" y="4671"/>
                    <a:pt x="2455" y="4179"/>
                  </a:cubicBezTo>
                  <a:cubicBezTo>
                    <a:pt x="1974" y="3900"/>
                    <a:pt x="1595" y="3521"/>
                    <a:pt x="1266" y="3090"/>
                  </a:cubicBezTo>
                  <a:cubicBezTo>
                    <a:pt x="962" y="2711"/>
                    <a:pt x="810" y="2230"/>
                    <a:pt x="836" y="1724"/>
                  </a:cubicBezTo>
                  <a:cubicBezTo>
                    <a:pt x="836" y="1293"/>
                    <a:pt x="1139" y="914"/>
                    <a:pt x="1544" y="762"/>
                  </a:cubicBezTo>
                  <a:cubicBezTo>
                    <a:pt x="1631" y="735"/>
                    <a:pt x="1723" y="723"/>
                    <a:pt x="1819" y="723"/>
                  </a:cubicBezTo>
                  <a:cubicBezTo>
                    <a:pt x="2176" y="723"/>
                    <a:pt x="2594" y="886"/>
                    <a:pt x="3012" y="1066"/>
                  </a:cubicBezTo>
                  <a:cubicBezTo>
                    <a:pt x="3832" y="1465"/>
                    <a:pt x="4777" y="1834"/>
                    <a:pt x="5725" y="1834"/>
                  </a:cubicBezTo>
                  <a:cubicBezTo>
                    <a:pt x="5977" y="1834"/>
                    <a:pt x="6229" y="1808"/>
                    <a:pt x="6479" y="1749"/>
                  </a:cubicBezTo>
                  <a:cubicBezTo>
                    <a:pt x="5290" y="1724"/>
                    <a:pt x="4303" y="1116"/>
                    <a:pt x="3290" y="534"/>
                  </a:cubicBezTo>
                  <a:cubicBezTo>
                    <a:pt x="2861" y="276"/>
                    <a:pt x="2358" y="0"/>
                    <a:pt x="1736" y="0"/>
                  </a:cubicBezTo>
                  <a:close/>
                </a:path>
              </a:pathLst>
            </a:custGeom>
            <a:solidFill>
              <a:srgbClr val="271625"/>
            </a:solidFill>
            <a:ln>
              <a:noFill/>
            </a:ln>
          </p:spPr>
          <p:txBody>
            <a:bodyPr spcFirstLastPara="1" wrap="square" lIns="91425" tIns="91425" rIns="91425" bIns="91425" anchor="ctr" anchorCtr="0">
              <a:noAutofit/>
            </a:bodyPr>
            <a:lstStyle/>
            <a:p>
              <a:endParaRPr/>
            </a:p>
          </p:txBody>
        </p:sp>
      </p:grpSp>
      <p:grpSp>
        <p:nvGrpSpPr>
          <p:cNvPr id="3148" name="Google Shape;3148;p70"/>
          <p:cNvGrpSpPr/>
          <p:nvPr/>
        </p:nvGrpSpPr>
        <p:grpSpPr>
          <a:xfrm>
            <a:off x="3392373" y="4447144"/>
            <a:ext cx="1148722" cy="1096629"/>
            <a:chOff x="2550590" y="3335358"/>
            <a:chExt cx="863678" cy="822472"/>
          </a:xfrm>
        </p:grpSpPr>
        <p:grpSp>
          <p:nvGrpSpPr>
            <p:cNvPr id="3149" name="Google Shape;3149;p70"/>
            <p:cNvGrpSpPr/>
            <p:nvPr/>
          </p:nvGrpSpPr>
          <p:grpSpPr>
            <a:xfrm>
              <a:off x="2550590" y="3335358"/>
              <a:ext cx="863678" cy="822472"/>
              <a:chOff x="2550590" y="3335358"/>
              <a:chExt cx="863678" cy="822472"/>
            </a:xfrm>
          </p:grpSpPr>
          <p:sp>
            <p:nvSpPr>
              <p:cNvPr id="3150" name="Google Shape;3150;p70"/>
              <p:cNvSpPr/>
              <p:nvPr/>
            </p:nvSpPr>
            <p:spPr>
              <a:xfrm>
                <a:off x="2550590" y="3335358"/>
                <a:ext cx="863678" cy="822472"/>
              </a:xfrm>
              <a:custGeom>
                <a:avLst/>
                <a:gdLst/>
                <a:ahLst/>
                <a:cxnLst/>
                <a:rect l="l" t="t" r="r" b="b"/>
                <a:pathLst>
                  <a:path w="35593" h="33892" extrusionOk="0">
                    <a:moveTo>
                      <a:pt x="21016" y="10274"/>
                    </a:moveTo>
                    <a:cubicBezTo>
                      <a:pt x="21216" y="10274"/>
                      <a:pt x="21416" y="10274"/>
                      <a:pt x="21650" y="10308"/>
                    </a:cubicBezTo>
                    <a:cubicBezTo>
                      <a:pt x="23017" y="10441"/>
                      <a:pt x="24618" y="11709"/>
                      <a:pt x="24785" y="14110"/>
                    </a:cubicBezTo>
                    <a:lnTo>
                      <a:pt x="24785" y="14911"/>
                    </a:lnTo>
                    <a:cubicBezTo>
                      <a:pt x="24618" y="17213"/>
                      <a:pt x="22884" y="20048"/>
                      <a:pt x="17780" y="23617"/>
                    </a:cubicBezTo>
                    <a:cubicBezTo>
                      <a:pt x="12710" y="20048"/>
                      <a:pt x="10975" y="17213"/>
                      <a:pt x="10775" y="14911"/>
                    </a:cubicBezTo>
                    <a:lnTo>
                      <a:pt x="10775" y="14110"/>
                    </a:lnTo>
                    <a:cubicBezTo>
                      <a:pt x="10975" y="11709"/>
                      <a:pt x="12576" y="10441"/>
                      <a:pt x="13944" y="10308"/>
                    </a:cubicBezTo>
                    <a:cubicBezTo>
                      <a:pt x="14178" y="10308"/>
                      <a:pt x="14344" y="10274"/>
                      <a:pt x="14578" y="10274"/>
                    </a:cubicBezTo>
                    <a:cubicBezTo>
                      <a:pt x="16146" y="10274"/>
                      <a:pt x="16913" y="10975"/>
                      <a:pt x="17780" y="12009"/>
                    </a:cubicBezTo>
                    <a:cubicBezTo>
                      <a:pt x="18647" y="10975"/>
                      <a:pt x="19415" y="10274"/>
                      <a:pt x="21016" y="10274"/>
                    </a:cubicBezTo>
                    <a:close/>
                    <a:moveTo>
                      <a:pt x="9608" y="0"/>
                    </a:moveTo>
                    <a:cubicBezTo>
                      <a:pt x="9074" y="0"/>
                      <a:pt x="8540" y="34"/>
                      <a:pt x="8006" y="100"/>
                    </a:cubicBezTo>
                    <a:cubicBezTo>
                      <a:pt x="4504" y="434"/>
                      <a:pt x="501" y="3603"/>
                      <a:pt x="1" y="9741"/>
                    </a:cubicBezTo>
                    <a:lnTo>
                      <a:pt x="1" y="11775"/>
                    </a:lnTo>
                    <a:cubicBezTo>
                      <a:pt x="468" y="17613"/>
                      <a:pt x="4871" y="24851"/>
                      <a:pt x="17780" y="33891"/>
                    </a:cubicBezTo>
                    <a:cubicBezTo>
                      <a:pt x="30723" y="24851"/>
                      <a:pt x="35126" y="17613"/>
                      <a:pt x="35593" y="11775"/>
                    </a:cubicBezTo>
                    <a:lnTo>
                      <a:pt x="35593" y="9741"/>
                    </a:lnTo>
                    <a:cubicBezTo>
                      <a:pt x="35092" y="3603"/>
                      <a:pt x="31056" y="434"/>
                      <a:pt x="27587" y="100"/>
                    </a:cubicBezTo>
                    <a:cubicBezTo>
                      <a:pt x="27020" y="34"/>
                      <a:pt x="26486" y="0"/>
                      <a:pt x="25953" y="0"/>
                    </a:cubicBezTo>
                    <a:cubicBezTo>
                      <a:pt x="21916" y="0"/>
                      <a:pt x="20015" y="1735"/>
                      <a:pt x="17780" y="4370"/>
                    </a:cubicBezTo>
                    <a:cubicBezTo>
                      <a:pt x="15579" y="1735"/>
                      <a:pt x="13644" y="0"/>
                      <a:pt x="960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151" name="Google Shape;3151;p70"/>
              <p:cNvSpPr/>
              <p:nvPr/>
            </p:nvSpPr>
            <p:spPr>
              <a:xfrm>
                <a:off x="2592685" y="3375831"/>
                <a:ext cx="778677" cy="741516"/>
              </a:xfrm>
              <a:custGeom>
                <a:avLst/>
                <a:gdLst/>
                <a:ahLst/>
                <a:cxnLst/>
                <a:rect l="l" t="t" r="r" b="b"/>
                <a:pathLst>
                  <a:path w="32090" h="30556" extrusionOk="0">
                    <a:moveTo>
                      <a:pt x="19281" y="8606"/>
                    </a:moveTo>
                    <a:cubicBezTo>
                      <a:pt x="19481" y="8606"/>
                      <a:pt x="19681" y="8606"/>
                      <a:pt x="19915" y="8640"/>
                    </a:cubicBezTo>
                    <a:cubicBezTo>
                      <a:pt x="21282" y="8773"/>
                      <a:pt x="22883" y="10041"/>
                      <a:pt x="23050" y="12442"/>
                    </a:cubicBezTo>
                    <a:lnTo>
                      <a:pt x="23050" y="13243"/>
                    </a:lnTo>
                    <a:cubicBezTo>
                      <a:pt x="22883" y="15545"/>
                      <a:pt x="21149" y="18380"/>
                      <a:pt x="16045" y="21949"/>
                    </a:cubicBezTo>
                    <a:cubicBezTo>
                      <a:pt x="10975" y="18380"/>
                      <a:pt x="9240" y="15545"/>
                      <a:pt x="9040" y="13243"/>
                    </a:cubicBezTo>
                    <a:lnTo>
                      <a:pt x="9040" y="12442"/>
                    </a:lnTo>
                    <a:cubicBezTo>
                      <a:pt x="9240" y="10041"/>
                      <a:pt x="10841" y="8773"/>
                      <a:pt x="12209" y="8640"/>
                    </a:cubicBezTo>
                    <a:cubicBezTo>
                      <a:pt x="12443" y="8640"/>
                      <a:pt x="12609" y="8606"/>
                      <a:pt x="12843" y="8606"/>
                    </a:cubicBezTo>
                    <a:cubicBezTo>
                      <a:pt x="14411" y="8606"/>
                      <a:pt x="15178" y="9307"/>
                      <a:pt x="16045" y="10341"/>
                    </a:cubicBezTo>
                    <a:cubicBezTo>
                      <a:pt x="16912" y="9307"/>
                      <a:pt x="17680" y="8606"/>
                      <a:pt x="19281" y="8606"/>
                    </a:cubicBezTo>
                    <a:close/>
                    <a:moveTo>
                      <a:pt x="8673" y="0"/>
                    </a:moveTo>
                    <a:cubicBezTo>
                      <a:pt x="8240" y="0"/>
                      <a:pt x="7739" y="34"/>
                      <a:pt x="7239" y="67"/>
                    </a:cubicBezTo>
                    <a:cubicBezTo>
                      <a:pt x="4070" y="367"/>
                      <a:pt x="467" y="3269"/>
                      <a:pt x="0" y="8773"/>
                    </a:cubicBezTo>
                    <a:lnTo>
                      <a:pt x="0" y="10608"/>
                    </a:lnTo>
                    <a:cubicBezTo>
                      <a:pt x="434" y="15878"/>
                      <a:pt x="4403" y="22383"/>
                      <a:pt x="16045" y="30555"/>
                    </a:cubicBezTo>
                    <a:cubicBezTo>
                      <a:pt x="27687" y="22383"/>
                      <a:pt x="31690" y="15878"/>
                      <a:pt x="32090" y="10608"/>
                    </a:cubicBezTo>
                    <a:lnTo>
                      <a:pt x="32090" y="8773"/>
                    </a:lnTo>
                    <a:cubicBezTo>
                      <a:pt x="31656" y="3269"/>
                      <a:pt x="28020" y="367"/>
                      <a:pt x="24885" y="67"/>
                    </a:cubicBezTo>
                    <a:cubicBezTo>
                      <a:pt x="24351" y="34"/>
                      <a:pt x="23884" y="0"/>
                      <a:pt x="23417" y="0"/>
                    </a:cubicBezTo>
                    <a:cubicBezTo>
                      <a:pt x="19781" y="0"/>
                      <a:pt x="18047" y="1568"/>
                      <a:pt x="16045" y="3936"/>
                    </a:cubicBezTo>
                    <a:cubicBezTo>
                      <a:pt x="14044" y="1568"/>
                      <a:pt x="12309" y="0"/>
                      <a:pt x="86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52" name="Google Shape;3152;p70"/>
              <p:cNvSpPr/>
              <p:nvPr/>
            </p:nvSpPr>
            <p:spPr>
              <a:xfrm>
                <a:off x="2634756" y="3415479"/>
                <a:ext cx="695325" cy="663010"/>
              </a:xfrm>
              <a:custGeom>
                <a:avLst/>
                <a:gdLst/>
                <a:ahLst/>
                <a:cxnLst/>
                <a:rect l="l" t="t" r="r" b="b"/>
                <a:pathLst>
                  <a:path w="28655" h="27321" extrusionOk="0">
                    <a:moveTo>
                      <a:pt x="17547" y="6972"/>
                    </a:moveTo>
                    <a:cubicBezTo>
                      <a:pt x="17747" y="6972"/>
                      <a:pt x="17947" y="6972"/>
                      <a:pt x="18181" y="7006"/>
                    </a:cubicBezTo>
                    <a:cubicBezTo>
                      <a:pt x="19548" y="7139"/>
                      <a:pt x="21149" y="8407"/>
                      <a:pt x="21316" y="10808"/>
                    </a:cubicBezTo>
                    <a:lnTo>
                      <a:pt x="21316" y="11609"/>
                    </a:lnTo>
                    <a:cubicBezTo>
                      <a:pt x="21149" y="13911"/>
                      <a:pt x="19415" y="16746"/>
                      <a:pt x="14311" y="20315"/>
                    </a:cubicBezTo>
                    <a:cubicBezTo>
                      <a:pt x="9241" y="16746"/>
                      <a:pt x="7506" y="13911"/>
                      <a:pt x="7306" y="11609"/>
                    </a:cubicBezTo>
                    <a:lnTo>
                      <a:pt x="7306" y="10808"/>
                    </a:lnTo>
                    <a:cubicBezTo>
                      <a:pt x="7506" y="8407"/>
                      <a:pt x="9107" y="7139"/>
                      <a:pt x="10475" y="7006"/>
                    </a:cubicBezTo>
                    <a:cubicBezTo>
                      <a:pt x="10709" y="7006"/>
                      <a:pt x="10875" y="6972"/>
                      <a:pt x="11109" y="6972"/>
                    </a:cubicBezTo>
                    <a:cubicBezTo>
                      <a:pt x="12677" y="6972"/>
                      <a:pt x="13444" y="7673"/>
                      <a:pt x="14311" y="8707"/>
                    </a:cubicBezTo>
                    <a:cubicBezTo>
                      <a:pt x="15178" y="7673"/>
                      <a:pt x="15946" y="6972"/>
                      <a:pt x="17547" y="6972"/>
                    </a:cubicBezTo>
                    <a:close/>
                    <a:moveTo>
                      <a:pt x="7740" y="1"/>
                    </a:moveTo>
                    <a:cubicBezTo>
                      <a:pt x="7306" y="1"/>
                      <a:pt x="6906" y="1"/>
                      <a:pt x="6439" y="67"/>
                    </a:cubicBezTo>
                    <a:cubicBezTo>
                      <a:pt x="3637" y="334"/>
                      <a:pt x="368" y="2903"/>
                      <a:pt x="1" y="7840"/>
                    </a:cubicBezTo>
                    <a:lnTo>
                      <a:pt x="1" y="9474"/>
                    </a:lnTo>
                    <a:cubicBezTo>
                      <a:pt x="368" y="14177"/>
                      <a:pt x="3904" y="20015"/>
                      <a:pt x="14311" y="27320"/>
                    </a:cubicBezTo>
                    <a:cubicBezTo>
                      <a:pt x="24719" y="20015"/>
                      <a:pt x="28288" y="14177"/>
                      <a:pt x="28655" y="9474"/>
                    </a:cubicBezTo>
                    <a:lnTo>
                      <a:pt x="28655" y="7840"/>
                    </a:lnTo>
                    <a:cubicBezTo>
                      <a:pt x="28254" y="2903"/>
                      <a:pt x="25019" y="334"/>
                      <a:pt x="22217" y="67"/>
                    </a:cubicBezTo>
                    <a:cubicBezTo>
                      <a:pt x="21750" y="1"/>
                      <a:pt x="21316" y="1"/>
                      <a:pt x="20916" y="1"/>
                    </a:cubicBezTo>
                    <a:cubicBezTo>
                      <a:pt x="17647" y="1"/>
                      <a:pt x="16112" y="1402"/>
                      <a:pt x="14311" y="3503"/>
                    </a:cubicBezTo>
                    <a:cubicBezTo>
                      <a:pt x="12543" y="1402"/>
                      <a:pt x="10975" y="1"/>
                      <a:pt x="774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53" name="Google Shape;3153;p70"/>
              <p:cNvSpPr/>
              <p:nvPr/>
            </p:nvSpPr>
            <p:spPr>
              <a:xfrm>
                <a:off x="2681704" y="3460804"/>
                <a:ext cx="600617" cy="572347"/>
              </a:xfrm>
              <a:custGeom>
                <a:avLst/>
                <a:gdLst/>
                <a:ahLst/>
                <a:cxnLst/>
                <a:rect l="l" t="t" r="r" b="b"/>
                <a:pathLst>
                  <a:path w="24752" h="23585" extrusionOk="0">
                    <a:moveTo>
                      <a:pt x="15612" y="5104"/>
                    </a:moveTo>
                    <a:cubicBezTo>
                      <a:pt x="15812" y="5104"/>
                      <a:pt x="16012" y="5104"/>
                      <a:pt x="16246" y="5138"/>
                    </a:cubicBezTo>
                    <a:cubicBezTo>
                      <a:pt x="17613" y="5271"/>
                      <a:pt x="19214" y="6539"/>
                      <a:pt x="19381" y="8940"/>
                    </a:cubicBezTo>
                    <a:lnTo>
                      <a:pt x="19381" y="9741"/>
                    </a:lnTo>
                    <a:cubicBezTo>
                      <a:pt x="19214" y="12043"/>
                      <a:pt x="17480" y="14878"/>
                      <a:pt x="12376" y="18447"/>
                    </a:cubicBezTo>
                    <a:cubicBezTo>
                      <a:pt x="7306" y="14878"/>
                      <a:pt x="5571" y="12043"/>
                      <a:pt x="5371" y="9741"/>
                    </a:cubicBezTo>
                    <a:lnTo>
                      <a:pt x="5371" y="8940"/>
                    </a:lnTo>
                    <a:cubicBezTo>
                      <a:pt x="5571" y="6539"/>
                      <a:pt x="7172" y="5271"/>
                      <a:pt x="8540" y="5138"/>
                    </a:cubicBezTo>
                    <a:cubicBezTo>
                      <a:pt x="8774" y="5138"/>
                      <a:pt x="8940" y="5104"/>
                      <a:pt x="9174" y="5104"/>
                    </a:cubicBezTo>
                    <a:cubicBezTo>
                      <a:pt x="10742" y="5104"/>
                      <a:pt x="11509" y="5805"/>
                      <a:pt x="12376" y="6839"/>
                    </a:cubicBezTo>
                    <a:cubicBezTo>
                      <a:pt x="13243" y="5805"/>
                      <a:pt x="14011" y="5104"/>
                      <a:pt x="15612" y="5104"/>
                    </a:cubicBezTo>
                    <a:close/>
                    <a:moveTo>
                      <a:pt x="6705" y="1"/>
                    </a:moveTo>
                    <a:cubicBezTo>
                      <a:pt x="6372" y="1"/>
                      <a:pt x="5972" y="34"/>
                      <a:pt x="5571" y="67"/>
                    </a:cubicBezTo>
                    <a:cubicBezTo>
                      <a:pt x="3170" y="301"/>
                      <a:pt x="368" y="2536"/>
                      <a:pt x="1" y="6772"/>
                    </a:cubicBezTo>
                    <a:lnTo>
                      <a:pt x="1" y="8173"/>
                    </a:lnTo>
                    <a:cubicBezTo>
                      <a:pt x="334" y="12243"/>
                      <a:pt x="3403" y="17280"/>
                      <a:pt x="12376" y="23584"/>
                    </a:cubicBezTo>
                    <a:cubicBezTo>
                      <a:pt x="21349" y="17280"/>
                      <a:pt x="24418" y="12243"/>
                      <a:pt x="24752" y="8173"/>
                    </a:cubicBezTo>
                    <a:lnTo>
                      <a:pt x="24752" y="6772"/>
                    </a:lnTo>
                    <a:cubicBezTo>
                      <a:pt x="24418" y="2502"/>
                      <a:pt x="21616" y="301"/>
                      <a:pt x="19181" y="67"/>
                    </a:cubicBezTo>
                    <a:cubicBezTo>
                      <a:pt x="18781" y="34"/>
                      <a:pt x="18414" y="1"/>
                      <a:pt x="18080" y="1"/>
                    </a:cubicBezTo>
                    <a:cubicBezTo>
                      <a:pt x="15245" y="1"/>
                      <a:pt x="13911" y="1235"/>
                      <a:pt x="12376" y="3070"/>
                    </a:cubicBezTo>
                    <a:cubicBezTo>
                      <a:pt x="10842" y="1235"/>
                      <a:pt x="9507" y="1"/>
                      <a:pt x="670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154" name="Google Shape;3154;p70"/>
              <p:cNvSpPr/>
              <p:nvPr/>
            </p:nvSpPr>
            <p:spPr>
              <a:xfrm>
                <a:off x="2725400" y="3502078"/>
                <a:ext cx="513205" cy="488966"/>
              </a:xfrm>
              <a:custGeom>
                <a:avLst/>
                <a:gdLst/>
                <a:ahLst/>
                <a:cxnLst/>
                <a:rect l="l" t="t" r="r" b="b"/>
                <a:pathLst>
                  <a:path w="21150" h="20149" extrusionOk="0">
                    <a:moveTo>
                      <a:pt x="14411" y="3403"/>
                    </a:moveTo>
                    <a:cubicBezTo>
                      <a:pt x="15812" y="3537"/>
                      <a:pt x="17380" y="4804"/>
                      <a:pt x="17580" y="7206"/>
                    </a:cubicBezTo>
                    <a:lnTo>
                      <a:pt x="17580" y="8040"/>
                    </a:lnTo>
                    <a:cubicBezTo>
                      <a:pt x="17413" y="10342"/>
                      <a:pt x="15679" y="13177"/>
                      <a:pt x="10575" y="16746"/>
                    </a:cubicBezTo>
                    <a:cubicBezTo>
                      <a:pt x="5471" y="13177"/>
                      <a:pt x="3737" y="10342"/>
                      <a:pt x="3570" y="8040"/>
                    </a:cubicBezTo>
                    <a:lnTo>
                      <a:pt x="3570" y="7206"/>
                    </a:lnTo>
                    <a:cubicBezTo>
                      <a:pt x="3770" y="4804"/>
                      <a:pt x="5338" y="3537"/>
                      <a:pt x="6706" y="3403"/>
                    </a:cubicBezTo>
                    <a:lnTo>
                      <a:pt x="7339" y="3403"/>
                    </a:lnTo>
                    <a:cubicBezTo>
                      <a:pt x="8941" y="3403"/>
                      <a:pt x="9708" y="4070"/>
                      <a:pt x="10575" y="5105"/>
                    </a:cubicBezTo>
                    <a:cubicBezTo>
                      <a:pt x="11442" y="4070"/>
                      <a:pt x="12210" y="3403"/>
                      <a:pt x="13777" y="3403"/>
                    </a:cubicBezTo>
                    <a:close/>
                    <a:moveTo>
                      <a:pt x="5705" y="1"/>
                    </a:moveTo>
                    <a:cubicBezTo>
                      <a:pt x="5405" y="1"/>
                      <a:pt x="5071" y="34"/>
                      <a:pt x="4771" y="68"/>
                    </a:cubicBezTo>
                    <a:cubicBezTo>
                      <a:pt x="2669" y="268"/>
                      <a:pt x="301" y="2136"/>
                      <a:pt x="1" y="5805"/>
                    </a:cubicBezTo>
                    <a:lnTo>
                      <a:pt x="1" y="7006"/>
                    </a:lnTo>
                    <a:cubicBezTo>
                      <a:pt x="268" y="10475"/>
                      <a:pt x="2903" y="14778"/>
                      <a:pt x="10575" y="20149"/>
                    </a:cubicBezTo>
                    <a:cubicBezTo>
                      <a:pt x="18247" y="14778"/>
                      <a:pt x="20882" y="10475"/>
                      <a:pt x="21149" y="7006"/>
                    </a:cubicBezTo>
                    <a:lnTo>
                      <a:pt x="21149" y="5805"/>
                    </a:lnTo>
                    <a:cubicBezTo>
                      <a:pt x="20849" y="2169"/>
                      <a:pt x="18481" y="268"/>
                      <a:pt x="16379" y="68"/>
                    </a:cubicBezTo>
                    <a:cubicBezTo>
                      <a:pt x="16046" y="34"/>
                      <a:pt x="15745" y="1"/>
                      <a:pt x="15412" y="1"/>
                    </a:cubicBezTo>
                    <a:cubicBezTo>
                      <a:pt x="13044" y="1"/>
                      <a:pt x="11876" y="1035"/>
                      <a:pt x="10575" y="2603"/>
                    </a:cubicBezTo>
                    <a:cubicBezTo>
                      <a:pt x="9274" y="1035"/>
                      <a:pt x="8107" y="1"/>
                      <a:pt x="570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155" name="Google Shape;3155;p70"/>
              <p:cNvSpPr/>
              <p:nvPr/>
            </p:nvSpPr>
            <p:spPr>
              <a:xfrm>
                <a:off x="2769922" y="3544977"/>
                <a:ext cx="424984" cy="403980"/>
              </a:xfrm>
              <a:custGeom>
                <a:avLst/>
                <a:gdLst/>
                <a:ahLst/>
                <a:cxnLst/>
                <a:rect l="l" t="t" r="r" b="b"/>
                <a:pathLst>
                  <a:path w="17514" h="16647" extrusionOk="0">
                    <a:moveTo>
                      <a:pt x="11976" y="1635"/>
                    </a:moveTo>
                    <a:cubicBezTo>
                      <a:pt x="12176" y="1635"/>
                      <a:pt x="12376" y="1635"/>
                      <a:pt x="12610" y="1669"/>
                    </a:cubicBezTo>
                    <a:cubicBezTo>
                      <a:pt x="13977" y="1802"/>
                      <a:pt x="15545" y="3070"/>
                      <a:pt x="15745" y="5471"/>
                    </a:cubicBezTo>
                    <a:lnTo>
                      <a:pt x="15745" y="6272"/>
                    </a:lnTo>
                    <a:cubicBezTo>
                      <a:pt x="15578" y="8574"/>
                      <a:pt x="13844" y="11442"/>
                      <a:pt x="8740" y="15012"/>
                    </a:cubicBezTo>
                    <a:cubicBezTo>
                      <a:pt x="3670" y="11442"/>
                      <a:pt x="1935" y="8574"/>
                      <a:pt x="1735" y="6272"/>
                    </a:cubicBezTo>
                    <a:lnTo>
                      <a:pt x="1735" y="5471"/>
                    </a:lnTo>
                    <a:cubicBezTo>
                      <a:pt x="1935" y="3070"/>
                      <a:pt x="3503" y="1802"/>
                      <a:pt x="4904" y="1669"/>
                    </a:cubicBezTo>
                    <a:cubicBezTo>
                      <a:pt x="5138" y="1669"/>
                      <a:pt x="5304" y="1635"/>
                      <a:pt x="5538" y="1635"/>
                    </a:cubicBezTo>
                    <a:cubicBezTo>
                      <a:pt x="7106" y="1635"/>
                      <a:pt x="7873" y="2336"/>
                      <a:pt x="8740" y="3370"/>
                    </a:cubicBezTo>
                    <a:cubicBezTo>
                      <a:pt x="9607" y="2336"/>
                      <a:pt x="10375" y="1635"/>
                      <a:pt x="11976" y="1635"/>
                    </a:cubicBezTo>
                    <a:close/>
                    <a:moveTo>
                      <a:pt x="4737" y="1"/>
                    </a:moveTo>
                    <a:cubicBezTo>
                      <a:pt x="4470" y="1"/>
                      <a:pt x="4204" y="1"/>
                      <a:pt x="3937" y="34"/>
                    </a:cubicBezTo>
                    <a:cubicBezTo>
                      <a:pt x="2235" y="201"/>
                      <a:pt x="267" y="1769"/>
                      <a:pt x="1" y="4771"/>
                    </a:cubicBezTo>
                    <a:lnTo>
                      <a:pt x="1" y="5772"/>
                    </a:lnTo>
                    <a:cubicBezTo>
                      <a:pt x="234" y="8640"/>
                      <a:pt x="2402" y="12210"/>
                      <a:pt x="8773" y="16646"/>
                    </a:cubicBezTo>
                    <a:cubicBezTo>
                      <a:pt x="15111" y="12210"/>
                      <a:pt x="17280" y="8640"/>
                      <a:pt x="17513" y="5772"/>
                    </a:cubicBezTo>
                    <a:lnTo>
                      <a:pt x="17513" y="4771"/>
                    </a:lnTo>
                    <a:cubicBezTo>
                      <a:pt x="17246" y="1769"/>
                      <a:pt x="15278" y="201"/>
                      <a:pt x="13544" y="34"/>
                    </a:cubicBezTo>
                    <a:cubicBezTo>
                      <a:pt x="13277" y="1"/>
                      <a:pt x="13010" y="1"/>
                      <a:pt x="12776" y="1"/>
                    </a:cubicBezTo>
                    <a:cubicBezTo>
                      <a:pt x="10775" y="1"/>
                      <a:pt x="9841" y="835"/>
                      <a:pt x="8740" y="2136"/>
                    </a:cubicBezTo>
                    <a:cubicBezTo>
                      <a:pt x="7673" y="835"/>
                      <a:pt x="6705" y="1"/>
                      <a:pt x="4737"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3156" name="Google Shape;3156;p70"/>
            <p:cNvSpPr/>
            <p:nvPr/>
          </p:nvSpPr>
          <p:spPr>
            <a:xfrm>
              <a:off x="2810012" y="3583050"/>
              <a:ext cx="343975" cy="327030"/>
            </a:xfrm>
            <a:custGeom>
              <a:avLst/>
              <a:gdLst/>
              <a:ahLst/>
              <a:cxnLst/>
              <a:rect l="l" t="t" r="r" b="b"/>
              <a:pathLst>
                <a:path w="17514" h="16647" extrusionOk="0">
                  <a:moveTo>
                    <a:pt x="11976" y="1635"/>
                  </a:moveTo>
                  <a:cubicBezTo>
                    <a:pt x="12176" y="1635"/>
                    <a:pt x="12376" y="1635"/>
                    <a:pt x="12610" y="1669"/>
                  </a:cubicBezTo>
                  <a:cubicBezTo>
                    <a:pt x="13977" y="1802"/>
                    <a:pt x="15545" y="3070"/>
                    <a:pt x="15745" y="5471"/>
                  </a:cubicBezTo>
                  <a:lnTo>
                    <a:pt x="15745" y="6272"/>
                  </a:lnTo>
                  <a:cubicBezTo>
                    <a:pt x="15578" y="8574"/>
                    <a:pt x="13844" y="11442"/>
                    <a:pt x="8740" y="15012"/>
                  </a:cubicBezTo>
                  <a:cubicBezTo>
                    <a:pt x="3670" y="11442"/>
                    <a:pt x="1935" y="8574"/>
                    <a:pt x="1735" y="6272"/>
                  </a:cubicBezTo>
                  <a:lnTo>
                    <a:pt x="1735" y="5471"/>
                  </a:lnTo>
                  <a:cubicBezTo>
                    <a:pt x="1935" y="3070"/>
                    <a:pt x="3503" y="1802"/>
                    <a:pt x="4904" y="1669"/>
                  </a:cubicBezTo>
                  <a:cubicBezTo>
                    <a:pt x="5138" y="1669"/>
                    <a:pt x="5304" y="1635"/>
                    <a:pt x="5538" y="1635"/>
                  </a:cubicBezTo>
                  <a:cubicBezTo>
                    <a:pt x="7106" y="1635"/>
                    <a:pt x="7873" y="2336"/>
                    <a:pt x="8740" y="3370"/>
                  </a:cubicBezTo>
                  <a:cubicBezTo>
                    <a:pt x="9607" y="2336"/>
                    <a:pt x="10375" y="1635"/>
                    <a:pt x="11976" y="1635"/>
                  </a:cubicBezTo>
                  <a:close/>
                  <a:moveTo>
                    <a:pt x="4737" y="1"/>
                  </a:moveTo>
                  <a:cubicBezTo>
                    <a:pt x="4470" y="1"/>
                    <a:pt x="4204" y="1"/>
                    <a:pt x="3937" y="34"/>
                  </a:cubicBezTo>
                  <a:cubicBezTo>
                    <a:pt x="2235" y="201"/>
                    <a:pt x="267" y="1769"/>
                    <a:pt x="1" y="4771"/>
                  </a:cubicBezTo>
                  <a:lnTo>
                    <a:pt x="1" y="5772"/>
                  </a:lnTo>
                  <a:cubicBezTo>
                    <a:pt x="234" y="8640"/>
                    <a:pt x="2402" y="12210"/>
                    <a:pt x="8773" y="16646"/>
                  </a:cubicBezTo>
                  <a:cubicBezTo>
                    <a:pt x="15111" y="12210"/>
                    <a:pt x="17280" y="8640"/>
                    <a:pt x="17513" y="5772"/>
                  </a:cubicBezTo>
                  <a:lnTo>
                    <a:pt x="17513" y="4771"/>
                  </a:lnTo>
                  <a:cubicBezTo>
                    <a:pt x="17246" y="1769"/>
                    <a:pt x="15278" y="201"/>
                    <a:pt x="13544" y="34"/>
                  </a:cubicBezTo>
                  <a:cubicBezTo>
                    <a:pt x="13277" y="1"/>
                    <a:pt x="13010" y="1"/>
                    <a:pt x="12776" y="1"/>
                  </a:cubicBezTo>
                  <a:cubicBezTo>
                    <a:pt x="10775" y="1"/>
                    <a:pt x="9841" y="835"/>
                    <a:pt x="8740" y="2136"/>
                  </a:cubicBezTo>
                  <a:cubicBezTo>
                    <a:pt x="7673" y="835"/>
                    <a:pt x="6705" y="1"/>
                    <a:pt x="473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3157" name="Google Shape;3157;p70"/>
          <p:cNvGrpSpPr/>
          <p:nvPr/>
        </p:nvGrpSpPr>
        <p:grpSpPr>
          <a:xfrm>
            <a:off x="2048917" y="4339686"/>
            <a:ext cx="1216530" cy="1140407"/>
            <a:chOff x="1540499" y="3254764"/>
            <a:chExt cx="914660" cy="855305"/>
          </a:xfrm>
        </p:grpSpPr>
        <p:grpSp>
          <p:nvGrpSpPr>
            <p:cNvPr id="3158" name="Google Shape;3158;p70"/>
            <p:cNvGrpSpPr/>
            <p:nvPr/>
          </p:nvGrpSpPr>
          <p:grpSpPr>
            <a:xfrm>
              <a:off x="1540499" y="3254764"/>
              <a:ext cx="914660" cy="855305"/>
              <a:chOff x="1369389" y="3333186"/>
              <a:chExt cx="763680" cy="714064"/>
            </a:xfrm>
          </p:grpSpPr>
          <p:grpSp>
            <p:nvGrpSpPr>
              <p:cNvPr id="3159" name="Google Shape;3159;p70"/>
              <p:cNvGrpSpPr/>
              <p:nvPr/>
            </p:nvGrpSpPr>
            <p:grpSpPr>
              <a:xfrm>
                <a:off x="1369389" y="3333186"/>
                <a:ext cx="763680" cy="714064"/>
                <a:chOff x="1063489" y="2995636"/>
                <a:chExt cx="763680" cy="714064"/>
              </a:xfrm>
            </p:grpSpPr>
            <p:sp>
              <p:nvSpPr>
                <p:cNvPr id="3160" name="Google Shape;3160;p70"/>
                <p:cNvSpPr/>
                <p:nvPr/>
              </p:nvSpPr>
              <p:spPr>
                <a:xfrm>
                  <a:off x="1063489" y="2995636"/>
                  <a:ext cx="763680" cy="714064"/>
                </a:xfrm>
                <a:custGeom>
                  <a:avLst/>
                  <a:gdLst/>
                  <a:ahLst/>
                  <a:cxnLst/>
                  <a:rect l="l" t="t" r="r" b="b"/>
                  <a:pathLst>
                    <a:path w="37694" h="35245" extrusionOk="0">
                      <a:moveTo>
                        <a:pt x="18847" y="14394"/>
                      </a:moveTo>
                      <a:cubicBezTo>
                        <a:pt x="18930" y="14394"/>
                        <a:pt x="19014" y="14444"/>
                        <a:pt x="19047" y="14544"/>
                      </a:cubicBezTo>
                      <a:lnTo>
                        <a:pt x="19981" y="16379"/>
                      </a:lnTo>
                      <a:lnTo>
                        <a:pt x="22016" y="16679"/>
                      </a:lnTo>
                      <a:cubicBezTo>
                        <a:pt x="22216" y="16712"/>
                        <a:pt x="22283" y="16946"/>
                        <a:pt x="22149" y="17079"/>
                      </a:cubicBezTo>
                      <a:lnTo>
                        <a:pt x="20648" y="18513"/>
                      </a:lnTo>
                      <a:lnTo>
                        <a:pt x="21015" y="20548"/>
                      </a:lnTo>
                      <a:cubicBezTo>
                        <a:pt x="21043" y="20713"/>
                        <a:pt x="20912" y="20832"/>
                        <a:pt x="20772" y="20832"/>
                      </a:cubicBezTo>
                      <a:cubicBezTo>
                        <a:pt x="20742" y="20832"/>
                        <a:pt x="20711" y="20827"/>
                        <a:pt x="20682" y="20815"/>
                      </a:cubicBezTo>
                      <a:lnTo>
                        <a:pt x="18847" y="19848"/>
                      </a:lnTo>
                      <a:lnTo>
                        <a:pt x="17012" y="20815"/>
                      </a:lnTo>
                      <a:cubicBezTo>
                        <a:pt x="16983" y="20827"/>
                        <a:pt x="16952" y="20832"/>
                        <a:pt x="16922" y="20832"/>
                      </a:cubicBezTo>
                      <a:cubicBezTo>
                        <a:pt x="16782" y="20832"/>
                        <a:pt x="16651" y="20713"/>
                        <a:pt x="16679" y="20548"/>
                      </a:cubicBezTo>
                      <a:lnTo>
                        <a:pt x="17046" y="18513"/>
                      </a:lnTo>
                      <a:lnTo>
                        <a:pt x="15545" y="17079"/>
                      </a:lnTo>
                      <a:cubicBezTo>
                        <a:pt x="15411" y="16946"/>
                        <a:pt x="15478" y="16712"/>
                        <a:pt x="15678" y="16679"/>
                      </a:cubicBezTo>
                      <a:lnTo>
                        <a:pt x="17713" y="16379"/>
                      </a:lnTo>
                      <a:lnTo>
                        <a:pt x="18647" y="14544"/>
                      </a:lnTo>
                      <a:cubicBezTo>
                        <a:pt x="18680" y="14444"/>
                        <a:pt x="18764" y="14394"/>
                        <a:pt x="18847" y="14394"/>
                      </a:cubicBezTo>
                      <a:close/>
                      <a:moveTo>
                        <a:pt x="18843" y="0"/>
                      </a:moveTo>
                      <a:cubicBezTo>
                        <a:pt x="18397" y="0"/>
                        <a:pt x="17946" y="234"/>
                        <a:pt x="17713" y="701"/>
                      </a:cubicBezTo>
                      <a:lnTo>
                        <a:pt x="12709" y="10875"/>
                      </a:lnTo>
                      <a:lnTo>
                        <a:pt x="1435" y="12509"/>
                      </a:lnTo>
                      <a:cubicBezTo>
                        <a:pt x="434" y="12676"/>
                        <a:pt x="0" y="13910"/>
                        <a:pt x="734" y="14644"/>
                      </a:cubicBezTo>
                      <a:lnTo>
                        <a:pt x="8873" y="22583"/>
                      </a:lnTo>
                      <a:lnTo>
                        <a:pt x="6972" y="33758"/>
                      </a:lnTo>
                      <a:cubicBezTo>
                        <a:pt x="6814" y="34574"/>
                        <a:pt x="7467" y="35245"/>
                        <a:pt x="8192" y="35245"/>
                      </a:cubicBezTo>
                      <a:cubicBezTo>
                        <a:pt x="8385" y="35245"/>
                        <a:pt x="8584" y="35197"/>
                        <a:pt x="8773" y="35092"/>
                      </a:cubicBezTo>
                      <a:lnTo>
                        <a:pt x="18847" y="29822"/>
                      </a:lnTo>
                      <a:lnTo>
                        <a:pt x="28888" y="35092"/>
                      </a:lnTo>
                      <a:cubicBezTo>
                        <a:pt x="29074" y="35188"/>
                        <a:pt x="29267" y="35232"/>
                        <a:pt x="29454" y="35232"/>
                      </a:cubicBezTo>
                      <a:cubicBezTo>
                        <a:pt x="30176" y="35232"/>
                        <a:pt x="30821" y="34585"/>
                        <a:pt x="30689" y="33791"/>
                      </a:cubicBezTo>
                      <a:lnTo>
                        <a:pt x="28788" y="22583"/>
                      </a:lnTo>
                      <a:lnTo>
                        <a:pt x="36927" y="14677"/>
                      </a:lnTo>
                      <a:cubicBezTo>
                        <a:pt x="37694" y="13943"/>
                        <a:pt x="37260" y="12676"/>
                        <a:pt x="36226" y="12509"/>
                      </a:cubicBezTo>
                      <a:lnTo>
                        <a:pt x="24985" y="10875"/>
                      </a:lnTo>
                      <a:lnTo>
                        <a:pt x="19948" y="701"/>
                      </a:lnTo>
                      <a:cubicBezTo>
                        <a:pt x="19731" y="234"/>
                        <a:pt x="19289" y="0"/>
                        <a:pt x="1884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161" name="Google Shape;3161;p70"/>
                <p:cNvSpPr/>
                <p:nvPr/>
              </p:nvSpPr>
              <p:spPr>
                <a:xfrm>
                  <a:off x="1116199" y="3045631"/>
                  <a:ext cx="657579" cy="614729"/>
                </a:xfrm>
                <a:custGeom>
                  <a:avLst/>
                  <a:gdLst/>
                  <a:ahLst/>
                  <a:cxnLst/>
                  <a:rect l="l" t="t" r="r" b="b"/>
                  <a:pathLst>
                    <a:path w="32457" h="30342" extrusionOk="0">
                      <a:moveTo>
                        <a:pt x="16245" y="11926"/>
                      </a:moveTo>
                      <a:cubicBezTo>
                        <a:pt x="16328" y="11926"/>
                        <a:pt x="16412" y="11976"/>
                        <a:pt x="16445" y="12076"/>
                      </a:cubicBezTo>
                      <a:lnTo>
                        <a:pt x="17379" y="13911"/>
                      </a:lnTo>
                      <a:lnTo>
                        <a:pt x="19414" y="14211"/>
                      </a:lnTo>
                      <a:cubicBezTo>
                        <a:pt x="19614" y="14244"/>
                        <a:pt x="19681" y="14478"/>
                        <a:pt x="19547" y="14611"/>
                      </a:cubicBezTo>
                      <a:lnTo>
                        <a:pt x="18046" y="16045"/>
                      </a:lnTo>
                      <a:lnTo>
                        <a:pt x="18413" y="18080"/>
                      </a:lnTo>
                      <a:cubicBezTo>
                        <a:pt x="18441" y="18245"/>
                        <a:pt x="18310" y="18364"/>
                        <a:pt x="18170" y="18364"/>
                      </a:cubicBezTo>
                      <a:cubicBezTo>
                        <a:pt x="18140" y="18364"/>
                        <a:pt x="18109" y="18359"/>
                        <a:pt x="18080" y="18347"/>
                      </a:cubicBezTo>
                      <a:lnTo>
                        <a:pt x="16245" y="17380"/>
                      </a:lnTo>
                      <a:lnTo>
                        <a:pt x="14410" y="18347"/>
                      </a:lnTo>
                      <a:cubicBezTo>
                        <a:pt x="14381" y="18359"/>
                        <a:pt x="14350" y="18364"/>
                        <a:pt x="14320" y="18364"/>
                      </a:cubicBezTo>
                      <a:cubicBezTo>
                        <a:pt x="14180" y="18364"/>
                        <a:pt x="14049" y="18245"/>
                        <a:pt x="14077" y="18080"/>
                      </a:cubicBezTo>
                      <a:lnTo>
                        <a:pt x="14444" y="16045"/>
                      </a:lnTo>
                      <a:lnTo>
                        <a:pt x="12943" y="14611"/>
                      </a:lnTo>
                      <a:cubicBezTo>
                        <a:pt x="12809" y="14478"/>
                        <a:pt x="12876" y="14244"/>
                        <a:pt x="13076" y="14211"/>
                      </a:cubicBezTo>
                      <a:lnTo>
                        <a:pt x="15111" y="13911"/>
                      </a:lnTo>
                      <a:lnTo>
                        <a:pt x="16045" y="12076"/>
                      </a:lnTo>
                      <a:cubicBezTo>
                        <a:pt x="16078" y="11976"/>
                        <a:pt x="16162" y="11926"/>
                        <a:pt x="16245" y="11926"/>
                      </a:cubicBezTo>
                      <a:close/>
                      <a:moveTo>
                        <a:pt x="16245" y="1"/>
                      </a:moveTo>
                      <a:cubicBezTo>
                        <a:pt x="15861" y="1"/>
                        <a:pt x="15478" y="201"/>
                        <a:pt x="15278" y="601"/>
                      </a:cubicBezTo>
                      <a:lnTo>
                        <a:pt x="10941" y="9341"/>
                      </a:lnTo>
                      <a:lnTo>
                        <a:pt x="1268" y="10775"/>
                      </a:lnTo>
                      <a:cubicBezTo>
                        <a:pt x="367" y="10875"/>
                        <a:pt x="0" y="12009"/>
                        <a:pt x="667" y="12610"/>
                      </a:cubicBezTo>
                      <a:lnTo>
                        <a:pt x="7672" y="19448"/>
                      </a:lnTo>
                      <a:lnTo>
                        <a:pt x="6004" y="29088"/>
                      </a:lnTo>
                      <a:cubicBezTo>
                        <a:pt x="5898" y="29778"/>
                        <a:pt x="6447" y="30341"/>
                        <a:pt x="7078" y="30341"/>
                      </a:cubicBezTo>
                      <a:cubicBezTo>
                        <a:pt x="7241" y="30341"/>
                        <a:pt x="7409" y="30304"/>
                        <a:pt x="7572" y="30222"/>
                      </a:cubicBezTo>
                      <a:lnTo>
                        <a:pt x="16212" y="25652"/>
                      </a:lnTo>
                      <a:lnTo>
                        <a:pt x="24885" y="30222"/>
                      </a:lnTo>
                      <a:cubicBezTo>
                        <a:pt x="25041" y="30304"/>
                        <a:pt x="25205" y="30341"/>
                        <a:pt x="25365" y="30341"/>
                      </a:cubicBezTo>
                      <a:cubicBezTo>
                        <a:pt x="25988" y="30341"/>
                        <a:pt x="26552" y="29778"/>
                        <a:pt x="26419" y="29088"/>
                      </a:cubicBezTo>
                      <a:lnTo>
                        <a:pt x="24751" y="19448"/>
                      </a:lnTo>
                      <a:lnTo>
                        <a:pt x="31790" y="12610"/>
                      </a:lnTo>
                      <a:cubicBezTo>
                        <a:pt x="32457" y="12009"/>
                        <a:pt x="32123" y="10875"/>
                        <a:pt x="31222" y="10775"/>
                      </a:cubicBezTo>
                      <a:lnTo>
                        <a:pt x="21516" y="9341"/>
                      </a:lnTo>
                      <a:lnTo>
                        <a:pt x="17212" y="601"/>
                      </a:lnTo>
                      <a:cubicBezTo>
                        <a:pt x="17012" y="201"/>
                        <a:pt x="16629" y="1"/>
                        <a:pt x="162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2" name="Google Shape;3162;p70"/>
                <p:cNvSpPr/>
                <p:nvPr/>
              </p:nvSpPr>
              <p:spPr>
                <a:xfrm>
                  <a:off x="1174986" y="3099697"/>
                  <a:ext cx="539321" cy="505487"/>
                </a:xfrm>
                <a:custGeom>
                  <a:avLst/>
                  <a:gdLst/>
                  <a:ahLst/>
                  <a:cxnLst/>
                  <a:rect l="l" t="t" r="r" b="b"/>
                  <a:pathLst>
                    <a:path w="26620" h="24950" extrusionOk="0">
                      <a:moveTo>
                        <a:pt x="13343" y="9257"/>
                      </a:moveTo>
                      <a:cubicBezTo>
                        <a:pt x="13426" y="9257"/>
                        <a:pt x="13510" y="9307"/>
                        <a:pt x="13543" y="9407"/>
                      </a:cubicBezTo>
                      <a:lnTo>
                        <a:pt x="14477" y="11242"/>
                      </a:lnTo>
                      <a:lnTo>
                        <a:pt x="16512" y="11542"/>
                      </a:lnTo>
                      <a:cubicBezTo>
                        <a:pt x="16712" y="11575"/>
                        <a:pt x="16779" y="11809"/>
                        <a:pt x="16645" y="11942"/>
                      </a:cubicBezTo>
                      <a:lnTo>
                        <a:pt x="15144" y="13376"/>
                      </a:lnTo>
                      <a:lnTo>
                        <a:pt x="15511" y="15411"/>
                      </a:lnTo>
                      <a:cubicBezTo>
                        <a:pt x="15539" y="15576"/>
                        <a:pt x="15408" y="15695"/>
                        <a:pt x="15268" y="15695"/>
                      </a:cubicBezTo>
                      <a:cubicBezTo>
                        <a:pt x="15238" y="15695"/>
                        <a:pt x="15207" y="15690"/>
                        <a:pt x="15178" y="15678"/>
                      </a:cubicBezTo>
                      <a:lnTo>
                        <a:pt x="13343" y="14711"/>
                      </a:lnTo>
                      <a:lnTo>
                        <a:pt x="11508" y="15678"/>
                      </a:lnTo>
                      <a:cubicBezTo>
                        <a:pt x="11479" y="15690"/>
                        <a:pt x="11448" y="15695"/>
                        <a:pt x="11418" y="15695"/>
                      </a:cubicBezTo>
                      <a:cubicBezTo>
                        <a:pt x="11278" y="15695"/>
                        <a:pt x="11147" y="15576"/>
                        <a:pt x="11175" y="15411"/>
                      </a:cubicBezTo>
                      <a:lnTo>
                        <a:pt x="11542" y="13376"/>
                      </a:lnTo>
                      <a:lnTo>
                        <a:pt x="10041" y="11942"/>
                      </a:lnTo>
                      <a:cubicBezTo>
                        <a:pt x="9907" y="11809"/>
                        <a:pt x="9974" y="11575"/>
                        <a:pt x="10174" y="11542"/>
                      </a:cubicBezTo>
                      <a:lnTo>
                        <a:pt x="12209" y="11242"/>
                      </a:lnTo>
                      <a:lnTo>
                        <a:pt x="13143" y="9407"/>
                      </a:lnTo>
                      <a:cubicBezTo>
                        <a:pt x="13176" y="9307"/>
                        <a:pt x="13260" y="9257"/>
                        <a:pt x="13343" y="9257"/>
                      </a:cubicBezTo>
                      <a:close/>
                      <a:moveTo>
                        <a:pt x="13343" y="0"/>
                      </a:moveTo>
                      <a:cubicBezTo>
                        <a:pt x="13026" y="0"/>
                        <a:pt x="12709" y="167"/>
                        <a:pt x="12543" y="501"/>
                      </a:cubicBezTo>
                      <a:lnTo>
                        <a:pt x="8973" y="7706"/>
                      </a:lnTo>
                      <a:lnTo>
                        <a:pt x="1034" y="8873"/>
                      </a:lnTo>
                      <a:cubicBezTo>
                        <a:pt x="300" y="8973"/>
                        <a:pt x="0" y="9874"/>
                        <a:pt x="534" y="10374"/>
                      </a:cubicBezTo>
                      <a:lnTo>
                        <a:pt x="6305" y="15978"/>
                      </a:lnTo>
                      <a:lnTo>
                        <a:pt x="4937" y="23917"/>
                      </a:lnTo>
                      <a:cubicBezTo>
                        <a:pt x="4831" y="24476"/>
                        <a:pt x="5297" y="24950"/>
                        <a:pt x="5811" y="24950"/>
                      </a:cubicBezTo>
                      <a:cubicBezTo>
                        <a:pt x="5942" y="24950"/>
                        <a:pt x="6076" y="24919"/>
                        <a:pt x="6205" y="24851"/>
                      </a:cubicBezTo>
                      <a:lnTo>
                        <a:pt x="13343" y="21082"/>
                      </a:lnTo>
                      <a:lnTo>
                        <a:pt x="20448" y="24851"/>
                      </a:lnTo>
                      <a:cubicBezTo>
                        <a:pt x="20577" y="24919"/>
                        <a:pt x="20711" y="24950"/>
                        <a:pt x="20841" y="24950"/>
                      </a:cubicBezTo>
                      <a:cubicBezTo>
                        <a:pt x="21356" y="24950"/>
                        <a:pt x="21822" y="24476"/>
                        <a:pt x="21716" y="23917"/>
                      </a:cubicBezTo>
                      <a:lnTo>
                        <a:pt x="20348" y="15978"/>
                      </a:lnTo>
                      <a:lnTo>
                        <a:pt x="26152" y="10374"/>
                      </a:lnTo>
                      <a:cubicBezTo>
                        <a:pt x="26619" y="9841"/>
                        <a:pt x="26352" y="8973"/>
                        <a:pt x="25652" y="8873"/>
                      </a:cubicBezTo>
                      <a:lnTo>
                        <a:pt x="17680" y="7706"/>
                      </a:lnTo>
                      <a:lnTo>
                        <a:pt x="14144" y="501"/>
                      </a:lnTo>
                      <a:cubicBezTo>
                        <a:pt x="13977" y="167"/>
                        <a:pt x="13660" y="0"/>
                        <a:pt x="1334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63" name="Google Shape;3163;p70"/>
                <p:cNvSpPr/>
                <p:nvPr/>
              </p:nvSpPr>
              <p:spPr>
                <a:xfrm>
                  <a:off x="1224982" y="3146310"/>
                  <a:ext cx="439986" cy="412149"/>
                </a:xfrm>
                <a:custGeom>
                  <a:avLst/>
                  <a:gdLst/>
                  <a:ahLst/>
                  <a:cxnLst/>
                  <a:rect l="l" t="t" r="r" b="b"/>
                  <a:pathLst>
                    <a:path w="21717" h="20343" extrusionOk="0">
                      <a:moveTo>
                        <a:pt x="10875" y="6956"/>
                      </a:moveTo>
                      <a:cubicBezTo>
                        <a:pt x="10958" y="6956"/>
                        <a:pt x="11042" y="7006"/>
                        <a:pt x="11075" y="7106"/>
                      </a:cubicBezTo>
                      <a:lnTo>
                        <a:pt x="12009" y="8941"/>
                      </a:lnTo>
                      <a:lnTo>
                        <a:pt x="14044" y="9241"/>
                      </a:lnTo>
                      <a:cubicBezTo>
                        <a:pt x="14244" y="9274"/>
                        <a:pt x="14311" y="9508"/>
                        <a:pt x="14177" y="9641"/>
                      </a:cubicBezTo>
                      <a:lnTo>
                        <a:pt x="12676" y="11075"/>
                      </a:lnTo>
                      <a:lnTo>
                        <a:pt x="13043" y="13110"/>
                      </a:lnTo>
                      <a:cubicBezTo>
                        <a:pt x="13071" y="13275"/>
                        <a:pt x="12940" y="13394"/>
                        <a:pt x="12800" y="13394"/>
                      </a:cubicBezTo>
                      <a:cubicBezTo>
                        <a:pt x="12770" y="13394"/>
                        <a:pt x="12739" y="13389"/>
                        <a:pt x="12710" y="13377"/>
                      </a:cubicBezTo>
                      <a:lnTo>
                        <a:pt x="10875" y="12410"/>
                      </a:lnTo>
                      <a:lnTo>
                        <a:pt x="9040" y="13377"/>
                      </a:lnTo>
                      <a:cubicBezTo>
                        <a:pt x="9011" y="13389"/>
                        <a:pt x="8980" y="13394"/>
                        <a:pt x="8950" y="13394"/>
                      </a:cubicBezTo>
                      <a:cubicBezTo>
                        <a:pt x="8810" y="13394"/>
                        <a:pt x="8679" y="13275"/>
                        <a:pt x="8707" y="13110"/>
                      </a:cubicBezTo>
                      <a:lnTo>
                        <a:pt x="9074" y="11075"/>
                      </a:lnTo>
                      <a:lnTo>
                        <a:pt x="7573" y="9641"/>
                      </a:lnTo>
                      <a:cubicBezTo>
                        <a:pt x="7439" y="9508"/>
                        <a:pt x="7506" y="9274"/>
                        <a:pt x="7706" y="9241"/>
                      </a:cubicBezTo>
                      <a:lnTo>
                        <a:pt x="9741" y="8941"/>
                      </a:lnTo>
                      <a:lnTo>
                        <a:pt x="10675" y="7106"/>
                      </a:lnTo>
                      <a:cubicBezTo>
                        <a:pt x="10708" y="7006"/>
                        <a:pt x="10792" y="6956"/>
                        <a:pt x="10875" y="6956"/>
                      </a:cubicBezTo>
                      <a:close/>
                      <a:moveTo>
                        <a:pt x="10863" y="1"/>
                      </a:moveTo>
                      <a:cubicBezTo>
                        <a:pt x="10608" y="1"/>
                        <a:pt x="10358" y="134"/>
                        <a:pt x="10241" y="401"/>
                      </a:cubicBezTo>
                      <a:lnTo>
                        <a:pt x="7306" y="6272"/>
                      </a:lnTo>
                      <a:lnTo>
                        <a:pt x="835" y="7239"/>
                      </a:lnTo>
                      <a:cubicBezTo>
                        <a:pt x="234" y="7306"/>
                        <a:pt x="1" y="8040"/>
                        <a:pt x="434" y="8440"/>
                      </a:cubicBezTo>
                      <a:lnTo>
                        <a:pt x="5104" y="13043"/>
                      </a:lnTo>
                      <a:lnTo>
                        <a:pt x="4037" y="19481"/>
                      </a:lnTo>
                      <a:cubicBezTo>
                        <a:pt x="3958" y="19953"/>
                        <a:pt x="4312" y="20342"/>
                        <a:pt x="4726" y="20342"/>
                      </a:cubicBezTo>
                      <a:cubicBezTo>
                        <a:pt x="4839" y="20342"/>
                        <a:pt x="4956" y="20313"/>
                        <a:pt x="5071" y="20249"/>
                      </a:cubicBezTo>
                      <a:lnTo>
                        <a:pt x="10875" y="17213"/>
                      </a:lnTo>
                      <a:lnTo>
                        <a:pt x="16679" y="20249"/>
                      </a:lnTo>
                      <a:cubicBezTo>
                        <a:pt x="16790" y="20304"/>
                        <a:pt x="16903" y="20329"/>
                        <a:pt x="17012" y="20329"/>
                      </a:cubicBezTo>
                      <a:cubicBezTo>
                        <a:pt x="17431" y="20329"/>
                        <a:pt x="17793" y="19958"/>
                        <a:pt x="17713" y="19481"/>
                      </a:cubicBezTo>
                      <a:lnTo>
                        <a:pt x="16613" y="13043"/>
                      </a:lnTo>
                      <a:lnTo>
                        <a:pt x="21283" y="8440"/>
                      </a:lnTo>
                      <a:cubicBezTo>
                        <a:pt x="21716" y="8040"/>
                        <a:pt x="21516" y="7306"/>
                        <a:pt x="20916" y="7239"/>
                      </a:cubicBezTo>
                      <a:lnTo>
                        <a:pt x="14444" y="6272"/>
                      </a:lnTo>
                      <a:lnTo>
                        <a:pt x="11509" y="401"/>
                      </a:lnTo>
                      <a:cubicBezTo>
                        <a:pt x="11375" y="134"/>
                        <a:pt x="11117" y="1"/>
                        <a:pt x="1086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164" name="Google Shape;3164;p70"/>
                <p:cNvSpPr/>
                <p:nvPr/>
              </p:nvSpPr>
              <p:spPr>
                <a:xfrm>
                  <a:off x="1274997" y="3193610"/>
                  <a:ext cx="339943" cy="318183"/>
                </a:xfrm>
                <a:custGeom>
                  <a:avLst/>
                  <a:gdLst/>
                  <a:ahLst/>
                  <a:cxnLst/>
                  <a:rect l="l" t="t" r="r" b="b"/>
                  <a:pathLst>
                    <a:path w="16779" h="15705" extrusionOk="0">
                      <a:moveTo>
                        <a:pt x="8406" y="4621"/>
                      </a:moveTo>
                      <a:cubicBezTo>
                        <a:pt x="8489" y="4621"/>
                        <a:pt x="8573" y="4671"/>
                        <a:pt x="8606" y="4771"/>
                      </a:cubicBezTo>
                      <a:lnTo>
                        <a:pt x="9540" y="6606"/>
                      </a:lnTo>
                      <a:lnTo>
                        <a:pt x="11575" y="6906"/>
                      </a:lnTo>
                      <a:cubicBezTo>
                        <a:pt x="11775" y="6939"/>
                        <a:pt x="11842" y="7173"/>
                        <a:pt x="11708" y="7306"/>
                      </a:cubicBezTo>
                      <a:lnTo>
                        <a:pt x="10207" y="8740"/>
                      </a:lnTo>
                      <a:lnTo>
                        <a:pt x="10574" y="10775"/>
                      </a:lnTo>
                      <a:cubicBezTo>
                        <a:pt x="10602" y="10940"/>
                        <a:pt x="10471" y="11059"/>
                        <a:pt x="10331" y="11059"/>
                      </a:cubicBezTo>
                      <a:cubicBezTo>
                        <a:pt x="10301" y="11059"/>
                        <a:pt x="10270" y="11054"/>
                        <a:pt x="10241" y="11042"/>
                      </a:cubicBezTo>
                      <a:lnTo>
                        <a:pt x="8406" y="10075"/>
                      </a:lnTo>
                      <a:lnTo>
                        <a:pt x="6571" y="11042"/>
                      </a:lnTo>
                      <a:cubicBezTo>
                        <a:pt x="6542" y="11054"/>
                        <a:pt x="6511" y="11059"/>
                        <a:pt x="6481" y="11059"/>
                      </a:cubicBezTo>
                      <a:cubicBezTo>
                        <a:pt x="6341" y="11059"/>
                        <a:pt x="6210" y="10940"/>
                        <a:pt x="6238" y="10775"/>
                      </a:cubicBezTo>
                      <a:lnTo>
                        <a:pt x="6605" y="8740"/>
                      </a:lnTo>
                      <a:lnTo>
                        <a:pt x="5104" y="7306"/>
                      </a:lnTo>
                      <a:cubicBezTo>
                        <a:pt x="4970" y="7173"/>
                        <a:pt x="5037" y="6939"/>
                        <a:pt x="5237" y="6906"/>
                      </a:cubicBezTo>
                      <a:lnTo>
                        <a:pt x="7272" y="6606"/>
                      </a:lnTo>
                      <a:lnTo>
                        <a:pt x="8206" y="4771"/>
                      </a:lnTo>
                      <a:cubicBezTo>
                        <a:pt x="8239" y="4671"/>
                        <a:pt x="8323" y="4621"/>
                        <a:pt x="8406" y="4621"/>
                      </a:cubicBezTo>
                      <a:close/>
                      <a:moveTo>
                        <a:pt x="8406" y="1"/>
                      </a:moveTo>
                      <a:cubicBezTo>
                        <a:pt x="8206" y="1"/>
                        <a:pt x="8006" y="101"/>
                        <a:pt x="7906" y="301"/>
                      </a:cubicBezTo>
                      <a:lnTo>
                        <a:pt x="5671" y="4838"/>
                      </a:lnTo>
                      <a:lnTo>
                        <a:pt x="667" y="5571"/>
                      </a:lnTo>
                      <a:cubicBezTo>
                        <a:pt x="200" y="5638"/>
                        <a:pt x="0" y="6205"/>
                        <a:pt x="334" y="6505"/>
                      </a:cubicBezTo>
                      <a:lnTo>
                        <a:pt x="3970" y="10041"/>
                      </a:lnTo>
                      <a:lnTo>
                        <a:pt x="3102" y="15045"/>
                      </a:lnTo>
                      <a:cubicBezTo>
                        <a:pt x="3049" y="15417"/>
                        <a:pt x="3335" y="15705"/>
                        <a:pt x="3673" y="15705"/>
                      </a:cubicBezTo>
                      <a:cubicBezTo>
                        <a:pt x="3759" y="15705"/>
                        <a:pt x="3848" y="15686"/>
                        <a:pt x="3936" y="15645"/>
                      </a:cubicBezTo>
                      <a:lnTo>
                        <a:pt x="8406" y="13277"/>
                      </a:lnTo>
                      <a:lnTo>
                        <a:pt x="12876" y="15645"/>
                      </a:lnTo>
                      <a:cubicBezTo>
                        <a:pt x="12964" y="15686"/>
                        <a:pt x="13053" y="15705"/>
                        <a:pt x="13139" y="15705"/>
                      </a:cubicBezTo>
                      <a:cubicBezTo>
                        <a:pt x="13477" y="15705"/>
                        <a:pt x="13763" y="15417"/>
                        <a:pt x="13710" y="15045"/>
                      </a:cubicBezTo>
                      <a:lnTo>
                        <a:pt x="12843" y="10041"/>
                      </a:lnTo>
                      <a:lnTo>
                        <a:pt x="16479" y="6505"/>
                      </a:lnTo>
                      <a:cubicBezTo>
                        <a:pt x="16779" y="6205"/>
                        <a:pt x="16612" y="5638"/>
                        <a:pt x="16145" y="5571"/>
                      </a:cubicBezTo>
                      <a:lnTo>
                        <a:pt x="11141" y="4838"/>
                      </a:lnTo>
                      <a:lnTo>
                        <a:pt x="8906" y="301"/>
                      </a:lnTo>
                      <a:cubicBezTo>
                        <a:pt x="8806" y="101"/>
                        <a:pt x="8606" y="1"/>
                        <a:pt x="840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sp>
            <p:nvSpPr>
              <p:cNvPr id="3165" name="Google Shape;3165;p70"/>
              <p:cNvSpPr/>
              <p:nvPr/>
            </p:nvSpPr>
            <p:spPr>
              <a:xfrm>
                <a:off x="1652944" y="3598069"/>
                <a:ext cx="196577" cy="184293"/>
              </a:xfrm>
              <a:custGeom>
                <a:avLst/>
                <a:gdLst/>
                <a:ahLst/>
                <a:cxnLst/>
                <a:rect l="l" t="t" r="r" b="b"/>
                <a:pathLst>
                  <a:path w="11810" h="11072" extrusionOk="0">
                    <a:moveTo>
                      <a:pt x="5905" y="2311"/>
                    </a:moveTo>
                    <a:cubicBezTo>
                      <a:pt x="5988" y="2311"/>
                      <a:pt x="6072" y="2361"/>
                      <a:pt x="6105" y="2461"/>
                    </a:cubicBezTo>
                    <a:lnTo>
                      <a:pt x="7039" y="4296"/>
                    </a:lnTo>
                    <a:lnTo>
                      <a:pt x="9074" y="4596"/>
                    </a:lnTo>
                    <a:cubicBezTo>
                      <a:pt x="9241" y="4629"/>
                      <a:pt x="9308" y="4863"/>
                      <a:pt x="9207" y="4996"/>
                    </a:cubicBezTo>
                    <a:lnTo>
                      <a:pt x="7706" y="6430"/>
                    </a:lnTo>
                    <a:lnTo>
                      <a:pt x="8073" y="8465"/>
                    </a:lnTo>
                    <a:cubicBezTo>
                      <a:pt x="8101" y="8630"/>
                      <a:pt x="7970" y="8749"/>
                      <a:pt x="7830" y="8749"/>
                    </a:cubicBezTo>
                    <a:cubicBezTo>
                      <a:pt x="7800" y="8749"/>
                      <a:pt x="7769" y="8744"/>
                      <a:pt x="7740" y="8732"/>
                    </a:cubicBezTo>
                    <a:lnTo>
                      <a:pt x="5905" y="7765"/>
                    </a:lnTo>
                    <a:lnTo>
                      <a:pt x="4070" y="8732"/>
                    </a:lnTo>
                    <a:cubicBezTo>
                      <a:pt x="4041" y="8744"/>
                      <a:pt x="4010" y="8749"/>
                      <a:pt x="3980" y="8749"/>
                    </a:cubicBezTo>
                    <a:cubicBezTo>
                      <a:pt x="3840" y="8749"/>
                      <a:pt x="3709" y="8630"/>
                      <a:pt x="3737" y="8465"/>
                    </a:cubicBezTo>
                    <a:lnTo>
                      <a:pt x="4104" y="6430"/>
                    </a:lnTo>
                    <a:lnTo>
                      <a:pt x="2603" y="4996"/>
                    </a:lnTo>
                    <a:cubicBezTo>
                      <a:pt x="2469" y="4863"/>
                      <a:pt x="2536" y="4629"/>
                      <a:pt x="2736" y="4596"/>
                    </a:cubicBezTo>
                    <a:lnTo>
                      <a:pt x="4771" y="4296"/>
                    </a:lnTo>
                    <a:lnTo>
                      <a:pt x="5705" y="2461"/>
                    </a:lnTo>
                    <a:cubicBezTo>
                      <a:pt x="5738" y="2361"/>
                      <a:pt x="5822" y="2311"/>
                      <a:pt x="5905" y="2311"/>
                    </a:cubicBezTo>
                    <a:close/>
                    <a:moveTo>
                      <a:pt x="5901" y="1"/>
                    </a:moveTo>
                    <a:cubicBezTo>
                      <a:pt x="5763" y="1"/>
                      <a:pt x="5622" y="76"/>
                      <a:pt x="5538" y="226"/>
                    </a:cubicBezTo>
                    <a:lnTo>
                      <a:pt x="3970" y="3428"/>
                    </a:lnTo>
                    <a:lnTo>
                      <a:pt x="435" y="3929"/>
                    </a:lnTo>
                    <a:cubicBezTo>
                      <a:pt x="101" y="3962"/>
                      <a:pt x="1" y="4362"/>
                      <a:pt x="234" y="4596"/>
                    </a:cubicBezTo>
                    <a:lnTo>
                      <a:pt x="2770" y="7098"/>
                    </a:lnTo>
                    <a:lnTo>
                      <a:pt x="2202" y="10600"/>
                    </a:lnTo>
                    <a:cubicBezTo>
                      <a:pt x="2149" y="10868"/>
                      <a:pt x="2354" y="11072"/>
                      <a:pt x="2593" y="11072"/>
                    </a:cubicBezTo>
                    <a:cubicBezTo>
                      <a:pt x="2651" y="11072"/>
                      <a:pt x="2711" y="11060"/>
                      <a:pt x="2770" y="11034"/>
                    </a:cubicBezTo>
                    <a:lnTo>
                      <a:pt x="5905" y="9366"/>
                    </a:lnTo>
                    <a:lnTo>
                      <a:pt x="9074" y="11034"/>
                    </a:lnTo>
                    <a:cubicBezTo>
                      <a:pt x="9133" y="11060"/>
                      <a:pt x="9193" y="11072"/>
                      <a:pt x="9251" y="11072"/>
                    </a:cubicBezTo>
                    <a:cubicBezTo>
                      <a:pt x="9489" y="11072"/>
                      <a:pt x="9695" y="10868"/>
                      <a:pt x="9641" y="10600"/>
                    </a:cubicBezTo>
                    <a:lnTo>
                      <a:pt x="9041" y="7098"/>
                    </a:lnTo>
                    <a:lnTo>
                      <a:pt x="11576" y="4596"/>
                    </a:lnTo>
                    <a:cubicBezTo>
                      <a:pt x="11809" y="4362"/>
                      <a:pt x="11676" y="3962"/>
                      <a:pt x="11376" y="3929"/>
                    </a:cubicBezTo>
                    <a:lnTo>
                      <a:pt x="7840" y="3428"/>
                    </a:lnTo>
                    <a:lnTo>
                      <a:pt x="6239" y="226"/>
                    </a:lnTo>
                    <a:cubicBezTo>
                      <a:pt x="6172" y="76"/>
                      <a:pt x="6039" y="1"/>
                      <a:pt x="5901"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3166" name="Google Shape;3166;p70"/>
            <p:cNvSpPr/>
            <p:nvPr/>
          </p:nvSpPr>
          <p:spPr>
            <a:xfrm>
              <a:off x="1928225" y="3617187"/>
              <a:ext cx="139210" cy="130484"/>
            </a:xfrm>
            <a:custGeom>
              <a:avLst/>
              <a:gdLst/>
              <a:ahLst/>
              <a:cxnLst/>
              <a:rect l="l" t="t" r="r" b="b"/>
              <a:pathLst>
                <a:path w="11810" h="11072" extrusionOk="0">
                  <a:moveTo>
                    <a:pt x="5905" y="2311"/>
                  </a:moveTo>
                  <a:cubicBezTo>
                    <a:pt x="5988" y="2311"/>
                    <a:pt x="6072" y="2361"/>
                    <a:pt x="6105" y="2461"/>
                  </a:cubicBezTo>
                  <a:lnTo>
                    <a:pt x="7039" y="4296"/>
                  </a:lnTo>
                  <a:lnTo>
                    <a:pt x="9074" y="4596"/>
                  </a:lnTo>
                  <a:cubicBezTo>
                    <a:pt x="9241" y="4629"/>
                    <a:pt x="9308" y="4863"/>
                    <a:pt x="9207" y="4996"/>
                  </a:cubicBezTo>
                  <a:lnTo>
                    <a:pt x="7706" y="6430"/>
                  </a:lnTo>
                  <a:lnTo>
                    <a:pt x="8073" y="8465"/>
                  </a:lnTo>
                  <a:cubicBezTo>
                    <a:pt x="8101" y="8630"/>
                    <a:pt x="7970" y="8749"/>
                    <a:pt x="7830" y="8749"/>
                  </a:cubicBezTo>
                  <a:cubicBezTo>
                    <a:pt x="7800" y="8749"/>
                    <a:pt x="7769" y="8744"/>
                    <a:pt x="7740" y="8732"/>
                  </a:cubicBezTo>
                  <a:lnTo>
                    <a:pt x="5905" y="7765"/>
                  </a:lnTo>
                  <a:lnTo>
                    <a:pt x="4070" y="8732"/>
                  </a:lnTo>
                  <a:cubicBezTo>
                    <a:pt x="4041" y="8744"/>
                    <a:pt x="4010" y="8749"/>
                    <a:pt x="3980" y="8749"/>
                  </a:cubicBezTo>
                  <a:cubicBezTo>
                    <a:pt x="3840" y="8749"/>
                    <a:pt x="3709" y="8630"/>
                    <a:pt x="3737" y="8465"/>
                  </a:cubicBezTo>
                  <a:lnTo>
                    <a:pt x="4104" y="6430"/>
                  </a:lnTo>
                  <a:lnTo>
                    <a:pt x="2603" y="4996"/>
                  </a:lnTo>
                  <a:cubicBezTo>
                    <a:pt x="2469" y="4863"/>
                    <a:pt x="2536" y="4629"/>
                    <a:pt x="2736" y="4596"/>
                  </a:cubicBezTo>
                  <a:lnTo>
                    <a:pt x="4771" y="4296"/>
                  </a:lnTo>
                  <a:lnTo>
                    <a:pt x="5705" y="2461"/>
                  </a:lnTo>
                  <a:cubicBezTo>
                    <a:pt x="5738" y="2361"/>
                    <a:pt x="5822" y="2311"/>
                    <a:pt x="5905" y="2311"/>
                  </a:cubicBezTo>
                  <a:close/>
                  <a:moveTo>
                    <a:pt x="5901" y="1"/>
                  </a:moveTo>
                  <a:cubicBezTo>
                    <a:pt x="5763" y="1"/>
                    <a:pt x="5622" y="76"/>
                    <a:pt x="5538" y="226"/>
                  </a:cubicBezTo>
                  <a:lnTo>
                    <a:pt x="3970" y="3428"/>
                  </a:lnTo>
                  <a:lnTo>
                    <a:pt x="435" y="3929"/>
                  </a:lnTo>
                  <a:cubicBezTo>
                    <a:pt x="101" y="3962"/>
                    <a:pt x="1" y="4362"/>
                    <a:pt x="234" y="4596"/>
                  </a:cubicBezTo>
                  <a:lnTo>
                    <a:pt x="2770" y="7098"/>
                  </a:lnTo>
                  <a:lnTo>
                    <a:pt x="2202" y="10600"/>
                  </a:lnTo>
                  <a:cubicBezTo>
                    <a:pt x="2149" y="10868"/>
                    <a:pt x="2354" y="11072"/>
                    <a:pt x="2593" y="11072"/>
                  </a:cubicBezTo>
                  <a:cubicBezTo>
                    <a:pt x="2651" y="11072"/>
                    <a:pt x="2711" y="11060"/>
                    <a:pt x="2770" y="11034"/>
                  </a:cubicBezTo>
                  <a:lnTo>
                    <a:pt x="5905" y="9366"/>
                  </a:lnTo>
                  <a:lnTo>
                    <a:pt x="9074" y="11034"/>
                  </a:lnTo>
                  <a:cubicBezTo>
                    <a:pt x="9133" y="11060"/>
                    <a:pt x="9193" y="11072"/>
                    <a:pt x="9251" y="11072"/>
                  </a:cubicBezTo>
                  <a:cubicBezTo>
                    <a:pt x="9489" y="11072"/>
                    <a:pt x="9695" y="10868"/>
                    <a:pt x="9641" y="10600"/>
                  </a:cubicBezTo>
                  <a:lnTo>
                    <a:pt x="9041" y="7098"/>
                  </a:lnTo>
                  <a:lnTo>
                    <a:pt x="11576" y="4596"/>
                  </a:lnTo>
                  <a:cubicBezTo>
                    <a:pt x="11809" y="4362"/>
                    <a:pt x="11676" y="3962"/>
                    <a:pt x="11376" y="3929"/>
                  </a:cubicBezTo>
                  <a:lnTo>
                    <a:pt x="7840" y="3428"/>
                  </a:lnTo>
                  <a:lnTo>
                    <a:pt x="6239" y="226"/>
                  </a:lnTo>
                  <a:cubicBezTo>
                    <a:pt x="6172" y="76"/>
                    <a:pt x="6039" y="1"/>
                    <a:pt x="590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l="28775" t="84400"/>
          <a:stretch/>
        </p:blipFill>
        <p:spPr>
          <a:xfrm flipV="1">
            <a:off x="405396" y="-96168"/>
            <a:ext cx="11801917" cy="1925135"/>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640" y="2679872"/>
            <a:ext cx="9459222" cy="156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048369" y="-1738723"/>
            <a:ext cx="5701198" cy="3982120"/>
            <a:chOff x="-3782475" y="-1860243"/>
            <a:chExt cx="4286503" cy="2986590"/>
          </a:xfrm>
        </p:grpSpPr>
        <p:sp>
          <p:nvSpPr>
            <p:cNvPr id="6" name="Oval 5"/>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94971" y="-1498365"/>
              <a:ext cx="3092023" cy="2597159"/>
            </a:xfrm>
            <a:prstGeom prst="ellipse">
              <a:avLst/>
            </a:prstGeom>
            <a:solidFill>
              <a:srgbClr val="CCD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37319" y="475221"/>
            <a:ext cx="2869596" cy="1107798"/>
          </a:xfrm>
          <a:prstGeom prst="rect">
            <a:avLst/>
          </a:prstGeom>
          <a:noFill/>
        </p:spPr>
        <p:txBody>
          <a:bodyPr wrap="square" lIns="121725" tIns="60862" rIns="121725" bIns="60862" rtlCol="0">
            <a:spAutoFit/>
          </a:bodyPr>
          <a:lstStyle/>
          <a:p>
            <a:r>
              <a:rPr lang="en-US" sz="4800" b="1">
                <a:solidFill>
                  <a:schemeClr val="tx1"/>
                </a:solidFill>
                <a:latin typeface="Arial-Rounded" pitchFamily="34" charset="0"/>
                <a:ea typeface="Arial-Rounded" pitchFamily="34" charset="0"/>
                <a:cs typeface="Arial-Rounded" pitchFamily="34" charset="0"/>
              </a:rPr>
              <a:t>Tuần </a:t>
            </a:r>
            <a:r>
              <a:rPr lang="en-US" sz="6400" b="1" smtClean="0">
                <a:solidFill>
                  <a:schemeClr val="tx1"/>
                </a:solidFill>
                <a:latin typeface="Akronism" pitchFamily="2" charset="0"/>
                <a:ea typeface="Arabia" pitchFamily="2" charset="0"/>
                <a:cs typeface="Arabia" pitchFamily="2" charset="0"/>
              </a:rPr>
              <a:t>10</a:t>
            </a:r>
            <a:endParaRPr lang="en-US" sz="6400" b="1">
              <a:solidFill>
                <a:schemeClr val="tx1"/>
              </a:solidFill>
              <a:latin typeface="Akronism" pitchFamily="2" charset="0"/>
              <a:ea typeface="Arabia" pitchFamily="2" charset="0"/>
              <a:cs typeface="Arabia" pitchFamily="2" charset="0"/>
            </a:endParaRPr>
          </a:p>
        </p:txBody>
      </p:sp>
      <p:grpSp>
        <p:nvGrpSpPr>
          <p:cNvPr id="16" name="Group 15"/>
          <p:cNvGrpSpPr/>
          <p:nvPr/>
        </p:nvGrpSpPr>
        <p:grpSpPr>
          <a:xfrm>
            <a:off x="1013487" y="2413000"/>
            <a:ext cx="1861301" cy="1828800"/>
            <a:chOff x="1212273" y="1084984"/>
            <a:chExt cx="992332" cy="992332"/>
          </a:xfrm>
        </p:grpSpPr>
        <p:sp>
          <p:nvSpPr>
            <p:cNvPr id="17" name="Oval 16"/>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252971" y="1095375"/>
              <a:ext cx="914400" cy="914400"/>
            </a:xfrm>
            <a:prstGeom prst="ellipse">
              <a:avLst/>
            </a:prstGeom>
            <a:solidFill>
              <a:srgbClr val="0083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1132988" y="2479701"/>
            <a:ext cx="1579625" cy="1764585"/>
          </a:xfrm>
          <a:prstGeom prst="rect">
            <a:avLst/>
          </a:prstGeom>
          <a:noFill/>
        </p:spPr>
        <p:txBody>
          <a:bodyPr wrap="square" lIns="121725" tIns="60862" rIns="121725" bIns="60862" rtlCol="0">
            <a:spAutoFit/>
          </a:bodyPr>
          <a:lstStyle/>
          <a:p>
            <a:pPr algn="ctr"/>
            <a:r>
              <a:rPr lang="en-US" sz="5300">
                <a:solidFill>
                  <a:srgbClr val="FFFFFF"/>
                </a:solidFill>
                <a:latin typeface="Arial-Rounded" pitchFamily="34" charset="0"/>
                <a:ea typeface="Arial-Rounded" pitchFamily="34" charset="0"/>
                <a:cs typeface="Arial-Rounded" pitchFamily="34" charset="0"/>
              </a:rPr>
              <a:t>Bài </a:t>
            </a:r>
          </a:p>
          <a:p>
            <a:pPr algn="ctr"/>
            <a:r>
              <a:rPr lang="en-US" sz="5300" smtClean="0">
                <a:solidFill>
                  <a:srgbClr val="FFFFFF"/>
                </a:solidFill>
                <a:latin typeface="Akronism" pitchFamily="2" charset="0"/>
                <a:ea typeface="Arial-Rounded" pitchFamily="34" charset="0"/>
                <a:cs typeface="Arial-Rounded" pitchFamily="34" charset="0"/>
              </a:rPr>
              <a:t>17</a:t>
            </a:r>
            <a:endParaRPr lang="en-US" sz="5300">
              <a:solidFill>
                <a:srgbClr val="FFFFFF"/>
              </a:solidFill>
              <a:latin typeface="Akronism" pitchFamily="2" charset="0"/>
              <a:ea typeface="Arial-Rounded" pitchFamily="34" charset="0"/>
              <a:cs typeface="Arial-Rounded" pitchFamily="34" charset="0"/>
            </a:endParaRPr>
          </a:p>
        </p:txBody>
      </p:sp>
      <p:sp>
        <p:nvSpPr>
          <p:cNvPr id="26" name="TextBox 25"/>
          <p:cNvSpPr txBox="1"/>
          <p:nvPr/>
        </p:nvSpPr>
        <p:spPr>
          <a:xfrm>
            <a:off x="2804948" y="2939169"/>
            <a:ext cx="7025647" cy="861576"/>
          </a:xfrm>
          <a:prstGeom prst="rect">
            <a:avLst/>
          </a:prstGeom>
          <a:noFill/>
        </p:spPr>
        <p:txBody>
          <a:bodyPr wrap="square" lIns="121725" tIns="60862" rIns="121725" bIns="60862" rtlCol="0">
            <a:spAutoFit/>
          </a:bodyPr>
          <a:lstStyle/>
          <a:p>
            <a:pPr algn="ctr"/>
            <a:r>
              <a:rPr lang="en-US" sz="4800" b="1" smtClean="0">
                <a:solidFill>
                  <a:srgbClr val="0070C0"/>
                </a:solidFill>
                <a:latin typeface="Arial-Rounded" pitchFamily="34" charset="0"/>
                <a:ea typeface="Arial-Rounded" pitchFamily="34" charset="0"/>
                <a:cs typeface="Arial-Rounded" pitchFamily="34" charset="0"/>
              </a:rPr>
              <a:t>GỌI BẠN</a:t>
            </a:r>
            <a:endParaRPr lang="en-US" sz="4800" b="1">
              <a:solidFill>
                <a:srgbClr val="0070C0"/>
              </a:solidFill>
              <a:latin typeface="Arial-Rounded" pitchFamily="34" charset="0"/>
              <a:ea typeface="Arial-Rounded" pitchFamily="34" charset="0"/>
              <a:cs typeface="Arial-Rounded" pitchFamily="34" charset="0"/>
            </a:endParaRPr>
          </a:p>
        </p:txBody>
      </p:sp>
      <p:pic>
        <p:nvPicPr>
          <p:cNvPr id="15" name="Picture 2" descr="Download Farm Clipart Goat - Goat Cartoon Png - Full Size PNG Image - PNGk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919" y="4324839"/>
            <a:ext cx="182666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Orange Calf Png Icons - Outline Pictures Of Calf Clipart - Full Size  Clipart (#5519650) - PinClipart"/>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2841" r="99091"/>
                    </a14:imgEffect>
                  </a14:imgLayer>
                </a14:imgProps>
              </a:ext>
              <a:ext uri="{28A0092B-C50C-407E-A947-70E740481C1C}">
                <a14:useLocalDpi xmlns:a14="http://schemas.microsoft.com/office/drawing/2010/main" val="0"/>
              </a:ext>
            </a:extLst>
          </a:blip>
          <a:srcRect/>
          <a:stretch>
            <a:fillRect/>
          </a:stretch>
        </p:blipFill>
        <p:spPr bwMode="auto">
          <a:xfrm>
            <a:off x="4028284" y="4724400"/>
            <a:ext cx="2427967" cy="186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260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5" name="TextBox 14"/>
          <p:cNvSpPr txBox="1"/>
          <p:nvPr/>
        </p:nvSpPr>
        <p:spPr>
          <a:xfrm>
            <a:off x="1213644" y="723900"/>
            <a:ext cx="9734550" cy="830997"/>
          </a:xfrm>
          <a:prstGeom prst="rect">
            <a:avLst/>
          </a:prstGeom>
          <a:noFill/>
        </p:spPr>
        <p:txBody>
          <a:bodyPr wrap="square" rtlCol="0">
            <a:spAutoFit/>
          </a:bodyPr>
          <a:lstStyle/>
          <a:p>
            <a:r>
              <a:rPr lang="en-US" sz="4800" smtClean="0">
                <a:solidFill>
                  <a:srgbClr val="002060"/>
                </a:solidFill>
                <a:latin typeface="Arial-Rounded" pitchFamily="34" charset="0"/>
                <a:ea typeface="Arial-Rounded" pitchFamily="34" charset="0"/>
                <a:cs typeface="Arial-Rounded" pitchFamily="34" charset="0"/>
              </a:rPr>
              <a:t>Thứ … ngày … tháng … năm 2021</a:t>
            </a:r>
            <a:endParaRPr lang="en-US" sz="4800">
              <a:solidFill>
                <a:srgbClr val="002060"/>
              </a:solidFill>
              <a:latin typeface="Arial-Rounded" pitchFamily="34" charset="0"/>
              <a:ea typeface="Arial-Rounded" pitchFamily="34" charset="0"/>
              <a:cs typeface="Arial-Rounded" pitchFamily="34" charset="0"/>
            </a:endParaRPr>
          </a:p>
        </p:txBody>
      </p:sp>
      <p:sp>
        <p:nvSpPr>
          <p:cNvPr id="18" name="Google Shape;1015;p32"/>
          <p:cNvSpPr txBox="1">
            <a:spLocks noGrp="1"/>
          </p:cNvSpPr>
          <p:nvPr>
            <p:ph type="ctrTitle"/>
          </p:nvPr>
        </p:nvSpPr>
        <p:spPr>
          <a:xfrm>
            <a:off x="1785293" y="1951954"/>
            <a:ext cx="8591253" cy="2308396"/>
          </a:xfrm>
          <a:prstGeom prst="rect">
            <a:avLst/>
          </a:prstGeom>
        </p:spPr>
        <p:txBody>
          <a:bodyPr spcFirstLastPara="1" wrap="square" lIns="121705" tIns="121705" rIns="121705" bIns="121705" anchor="b" anchorCtr="0">
            <a:noAutofit/>
          </a:bodyPr>
          <a:lstStyle/>
          <a:p>
            <a:pPr algn="ctr"/>
            <a:r>
              <a:rPr lang="en" sz="5400" b="1" smtClean="0">
                <a:latin typeface="Arial-Rounded" pitchFamily="34" charset="0"/>
                <a:ea typeface="Arial-Rounded" pitchFamily="34" charset="0"/>
                <a:cs typeface="Arial-Rounded" pitchFamily="34" charset="0"/>
              </a:rPr>
              <a:t>Nghe – viết: </a:t>
            </a:r>
            <a:br>
              <a:rPr lang="en" sz="5400" b="1" smtClean="0">
                <a:latin typeface="Arial-Rounded" pitchFamily="34" charset="0"/>
                <a:ea typeface="Arial-Rounded" pitchFamily="34" charset="0"/>
                <a:cs typeface="Arial-Rounded" pitchFamily="34" charset="0"/>
              </a:rPr>
            </a:br>
            <a:r>
              <a:rPr lang="en" sz="8000" b="1" smtClean="0">
                <a:latin typeface="Arial-Rounded" pitchFamily="34" charset="0"/>
                <a:ea typeface="Arial-Rounded" pitchFamily="34" charset="0"/>
                <a:cs typeface="Arial-Rounded" pitchFamily="34" charset="0"/>
              </a:rPr>
              <a:t>Tớ nhớ cậu</a:t>
            </a:r>
            <a:endParaRPr sz="9600">
              <a:solidFill>
                <a:srgbClr val="FF0000"/>
              </a:solidFill>
              <a:latin typeface="Arial-Rounded" pitchFamily="34" charset="0"/>
              <a:ea typeface="Arial-Rounded" pitchFamily="34" charset="0"/>
              <a:cs typeface="Arial-Rounded" pitchFamily="34" charset="0"/>
            </a:endParaRPr>
          </a:p>
        </p:txBody>
      </p:sp>
      <p:sp>
        <p:nvSpPr>
          <p:cNvPr id="19" name="TextBox 18"/>
          <p:cNvSpPr txBox="1"/>
          <p:nvPr/>
        </p:nvSpPr>
        <p:spPr>
          <a:xfrm>
            <a:off x="8968221" y="5865832"/>
            <a:ext cx="2740126" cy="707886"/>
          </a:xfrm>
          <a:prstGeom prst="rect">
            <a:avLst/>
          </a:prstGeom>
          <a:solidFill>
            <a:srgbClr val="FFC000"/>
          </a:solidFill>
        </p:spPr>
        <p:txBody>
          <a:bodyPr wrap="square" rtlCol="0">
            <a:spAutoFit/>
          </a:bodyPr>
          <a:lstStyle/>
          <a:p>
            <a:pPr algn="ctr"/>
            <a:r>
              <a:rPr lang="en-US" sz="4000" smtClean="0">
                <a:solidFill>
                  <a:srgbClr val="002060"/>
                </a:solidFill>
                <a:latin typeface="Arial-Rounded" pitchFamily="34" charset="0"/>
                <a:ea typeface="Arial-Rounded" pitchFamily="34" charset="0"/>
                <a:cs typeface="Arial-Rounded" pitchFamily="34" charset="0"/>
              </a:rPr>
              <a:t>Trang 83</a:t>
            </a:r>
            <a:endParaRPr lang="en-US" sz="4000">
              <a:solidFill>
                <a:srgbClr val="002060"/>
              </a:solidFill>
              <a:latin typeface="Arial-Rounded" pitchFamily="34" charset="0"/>
              <a:ea typeface="Arial-Rounded" pitchFamily="34" charset="0"/>
              <a:cs typeface="Arial-Rounded" pitchFamily="34" charset="0"/>
            </a:endParaRPr>
          </a:p>
        </p:txBody>
      </p:sp>
      <p:pic>
        <p:nvPicPr>
          <p:cNvPr id="20" name="Picture 2" descr="Download Farm Clipart Goat - Goat Cartoon Png - Full Size PNG Image - PNGk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919" y="4324839"/>
            <a:ext cx="182666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Orange Calf Png Icons - Outline Pictures Of Calf Clipart - Full Size  Clipart (#5519650) - PinClipar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2841" r="99091"/>
                    </a14:imgEffect>
                  </a14:imgLayer>
                </a14:imgProps>
              </a:ext>
              <a:ext uri="{28A0092B-C50C-407E-A947-70E740481C1C}">
                <a14:useLocalDpi xmlns:a14="http://schemas.microsoft.com/office/drawing/2010/main" val="0"/>
              </a:ext>
            </a:extLst>
          </a:blip>
          <a:srcRect/>
          <a:stretch>
            <a:fillRect/>
          </a:stretch>
        </p:blipFill>
        <p:spPr bwMode="auto">
          <a:xfrm>
            <a:off x="4028284" y="4724400"/>
            <a:ext cx="2427967" cy="18678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3" name="Rectangle 2"/>
          <p:cNvSpPr/>
          <p:nvPr/>
        </p:nvSpPr>
        <p:spPr>
          <a:xfrm>
            <a:off x="190500" y="123942"/>
            <a:ext cx="11729170" cy="549580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83C8FAFC-C1D0-49BB-A45E-D744951A028F}"/>
              </a:ext>
            </a:extLst>
          </p:cNvPr>
          <p:cNvSpPr txBox="1"/>
          <p:nvPr/>
        </p:nvSpPr>
        <p:spPr>
          <a:xfrm>
            <a:off x="2347119" y="1361318"/>
            <a:ext cx="7141916" cy="1049133"/>
          </a:xfrm>
          <a:prstGeom prst="rect">
            <a:avLst/>
          </a:prstGeom>
          <a:noFill/>
        </p:spPr>
        <p:txBody>
          <a:bodyPr wrap="square" rtlCol="0">
            <a:spAutoFit/>
          </a:bodyPr>
          <a:lstStyle/>
          <a:p>
            <a:pPr algn="ctr">
              <a:lnSpc>
                <a:spcPct val="150000"/>
              </a:lnSpc>
            </a:pPr>
            <a:r>
              <a:rPr lang="en-US" sz="4800" b="1" smtClean="0">
                <a:solidFill>
                  <a:srgbClr val="FF6600"/>
                </a:solidFill>
                <a:latin typeface="Arial-Rounded" pitchFamily="34" charset="0"/>
                <a:ea typeface="Arial-Rounded" pitchFamily="34" charset="0"/>
                <a:cs typeface="Arial-Rounded" pitchFamily="34" charset="0"/>
              </a:rPr>
              <a:t>Tớ nhớ cậu</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23" name="TextBox 22">
            <a:extLst>
              <a:ext uri="{FF2B5EF4-FFF2-40B4-BE49-F238E27FC236}">
                <a16:creationId xmlns:a16="http://schemas.microsoft.com/office/drawing/2014/main" xmlns="" id="{7BF6BCDF-9F5D-43EF-8D2F-74DA0EBB0C5C}"/>
              </a:ext>
            </a:extLst>
          </p:cNvPr>
          <p:cNvSpPr txBox="1"/>
          <p:nvPr/>
        </p:nvSpPr>
        <p:spPr>
          <a:xfrm>
            <a:off x="442119" y="2544901"/>
            <a:ext cx="11277600" cy="2554545"/>
          </a:xfrm>
          <a:prstGeom prst="rect">
            <a:avLst/>
          </a:prstGeom>
          <a:noFill/>
        </p:spPr>
        <p:txBody>
          <a:bodyPr wrap="square" rtlCol="0">
            <a:spAutoFit/>
          </a:bodyPr>
          <a:lstStyle/>
          <a:p>
            <a:pPr algn="just">
              <a:spcBef>
                <a:spcPts val="600"/>
              </a:spcBef>
              <a:spcAft>
                <a:spcPts val="600"/>
              </a:spcAft>
            </a:pPr>
            <a:r>
              <a:rPr lang="en-US" sz="4000" smtClean="0">
                <a:solidFill>
                  <a:srgbClr val="002060"/>
                </a:solidFill>
                <a:latin typeface="Arial-Rounded" pitchFamily="34" charset="0"/>
                <a:ea typeface="Arial-Rounded" pitchFamily="34" charset="0"/>
                <a:cs typeface="Arial-Rounded" pitchFamily="34" charset="0"/>
              </a:rPr>
              <a:t>	Kiến là bạn thân của sóc. Hằng ngày, hai bạn rủ nhau đi học. Một ngày nọ, nhà kiến chuyển sang cánh rừng khác. Sóc và kiến rất buồn. Hai bạn tìm cách gửi thư cho nhau để bày tỏ nỗi nhớ.</a:t>
            </a:r>
            <a:endParaRPr lang="en-US" sz="4000" dirty="0">
              <a:solidFill>
                <a:srgbClr val="002060"/>
              </a:solidFill>
              <a:latin typeface="Arial-Rounded" pitchFamily="34" charset="0"/>
              <a:ea typeface="Arial-Rounded" pitchFamily="34" charset="0"/>
              <a:cs typeface="Arial-Rounded" pitchFamily="34" charset="0"/>
            </a:endParaRPr>
          </a:p>
        </p:txBody>
      </p:sp>
      <p:grpSp>
        <p:nvGrpSpPr>
          <p:cNvPr id="24" name="Group 23"/>
          <p:cNvGrpSpPr/>
          <p:nvPr/>
        </p:nvGrpSpPr>
        <p:grpSpPr>
          <a:xfrm>
            <a:off x="442119" y="238242"/>
            <a:ext cx="11553751" cy="752358"/>
            <a:chOff x="280267" y="895080"/>
            <a:chExt cx="11553751" cy="752358"/>
          </a:xfrm>
        </p:grpSpPr>
        <p:grpSp>
          <p:nvGrpSpPr>
            <p:cNvPr id="25" name="Group 24"/>
            <p:cNvGrpSpPr/>
            <p:nvPr/>
          </p:nvGrpSpPr>
          <p:grpSpPr>
            <a:xfrm>
              <a:off x="280267" y="915918"/>
              <a:ext cx="758018" cy="731520"/>
              <a:chOff x="3041858" y="1727884"/>
              <a:chExt cx="1240359" cy="1188720"/>
            </a:xfrm>
          </p:grpSpPr>
          <p:sp>
            <p:nvSpPr>
              <p:cNvPr id="27"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chemeClr val="tx1"/>
                  </a:solidFill>
                  <a:latin typeface="Arial-Rounded" pitchFamily="34" charset="0"/>
                  <a:ea typeface="Arial-Rounded" pitchFamily="34" charset="0"/>
                  <a:cs typeface="Arial-Rounded" pitchFamily="34" charset="0"/>
                </a:endParaRPr>
              </a:p>
            </p:txBody>
          </p:sp>
          <p:sp>
            <p:nvSpPr>
              <p:cNvPr id="28"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26" name="TextBox 25"/>
            <p:cNvSpPr txBox="1"/>
            <p:nvPr/>
          </p:nvSpPr>
          <p:spPr>
            <a:xfrm>
              <a:off x="1033373" y="895080"/>
              <a:ext cx="10800645" cy="707886"/>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Nghe – viết: </a:t>
              </a:r>
              <a:r>
                <a:rPr lang="en-US" sz="4000" i="1" smtClean="0">
                  <a:solidFill>
                    <a:srgbClr val="002060"/>
                  </a:solidFill>
                  <a:latin typeface="Arial-Rounded" pitchFamily="34" charset="0"/>
                  <a:ea typeface="Arial-Rounded" pitchFamily="34" charset="0"/>
                  <a:cs typeface="Arial-Rounded" pitchFamily="34" charset="0"/>
                </a:rPr>
                <a:t>Tớ nhớ cậu</a:t>
              </a:r>
              <a:endParaRPr lang="en-US" sz="4000">
                <a:solidFill>
                  <a:srgbClr val="002060"/>
                </a:solidFill>
                <a:latin typeface="Arial-Rounded" pitchFamily="34" charset="0"/>
                <a:ea typeface="Arial-Rounded" pitchFamily="34" charset="0"/>
                <a:cs typeface="Arial-Rounded"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90500" y="304800"/>
            <a:ext cx="11729170" cy="596584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7BF6BCDF-9F5D-43EF-8D2F-74DA0EBB0C5C}"/>
              </a:ext>
            </a:extLst>
          </p:cNvPr>
          <p:cNvSpPr txBox="1"/>
          <p:nvPr/>
        </p:nvSpPr>
        <p:spPr>
          <a:xfrm>
            <a:off x="5547519" y="1199606"/>
            <a:ext cx="5943600" cy="5016758"/>
          </a:xfrm>
          <a:prstGeom prst="rect">
            <a:avLst/>
          </a:prstGeom>
          <a:noFill/>
        </p:spPr>
        <p:txBody>
          <a:bodyPr wrap="square" rtlCol="0">
            <a:spAutoFit/>
          </a:bodyPr>
          <a:lstStyle/>
          <a:p>
            <a:pPr algn="just">
              <a:spcBef>
                <a:spcPts val="600"/>
              </a:spcBef>
              <a:spcAft>
                <a:spcPts val="600"/>
              </a:spcAft>
            </a:pPr>
            <a:r>
              <a:rPr lang="en-US" sz="4000">
                <a:solidFill>
                  <a:srgbClr val="002060"/>
                </a:solidFill>
                <a:latin typeface="Arial-Rounded" pitchFamily="34" charset="0"/>
                <a:ea typeface="Arial-Rounded" pitchFamily="34" charset="0"/>
                <a:cs typeface="Arial-Rounded" pitchFamily="34" charset="0"/>
              </a:rPr>
              <a:t>	Kiến là bạn thân của sóc. Hằng ngày, hai bạn rủ nhau đi học. Một ngày nọ, nhà kiến chuyển sang cánh rừng khác. Sóc và kiến rất buồn. Hai bạn tìm cách gửi thư cho nhau để bày tỏ nỗi nhớ.</a:t>
            </a:r>
            <a:endParaRPr lang="en-US" sz="4000" dirty="0">
              <a:solidFill>
                <a:srgbClr val="002060"/>
              </a:solidFill>
              <a:latin typeface="Arial-Rounded" pitchFamily="34" charset="0"/>
              <a:ea typeface="Arial-Rounded" pitchFamily="34" charset="0"/>
              <a:cs typeface="Arial-Rounded" pitchFamily="34" charset="0"/>
            </a:endParaRPr>
          </a:p>
        </p:txBody>
      </p:sp>
      <p:sp>
        <p:nvSpPr>
          <p:cNvPr id="2" name="TextBox 1">
            <a:extLst>
              <a:ext uri="{FF2B5EF4-FFF2-40B4-BE49-F238E27FC236}">
                <a16:creationId xmlns:a16="http://schemas.microsoft.com/office/drawing/2014/main" xmlns="" id="{83C8FAFC-C1D0-49BB-A45E-D744951A028F}"/>
              </a:ext>
            </a:extLst>
          </p:cNvPr>
          <p:cNvSpPr txBox="1"/>
          <p:nvPr/>
        </p:nvSpPr>
        <p:spPr>
          <a:xfrm>
            <a:off x="4926145" y="76200"/>
            <a:ext cx="7141916" cy="1168718"/>
          </a:xfrm>
          <a:prstGeom prst="rect">
            <a:avLst/>
          </a:prstGeom>
          <a:noFill/>
        </p:spPr>
        <p:txBody>
          <a:bodyPr wrap="square" rtlCol="0">
            <a:spAutoFit/>
          </a:bodyPr>
          <a:lstStyle/>
          <a:p>
            <a:pPr algn="ctr">
              <a:lnSpc>
                <a:spcPct val="150000"/>
              </a:lnSpc>
            </a:pPr>
            <a:r>
              <a:rPr lang="en-US" sz="5400" b="1" smtClean="0">
                <a:solidFill>
                  <a:srgbClr val="FF6600"/>
                </a:solidFill>
                <a:latin typeface="Arial-Rounded" pitchFamily="34" charset="0"/>
                <a:ea typeface="Arial-Rounded" pitchFamily="34" charset="0"/>
                <a:cs typeface="Arial-Rounded" pitchFamily="34" charset="0"/>
              </a:rPr>
              <a:t>Tớ nhớ cậu</a:t>
            </a:r>
            <a:endParaRPr lang="en-US" sz="5400" b="1" dirty="0">
              <a:solidFill>
                <a:srgbClr val="FF6600"/>
              </a:solidFill>
              <a:latin typeface="Arial-Rounded" pitchFamily="34" charset="0"/>
              <a:ea typeface="Arial-Rounded" pitchFamily="34" charset="0"/>
              <a:cs typeface="Arial-Rounded"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4933" t="15472" r="50000" b="11945"/>
          <a:stretch/>
        </p:blipFill>
        <p:spPr>
          <a:xfrm>
            <a:off x="348527" y="4061142"/>
            <a:ext cx="1007991" cy="2155222"/>
          </a:xfrm>
          <a:prstGeom prst="rect">
            <a:avLst/>
          </a:prstGeom>
        </p:spPr>
      </p:pic>
      <p:grpSp>
        <p:nvGrpSpPr>
          <p:cNvPr id="10" name="Group 9"/>
          <p:cNvGrpSpPr/>
          <p:nvPr/>
        </p:nvGrpSpPr>
        <p:grpSpPr>
          <a:xfrm>
            <a:off x="157020" y="616284"/>
            <a:ext cx="4631998" cy="2965116"/>
            <a:chOff x="1121" y="616284"/>
            <a:chExt cx="4631998" cy="2965116"/>
          </a:xfrm>
        </p:grpSpPr>
        <p:sp>
          <p:nvSpPr>
            <p:cNvPr id="11" name="Cloud Callout 10"/>
            <p:cNvSpPr/>
            <p:nvPr/>
          </p:nvSpPr>
          <p:spPr>
            <a:xfrm>
              <a:off x="1121" y="616284"/>
              <a:ext cx="4631998"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3166" y="1047750"/>
              <a:ext cx="3829024" cy="1938992"/>
            </a:xfrm>
            <a:prstGeom prst="rect">
              <a:avLst/>
            </a:prstGeom>
            <a:noFill/>
          </p:spPr>
          <p:txBody>
            <a:bodyPr wrap="square" rtlCol="0">
              <a:spAutoFit/>
            </a:bodyPr>
            <a:lstStyle/>
            <a:p>
              <a:pPr algn="ctr"/>
              <a:r>
                <a:rPr lang="en-US" sz="4000" smtClean="0">
                  <a:solidFill>
                    <a:srgbClr val="002060"/>
                  </a:solidFill>
                  <a:latin typeface="Arial-Rounded" pitchFamily="34" charset="0"/>
                  <a:ea typeface="Arial-Rounded" pitchFamily="34" charset="0"/>
                  <a:cs typeface="Arial-Rounded" pitchFamily="34" charset="0"/>
                </a:rPr>
                <a:t>Nội dung bài gồm có mấy đoạn?</a:t>
              </a:r>
              <a:endParaRPr lang="en-US" sz="4000">
                <a:solidFill>
                  <a:srgbClr val="002060"/>
                </a:solidFill>
                <a:latin typeface="Arial-Rounded" pitchFamily="34" charset="0"/>
                <a:ea typeface="Arial-Rounded" pitchFamily="34" charset="0"/>
                <a:cs typeface="Arial-Rounded" pitchFamily="34" charset="0"/>
              </a:endParaRPr>
            </a:p>
          </p:txBody>
        </p:sp>
      </p:grpSp>
      <p:sp>
        <p:nvSpPr>
          <p:cNvPr id="13" name="TextBox 12"/>
          <p:cNvSpPr txBox="1"/>
          <p:nvPr/>
        </p:nvSpPr>
        <p:spPr>
          <a:xfrm>
            <a:off x="4786516" y="3570053"/>
            <a:ext cx="684803" cy="584775"/>
          </a:xfrm>
          <a:prstGeom prst="rect">
            <a:avLst/>
          </a:prstGeom>
          <a:noFill/>
        </p:spPr>
        <p:txBody>
          <a:bodyPr wrap="none" rtlCol="0">
            <a:spAutoFit/>
          </a:bodyPr>
          <a:lstStyle/>
          <a:p>
            <a:r>
              <a:rPr lang="en-US" sz="3200" smtClean="0">
                <a:latin typeface="Arial" pitchFamily="34" charset="0"/>
                <a:cs typeface="Arial" pitchFamily="34" charset="0"/>
              </a:rPr>
              <a:t>(1)</a:t>
            </a:r>
            <a:endParaRPr lang="en-US" sz="3200">
              <a:latin typeface="Arial" pitchFamily="34" charset="0"/>
              <a:cs typeface="Arial" pitchFamily="34" charset="0"/>
            </a:endParaRPr>
          </a:p>
        </p:txBody>
      </p:sp>
      <p:grpSp>
        <p:nvGrpSpPr>
          <p:cNvPr id="18" name="Group 17"/>
          <p:cNvGrpSpPr/>
          <p:nvPr/>
        </p:nvGrpSpPr>
        <p:grpSpPr>
          <a:xfrm>
            <a:off x="8786019" y="5622947"/>
            <a:ext cx="247650" cy="457200"/>
            <a:chOff x="4956969" y="3190875"/>
            <a:chExt cx="247650" cy="457200"/>
          </a:xfrm>
        </p:grpSpPr>
        <p:cxnSp>
          <p:nvCxnSpPr>
            <p:cNvPr id="19" name="Straight Connector 18"/>
            <p:cNvCxnSpPr/>
            <p:nvPr/>
          </p:nvCxnSpPr>
          <p:spPr>
            <a:xfrm flipH="1">
              <a:off x="4956969" y="3190875"/>
              <a:ext cx="1524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52219" y="3190875"/>
              <a:ext cx="1524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154518" y="616284"/>
            <a:ext cx="4631998" cy="2965116"/>
            <a:chOff x="1121" y="616284"/>
            <a:chExt cx="4631998" cy="2965116"/>
          </a:xfrm>
        </p:grpSpPr>
        <p:sp>
          <p:nvSpPr>
            <p:cNvPr id="34" name="Cloud Callout 33"/>
            <p:cNvSpPr/>
            <p:nvPr/>
          </p:nvSpPr>
          <p:spPr>
            <a:xfrm>
              <a:off x="1121" y="616284"/>
              <a:ext cx="4631998" cy="2965116"/>
            </a:xfrm>
            <a:prstGeom prst="cloudCallout">
              <a:avLst>
                <a:gd name="adj1" fmla="val -29881"/>
                <a:gd name="adj2" fmla="val 65712"/>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05110" y="1343561"/>
              <a:ext cx="3829024" cy="1323439"/>
            </a:xfrm>
            <a:prstGeom prst="rect">
              <a:avLst/>
            </a:prstGeom>
            <a:noFill/>
          </p:spPr>
          <p:txBody>
            <a:bodyPr wrap="square" rtlCol="0">
              <a:spAutoFit/>
            </a:bodyPr>
            <a:lstStyle/>
            <a:p>
              <a:pPr algn="ctr"/>
              <a:r>
                <a:rPr lang="en-US" sz="4000" smtClean="0">
                  <a:solidFill>
                    <a:srgbClr val="002060"/>
                  </a:solidFill>
                  <a:latin typeface="Arial-Rounded" pitchFamily="34" charset="0"/>
                  <a:ea typeface="Arial-Rounded" pitchFamily="34" charset="0"/>
                  <a:cs typeface="Arial-Rounded" pitchFamily="34" charset="0"/>
                </a:rPr>
                <a:t>Nên chú ý gì khi viết đầu đoạn?</a:t>
              </a:r>
              <a:endParaRPr lang="en-US" sz="4000">
                <a:solidFill>
                  <a:srgbClr val="002060"/>
                </a:solidFill>
                <a:latin typeface="Arial-Rounded" pitchFamily="34" charset="0"/>
                <a:ea typeface="Arial-Rounded" pitchFamily="34" charset="0"/>
                <a:cs typeface="Arial-Rounded" pitchFamily="34" charset="0"/>
              </a:endParaRPr>
            </a:p>
          </p:txBody>
        </p:sp>
      </p:grpSp>
      <p:cxnSp>
        <p:nvCxnSpPr>
          <p:cNvPr id="5" name="Straight Arrow Connector 4"/>
          <p:cNvCxnSpPr/>
          <p:nvPr/>
        </p:nvCxnSpPr>
        <p:spPr>
          <a:xfrm>
            <a:off x="5731149" y="1524000"/>
            <a:ext cx="7620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57020" y="631940"/>
            <a:ext cx="4631998" cy="2965116"/>
            <a:chOff x="1121" y="616284"/>
            <a:chExt cx="4631998" cy="2965116"/>
          </a:xfrm>
        </p:grpSpPr>
        <p:sp>
          <p:nvSpPr>
            <p:cNvPr id="25" name="Cloud Callout 24"/>
            <p:cNvSpPr/>
            <p:nvPr/>
          </p:nvSpPr>
          <p:spPr>
            <a:xfrm>
              <a:off x="1121" y="616284"/>
              <a:ext cx="4631998" cy="2965116"/>
            </a:xfrm>
            <a:prstGeom prst="cloudCallout">
              <a:avLst>
                <a:gd name="adj1" fmla="val -29058"/>
                <a:gd name="adj2" fmla="val 63784"/>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22867" y="935598"/>
              <a:ext cx="3164483" cy="1754326"/>
            </a:xfrm>
            <a:prstGeom prst="rect">
              <a:avLst/>
            </a:prstGeom>
            <a:noFill/>
          </p:spPr>
          <p:txBody>
            <a:bodyPr wrap="square" rtlCol="0">
              <a:spAutoFit/>
            </a:bodyPr>
            <a:lstStyle/>
            <a:p>
              <a:pPr algn="ctr"/>
              <a:r>
                <a:rPr lang="en-US" sz="3600" smtClean="0">
                  <a:solidFill>
                    <a:srgbClr val="002060"/>
                  </a:solidFill>
                  <a:latin typeface="Arial-Rounded" pitchFamily="34" charset="0"/>
                  <a:ea typeface="Arial-Rounded" pitchFamily="34" charset="0"/>
                  <a:cs typeface="Arial-Rounded" pitchFamily="34" charset="0"/>
                </a:rPr>
                <a:t>Đoạn văn bên có mấy câu? Khi viết câu cần chú ý gì?</a:t>
              </a:r>
              <a:endParaRPr lang="en-US" sz="3600">
                <a:solidFill>
                  <a:srgbClr val="002060"/>
                </a:solidFill>
                <a:latin typeface="Arial-Rounded" pitchFamily="34" charset="0"/>
                <a:ea typeface="Arial-Rounded" pitchFamily="34" charset="0"/>
                <a:cs typeface="Arial-Rounded" pitchFamily="34" charset="0"/>
              </a:endParaRPr>
            </a:p>
          </p:txBody>
        </p:sp>
      </p:grpSp>
      <p:cxnSp>
        <p:nvCxnSpPr>
          <p:cNvPr id="28" name="Straight Connector 27"/>
          <p:cNvCxnSpPr/>
          <p:nvPr/>
        </p:nvCxnSpPr>
        <p:spPr>
          <a:xfrm flipH="1">
            <a:off x="8353425" y="2586692"/>
            <a:ext cx="58756"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492147" y="1967180"/>
            <a:ext cx="78205"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534525" y="3780077"/>
            <a:ext cx="58756"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662194" y="4440062"/>
            <a:ext cx="58756"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56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2000" fill="hold"/>
                                        <p:tgtEl>
                                          <p:spTgt spid="3">
                                            <p:txEl>
                                              <p:pRg st="0" end="0"/>
                                            </p:txEl>
                                          </p:spTgt>
                                        </p:tgtEl>
                                        <p:attrNameLst>
                                          <p:attrName>style.color</p:attrName>
                                        </p:attrNameLst>
                                      </p:cBhvr>
                                      <p:to>
                                        <a:srgbClr val="00B050"/>
                                      </p:to>
                                    </p:animClr>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86516" y="304800"/>
            <a:ext cx="6853034" cy="561975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83C8FAFC-C1D0-49BB-A45E-D744951A028F}"/>
              </a:ext>
            </a:extLst>
          </p:cNvPr>
          <p:cNvSpPr txBox="1"/>
          <p:nvPr/>
        </p:nvSpPr>
        <p:spPr>
          <a:xfrm>
            <a:off x="4861719" y="0"/>
            <a:ext cx="7141916" cy="1049133"/>
          </a:xfrm>
          <a:prstGeom prst="rect">
            <a:avLst/>
          </a:prstGeom>
          <a:noFill/>
        </p:spPr>
        <p:txBody>
          <a:bodyPr wrap="square" rtlCol="0">
            <a:spAutoFit/>
          </a:bodyPr>
          <a:lstStyle/>
          <a:p>
            <a:pPr algn="ctr">
              <a:lnSpc>
                <a:spcPct val="150000"/>
              </a:lnSpc>
            </a:pPr>
            <a:r>
              <a:rPr lang="en-US" sz="4800" b="1">
                <a:solidFill>
                  <a:srgbClr val="FF6600"/>
                </a:solidFill>
                <a:latin typeface="Arial-Rounded" pitchFamily="34" charset="0"/>
                <a:ea typeface="Arial-Rounded" pitchFamily="34" charset="0"/>
                <a:cs typeface="Arial-Rounded" pitchFamily="34" charset="0"/>
              </a:rPr>
              <a:t>Tớ nhớ cậu</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3" name="TextBox 2">
            <a:extLst>
              <a:ext uri="{FF2B5EF4-FFF2-40B4-BE49-F238E27FC236}">
                <a16:creationId xmlns:a16="http://schemas.microsoft.com/office/drawing/2014/main" xmlns="" id="{7BF6BCDF-9F5D-43EF-8D2F-74DA0EBB0C5C}"/>
              </a:ext>
            </a:extLst>
          </p:cNvPr>
          <p:cNvSpPr txBox="1"/>
          <p:nvPr/>
        </p:nvSpPr>
        <p:spPr>
          <a:xfrm>
            <a:off x="5014119" y="1123406"/>
            <a:ext cx="6477000" cy="4401205"/>
          </a:xfrm>
          <a:prstGeom prst="rect">
            <a:avLst/>
          </a:prstGeom>
          <a:noFill/>
        </p:spPr>
        <p:txBody>
          <a:bodyPr wrap="square" rtlCol="0">
            <a:spAutoFit/>
          </a:bodyPr>
          <a:lstStyle/>
          <a:p>
            <a:pPr algn="just">
              <a:spcBef>
                <a:spcPts val="600"/>
              </a:spcBef>
              <a:spcAft>
                <a:spcPts val="600"/>
              </a:spcAft>
            </a:pPr>
            <a:r>
              <a:rPr lang="en-US" sz="4000">
                <a:solidFill>
                  <a:srgbClr val="002060"/>
                </a:solidFill>
                <a:latin typeface="Arial-Rounded" pitchFamily="34" charset="0"/>
                <a:ea typeface="Arial-Rounded" pitchFamily="34" charset="0"/>
                <a:cs typeface="Arial-Rounded" pitchFamily="34" charset="0"/>
              </a:rPr>
              <a:t>	Kiến là bạn thân của sóc. Hằng ngày, hai bạn rủ nhau đi học. Một ngày nọ, nhà kiến chuyển sang cánh rừng khác. Sóc và kiến rất buồn. Hai bạn tìm cách gửi thư cho nhau để bày tỏ nỗi nhớ.</a:t>
            </a:r>
            <a:endParaRPr lang="en-US" sz="4000" dirty="0">
              <a:solidFill>
                <a:srgbClr val="002060"/>
              </a:solidFill>
              <a:latin typeface="Arial-Rounded" pitchFamily="34" charset="0"/>
              <a:ea typeface="Arial-Rounded" pitchFamily="34" charset="0"/>
              <a:cs typeface="Arial-Rounded"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4933" t="15472" r="50000" b="11945"/>
          <a:stretch/>
        </p:blipFill>
        <p:spPr>
          <a:xfrm>
            <a:off x="348528" y="4648200"/>
            <a:ext cx="1007991" cy="2155222"/>
          </a:xfrm>
          <a:prstGeom prst="rect">
            <a:avLst/>
          </a:prstGeom>
        </p:spPr>
      </p:pic>
      <p:grpSp>
        <p:nvGrpSpPr>
          <p:cNvPr id="33" name="Group 32"/>
          <p:cNvGrpSpPr/>
          <p:nvPr/>
        </p:nvGrpSpPr>
        <p:grpSpPr>
          <a:xfrm>
            <a:off x="154518" y="616284"/>
            <a:ext cx="4631998" cy="2965116"/>
            <a:chOff x="1121" y="616284"/>
            <a:chExt cx="4631998" cy="2965116"/>
          </a:xfrm>
        </p:grpSpPr>
        <p:sp>
          <p:nvSpPr>
            <p:cNvPr id="34" name="Cloud Callout 33"/>
            <p:cNvSpPr/>
            <p:nvPr/>
          </p:nvSpPr>
          <p:spPr>
            <a:xfrm>
              <a:off x="1121" y="616284"/>
              <a:ext cx="4631998"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63166" y="1267361"/>
              <a:ext cx="3829024" cy="1323439"/>
            </a:xfrm>
            <a:prstGeom prst="rect">
              <a:avLst/>
            </a:prstGeom>
            <a:noFill/>
          </p:spPr>
          <p:txBody>
            <a:bodyPr wrap="square" rtlCol="0">
              <a:spAutoFit/>
            </a:bodyPr>
            <a:lstStyle/>
            <a:p>
              <a:pPr algn="ctr"/>
              <a:r>
                <a:rPr lang="en-US" sz="4000" smtClean="0">
                  <a:solidFill>
                    <a:srgbClr val="002060"/>
                  </a:solidFill>
                  <a:latin typeface="Arial-Rounded" pitchFamily="34" charset="0"/>
                  <a:ea typeface="Arial-Rounded" pitchFamily="34" charset="0"/>
                  <a:cs typeface="Arial-Rounded" pitchFamily="34" charset="0"/>
                </a:rPr>
                <a:t>Từ nào dễ viết lẫn trong bài?</a:t>
              </a:r>
              <a:endParaRPr lang="en-US" sz="4000">
                <a:solidFill>
                  <a:srgbClr val="002060"/>
                </a:solidFill>
                <a:latin typeface="Arial-Rounded" pitchFamily="34" charset="0"/>
                <a:ea typeface="Arial-Rounded" pitchFamily="34" charset="0"/>
                <a:cs typeface="Arial-Rounded" pitchFamily="34" charset="0"/>
              </a:endParaRPr>
            </a:p>
          </p:txBody>
        </p:sp>
      </p:grpSp>
      <p:cxnSp>
        <p:nvCxnSpPr>
          <p:cNvPr id="21" name="Straight Connector 20"/>
          <p:cNvCxnSpPr/>
          <p:nvPr/>
        </p:nvCxnSpPr>
        <p:spPr>
          <a:xfrm>
            <a:off x="10561196" y="1771650"/>
            <a:ext cx="7393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66204" y="3581400"/>
            <a:ext cx="14484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22696" y="1771650"/>
            <a:ext cx="8851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37258" y="4229100"/>
            <a:ext cx="10279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63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552662309"/>
              </p:ext>
            </p:extLst>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1439636" y="1657886"/>
            <a:ext cx="6679633" cy="1446550"/>
          </a:xfrm>
          <a:prstGeom prst="rect">
            <a:avLst/>
          </a:prstGeom>
          <a:noFill/>
        </p:spPr>
        <p:txBody>
          <a:bodyPr wrap="square" rtlCol="0">
            <a:spAutoFit/>
          </a:bodyPr>
          <a:lstStyle/>
          <a:p>
            <a:r>
              <a:rPr lang="en-US" sz="8800">
                <a:solidFill>
                  <a:schemeClr val="bg1"/>
                </a:solidFill>
                <a:latin typeface="HP001 4 hàng" pitchFamily="34" charset="0"/>
              </a:rPr>
              <a:t> k</a:t>
            </a:r>
            <a:r>
              <a:rPr lang="el-GR" sz="8800">
                <a:solidFill>
                  <a:schemeClr val="bg1"/>
                </a:solidFill>
                <a:latin typeface="HP001 4 hàng" pitchFamily="34" charset="0"/>
              </a:rPr>
              <a:t>Η</a:t>
            </a:r>
            <a:r>
              <a:rPr lang="en-US" sz="8800">
                <a:solidFill>
                  <a:schemeClr val="bg1"/>
                </a:solidFill>
                <a:latin typeface="HP001 4 hàng" pitchFamily="34" charset="0"/>
              </a:rPr>
              <a:t>Ğn</a:t>
            </a:r>
          </a:p>
        </p:txBody>
      </p:sp>
      <p:sp>
        <p:nvSpPr>
          <p:cNvPr id="38" name="TextBox 37"/>
          <p:cNvSpPr txBox="1"/>
          <p:nvPr/>
        </p:nvSpPr>
        <p:spPr>
          <a:xfrm>
            <a:off x="2023269" y="3486686"/>
            <a:ext cx="5334000" cy="1446550"/>
          </a:xfrm>
          <a:prstGeom prst="rect">
            <a:avLst/>
          </a:prstGeom>
          <a:noFill/>
        </p:spPr>
        <p:txBody>
          <a:bodyPr wrap="square" rtlCol="0">
            <a:spAutoFit/>
          </a:bodyPr>
          <a:lstStyle/>
          <a:p>
            <a:r>
              <a:rPr lang="el-GR" sz="8800">
                <a:solidFill>
                  <a:schemeClr val="bg1"/>
                </a:solidFill>
                <a:latin typeface="HP001 4 hàng" pitchFamily="34" charset="0"/>
              </a:rPr>
              <a:t>ε</a:t>
            </a:r>
            <a:r>
              <a:rPr lang="en-US" sz="8800">
                <a:solidFill>
                  <a:schemeClr val="bg1"/>
                </a:solidFill>
                <a:latin typeface="HP001 4 hàng" pitchFamily="34" charset="0"/>
              </a:rPr>
              <a:t>u</a:t>
            </a:r>
            <a:r>
              <a:rPr lang="el-GR" sz="8800">
                <a:solidFill>
                  <a:schemeClr val="bg1"/>
                </a:solidFill>
                <a:latin typeface="HP001 4 hàng" pitchFamily="34" charset="0"/>
              </a:rPr>
              <a:t>ΐϜ</a:t>
            </a:r>
            <a:r>
              <a:rPr lang="en-US" sz="8800">
                <a:solidFill>
                  <a:schemeClr val="bg1"/>
                </a:solidFill>
                <a:latin typeface="HP001 4 hàng" pitchFamily="34" charset="0"/>
              </a:rPr>
              <a:t>n</a:t>
            </a:r>
          </a:p>
        </p:txBody>
      </p:sp>
      <p:cxnSp>
        <p:nvCxnSpPr>
          <p:cNvPr id="42" name="Straight Connector 41"/>
          <p:cNvCxnSpPr/>
          <p:nvPr/>
        </p:nvCxnSpPr>
        <p:spPr>
          <a:xfrm>
            <a:off x="2191714" y="4495800"/>
            <a:ext cx="8190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549695" y="2689870"/>
            <a:ext cx="5170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90569" y="1657886"/>
            <a:ext cx="5334000" cy="1446550"/>
          </a:xfrm>
          <a:prstGeom prst="rect">
            <a:avLst/>
          </a:prstGeom>
          <a:noFill/>
        </p:spPr>
        <p:txBody>
          <a:bodyPr wrap="square" rtlCol="0">
            <a:spAutoFit/>
          </a:bodyPr>
          <a:lstStyle/>
          <a:p>
            <a:r>
              <a:rPr lang="en-US" sz="8800">
                <a:solidFill>
                  <a:schemeClr val="bg1"/>
                </a:solidFill>
                <a:latin typeface="HP001 4 hàng" pitchFamily="34" charset="0"/>
              </a:rPr>
              <a:t> sŉ</a:t>
            </a:r>
          </a:p>
        </p:txBody>
      </p:sp>
      <p:cxnSp>
        <p:nvCxnSpPr>
          <p:cNvPr id="13" name="Straight Connector 12"/>
          <p:cNvCxnSpPr/>
          <p:nvPr/>
        </p:nvCxnSpPr>
        <p:spPr>
          <a:xfrm>
            <a:off x="7518092" y="2676392"/>
            <a:ext cx="489690" cy="134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395369" y="3486686"/>
            <a:ext cx="5334000" cy="1446550"/>
          </a:xfrm>
          <a:prstGeom prst="rect">
            <a:avLst/>
          </a:prstGeom>
          <a:noFill/>
        </p:spPr>
        <p:txBody>
          <a:bodyPr wrap="square" rtlCol="0">
            <a:spAutoFit/>
          </a:bodyPr>
          <a:lstStyle/>
          <a:p>
            <a:r>
              <a:rPr lang="el-GR" sz="8800">
                <a:solidFill>
                  <a:schemeClr val="bg1"/>
                </a:solidFill>
                <a:latin typeface="HP001 4 hàng" pitchFamily="34" charset="0"/>
              </a:rPr>
              <a:t>λί</a:t>
            </a:r>
            <a:r>
              <a:rPr lang="en-US" sz="8800">
                <a:solidFill>
                  <a:schemeClr val="bg1"/>
                </a:solidFill>
                <a:latin typeface="HP001 4 hàng" pitchFamily="34" charset="0"/>
              </a:rPr>
              <a:t>Ŭ </a:t>
            </a:r>
          </a:p>
        </p:txBody>
      </p:sp>
      <p:cxnSp>
        <p:nvCxnSpPr>
          <p:cNvPr id="16" name="Straight Connector 15"/>
          <p:cNvCxnSpPr/>
          <p:nvPr/>
        </p:nvCxnSpPr>
        <p:spPr>
          <a:xfrm>
            <a:off x="8981889" y="4465320"/>
            <a:ext cx="665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6270" y="4495800"/>
            <a:ext cx="2130806"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08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859664" y="0"/>
            <a:ext cx="10639901" cy="6858000"/>
            <a:chOff x="631064" y="0"/>
            <a:chExt cx="10639901" cy="6858000"/>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2576" b="14526"/>
            <a:stretch/>
          </p:blipFill>
          <p:spPr bwMode="auto">
            <a:xfrm>
              <a:off x="631064" y="0"/>
              <a:ext cx="10639901"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2"/>
          <p:cNvSpPr txBox="1">
            <a:spLocks noChangeArrowheads="1"/>
          </p:cNvSpPr>
          <p:nvPr/>
        </p:nvSpPr>
        <p:spPr bwMode="auto">
          <a:xfrm>
            <a:off x="1316506" y="183983"/>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800" b="1" i="1" dirty="0">
              <a:solidFill>
                <a:srgbClr val="7030A0"/>
              </a:solidFill>
              <a:latin typeface="HP001 4 hàng" pitchFamily="34" charset="0"/>
            </a:endParaRPr>
          </a:p>
          <a:p>
            <a:pPr>
              <a:spcAft>
                <a:spcPts val="750"/>
              </a:spcAft>
              <a:defRPr/>
            </a:pPr>
            <a:r>
              <a:rPr lang="en-US" altLang="en-US" sz="3800" b="1" dirty="0">
                <a:solidFill>
                  <a:srgbClr val="7030A0"/>
                </a:solidFill>
                <a:latin typeface="HP001 4 hàng" pitchFamily="34" charset="0"/>
              </a:rPr>
              <a:t>               </a:t>
            </a:r>
          </a:p>
          <a:p>
            <a:pPr>
              <a:spcAft>
                <a:spcPts val="750"/>
              </a:spcAft>
              <a:defRPr/>
            </a:pPr>
            <a:r>
              <a:rPr lang="en-US" altLang="en-US" sz="3800" b="1" dirty="0">
                <a:solidFill>
                  <a:srgbClr val="7030A0"/>
                </a:solidFill>
                <a:latin typeface="HP001 4 hàng" pitchFamily="34" charset="0"/>
              </a:rPr>
              <a:t>                                                                                             </a:t>
            </a:r>
          </a:p>
          <a:p>
            <a:pPr>
              <a:spcAft>
                <a:spcPts val="750"/>
              </a:spcAft>
              <a:defRPr/>
            </a:pPr>
            <a:r>
              <a:rPr lang="en-US" altLang="en-US" sz="3800" b="1" dirty="0">
                <a:solidFill>
                  <a:srgbClr val="7030A0"/>
                </a:solidFill>
                <a:latin typeface="HP001 4 hàng" pitchFamily="34" charset="0"/>
              </a:rPr>
              <a:t>  </a:t>
            </a:r>
          </a:p>
          <a:p>
            <a:pPr>
              <a:spcAft>
                <a:spcPts val="750"/>
              </a:spcAft>
              <a:defRPr/>
            </a:pPr>
            <a:endParaRPr lang="en-US" altLang="en-US" sz="3800" b="1" dirty="0">
              <a:solidFill>
                <a:srgbClr val="7030A0"/>
              </a:solidFill>
              <a:latin typeface="HP001 4 hàng" pitchFamily="34" charset="0"/>
            </a:endParaRPr>
          </a:p>
          <a:p>
            <a:pPr>
              <a:spcAft>
                <a:spcPts val="750"/>
              </a:spcAft>
              <a:defRPr/>
            </a:pPr>
            <a:endParaRPr lang="en-US" altLang="en-US" sz="3800" b="1" smtClean="0">
              <a:solidFill>
                <a:srgbClr val="7030A0"/>
              </a:solidFill>
              <a:latin typeface="HP001 4 hàng" pitchFamily="34" charset="0"/>
            </a:endParaRPr>
          </a:p>
          <a:p>
            <a:pPr>
              <a:spcAft>
                <a:spcPts val="750"/>
              </a:spcAft>
              <a:defRPr/>
            </a:pPr>
            <a:endParaRPr lang="en-US" altLang="en-US" sz="3800" b="1">
              <a:solidFill>
                <a:srgbClr val="7030A0"/>
              </a:solidFill>
              <a:latin typeface="HP001 4 hàng" pitchFamily="34" charset="0"/>
            </a:endParaRPr>
          </a:p>
          <a:p>
            <a:pPr>
              <a:spcAft>
                <a:spcPts val="750"/>
              </a:spcAft>
              <a:defRPr/>
            </a:pPr>
            <a:endParaRPr lang="en-US" altLang="en-US" sz="3800" b="1" smtClean="0">
              <a:solidFill>
                <a:srgbClr val="7030A0"/>
              </a:solidFill>
              <a:latin typeface="HP001 4 hàng" pitchFamily="34" charset="0"/>
            </a:endParaRPr>
          </a:p>
          <a:p>
            <a:pPr>
              <a:spcAft>
                <a:spcPts val="750"/>
              </a:spcAft>
              <a:defRPr/>
            </a:pPr>
            <a:endParaRPr lang="en-US" altLang="en-US" sz="3800" b="1" dirty="0">
              <a:solidFill>
                <a:srgbClr val="7030A0"/>
              </a:solidFill>
              <a:latin typeface="HP001 4 hàng" pitchFamily="34" charset="0"/>
            </a:endParaRPr>
          </a:p>
          <a:p>
            <a:pPr>
              <a:defRPr/>
            </a:pPr>
            <a:r>
              <a:rPr lang="en-US" altLang="en-US" sz="3800" b="1">
                <a:solidFill>
                  <a:srgbClr val="7030A0"/>
                </a:solidFill>
                <a:latin typeface="HP001 4 hàng" pitchFamily="34" charset="0"/>
              </a:rPr>
              <a:t> Thứ </a:t>
            </a:r>
            <a:r>
              <a:rPr lang="en-US" altLang="en-US" sz="3800" b="1" smtClean="0">
                <a:solidFill>
                  <a:srgbClr val="7030A0"/>
                </a:solidFill>
                <a:latin typeface="HP001 4 hàng" pitchFamily="34" charset="0"/>
              </a:rPr>
              <a:t>… </a:t>
            </a:r>
            <a:r>
              <a:rPr lang="en-US" altLang="en-US" sz="3800" b="1">
                <a:solidFill>
                  <a:srgbClr val="7030A0"/>
                </a:solidFill>
                <a:latin typeface="HP001 4 hàng" pitchFamily="34" charset="0"/>
              </a:rPr>
              <a:t>ngày </a:t>
            </a:r>
            <a:r>
              <a:rPr lang="en-US" altLang="en-US" sz="3800" b="1" smtClean="0">
                <a:solidFill>
                  <a:srgbClr val="7030A0"/>
                </a:solidFill>
                <a:latin typeface="HP001 4 hàng" pitchFamily="34" charset="0"/>
              </a:rPr>
              <a:t>… </a:t>
            </a:r>
            <a:r>
              <a:rPr lang="en-US" sz="3800" b="1" smtClean="0">
                <a:solidFill>
                  <a:srgbClr val="7030A0"/>
                </a:solidFill>
                <a:latin typeface="HP001 4 hàng" pitchFamily="34" charset="0"/>
                <a:ea typeface="Calibri"/>
                <a:cs typeface="Arial"/>
              </a:rPr>
              <a:t>Ǉ</a:t>
            </a:r>
            <a:r>
              <a:rPr lang="en-US" altLang="en-US" sz="3800" b="1" smtClean="0">
                <a:solidFill>
                  <a:srgbClr val="7030A0"/>
                </a:solidFill>
                <a:latin typeface="HP001 4 hàng" pitchFamily="34" charset="0"/>
              </a:rPr>
              <a:t>háng … </a:t>
            </a:r>
            <a:r>
              <a:rPr lang="en-US" altLang="en-US" sz="3800" b="1">
                <a:solidFill>
                  <a:srgbClr val="7030A0"/>
                </a:solidFill>
                <a:latin typeface="HP001 4 hàng" pitchFamily="34" charset="0"/>
              </a:rPr>
              <a:t>năm </a:t>
            </a:r>
            <a:r>
              <a:rPr lang="en-US" altLang="en-US" sz="3800" b="1" smtClean="0">
                <a:solidFill>
                  <a:srgbClr val="7030A0"/>
                </a:solidFill>
                <a:latin typeface="HP001 4 hàng" pitchFamily="34" charset="0"/>
              </a:rPr>
              <a:t>2021</a:t>
            </a:r>
            <a:endParaRPr lang="en-US" altLang="en-US" sz="3800" b="1" dirty="0">
              <a:solidFill>
                <a:srgbClr val="7030A0"/>
              </a:solidFill>
              <a:latin typeface="HP001 4 hàng" pitchFamily="34" charset="0"/>
            </a:endParaRPr>
          </a:p>
        </p:txBody>
      </p:sp>
      <p:sp>
        <p:nvSpPr>
          <p:cNvPr id="9" name="Text Box 2"/>
          <p:cNvSpPr txBox="1">
            <a:spLocks noChangeArrowheads="1"/>
          </p:cNvSpPr>
          <p:nvPr/>
        </p:nvSpPr>
        <p:spPr bwMode="auto">
          <a:xfrm>
            <a:off x="4408377" y="1050577"/>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 T</a:t>
            </a:r>
            <a:r>
              <a:rPr lang="el-GR" altLang="en-US" sz="3800" b="1">
                <a:solidFill>
                  <a:srgbClr val="7030A0"/>
                </a:solidFill>
                <a:latin typeface="HP001 4 hàng" pitchFamily="34" charset="0"/>
              </a:rPr>
              <a:t>Η</a:t>
            </a:r>
            <a:r>
              <a:rPr lang="en-US" altLang="en-US" sz="3800" b="1">
                <a:solidFill>
                  <a:srgbClr val="7030A0"/>
                </a:solidFill>
                <a:latin typeface="HP001 4 hàng" pitchFamily="34" charset="0"/>
              </a:rPr>
              <a:t>Ğng V</a:t>
            </a:r>
            <a:r>
              <a:rPr lang="el-GR" altLang="en-US" sz="3800" b="1">
                <a:solidFill>
                  <a:srgbClr val="7030A0"/>
                </a:solidFill>
                <a:latin typeface="HP001 4 hàng" pitchFamily="34" charset="0"/>
              </a:rPr>
              <a:t>Η</a:t>
            </a:r>
            <a:r>
              <a:rPr lang="en-US" altLang="en-US" sz="3800" b="1">
                <a:solidFill>
                  <a:srgbClr val="7030A0"/>
                </a:solidFill>
                <a:latin typeface="HP001 4 hàng" pitchFamily="34" charset="0"/>
              </a:rPr>
              <a:t>İ</a:t>
            </a:r>
            <a:r>
              <a:rPr lang="el-GR" altLang="en-US" sz="3800" b="1">
                <a:solidFill>
                  <a:srgbClr val="7030A0"/>
                </a:solidFill>
                <a:latin typeface="HP001 4 hàng" pitchFamily="34" charset="0"/>
              </a:rPr>
              <a:t>Ι </a:t>
            </a:r>
            <a:endParaRPr lang="en-US" altLang="en-US" sz="3800" b="1" dirty="0">
              <a:solidFill>
                <a:srgbClr val="7030A0"/>
              </a:solidFill>
              <a:latin typeface="HP001 4 hàng" pitchFamily="34" charset="0"/>
            </a:endParaRPr>
          </a:p>
        </p:txBody>
      </p:sp>
      <p:pic>
        <p:nvPicPr>
          <p:cNvPr id="10"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r="47519"/>
          <a:stretch/>
        </p:blipFill>
        <p:spPr bwMode="auto">
          <a:xfrm>
            <a:off x="612663" y="1692787"/>
            <a:ext cx="2809361"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2"/>
          <p:cNvSpPr txBox="1">
            <a:spLocks noChangeArrowheads="1"/>
          </p:cNvSpPr>
          <p:nvPr/>
        </p:nvSpPr>
        <p:spPr bwMode="auto">
          <a:xfrm>
            <a:off x="4446247" y="1785938"/>
            <a:ext cx="597807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fr-FR" altLang="en-US" sz="3800" b="1">
                <a:solidFill>
                  <a:srgbClr val="7030A0"/>
                </a:solidFill>
                <a:latin typeface="HP001 4 hàng" pitchFamily="34" charset="0"/>
              </a:rPr>
              <a:t>Tớ </a:t>
            </a:r>
            <a:r>
              <a:rPr lang="el-GR" altLang="en-US" sz="3800" b="1">
                <a:solidFill>
                  <a:srgbClr val="7030A0"/>
                </a:solidFill>
                <a:latin typeface="HP001 4 hàng" pitchFamily="34" charset="0"/>
              </a:rPr>
              <a:t>η</a:t>
            </a:r>
            <a:r>
              <a:rPr lang="fr-FR" altLang="en-US" sz="3800" b="1">
                <a:solidFill>
                  <a:srgbClr val="7030A0"/>
                </a:solidFill>
                <a:latin typeface="HP001 4 hàng" pitchFamily="34" charset="0"/>
              </a:rPr>
              <a:t>ớ cậu </a:t>
            </a:r>
            <a:endParaRPr lang="en-US" altLang="en-US" sz="3800" b="1" dirty="0">
              <a:solidFill>
                <a:srgbClr val="7030A0"/>
              </a:solidFill>
              <a:latin typeface="HP001 4 hàng" pitchFamily="34" charset="0"/>
            </a:endParaRPr>
          </a:p>
        </p:txBody>
      </p:sp>
      <p:sp>
        <p:nvSpPr>
          <p:cNvPr id="14" name="Text Box 2"/>
          <p:cNvSpPr txBox="1">
            <a:spLocks noChangeArrowheads="1"/>
          </p:cNvSpPr>
          <p:nvPr/>
        </p:nvSpPr>
        <p:spPr bwMode="auto">
          <a:xfrm>
            <a:off x="776899" y="2505982"/>
            <a:ext cx="10921286"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731520" algn="just">
              <a:spcAft>
                <a:spcPts val="750"/>
              </a:spcAft>
              <a:defRPr/>
            </a:pPr>
            <a:r>
              <a:rPr lang="lv-LV" altLang="en-US" sz="3800" b="1">
                <a:solidFill>
                  <a:srgbClr val="7030A0"/>
                </a:solidFill>
                <a:latin typeface="HP001 4 hàng" pitchFamily="34" charset="0"/>
              </a:rPr>
              <a:t>K</a:t>
            </a:r>
            <a:r>
              <a:rPr lang="el-GR" altLang="en-US" sz="3800" b="1">
                <a:solidFill>
                  <a:srgbClr val="7030A0"/>
                </a:solidFill>
                <a:latin typeface="HP001 4 hàng" pitchFamily="34" charset="0"/>
              </a:rPr>
              <a:t>Η</a:t>
            </a:r>
            <a:r>
              <a:rPr lang="lv-LV" altLang="en-US" sz="3800" b="1">
                <a:solidFill>
                  <a:srgbClr val="7030A0"/>
                </a:solidFill>
                <a:latin typeface="HP001 4 hàng" pitchFamily="34" charset="0"/>
              </a:rPr>
              <a:t>Ğn là bạn </a:t>
            </a:r>
            <a:r>
              <a:rPr lang="el-GR" altLang="en-US" sz="3800" b="1">
                <a:solidFill>
                  <a:srgbClr val="7030A0"/>
                </a:solidFill>
                <a:latin typeface="HP001 4 hàng" pitchFamily="34" charset="0"/>
              </a:rPr>
              <a:t>κ</a:t>
            </a:r>
            <a:r>
              <a:rPr lang="lv-LV" altLang="en-US" sz="3800" b="1">
                <a:solidFill>
                  <a:srgbClr val="7030A0"/>
                </a:solidFill>
                <a:latin typeface="HP001 4 hàng" pitchFamily="34" charset="0"/>
              </a:rPr>
              <a:t>ân của </a:t>
            </a:r>
            <a:r>
              <a:rPr lang="lv-LV" altLang="en-US" sz="3800" b="1" smtClean="0">
                <a:solidFill>
                  <a:srgbClr val="7030A0"/>
                </a:solidFill>
                <a:latin typeface="HP001 4 hàng" pitchFamily="34" charset="0"/>
              </a:rPr>
              <a:t>sŉ. Hằng </a:t>
            </a:r>
            <a:r>
              <a:rPr lang="lv-LV" altLang="en-US" sz="3800" b="1">
                <a:solidFill>
                  <a:srgbClr val="7030A0"/>
                </a:solidFill>
                <a:latin typeface="HP001 4 hàng" pitchFamily="34" charset="0"/>
              </a:rPr>
              <a:t>wgày, </a:t>
            </a:r>
            <a:r>
              <a:rPr lang="lv-LV" altLang="en-US" sz="3800" b="1" smtClean="0">
                <a:solidFill>
                  <a:srgbClr val="7030A0"/>
                </a:solidFill>
                <a:latin typeface="HP001 4 hàng" pitchFamily="34" charset="0"/>
              </a:rPr>
              <a:t>hai</a:t>
            </a:r>
            <a:endParaRPr lang="en-US" altLang="en-US" sz="3800" b="1" dirty="0">
              <a:solidFill>
                <a:srgbClr val="7030A0"/>
              </a:solidFill>
              <a:latin typeface="HP001 4 hàng" pitchFamily="34" charset="0"/>
            </a:endParaRPr>
          </a:p>
        </p:txBody>
      </p:sp>
      <p:sp>
        <p:nvSpPr>
          <p:cNvPr id="15" name="Text Box 2"/>
          <p:cNvSpPr txBox="1">
            <a:spLocks noChangeArrowheads="1"/>
          </p:cNvSpPr>
          <p:nvPr/>
        </p:nvSpPr>
        <p:spPr bwMode="auto">
          <a:xfrm>
            <a:off x="293349" y="3226026"/>
            <a:ext cx="10921286"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548640" algn="just">
              <a:spcAft>
                <a:spcPts val="750"/>
              </a:spcAft>
              <a:defRPr/>
            </a:pPr>
            <a:r>
              <a:rPr lang="vi-VN" altLang="en-US" sz="3800" b="1">
                <a:solidFill>
                  <a:srgbClr val="7030A0"/>
                </a:solidFill>
                <a:latin typeface="HP001 4 hàng" pitchFamily="34" charset="0"/>
              </a:rPr>
              <a:t>bạn ǟủ </a:t>
            </a:r>
            <a:r>
              <a:rPr lang="el-GR" altLang="en-US" sz="3800" b="1">
                <a:solidFill>
                  <a:srgbClr val="7030A0"/>
                </a:solidFill>
                <a:latin typeface="HP001 4 hàng" pitchFamily="34" charset="0"/>
              </a:rPr>
              <a:t>η</a:t>
            </a:r>
            <a:r>
              <a:rPr lang="vi-VN" altLang="en-US" sz="3800" b="1">
                <a:solidFill>
                  <a:srgbClr val="7030A0"/>
                </a:solidFill>
                <a:latin typeface="HP001 4 hàng" pitchFamily="34" charset="0"/>
              </a:rPr>
              <a:t>au đi </a:t>
            </a:r>
            <a:r>
              <a:rPr lang="vi-VN" altLang="en-US" sz="3800" b="1" smtClean="0">
                <a:solidFill>
                  <a:srgbClr val="7030A0"/>
                </a:solidFill>
                <a:latin typeface="HP001 4 hàng" pitchFamily="34" charset="0"/>
              </a:rPr>
              <a:t>hǌ. MŎ </a:t>
            </a:r>
            <a:r>
              <a:rPr lang="vi-VN" altLang="en-US" sz="3800" b="1">
                <a:solidFill>
                  <a:srgbClr val="7030A0"/>
                </a:solidFill>
                <a:latin typeface="HP001 4 hàng" pitchFamily="34" charset="0"/>
              </a:rPr>
              <a:t>wgày wọ, </a:t>
            </a:r>
            <a:r>
              <a:rPr lang="el-GR" altLang="en-US" sz="3800" b="1">
                <a:solidFill>
                  <a:srgbClr val="7030A0"/>
                </a:solidFill>
                <a:latin typeface="HP001 4 hàng" pitchFamily="34" charset="0"/>
              </a:rPr>
              <a:t>η</a:t>
            </a:r>
            <a:r>
              <a:rPr lang="vi-VN" altLang="en-US" sz="3800" b="1">
                <a:solidFill>
                  <a:srgbClr val="7030A0"/>
                </a:solidFill>
                <a:latin typeface="HP001 4 hàng" pitchFamily="34" charset="0"/>
              </a:rPr>
              <a:t>à k</a:t>
            </a:r>
            <a:r>
              <a:rPr lang="el-GR" altLang="en-US" sz="3800" b="1">
                <a:solidFill>
                  <a:srgbClr val="7030A0"/>
                </a:solidFill>
                <a:latin typeface="HP001 4 hàng" pitchFamily="34" charset="0"/>
              </a:rPr>
              <a:t>Η</a:t>
            </a:r>
            <a:r>
              <a:rPr lang="vi-VN" altLang="en-US" sz="3800" b="1">
                <a:solidFill>
                  <a:srgbClr val="7030A0"/>
                </a:solidFill>
                <a:latin typeface="HP001 4 hàng" pitchFamily="34" charset="0"/>
              </a:rPr>
              <a:t>Ğn </a:t>
            </a:r>
            <a:endParaRPr lang="en-US" altLang="en-US" sz="3800" b="1" dirty="0">
              <a:solidFill>
                <a:srgbClr val="7030A0"/>
              </a:solidFill>
              <a:latin typeface="HP001 4 hàng" pitchFamily="34" charset="0"/>
            </a:endParaRPr>
          </a:p>
        </p:txBody>
      </p:sp>
      <p:sp>
        <p:nvSpPr>
          <p:cNvPr id="16" name="Text Box 2"/>
          <p:cNvSpPr txBox="1">
            <a:spLocks noChangeArrowheads="1"/>
          </p:cNvSpPr>
          <p:nvPr/>
        </p:nvSpPr>
        <p:spPr bwMode="auto">
          <a:xfrm>
            <a:off x="850578" y="3953690"/>
            <a:ext cx="11629891"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l-GR" altLang="en-US" sz="3800" b="1">
                <a:solidFill>
                  <a:srgbClr val="7030A0"/>
                </a:solidFill>
                <a:latin typeface="HP001 4 hàng" pitchFamily="34" charset="0"/>
              </a:rPr>
              <a:t>ε</a:t>
            </a:r>
            <a:r>
              <a:rPr lang="en-US" altLang="en-US" sz="3800" b="1">
                <a:solidFill>
                  <a:srgbClr val="7030A0"/>
                </a:solidFill>
                <a:latin typeface="HP001 4 hàng" pitchFamily="34" charset="0"/>
              </a:rPr>
              <a:t>u</a:t>
            </a:r>
            <a:r>
              <a:rPr lang="el-GR" altLang="en-US" sz="3800" b="1">
                <a:solidFill>
                  <a:srgbClr val="7030A0"/>
                </a:solidFill>
                <a:latin typeface="HP001 4 hàng" pitchFamily="34" charset="0"/>
              </a:rPr>
              <a:t>ΐϜ</a:t>
            </a:r>
            <a:r>
              <a:rPr lang="en-US" altLang="en-US" sz="3800" b="1">
                <a:solidFill>
                  <a:srgbClr val="7030A0"/>
                </a:solidFill>
                <a:latin typeface="HP001 4 hàng" pitchFamily="34" charset="0"/>
              </a:rPr>
              <a:t>n sang cá</a:t>
            </a:r>
            <a:r>
              <a:rPr lang="el-GR" altLang="en-US" sz="3800" b="1">
                <a:solidFill>
                  <a:srgbClr val="7030A0"/>
                </a:solidFill>
                <a:latin typeface="HP001 4 hàng" pitchFamily="34" charset="0"/>
              </a:rPr>
              <a:t>ζ </a:t>
            </a:r>
            <a:r>
              <a:rPr lang="en-US" altLang="en-US" sz="3800" b="1">
                <a:solidFill>
                  <a:srgbClr val="7030A0"/>
                </a:solidFill>
                <a:latin typeface="HP001 4 hàng" pitchFamily="34" charset="0"/>
              </a:rPr>
              <a:t>ǟừng </a:t>
            </a:r>
            <a:r>
              <a:rPr lang="el-GR" altLang="en-US" sz="3800" b="1">
                <a:solidFill>
                  <a:srgbClr val="7030A0"/>
                </a:solidFill>
                <a:latin typeface="HP001 4 hàng" pitchFamily="34" charset="0"/>
              </a:rPr>
              <a:t>δ</a:t>
            </a:r>
            <a:r>
              <a:rPr lang="en-US" altLang="en-US" sz="3800" b="1" smtClean="0">
                <a:solidFill>
                  <a:srgbClr val="7030A0"/>
                </a:solidFill>
                <a:latin typeface="HP001 4 hàng" pitchFamily="34" charset="0"/>
              </a:rPr>
              <a:t>ác. Sŉ </a:t>
            </a:r>
            <a:r>
              <a:rPr lang="en-US" altLang="en-US" sz="3800" b="1">
                <a:solidFill>
                  <a:srgbClr val="7030A0"/>
                </a:solidFill>
                <a:latin typeface="HP001 4 hàng" pitchFamily="34" charset="0"/>
              </a:rPr>
              <a:t>và k</a:t>
            </a:r>
            <a:r>
              <a:rPr lang="el-GR" altLang="en-US" sz="3800" b="1">
                <a:solidFill>
                  <a:srgbClr val="7030A0"/>
                </a:solidFill>
                <a:latin typeface="HP001 4 hàng" pitchFamily="34" charset="0"/>
              </a:rPr>
              <a:t>Η</a:t>
            </a:r>
            <a:r>
              <a:rPr lang="en-US" altLang="en-US" sz="3800" b="1">
                <a:solidFill>
                  <a:srgbClr val="7030A0"/>
                </a:solidFill>
                <a:latin typeface="HP001 4 hàng" pitchFamily="34" charset="0"/>
              </a:rPr>
              <a:t>Ğn </a:t>
            </a:r>
            <a:r>
              <a:rPr lang="en-US" altLang="en-US" sz="3800" b="1" smtClean="0">
                <a:solidFill>
                  <a:srgbClr val="7030A0"/>
                </a:solidFill>
                <a:latin typeface="HP001 4 hàng" pitchFamily="34" charset="0"/>
              </a:rPr>
              <a:t>ǟất</a:t>
            </a:r>
            <a:endParaRPr lang="en-US" altLang="en-US" sz="3800" b="1" dirty="0">
              <a:solidFill>
                <a:srgbClr val="7030A0"/>
              </a:solidFill>
              <a:latin typeface="HP001 4 hàng" pitchFamily="34" charset="0"/>
            </a:endParaRPr>
          </a:p>
        </p:txBody>
      </p:sp>
      <p:sp>
        <p:nvSpPr>
          <p:cNvPr id="17" name="Text Box 2"/>
          <p:cNvSpPr txBox="1">
            <a:spLocks noChangeArrowheads="1"/>
          </p:cNvSpPr>
          <p:nvPr/>
        </p:nvSpPr>
        <p:spPr bwMode="auto">
          <a:xfrm>
            <a:off x="578279" y="4686300"/>
            <a:ext cx="10921286"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274320" algn="just">
              <a:spcAft>
                <a:spcPts val="750"/>
              </a:spcAft>
              <a:defRPr/>
            </a:pPr>
            <a:r>
              <a:rPr lang="vi-VN" altLang="en-US" sz="3800" b="1" smtClean="0">
                <a:solidFill>
                  <a:srgbClr val="7030A0"/>
                </a:solidFill>
                <a:latin typeface="HP001 4 hàng" pitchFamily="34" charset="0"/>
              </a:rPr>
              <a:t>λίŬ. Hai </a:t>
            </a:r>
            <a:r>
              <a:rPr lang="vi-VN" altLang="en-US" sz="3800" b="1">
                <a:solidFill>
                  <a:srgbClr val="7030A0"/>
                </a:solidFill>
                <a:latin typeface="HP001 4 hàng" pitchFamily="34" charset="0"/>
              </a:rPr>
              <a:t>bạn Ǉìm cáε gửi κư εo ηau Α˘ bày</a:t>
            </a:r>
            <a:endParaRPr lang="en-US" altLang="en-US" sz="3800" b="1" dirty="0">
              <a:solidFill>
                <a:srgbClr val="7030A0"/>
              </a:solidFill>
              <a:latin typeface="HP001 4 hàng" pitchFamily="34" charset="0"/>
            </a:endParaRPr>
          </a:p>
        </p:txBody>
      </p:sp>
      <p:sp>
        <p:nvSpPr>
          <p:cNvPr id="18" name="Text Box 2"/>
          <p:cNvSpPr txBox="1">
            <a:spLocks noChangeArrowheads="1"/>
          </p:cNvSpPr>
          <p:nvPr/>
        </p:nvSpPr>
        <p:spPr bwMode="auto">
          <a:xfrm>
            <a:off x="548299" y="5413712"/>
            <a:ext cx="10921286"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274320" algn="just">
              <a:spcAft>
                <a:spcPts val="750"/>
              </a:spcAft>
              <a:defRPr/>
            </a:pPr>
            <a:r>
              <a:rPr lang="vi-VN" altLang="en-US" sz="3800" b="1">
                <a:solidFill>
                  <a:srgbClr val="7030A0"/>
                </a:solidFill>
                <a:latin typeface="HP001 4 hàng" pitchFamily="34" charset="0"/>
              </a:rPr>
              <a:t>Ǉỏ wĕ </a:t>
            </a:r>
            <a:r>
              <a:rPr lang="el-GR" altLang="en-US" sz="3800" b="1">
                <a:solidFill>
                  <a:srgbClr val="7030A0"/>
                </a:solidFill>
                <a:latin typeface="HP001 4 hàng" pitchFamily="34" charset="0"/>
              </a:rPr>
              <a:t>η</a:t>
            </a:r>
            <a:r>
              <a:rPr lang="vi-VN" altLang="en-US" sz="3800" b="1" smtClean="0">
                <a:solidFill>
                  <a:srgbClr val="7030A0"/>
                </a:solidFill>
                <a:latin typeface="HP001 4 hàng" pitchFamily="34" charset="0"/>
              </a:rPr>
              <a:t>ớ</a:t>
            </a:r>
            <a:r>
              <a:rPr lang="en-US" altLang="en-US" sz="3800" b="1" smtClean="0">
                <a:solidFill>
                  <a:srgbClr val="7030A0"/>
                </a:solidFill>
                <a:latin typeface="HP001 4 hàng" pitchFamily="34" charset="0"/>
              </a:rPr>
              <a:t>.</a:t>
            </a:r>
            <a:endParaRPr lang="en-US" altLang="en-US" sz="3800" b="1" dirty="0">
              <a:solidFill>
                <a:srgbClr val="7030A0"/>
              </a:solidFill>
              <a:latin typeface="HP001 4 hàng" pitchFamily="34" charset="0"/>
            </a:endParaRPr>
          </a:p>
        </p:txBody>
      </p:sp>
    </p:spTree>
    <p:extLst>
      <p:ext uri="{BB962C8B-B14F-4D97-AF65-F5344CB8AC3E}">
        <p14:creationId xmlns:p14="http://schemas.microsoft.com/office/powerpoint/2010/main" val="28924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5" grpId="0"/>
      <p:bldP spid="16" grpId="0"/>
      <p:bldP spid="17" grpId="0"/>
      <p:bldP spid="18" grpId="0"/>
    </p:bldLst>
  </p:timing>
</p:sld>
</file>

<file path=ppt/theme/theme1.xml><?xml version="1.0" encoding="utf-8"?>
<a:theme xmlns:a="http://schemas.openxmlformats.org/drawingml/2006/main" name="Find a Rainbow Day by Slidesgo">
  <a:themeElements>
    <a:clrScheme name="Simple Light">
      <a:dk1>
        <a:srgbClr val="434343"/>
      </a:dk1>
      <a:lt1>
        <a:srgbClr val="E1FDFF"/>
      </a:lt1>
      <a:dk2>
        <a:srgbClr val="FF7D7D"/>
      </a:dk2>
      <a:lt2>
        <a:srgbClr val="6AA0FF"/>
      </a:lt2>
      <a:accent1>
        <a:srgbClr val="FFBE5D"/>
      </a:accent1>
      <a:accent2>
        <a:srgbClr val="E8AEFF"/>
      </a:accent2>
      <a:accent3>
        <a:srgbClr val="6FFFBC"/>
      </a:accent3>
      <a:accent4>
        <a:srgbClr val="FFE340"/>
      </a:accent4>
      <a:accent5>
        <a:srgbClr val="00E8ED"/>
      </a:accent5>
      <a:accent6>
        <a:srgbClr val="FFFFB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565</Words>
  <Application>Microsoft Office PowerPoint</Application>
  <PresentationFormat>Custom</PresentationFormat>
  <Paragraphs>111</Paragraphs>
  <Slides>22</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HP001 4 hàng</vt:lpstr>
      <vt:lpstr>Arabia</vt:lpstr>
      <vt:lpstr>Calibri</vt:lpstr>
      <vt:lpstr>Arial Rounded MT Bold</vt:lpstr>
      <vt:lpstr>Gochi Hand</vt:lpstr>
      <vt:lpstr>Signika</vt:lpstr>
      <vt:lpstr>Arial-Rounded</vt:lpstr>
      <vt:lpstr>Ubuntu</vt:lpstr>
      <vt:lpstr>Roboto</vt:lpstr>
      <vt:lpstr>Akronism</vt:lpstr>
      <vt:lpstr>Find a Rainbow Day by Slidesgo</vt:lpstr>
      <vt:lpstr>PowerPoint Presentation</vt:lpstr>
      <vt:lpstr>PowerPoint Presentation</vt:lpstr>
      <vt:lpstr>PowerPoint Presentation</vt:lpstr>
      <vt:lpstr>Nghe – viết:  Tớ nhớ cậu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A Rainbow Day</dc:title>
  <dc:creator>PC</dc:creator>
  <cp:lastModifiedBy>SKY</cp:lastModifiedBy>
  <cp:revision>31</cp:revision>
  <dcterms:modified xsi:type="dcterms:W3CDTF">2022-11-21T06:09:12Z</dcterms:modified>
</cp:coreProperties>
</file>