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3" r:id="rId10"/>
    <p:sldId id="282" r:id="rId11"/>
    <p:sldId id="27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10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3657" y="2080798"/>
            <a:ext cx="382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</a:t>
            </a:r>
            <a:r>
              <a:rPr lang="vi-V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586" y="2228478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giờ, Nam bắt đầu đi 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giờ Nam bắt đầu đi đến trường.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giờ,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 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 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- 11 giờ 30 phút, Nam ăn trưa.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4398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+mn-lt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Thời gian biểu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Viết thời gian biểu của em từ 5 giờ chiều (17:00)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đế</a:t>
              </a: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lúc </a:t>
              </a:r>
              <a:r>
                <a:rPr kumimoji="0" lang="vi-VN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</a:t>
              </a: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 ngủ.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75932"/>
              </p:ext>
            </p:extLst>
          </p:nvPr>
        </p:nvGraphicFramePr>
        <p:xfrm>
          <a:off x="1978821" y="1961535"/>
          <a:ext cx="9147278" cy="3569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3639">
                  <a:extLst>
                    <a:ext uri="{9D8B030D-6E8A-4147-A177-3AD203B41FA5}">
                      <a16:colId xmlns:a16="http://schemas.microsoft.com/office/drawing/2014/main" val="2795997269"/>
                    </a:ext>
                  </a:extLst>
                </a:gridCol>
                <a:gridCol w="4573639">
                  <a:extLst>
                    <a:ext uri="{9D8B030D-6E8A-4147-A177-3AD203B41FA5}">
                      <a16:colId xmlns:a16="http://schemas.microsoft.com/office/drawing/2014/main" val="2927753698"/>
                    </a:ext>
                  </a:extLst>
                </a:gridCol>
              </a:tblGrid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THỜI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GIAN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HOẠT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ĐỘNG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18884"/>
                  </a:ext>
                </a:extLst>
              </a:tr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17:00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Đi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học về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4713"/>
                  </a:ext>
                </a:extLst>
              </a:tr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17:00 – 18:00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Nghỉ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ngơi, tắm rửa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95229"/>
                  </a:ext>
                </a:extLst>
              </a:tr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18:00 – 19:00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Xem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tivi, ăn tối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11787"/>
                  </a:ext>
                </a:extLst>
              </a:tr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19:00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– 21:00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Học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bài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989615"/>
                  </a:ext>
                </a:extLst>
              </a:tr>
              <a:tr h="594852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21:00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– 22:00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Vệ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sinh cá nhân, đi ngủ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57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1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-235973" y="250723"/>
            <a:ext cx="10889468" cy="646938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64071"/>
              </p:ext>
            </p:extLst>
          </p:nvPr>
        </p:nvGraphicFramePr>
        <p:xfrm>
          <a:off x="933349" y="1229896"/>
          <a:ext cx="8550823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34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tivi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ngủ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1481" y="0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18" y="2503407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75619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460</Words>
  <Application>Microsoft Office PowerPoint</Application>
  <PresentationFormat>Widescreen</PresentationFormat>
  <Paragraphs>111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183</cp:revision>
  <dcterms:created xsi:type="dcterms:W3CDTF">2021-05-29T04:05:18Z</dcterms:created>
  <dcterms:modified xsi:type="dcterms:W3CDTF">2021-10-08T14:33:30Z</dcterms:modified>
</cp:coreProperties>
</file>