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300" r:id="rId3"/>
    <p:sldId id="302" r:id="rId4"/>
    <p:sldId id="310" r:id="rId5"/>
    <p:sldId id="288" r:id="rId6"/>
    <p:sldId id="311" r:id="rId7"/>
    <p:sldId id="282" r:id="rId8"/>
    <p:sldId id="312" r:id="rId9"/>
    <p:sldId id="292" r:id="rId10"/>
    <p:sldId id="304" r:id="rId11"/>
    <p:sldId id="313" r:id="rId12"/>
    <p:sldId id="256" r:id="rId13"/>
    <p:sldId id="268" r:id="rId14"/>
    <p:sldId id="296" r:id="rId15"/>
    <p:sldId id="314" r:id="rId16"/>
    <p:sldId id="286" r:id="rId17"/>
    <p:sldId id="30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7E9D9"/>
    <a:srgbClr val="B9EBFD"/>
    <a:srgbClr val="99B9C5"/>
    <a:srgbClr val="7DE3FF"/>
    <a:srgbClr val="D0F2FE"/>
    <a:srgbClr val="00CCFF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8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5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6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7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6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8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0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5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8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67" r:id="rId4"/>
    <p:sldLayoutId id="2147483666" r:id="rId5"/>
    <p:sldLayoutId id="2147483665" r:id="rId6"/>
    <p:sldLayoutId id="2147483664" r:id="rId7"/>
    <p:sldLayoutId id="214748366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74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644" y="312862"/>
            <a:ext cx="100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35505" y="439967"/>
            <a:ext cx="1112016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375210"/>
            <a:ext cx="4764097" cy="412888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151541" y="1141647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9825" y="1409606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77590" y="1185727"/>
            <a:ext cx="7564582" cy="1526408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107544" y="3410626"/>
            <a:ext cx="3232536" cy="1683888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4097" y="5865047"/>
            <a:ext cx="12216097" cy="9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913685" y="104430"/>
            <a:ext cx="101775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LỚP 2A</a:t>
            </a:r>
          </a:p>
        </p:txBody>
      </p:sp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99" y="119925"/>
            <a:ext cx="2126827" cy="1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91841"/>
              </p:ext>
            </p:extLst>
          </p:nvPr>
        </p:nvGraphicFramePr>
        <p:xfrm>
          <a:off x="867728" y="1037041"/>
          <a:ext cx="10432446" cy="5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7">
                  <a:extLst>
                    <a:ext uri="{9D8B030D-6E8A-4147-A177-3AD203B41FA5}">
                      <a16:colId xmlns:a16="http://schemas.microsoft.com/office/drawing/2014/main" val="168327060"/>
                    </a:ext>
                  </a:extLst>
                </a:gridCol>
                <a:gridCol w="944611">
                  <a:extLst>
                    <a:ext uri="{9D8B030D-6E8A-4147-A177-3AD203B41FA5}">
                      <a16:colId xmlns:a16="http://schemas.microsoft.com/office/drawing/2014/main" val="2941775290"/>
                    </a:ext>
                  </a:extLst>
                </a:gridCol>
                <a:gridCol w="1771047">
                  <a:extLst>
                    <a:ext uri="{9D8B030D-6E8A-4147-A177-3AD203B41FA5}">
                      <a16:colId xmlns:a16="http://schemas.microsoft.com/office/drawing/2014/main" val="125165609"/>
                    </a:ext>
                  </a:extLst>
                </a:gridCol>
                <a:gridCol w="1742878">
                  <a:extLst>
                    <a:ext uri="{9D8B030D-6E8A-4147-A177-3AD203B41FA5}">
                      <a16:colId xmlns:a16="http://schemas.microsoft.com/office/drawing/2014/main" val="2541204758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1656901343"/>
                    </a:ext>
                  </a:extLst>
                </a:gridCol>
                <a:gridCol w="1527329">
                  <a:extLst>
                    <a:ext uri="{9D8B030D-6E8A-4147-A177-3AD203B41FA5}">
                      <a16:colId xmlns:a16="http://schemas.microsoft.com/office/drawing/2014/main" val="3918948752"/>
                    </a:ext>
                  </a:extLst>
                </a:gridCol>
                <a:gridCol w="1530174">
                  <a:extLst>
                    <a:ext uri="{9D8B030D-6E8A-4147-A177-3AD203B41FA5}">
                      <a16:colId xmlns:a16="http://schemas.microsoft.com/office/drawing/2014/main" val="2038211065"/>
                    </a:ext>
                  </a:extLst>
                </a:gridCol>
              </a:tblGrid>
              <a:tr h="57354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Năm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73272"/>
                  </a:ext>
                </a:extLst>
              </a:tr>
              <a:tr h="608944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SÁNG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35262"/>
                  </a:ext>
                </a:extLst>
              </a:tr>
              <a:tr h="5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thuật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02653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01444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5355"/>
                  </a:ext>
                </a:extLst>
              </a:tr>
              <a:tr h="6089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CHIỀU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Âm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nhạc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26168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07686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943"/>
                  </a:ext>
                </a:extLst>
              </a:tr>
            </a:tbl>
          </a:graphicData>
        </a:graphic>
      </p:graphicFrame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6216" y="4942720"/>
            <a:ext cx="1242065" cy="184465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36955" y="254879"/>
            <a:ext cx="1818785" cy="15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93" r="47675" b="29166"/>
          <a:stretch/>
        </p:blipFill>
        <p:spPr>
          <a:xfrm>
            <a:off x="-60091" y="-88250"/>
            <a:ext cx="2571751" cy="127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45156" l="49063" r="100000">
                        <a14:foregroundMark x1="80781" y1="28594" x2="80156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7" b="55255"/>
          <a:stretch/>
        </p:blipFill>
        <p:spPr>
          <a:xfrm rot="2567839" flipH="1">
            <a:off x="10887939" y="5165356"/>
            <a:ext cx="1716296" cy="1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227" y="603013"/>
            <a:ext cx="1083015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432720"/>
            <a:ext cx="1391479" cy="89452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417" t="32778" r="28958" b="15139"/>
          <a:stretch/>
        </p:blipFill>
        <p:spPr>
          <a:xfrm>
            <a:off x="1985961" y="1250611"/>
            <a:ext cx="7896225" cy="5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8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8" y="-223255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0769" y="112806"/>
            <a:ext cx="9579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0768" y="277253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373548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504</Words>
  <Application>Microsoft Office PowerPoint</Application>
  <PresentationFormat>Widescreen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99</cp:revision>
  <dcterms:created xsi:type="dcterms:W3CDTF">2021-06-17T09:40:01Z</dcterms:created>
  <dcterms:modified xsi:type="dcterms:W3CDTF">2021-10-05T08:33:50Z</dcterms:modified>
</cp:coreProperties>
</file>