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>
  <p:sldMasterIdLst>
    <p:sldMasterId id="2147483648" r:id="rId1"/>
    <p:sldMasterId id="2147483660" r:id="rId2"/>
  </p:sldMasterIdLst>
  <p:notesMasterIdLst>
    <p:notesMasterId r:id="rId9"/>
  </p:notesMasterIdLst>
  <p:sldIdLst>
    <p:sldId id="302" r:id="rId3"/>
    <p:sldId id="286" r:id="rId4"/>
    <p:sldId id="275" r:id="rId5"/>
    <p:sldId id="303" r:id="rId6"/>
    <p:sldId id="304" r:id="rId7"/>
    <p:sldId id="301" r:id="rId8"/>
  </p:sldIdLst>
  <p:sldSz cx="13716000" cy="9144000"/>
  <p:notesSz cx="6858000" cy="9144000"/>
  <p:defaultTextStyle>
    <a:defPPr>
      <a:defRPr lang="en-US"/>
    </a:defPPr>
    <a:lvl1pPr marL="0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042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2086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3127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4171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5214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6258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17300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48343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200"/>
    <a:srgbClr val="50AEC8"/>
    <a:srgbClr val="93CDDD"/>
    <a:srgbClr val="FCEC8E"/>
    <a:srgbClr val="00863D"/>
    <a:srgbClr val="F68426"/>
    <a:srgbClr val="FFC611"/>
    <a:srgbClr val="FFD347"/>
    <a:srgbClr val="FFD243"/>
    <a:srgbClr val="EB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3842" autoAdjust="0"/>
  </p:normalViewPr>
  <p:slideViewPr>
    <p:cSldViewPr>
      <p:cViewPr varScale="1">
        <p:scale>
          <a:sx n="53" d="100"/>
          <a:sy n="53" d="100"/>
        </p:scale>
        <p:origin x="1044" y="72"/>
      </p:cViewPr>
      <p:guideLst>
        <p:guide orient="horz" pos="2880"/>
        <p:guide pos="432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731143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462284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2193425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924567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3655711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386852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117994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5849136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98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</a:t>
            </a:r>
            <a:r>
              <a:rPr lang="en-US" baseline="0" dirty="0" err="1"/>
              <a:t>cột</a:t>
            </a:r>
            <a:r>
              <a:rPr lang="en-US" baseline="0" dirty="0"/>
              <a:t> A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94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840571"/>
            <a:ext cx="11658600" cy="19600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181600"/>
            <a:ext cx="9601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2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3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4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5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6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1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4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66185"/>
            <a:ext cx="3086100" cy="78020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66185"/>
            <a:ext cx="9029700" cy="78020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0" y="1496484"/>
            <a:ext cx="10287000" cy="3183467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802717"/>
            <a:ext cx="10287000" cy="2207683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03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86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1" y="2279652"/>
            <a:ext cx="11830050" cy="3803649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1" y="6119285"/>
            <a:ext cx="11830050" cy="2000249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00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434167"/>
            <a:ext cx="58293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2434167"/>
            <a:ext cx="58293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89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486834"/>
            <a:ext cx="1183005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2" y="2241551"/>
            <a:ext cx="5802510" cy="109854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2" y="3340100"/>
            <a:ext cx="5802510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5" y="2241551"/>
            <a:ext cx="5831087" cy="109854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5" y="3340100"/>
            <a:ext cx="5831087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52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95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33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316567"/>
            <a:ext cx="6943725" cy="64981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6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31087" y="1316567"/>
            <a:ext cx="6943725" cy="6498167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55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98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2" y="486834"/>
            <a:ext cx="2957513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486834"/>
            <a:ext cx="8701088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03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3716000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82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875871"/>
            <a:ext cx="11658600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875620"/>
            <a:ext cx="11658600" cy="2000249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3104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208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312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417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521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625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173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4834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4"/>
            <a:ext cx="605790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2133604"/>
            <a:ext cx="605790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046821"/>
            <a:ext cx="6060283" cy="8530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042" indent="0">
              <a:buNone/>
              <a:defRPr sz="3100" b="1"/>
            </a:lvl2pPr>
            <a:lvl3pPr marL="1462086" indent="0">
              <a:buNone/>
              <a:defRPr sz="2900" b="1"/>
            </a:lvl3pPr>
            <a:lvl4pPr marL="2193127" indent="0">
              <a:buNone/>
              <a:defRPr sz="2600" b="1"/>
            </a:lvl4pPr>
            <a:lvl5pPr marL="2924171" indent="0">
              <a:buNone/>
              <a:defRPr sz="2600" b="1"/>
            </a:lvl5pPr>
            <a:lvl6pPr marL="3655214" indent="0">
              <a:buNone/>
              <a:defRPr sz="2600" b="1"/>
            </a:lvl6pPr>
            <a:lvl7pPr marL="4386258" indent="0">
              <a:buNone/>
              <a:defRPr sz="2600" b="1"/>
            </a:lvl7pPr>
            <a:lvl8pPr marL="5117300" indent="0">
              <a:buNone/>
              <a:defRPr sz="2600" b="1"/>
            </a:lvl8pPr>
            <a:lvl9pPr marL="5848343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99833"/>
            <a:ext cx="6060283" cy="5268385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41" y="2046821"/>
            <a:ext cx="6062663" cy="8530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042" indent="0">
              <a:buNone/>
              <a:defRPr sz="3100" b="1"/>
            </a:lvl2pPr>
            <a:lvl3pPr marL="1462086" indent="0">
              <a:buNone/>
              <a:defRPr sz="2900" b="1"/>
            </a:lvl3pPr>
            <a:lvl4pPr marL="2193127" indent="0">
              <a:buNone/>
              <a:defRPr sz="2600" b="1"/>
            </a:lvl4pPr>
            <a:lvl5pPr marL="2924171" indent="0">
              <a:buNone/>
              <a:defRPr sz="2600" b="1"/>
            </a:lvl5pPr>
            <a:lvl6pPr marL="3655214" indent="0">
              <a:buNone/>
              <a:defRPr sz="2600" b="1"/>
            </a:lvl6pPr>
            <a:lvl7pPr marL="4386258" indent="0">
              <a:buNone/>
              <a:defRPr sz="2600" b="1"/>
            </a:lvl7pPr>
            <a:lvl8pPr marL="5117300" indent="0">
              <a:buNone/>
              <a:defRPr sz="2600" b="1"/>
            </a:lvl8pPr>
            <a:lvl9pPr marL="5848343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41" y="2899833"/>
            <a:ext cx="6062663" cy="5268385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364068"/>
            <a:ext cx="4512470" cy="154940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7" y="364073"/>
            <a:ext cx="7667625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4" y="1913471"/>
            <a:ext cx="4512470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31042" indent="0">
              <a:buNone/>
              <a:defRPr sz="2000"/>
            </a:lvl2pPr>
            <a:lvl3pPr marL="1462086" indent="0">
              <a:buNone/>
              <a:defRPr sz="1600"/>
            </a:lvl3pPr>
            <a:lvl4pPr marL="2193127" indent="0">
              <a:buNone/>
              <a:defRPr sz="1400"/>
            </a:lvl4pPr>
            <a:lvl5pPr marL="2924171" indent="0">
              <a:buNone/>
              <a:defRPr sz="1400"/>
            </a:lvl5pPr>
            <a:lvl6pPr marL="3655214" indent="0">
              <a:buNone/>
              <a:defRPr sz="1400"/>
            </a:lvl6pPr>
            <a:lvl7pPr marL="4386258" indent="0">
              <a:buNone/>
              <a:defRPr sz="1400"/>
            </a:lvl7pPr>
            <a:lvl8pPr marL="5117300" indent="0">
              <a:buNone/>
              <a:defRPr sz="1400"/>
            </a:lvl8pPr>
            <a:lvl9pPr marL="584834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3" y="6400803"/>
            <a:ext cx="8229600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3" y="817033"/>
            <a:ext cx="8229600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31042" indent="0">
              <a:buNone/>
              <a:defRPr sz="4400"/>
            </a:lvl2pPr>
            <a:lvl3pPr marL="1462086" indent="0">
              <a:buNone/>
              <a:defRPr sz="3800"/>
            </a:lvl3pPr>
            <a:lvl4pPr marL="2193127" indent="0">
              <a:buNone/>
              <a:defRPr sz="3100"/>
            </a:lvl4pPr>
            <a:lvl5pPr marL="2924171" indent="0">
              <a:buNone/>
              <a:defRPr sz="3100"/>
            </a:lvl5pPr>
            <a:lvl6pPr marL="3655214" indent="0">
              <a:buNone/>
              <a:defRPr sz="3100"/>
            </a:lvl6pPr>
            <a:lvl7pPr marL="4386258" indent="0">
              <a:buNone/>
              <a:defRPr sz="3100"/>
            </a:lvl7pPr>
            <a:lvl8pPr marL="5117300" indent="0">
              <a:buNone/>
              <a:defRPr sz="3100"/>
            </a:lvl8pPr>
            <a:lvl9pPr marL="5848343" indent="0">
              <a:buNone/>
              <a:defRPr sz="3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3" y="7156454"/>
            <a:ext cx="8229600" cy="1073151"/>
          </a:xfrm>
        </p:spPr>
        <p:txBody>
          <a:bodyPr/>
          <a:lstStyle>
            <a:lvl1pPr marL="0" indent="0">
              <a:buNone/>
              <a:defRPr sz="2200"/>
            </a:lvl1pPr>
            <a:lvl2pPr marL="731042" indent="0">
              <a:buNone/>
              <a:defRPr sz="2000"/>
            </a:lvl2pPr>
            <a:lvl3pPr marL="1462086" indent="0">
              <a:buNone/>
              <a:defRPr sz="1600"/>
            </a:lvl3pPr>
            <a:lvl4pPr marL="2193127" indent="0">
              <a:buNone/>
              <a:defRPr sz="1400"/>
            </a:lvl4pPr>
            <a:lvl5pPr marL="2924171" indent="0">
              <a:buNone/>
              <a:defRPr sz="1400"/>
            </a:lvl5pPr>
            <a:lvl6pPr marL="3655214" indent="0">
              <a:buNone/>
              <a:defRPr sz="1400"/>
            </a:lvl6pPr>
            <a:lvl7pPr marL="4386258" indent="0">
              <a:buNone/>
              <a:defRPr sz="1400"/>
            </a:lvl7pPr>
            <a:lvl8pPr marL="5117300" indent="0">
              <a:buNone/>
              <a:defRPr sz="1400"/>
            </a:lvl8pPr>
            <a:lvl9pPr marL="584834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66185"/>
            <a:ext cx="12344400" cy="1524000"/>
          </a:xfrm>
          <a:prstGeom prst="rect">
            <a:avLst/>
          </a:prstGeom>
        </p:spPr>
        <p:txBody>
          <a:bodyPr vert="horz" lIns="146208" tIns="73105" rIns="146208" bIns="7310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33604"/>
            <a:ext cx="12344400" cy="6034617"/>
          </a:xfrm>
          <a:prstGeom prst="rect">
            <a:avLst/>
          </a:prstGeom>
        </p:spPr>
        <p:txBody>
          <a:bodyPr vert="horz" lIns="146208" tIns="73105" rIns="146208" bIns="7310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8475133"/>
            <a:ext cx="3200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8475133"/>
            <a:ext cx="4343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8475133"/>
            <a:ext cx="3200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62086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281" indent="-548281" algn="l" defTabSz="1462086" rtl="0" eaLnBrk="1" latinLnBrk="0" hangingPunct="1">
        <a:spcBef>
          <a:spcPct val="20000"/>
        </a:spcBef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187946" indent="-456901" algn="l" defTabSz="1462086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27607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58650" indent="-365522" algn="l" defTabSz="1462086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89693" indent="-365522" algn="l" defTabSz="1462086" rtl="0" eaLnBrk="1" latinLnBrk="0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4020734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751777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82822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13864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042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086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3127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4171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5214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6258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17300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48343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486834"/>
            <a:ext cx="11830050" cy="1767417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2434167"/>
            <a:ext cx="11830050" cy="5801784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8475134"/>
            <a:ext cx="308610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8475134"/>
            <a:ext cx="462915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8475134"/>
            <a:ext cx="308610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4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6698" y="-26028"/>
            <a:ext cx="13878962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39" tIns="73120" rIns="146239" bIns="73120" rtlCol="0" anchor="ctr"/>
          <a:lstStyle/>
          <a:p>
            <a:pPr algn="ctr" defTabSz="109723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64796" y="19128"/>
            <a:ext cx="13878962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6239" tIns="73120" rIns="146239" bIns="73120" rtlCol="0" anchor="ctr"/>
          <a:lstStyle/>
          <a:p>
            <a:pPr algn="ctr" defTabSz="1097236"/>
            <a:endParaRPr lang="en-US" sz="3800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63723" y="3902747"/>
            <a:ext cx="8930201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05000" y="3823257"/>
            <a:ext cx="1737360" cy="1737360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919233" y="-948075"/>
            <a:ext cx="3704450" cy="3919876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000228" y="3853662"/>
            <a:ext cx="1485900" cy="1501867"/>
          </a:xfrm>
          <a:prstGeom prst="rect">
            <a:avLst/>
          </a:prstGeom>
          <a:noFill/>
        </p:spPr>
        <p:txBody>
          <a:bodyPr wrap="square" lIns="146220" tIns="73111" rIns="146220" bIns="73111" rtlCol="0">
            <a:spAutoFit/>
          </a:bodyPr>
          <a:lstStyle/>
          <a:p>
            <a:pPr algn="ctr" defTabSz="1097236"/>
            <a:r>
              <a:rPr lang="en-US" sz="3800" b="1" dirty="0" err="1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800" b="1" dirty="0">
              <a:solidFill>
                <a:prstClr val="white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 defTabSz="1097236"/>
            <a:r>
              <a:rPr lang="en-US" sz="5000" b="1" dirty="0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10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6"/>
            <a:ext cx="13716000" cy="99295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9052" y="317148"/>
            <a:ext cx="2012295" cy="1778854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10600" b="1" dirty="0">
                <a:solidFill>
                  <a:srgbClr val="FFC00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14600" y="860260"/>
            <a:ext cx="10744200" cy="1132523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64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 HỌC VUI SAO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17855" y="4185231"/>
            <a:ext cx="7038055" cy="1040190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58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THỜI KHÓA BIỂU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536836" y="5791202"/>
            <a:ext cx="5247106" cy="1040269"/>
          </a:xfrm>
          <a:prstGeom prst="rect">
            <a:avLst/>
          </a:prstGeom>
          <a:noFill/>
        </p:spPr>
        <p:txBody>
          <a:bodyPr wrap="none" lIns="146286" tIns="73144" rIns="146286" bIns="7314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Đọc</a:t>
            </a:r>
            <a:r>
              <a:rPr lang="en-US" sz="58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 </a:t>
            </a:r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mở</a:t>
            </a:r>
            <a:r>
              <a:rPr lang="en-US" sz="58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 </a:t>
            </a:r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rộng</a:t>
            </a:r>
            <a:endParaRPr lang="en-US" sz="58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iCiel Pony" panose="02000000000000000000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601" y="6311336"/>
            <a:ext cx="2704158" cy="249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85900" y="463552"/>
            <a:ext cx="11772900" cy="640080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/>
              <a:t>Đọc</a:t>
            </a:r>
            <a:r>
              <a:rPr lang="en-US" sz="3200" dirty="0"/>
              <a:t> </a:t>
            </a:r>
            <a:r>
              <a:rPr lang="en-US" sz="3200" dirty="0" err="1"/>
              <a:t>bảng</a:t>
            </a:r>
            <a:r>
              <a:rPr lang="en-US" sz="3200" dirty="0"/>
              <a:t> tin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nhà</a:t>
            </a:r>
            <a:r>
              <a:rPr lang="en-US" sz="3200" dirty="0"/>
              <a:t> </a:t>
            </a:r>
            <a:r>
              <a:rPr lang="en-US" sz="3200" dirty="0" err="1"/>
              <a:t>trường</a:t>
            </a:r>
            <a:r>
              <a:rPr lang="en-US" sz="3200" dirty="0"/>
              <a:t>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762000" y="1605976"/>
            <a:ext cx="15011400" cy="7766625"/>
            <a:chOff x="-762000" y="1605975"/>
            <a:chExt cx="15011400" cy="7766625"/>
          </a:xfrm>
        </p:grpSpPr>
        <p:sp>
          <p:nvSpPr>
            <p:cNvPr id="9" name="Rectangle 8"/>
            <p:cNvSpPr/>
            <p:nvPr/>
          </p:nvSpPr>
          <p:spPr>
            <a:xfrm>
              <a:off x="0" y="8906933"/>
              <a:ext cx="13716000" cy="23706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6214" tIns="73108" rIns="146214" bIns="73108" spcCol="0"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11" b="-1011"/>
            <a:stretch/>
          </p:blipFill>
          <p:spPr>
            <a:xfrm>
              <a:off x="-762000" y="1605975"/>
              <a:ext cx="15011400" cy="776662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066800" y="1899791"/>
              <a:ext cx="54628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TRƯỜNG TIỂU HỌC </a:t>
              </a:r>
              <a:r>
                <a:rPr lang="vi-VN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 QUẤT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570756" y="2286000"/>
              <a:ext cx="27350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err="1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EC2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iCiel Cadena" panose="02000503000000020004" pitchFamily="2" charset="0"/>
                </a:rPr>
                <a:t>Bảng</a:t>
              </a:r>
              <a:r>
                <a:rPr lang="en-US" sz="5400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EC2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iCiel Cadena" panose="02000503000000020004" pitchFamily="2" charset="0"/>
                </a:rPr>
                <a:t> tin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602882" y="3429000"/>
              <a:ext cx="4041175" cy="1650184"/>
              <a:chOff x="1602882" y="3561861"/>
              <a:chExt cx="4041175" cy="1650184"/>
            </a:xfrm>
          </p:grpSpPr>
          <p:sp>
            <p:nvSpPr>
              <p:cNvPr id="6" name="TextBox 5"/>
              <p:cNvSpPr txBox="1"/>
              <p:nvPr/>
            </p:nvSpPr>
            <p:spPr>
              <a:xfrm rot="20761653">
                <a:off x="2238672" y="3561861"/>
                <a:ext cx="1992853" cy="538609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/>
                </a:prstTxWarp>
                <a:spAutoFit/>
              </a:bodyPr>
              <a:lstStyle/>
              <a:p>
                <a:r>
                  <a:rPr lang="en-US" dirty="0" err="1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Chào</a:t>
                </a:r>
                <a:r>
                  <a:rPr lang="en-US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mừng</a:t>
                </a:r>
                <a:endParaRPr lang="en-US" dirty="0">
                  <a:solidFill>
                    <a:srgbClr val="FF000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20633524">
                <a:off x="1602882" y="4065728"/>
                <a:ext cx="4041175" cy="1146317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1250483"/>
                  </a:avLst>
                </a:prstTxWarp>
                <a:spAutoFit/>
              </a:bodyPr>
              <a:lstStyle/>
              <a:p>
                <a:r>
                  <a:rPr lang="en-US" sz="3200" dirty="0" err="1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Ngày</a:t>
                </a:r>
                <a:r>
                  <a:rPr lang="en-US" sz="3200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Quốc</a:t>
                </a:r>
                <a:r>
                  <a:rPr lang="en-US" sz="3200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tế</a:t>
                </a:r>
                <a:r>
                  <a:rPr lang="en-US" sz="3200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Phụ</a:t>
                </a:r>
                <a:r>
                  <a:rPr lang="en-US" sz="3200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nữ</a:t>
                </a:r>
                <a:r>
                  <a:rPr lang="en-US" sz="3200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 20/11</a:t>
                </a: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1752600" y="4516496"/>
              <a:ext cx="6858000" cy="30931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base">
                <a:lnSpc>
                  <a:spcPct val="150000"/>
                </a:lnSpc>
              </a:pPr>
              <a:r>
                <a:rPr lang="en-US" sz="2600" dirty="0">
                  <a:solidFill>
                    <a:srgbClr val="002060"/>
                  </a:solidFill>
                  <a:latin typeface="iCiel Nabila" pitchFamily="2" charset="0"/>
                </a:rPr>
                <a:t>        </a:t>
              </a:r>
              <a:r>
                <a:rPr lang="vi-VN" sz="2600" dirty="0">
                  <a:solidFill>
                    <a:srgbClr val="002060"/>
                  </a:solidFill>
                  <a:latin typeface="iCiel Nabila" pitchFamily="2" charset="0"/>
                </a:rPr>
                <a:t>Mẹ ơi bể cạn non mòn</a:t>
              </a:r>
              <a:br>
                <a:rPr lang="vi-VN" sz="2600" dirty="0">
                  <a:solidFill>
                    <a:srgbClr val="002060"/>
                  </a:solidFill>
                  <a:latin typeface="iCiel Nabila" pitchFamily="2" charset="0"/>
                </a:rPr>
              </a:br>
              <a:r>
                <a:rPr lang="vi-VN" sz="2600" dirty="0">
                  <a:solidFill>
                    <a:srgbClr val="002060"/>
                  </a:solidFill>
                  <a:latin typeface="iCiel Nabila" pitchFamily="2" charset="0"/>
                </a:rPr>
                <a:t>Trong tim con mãi vẫn còn khắc ghi</a:t>
              </a:r>
              <a:br>
                <a:rPr lang="vi-VN" sz="2600" dirty="0">
                  <a:solidFill>
                    <a:srgbClr val="002060"/>
                  </a:solidFill>
                  <a:latin typeface="iCiel Nabila" pitchFamily="2" charset="0"/>
                </a:rPr>
              </a:br>
              <a:r>
                <a:rPr lang="en-US" sz="2600" dirty="0">
                  <a:solidFill>
                    <a:srgbClr val="002060"/>
                  </a:solidFill>
                  <a:latin typeface="iCiel Nabila" pitchFamily="2" charset="0"/>
                </a:rPr>
                <a:t>       </a:t>
              </a:r>
              <a:r>
                <a:rPr lang="vi-VN" sz="2600" dirty="0">
                  <a:solidFill>
                    <a:srgbClr val="002060"/>
                  </a:solidFill>
                  <a:latin typeface="iCiel Nabila" pitchFamily="2" charset="0"/>
                </a:rPr>
                <a:t>Dù đời ngang trái thị phi</a:t>
              </a:r>
              <a:br>
                <a:rPr lang="vi-VN" sz="2600" dirty="0">
                  <a:solidFill>
                    <a:srgbClr val="002060"/>
                  </a:solidFill>
                  <a:latin typeface="iCiel Nabila" pitchFamily="2" charset="0"/>
                </a:rPr>
              </a:br>
              <a:r>
                <a:rPr lang="vi-VN" sz="2600" dirty="0">
                  <a:solidFill>
                    <a:srgbClr val="002060"/>
                  </a:solidFill>
                  <a:latin typeface="iCiel Nabila" pitchFamily="2" charset="0"/>
                </a:rPr>
                <a:t>Nhưng con có mẹ chuyện gì cũng qua.</a:t>
              </a:r>
              <a:r>
                <a:rPr lang="en-US" sz="2600" dirty="0">
                  <a:solidFill>
                    <a:srgbClr val="002060"/>
                  </a:solidFill>
                  <a:latin typeface="iCiel Nabila" pitchFamily="2" charset="0"/>
                </a:rPr>
                <a:t>           		</a:t>
              </a:r>
              <a:r>
                <a:rPr lang="vi-VN" sz="2600" dirty="0">
                  <a:solidFill>
                    <a:srgbClr val="002060"/>
                  </a:solidFill>
                  <a:latin typeface="iCiel Nabila" pitchFamily="2" charset="0"/>
                </a:rPr>
                <a:t>(Hoài Thương)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77200" y="3698304"/>
              <a:ext cx="4305301" cy="721296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r>
                <a:rPr lang="en-US" sz="4000" dirty="0" err="1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Tuyên</a:t>
              </a:r>
              <a:r>
                <a:rPr lang="en-US" sz="4000" dirty="0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truyền</a:t>
              </a:r>
              <a:r>
                <a:rPr lang="en-US" sz="4000" dirty="0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phòng</a:t>
              </a:r>
              <a:r>
                <a:rPr lang="en-US" sz="4000" dirty="0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chống</a:t>
              </a:r>
              <a:r>
                <a:rPr lang="en-US" sz="4000" dirty="0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dịch</a:t>
              </a:r>
              <a:r>
                <a:rPr lang="en-US" sz="4000" dirty="0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bệnh</a:t>
              </a:r>
              <a:endParaRPr lang="en-US" sz="4000" dirty="0">
                <a:solidFill>
                  <a:srgbClr val="7030A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iCiel Cadena" panose="02000503000000020004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200" y="4467224"/>
              <a:ext cx="4305301" cy="322897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2800" y="2286000"/>
              <a:ext cx="1583361" cy="1232586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2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Oval 36"/>
          <p:cNvSpPr/>
          <p:nvPr/>
        </p:nvSpPr>
        <p:spPr>
          <a:xfrm>
            <a:off x="342900" y="304800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369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209" y="3429000"/>
            <a:ext cx="6582792" cy="512445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581398" y="685800"/>
            <a:ext cx="11582402" cy="1162049"/>
            <a:chOff x="1523998" y="647698"/>
            <a:chExt cx="11582402" cy="1162049"/>
          </a:xfrm>
        </p:grpSpPr>
        <p:sp>
          <p:nvSpPr>
            <p:cNvPr id="19" name="TextBox 18"/>
            <p:cNvSpPr txBox="1"/>
            <p:nvPr/>
          </p:nvSpPr>
          <p:spPr>
            <a:xfrm>
              <a:off x="1749232" y="867782"/>
              <a:ext cx="11357168" cy="732419"/>
            </a:xfrm>
            <a:prstGeom prst="rect">
              <a:avLst/>
            </a:prstGeom>
            <a:noFill/>
          </p:spPr>
          <p:txBody>
            <a:bodyPr wrap="square" lIns="146214" tIns="73108" rIns="146214" bIns="73108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lang="en-US" sz="3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lang="en-US" sz="3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3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bảng</a:t>
              </a:r>
              <a:r>
                <a:rPr lang="en-US" sz="3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tin </a:t>
              </a:r>
              <a:r>
                <a:rPr lang="en-US" sz="3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523998" y="647698"/>
              <a:ext cx="6400801" cy="1162049"/>
            </a:xfrm>
            <a:prstGeom prst="roundRect">
              <a:avLst/>
            </a:prstGeom>
            <a:noFill/>
            <a:ln w="38100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ular Callout 5"/>
          <p:cNvSpPr/>
          <p:nvPr/>
        </p:nvSpPr>
        <p:spPr>
          <a:xfrm>
            <a:off x="9525001" y="2514600"/>
            <a:ext cx="3810000" cy="914400"/>
          </a:xfrm>
          <a:prstGeom prst="wedgeRoundRectCallout">
            <a:avLst>
              <a:gd name="adj1" fmla="val -43833"/>
              <a:gd name="adj2" fmla="val 9583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iCiel Cadena" panose="02000503000000020004" pitchFamily="2" charset="0"/>
              </a:rPr>
              <a:t>THẢO LUẬN NHÓM</a:t>
            </a:r>
          </a:p>
        </p:txBody>
      </p:sp>
      <p:pic>
        <p:nvPicPr>
          <p:cNvPr id="1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382000"/>
            <a:ext cx="13716000" cy="762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533400"/>
            <a:chOff x="0" y="-127508"/>
            <a:chExt cx="12192000" cy="1361811"/>
          </a:xfrm>
        </p:grpSpPr>
        <p:sp>
          <p:nvSpPr>
            <p:cNvPr id="1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flipH="1">
            <a:off x="990600" y="149128"/>
            <a:ext cx="1285680" cy="190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7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85900" y="844552"/>
            <a:ext cx="11772900" cy="640080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/>
              <a:t>Chia </a:t>
            </a:r>
            <a:r>
              <a:rPr lang="en-US" sz="3200" dirty="0" err="1"/>
              <a:t>sẻ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thông</a:t>
            </a:r>
            <a:r>
              <a:rPr lang="en-US" sz="3200" dirty="0"/>
              <a:t> tin </a:t>
            </a:r>
            <a:r>
              <a:rPr lang="en-US" sz="3200" dirty="0" err="1"/>
              <a:t>mà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tâm</a:t>
            </a:r>
            <a:r>
              <a:rPr lang="en-US" sz="3200" dirty="0"/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2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Oval 36"/>
          <p:cNvSpPr/>
          <p:nvPr/>
        </p:nvSpPr>
        <p:spPr>
          <a:xfrm>
            <a:off x="342900" y="685800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3" t="22656" r="11054" b="22134"/>
          <a:stretch/>
        </p:blipFill>
        <p:spPr bwMode="auto">
          <a:xfrm>
            <a:off x="2477690" y="2057400"/>
            <a:ext cx="8760619" cy="6114407"/>
          </a:xfrm>
          <a:prstGeom prst="parallelogram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382000"/>
            <a:ext cx="1371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5"/>
            <a:ext cx="13716000" cy="99295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91068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1052909" y="1515734"/>
            <a:ext cx="6114336" cy="84946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8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2006936" y="3752854"/>
            <a:ext cx="9537366" cy="2742289"/>
          </a:xfrm>
          <a:prstGeom prst="rect">
            <a:avLst/>
          </a:prstGeom>
          <a:noFill/>
        </p:spPr>
        <p:txBody>
          <a:bodyPr wrap="square" lIns="109728" tIns="54864" rIns="109728" bIns="54864">
            <a:spAutoFit/>
          </a:bodyPr>
          <a:lstStyle/>
          <a:p>
            <a:pPr marL="548640" indent="-548640">
              <a:lnSpc>
                <a:spcPct val="150000"/>
              </a:lnSpc>
              <a:buFontTx/>
              <a:buChar char="-"/>
            </a:pP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hặc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giáo.</a:t>
            </a:r>
            <a:endParaRPr lang="en-US" sz="3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48640" indent="-548640">
              <a:lnSpc>
                <a:spcPct val="150000"/>
              </a:lnSpc>
              <a:buFontTx/>
              <a:buChar char="-"/>
            </a:pP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64" y="2518948"/>
            <a:ext cx="2379101" cy="216099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" y="6502236"/>
            <a:ext cx="2634258" cy="2641764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680" y="565148"/>
            <a:ext cx="1498413" cy="2884420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25" y="5053192"/>
            <a:ext cx="1498413" cy="28656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0697" y="6711144"/>
            <a:ext cx="1251830" cy="219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-18319" y="6104643"/>
            <a:ext cx="13714413" cy="3020307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894" y="568636"/>
            <a:ext cx="702039" cy="1284667"/>
          </a:xfrm>
          <a:prstGeom prst="rect">
            <a:avLst/>
          </a:prstGeom>
        </p:spPr>
      </p:pic>
      <p:pic>
        <p:nvPicPr>
          <p:cNvPr id="10" name="图片 43">
            <a:extLst>
              <a:ext uri="{FF2B5EF4-FFF2-40B4-BE49-F238E27FC236}">
                <a16:creationId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91572"/>
            <a:ext cx="492020" cy="8944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2447178" y="2462169"/>
            <a:ext cx="9363822" cy="1957431"/>
          </a:xfrm>
          <a:prstGeom prst="rect">
            <a:avLst/>
          </a:prstGeom>
          <a:noFill/>
        </p:spPr>
        <p:txBody>
          <a:bodyPr wrap="square" lIns="109698" tIns="54850" rIns="109698" bIns="54850" rtlCol="0">
            <a:spAutoFit/>
          </a:bodyPr>
          <a:lstStyle/>
          <a:p>
            <a:pPr algn="ctr" defTabSz="1096986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 defTabSz="1096986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3" name="图片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29323"/>
            <a:ext cx="13869862" cy="3723678"/>
          </a:xfrm>
          <a:prstGeom prst="rect">
            <a:avLst/>
          </a:prstGeom>
        </p:spPr>
      </p:pic>
      <p:pic>
        <p:nvPicPr>
          <p:cNvPr id="14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3400" y="2606679"/>
            <a:ext cx="941675" cy="111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1706</TotalTime>
  <Words>128</Words>
  <Application>Microsoft Office PowerPoint</Application>
  <PresentationFormat>Custom</PresentationFormat>
  <Paragraphs>28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Arial</vt:lpstr>
      <vt:lpstr>Arial Rounded MT Bold</vt:lpstr>
      <vt:lpstr>Arial-Rounded</vt:lpstr>
      <vt:lpstr>Calibri</vt:lpstr>
      <vt:lpstr>Calibri Light</vt:lpstr>
      <vt:lpstr>iCiel Cadena</vt:lpstr>
      <vt:lpstr>iCiel Crocante</vt:lpstr>
      <vt:lpstr>iCiel Nabila</vt:lpstr>
      <vt:lpstr>iCiel Pony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470</cp:revision>
  <dcterms:created xsi:type="dcterms:W3CDTF">2020-12-08T15:48:47Z</dcterms:created>
  <dcterms:modified xsi:type="dcterms:W3CDTF">2021-10-07T15:16:34Z</dcterms:modified>
</cp:coreProperties>
</file>