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media/image1.svg" ContentType="image/svg+xml"/>
  <Override PartName="/ppt/media/image10.svg" ContentType="image/svg+xml"/>
  <Override PartName="/ppt/media/image11.svg" ContentType="image/svg+xml"/>
  <Override PartName="/ppt/media/image12.svg" ContentType="image/svg+xml"/>
  <Override PartName="/ppt/media/image13.svg" ContentType="image/svg+xml"/>
  <Override PartName="/ppt/media/image14.svg" ContentType="image/svg+xml"/>
  <Override PartName="/ppt/media/image15.svg" ContentType="image/svg+xml"/>
  <Override PartName="/ppt/media/image16.svg" ContentType="image/svg+xml"/>
  <Override PartName="/ppt/media/image17.svg" ContentType="image/svg+xml"/>
  <Override PartName="/ppt/media/image18.svg" ContentType="image/svg+xml"/>
  <Override PartName="/ppt/media/image2.svg" ContentType="image/svg+xml"/>
  <Override PartName="/ppt/media/image20.svg" ContentType="image/svg+xml"/>
  <Override PartName="/ppt/media/image3.svg" ContentType="image/svg+xml"/>
  <Override PartName="/ppt/media/image4.svg" ContentType="image/svg+xml"/>
  <Override PartName="/ppt/media/image5.svg" ContentType="image/svg+xml"/>
  <Override PartName="/ppt/media/image6.svg" ContentType="image/svg+xml"/>
  <Override PartName="/ppt/media/image7.svg" ContentType="image/svg+xml"/>
  <Override PartName="/ppt/media/image8.svg" ContentType="image/svg+xml"/>
  <Override PartName="/ppt/media/image9.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
  </p:notesMasterIdLst>
  <p:sldIdLst>
    <p:sldId id="256" r:id="rId3"/>
    <p:sldId id="258" r:id="rId4"/>
    <p:sldId id="257" r:id="rId6"/>
    <p:sldId id="291" r:id="rId7"/>
    <p:sldId id="293" r:id="rId8"/>
    <p:sldId id="295" r:id="rId9"/>
    <p:sldId id="294" r:id="rId10"/>
    <p:sldId id="306" r:id="rId11"/>
    <p:sldId id="310" r:id="rId12"/>
    <p:sldId id="308" r:id="rId13"/>
    <p:sldId id="309" r:id="rId14"/>
    <p:sldId id="296" r:id="rId15"/>
    <p:sldId id="297" r:id="rId16"/>
    <p:sldId id="298" r:id="rId17"/>
    <p:sldId id="299" r:id="rId18"/>
    <p:sldId id="273" r:id="rId19"/>
    <p:sldId id="304" r:id="rId20"/>
    <p:sldId id="300" r:id="rId21"/>
    <p:sldId id="305" r:id="rId22"/>
    <p:sldId id="266" r:id="rId23"/>
    <p:sldId id="311" r:id="rId24"/>
  </p:sldIdLst>
  <p:sldSz cx="18288000" cy="10287000"/>
  <p:notesSz cx="6858000" cy="9144000"/>
  <p:embeddedFontLst>
    <p:embeddedFont>
      <p:font typeface="Lora"/>
      <p:regular r:id="rId28"/>
      <p:bold r:id="rId29"/>
      <p:italic r:id="rId30"/>
      <p:boldItalic r:id="rId31"/>
    </p:embeddedFont>
    <p:embeddedFont>
      <p:font typeface="Microsoft YaHei Light" panose="020B0502040204020203" pitchFamily="34" charset="-122"/>
      <p:regular r:id="rId32"/>
    </p:embeddedFont>
    <p:embeddedFont>
      <p:font typeface="Calibri" panose="020F0502020204030204" charset="0"/>
      <p:regular r:id="rId33"/>
      <p:bold r:id="rId34"/>
      <p:italic r:id="rId35"/>
      <p:boldItalic r:id="rId36"/>
    </p:embeddedFont>
    <p:embeddedFont>
      <p:font typeface="#9Slide03 Arima Madurai Bold" panose="00000800000000000000" pitchFamily="2" charset="0"/>
      <p:bold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autoAdjust="0"/>
    <p:restoredTop sz="95044" autoAdjust="0"/>
  </p:normalViewPr>
  <p:slideViewPr>
    <p:cSldViewPr>
      <p:cViewPr>
        <p:scale>
          <a:sx n="50" d="100"/>
          <a:sy n="50" d="100"/>
        </p:scale>
        <p:origin x="1146" y="660"/>
      </p:cViewPr>
      <p:guideLst>
        <p:guide orient="horz" pos="2184"/>
        <p:guide pos="2906"/>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 Type="http://schemas.openxmlformats.org/officeDocument/2006/relationships/slide" Target="slides/slide2.xml"/><Relationship Id="rId37" Type="http://schemas.openxmlformats.org/officeDocument/2006/relationships/font" Target="fonts/font10.fntdata"/><Relationship Id="rId36" Type="http://schemas.openxmlformats.org/officeDocument/2006/relationships/font" Target="fonts/font9.fntdata"/><Relationship Id="rId35" Type="http://schemas.openxmlformats.org/officeDocument/2006/relationships/font" Target="fonts/font8.fntdata"/><Relationship Id="rId34" Type="http://schemas.openxmlformats.org/officeDocument/2006/relationships/font" Target="fonts/font7.fntdata"/><Relationship Id="rId33" Type="http://schemas.openxmlformats.org/officeDocument/2006/relationships/font" Target="fonts/font6.fntdata"/><Relationship Id="rId32" Type="http://schemas.openxmlformats.org/officeDocument/2006/relationships/font" Target="fonts/font5.fntdata"/><Relationship Id="rId31" Type="http://schemas.openxmlformats.org/officeDocument/2006/relationships/font" Target="fonts/font4.fntdata"/><Relationship Id="rId30" Type="http://schemas.openxmlformats.org/officeDocument/2006/relationships/font" Target="fonts/font3.fntdata"/><Relationship Id="rId3" Type="http://schemas.openxmlformats.org/officeDocument/2006/relationships/slide" Target="slides/slide1.xml"/><Relationship Id="rId29" Type="http://schemas.openxmlformats.org/officeDocument/2006/relationships/font" Target="fonts/font2.fntdata"/><Relationship Id="rId28" Type="http://schemas.openxmlformats.org/officeDocument/2006/relationships/font" Target="fonts/font1.fntdata"/><Relationship Id="rId27" Type="http://schemas.openxmlformats.org/officeDocument/2006/relationships/tableStyles" Target="tableStyles.xml"/><Relationship Id="rId26" Type="http://schemas.openxmlformats.org/officeDocument/2006/relationships/viewProps" Target="viewProps.xml"/><Relationship Id="rId25" Type="http://schemas.openxmlformats.org/officeDocument/2006/relationships/presProps" Target="presProps.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r>
              <a:rPr lang="en-GB" altLang="en-US"/>
              <a:t>Phần kiểm tra bài cũ</a:t>
            </a:r>
            <a:endParaRPr lang="en-GB"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Đây là slide hướng dẫn thêm cho HS, ko có trong SGK</a:t>
            </a:r>
            <a:endParaRPr lang="en-GB"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r>
              <a:rPr lang="en-GB" altLang="en-US"/>
              <a:t>Thời gian tự viết bài là 5 phút, do thời gian nhiều nên khi bấm vào nút bắt đầu sẽ không thấy chạy thời gian, Thầy Cô cần đảm bảo mình chỉ nhấp một lần thôi nhé. Khi hết 5 phút nó sẽ hiện ra chữ hết giờ. Hoặc Thầy Cô ấn 2 lần nút Start cũng hiện chữ HẾT GIỜ</a:t>
            </a:r>
            <a:endParaRPr lang="en-GB"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Nguồn tham khảo: https://vndoc.com/van-mau-lop-5-viet-doan-van-mieu-ta-canh-song-nuoc-150014</a:t>
            </a:r>
            <a:endParaRPr lang="en-GB" altLang="en-US"/>
          </a:p>
          <a:p>
            <a:r>
              <a:rPr lang="en-GB" altLang="en-US"/>
              <a:t>(có điều chỉnh và bổ sung)</a:t>
            </a:r>
            <a:endParaRPr lang="en-GB"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r>
              <a:rPr lang="en-GB" altLang="en-US"/>
              <a:t>Từng học sinh đóng vai 3 nhân vật trên để đọc bài của mình. Thầy Cô có thể hỏi thêm: Bạn nào xung phong làm Bạch Tuộc / Rùa Biển / Cá Ngựa</a:t>
            </a:r>
            <a:endParaRPr lang="en-GB"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endParaRPr lang="en-GB"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GV hướng dẫn HS sử dụng những biện pháp tu từ này để miêu tả bài văn thêm sinh động.</a:t>
            </a:r>
            <a:endParaRPr lang="en-GB" altLang="en-US"/>
          </a:p>
          <a:p>
            <a:r>
              <a:rPr lang="en-GB" altLang="en-US"/>
              <a:t>VD: Cứ mỗi sáng, khi </a:t>
            </a:r>
            <a:r>
              <a:rPr lang="en-GB" altLang="en-US" sz="1800" b="1"/>
              <a:t>ông</a:t>
            </a:r>
            <a:r>
              <a:rPr lang="en-GB" altLang="en-US"/>
              <a:t> mặt trời </a:t>
            </a:r>
            <a:r>
              <a:rPr lang="en-GB" altLang="en-US" b="1"/>
              <a:t>vén</a:t>
            </a:r>
            <a:r>
              <a:rPr lang="en-GB" altLang="en-US"/>
              <a:t> tấm màn mây, ...</a:t>
            </a:r>
            <a:endParaRPr lang="en-GB"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image" Target="../media/image2.jpeg"/><Relationship Id="rId13" Type="http://schemas.openxmlformats.org/officeDocument/2006/relationships/tags" Target="../tags/tag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endParaRPr lang="en-US" sz="3600">
              <a:solidFill>
                <a:srgbClr val="CFCFCF"/>
              </a:solidFill>
            </a:endParaRP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fld>
            <a:endParaRPr lang="en-US"/>
          </a:p>
        </p:txBody>
      </p:sp>
      <p:sp>
        <p:nvSpPr>
          <p:cNvPr id="11" name="Rectangle 10"/>
          <p:cNvSpPr>
            <a:spLocks noChangeAspect="1"/>
          </p:cNvSpPr>
          <p:nvPr userDrawn="1"/>
        </p:nvSpPr>
        <p:spPr>
          <a:xfrm>
            <a:off x="0" y="0"/>
            <a:ext cx="18288000" cy="10287000"/>
          </a:xfrm>
          <a:prstGeom prst="rect">
            <a:avLst/>
          </a:prstGeom>
          <a:blipFill dpi="0" rotWithShape="0">
            <a:blip r:embed="rId12">
              <a:alphaModFix amt="0"/>
              <a:extLst>
                <a:ext uri="{28A0092B-C50C-407E-A947-70E740481C1C}">
                  <a14:useLocalDpi xmlns:a14="http://schemas.microsoft.com/office/drawing/2010/main" val="0"/>
                </a:ext>
              </a:extLst>
            </a:blip>
            <a:srcRect/>
            <a:stretch>
              <a:fillRect t="-38889" b="-38889"/>
            </a:stretch>
          </a:blipFill>
          <a:ln w="25400" cap="flat" cmpd="sng" algn="ctr">
            <a:noFill/>
            <a:prstDash val="solid"/>
          </a:ln>
          <a:effectLst/>
          <a:extLst>
            <a:ext uri="{91240B29-F687-4F45-9708-019B960494DF}">
              <a14:hiddenLine xmlns:a14="http://schemas.microsoft.com/office/drawing/2010/main" w="25400">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001</a:t>
            </a:r>
            <a:endParaRPr lang="en-US"/>
          </a:p>
        </p:txBody>
      </p:sp>
      <p:sp>
        <p:nvSpPr>
          <p:cNvPr id="12" name="Oval 11"/>
          <p:cNvSpPr>
            <a:spLocks noChangeAspect="1"/>
          </p:cNvSpPr>
          <p:nvPr userDrawn="1">
            <p:custDataLst>
              <p:tags r:id="rId13"/>
            </p:custDataLst>
          </p:nvPr>
        </p:nvSpPr>
        <p:spPr>
          <a:xfrm>
            <a:off x="122238" y="122238"/>
            <a:ext cx="1203324" cy="1203324"/>
          </a:xfrm>
          <a:prstGeom prst="ellipse">
            <a:avLst/>
          </a:prstGeom>
          <a:blipFill dpi="0" rotWithShape="0">
            <a:blip r:embed="rId14" cstate="print">
              <a:alphaModFix amt="51000"/>
              <a:extLst>
                <a:ext uri="{28A0092B-C50C-407E-A947-70E740481C1C}">
                  <a14:useLocalDpi xmlns:a14="http://schemas.microsoft.com/office/drawing/2010/main" val="0"/>
                </a:ext>
              </a:extLst>
            </a:blip>
            <a:srcRect/>
            <a:stretch>
              <a:fillRect/>
            </a:stretch>
          </a:blipFill>
          <a:ln w="25400" cap="flat" cmpd="sng" algn="ctr">
            <a:noFill/>
            <a:prstDash val="solid"/>
          </a:ln>
          <a:effectLst/>
          <a:extLst>
            <a:ext uri="{91240B29-F687-4F45-9708-019B960494DF}">
              <a14:hiddenLine xmlns:a14="http://schemas.microsoft.com/office/drawing/2010/main" w="25400">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png"/><Relationship Id="rId3" Type="http://schemas.openxmlformats.org/officeDocument/2006/relationships/image" Target="../media/image1.svg"/><Relationship Id="rId2" Type="http://schemas.openxmlformats.org/officeDocument/2006/relationships/image" Target="../media/image4.png"/><Relationship Id="rId1" Type="http://schemas.openxmlformats.org/officeDocument/2006/relationships/image" Target="../media/image3.jpeg"/></Relationships>
</file>

<file path=ppt/slides/_rels/slide10.xml.rels><?xml version="1.0" encoding="UTF-8" standalone="yes"?>
<Relationships xmlns="http://schemas.openxmlformats.org/package/2006/relationships"><Relationship Id="rId9" Type="http://schemas.openxmlformats.org/officeDocument/2006/relationships/image" Target="../media/image7.jpeg"/><Relationship Id="rId8" Type="http://schemas.openxmlformats.org/officeDocument/2006/relationships/image" Target="../media/image15.svg"/><Relationship Id="rId7" Type="http://schemas.openxmlformats.org/officeDocument/2006/relationships/image" Target="../media/image26.png"/><Relationship Id="rId6" Type="http://schemas.openxmlformats.org/officeDocument/2006/relationships/image" Target="../media/image11.svg"/><Relationship Id="rId5" Type="http://schemas.openxmlformats.org/officeDocument/2006/relationships/image" Target="../media/image20.png"/><Relationship Id="rId4" Type="http://schemas.openxmlformats.org/officeDocument/2006/relationships/image" Target="../media/image8.svg"/><Relationship Id="rId3" Type="http://schemas.openxmlformats.org/officeDocument/2006/relationships/image" Target="../media/image17.png"/><Relationship Id="rId2" Type="http://schemas.openxmlformats.org/officeDocument/2006/relationships/image" Target="../media/image7.svg"/><Relationship Id="rId12" Type="http://schemas.openxmlformats.org/officeDocument/2006/relationships/notesSlide" Target="../notesSlides/notesSlide6.xml"/><Relationship Id="rId11" Type="http://schemas.openxmlformats.org/officeDocument/2006/relationships/slideLayout" Target="../slideLayouts/slideLayout7.xml"/><Relationship Id="rId10" Type="http://schemas.openxmlformats.org/officeDocument/2006/relationships/image" Target="../media/image29.png"/><Relationship Id="rId1" Type="http://schemas.openxmlformats.org/officeDocument/2006/relationships/image" Target="../media/image16.png"/></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7.xml"/><Relationship Id="rId7"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0.png"/><Relationship Id="rId4" Type="http://schemas.openxmlformats.org/officeDocument/2006/relationships/image" Target="../media/image7.jpeg"/><Relationship Id="rId3" Type="http://schemas.openxmlformats.org/officeDocument/2006/relationships/image" Target="../media/image26.png"/><Relationship Id="rId2" Type="http://schemas.openxmlformats.org/officeDocument/2006/relationships/image" Target="../media/image20.png"/><Relationship Id="rId1" Type="http://schemas.openxmlformats.org/officeDocument/2006/relationships/image" Target="../media/image16.png"/></Relationships>
</file>

<file path=ppt/slides/_rels/slide12.xml.rels><?xml version="1.0" encoding="UTF-8" standalone="yes"?>
<Relationships xmlns="http://schemas.openxmlformats.org/package/2006/relationships"><Relationship Id="rId9" Type="http://schemas.openxmlformats.org/officeDocument/2006/relationships/tags" Target="../tags/tag3.xml"/><Relationship Id="rId8" Type="http://schemas.openxmlformats.org/officeDocument/2006/relationships/image" Target="../media/image39.png"/><Relationship Id="rId7" Type="http://schemas.openxmlformats.org/officeDocument/2006/relationships/tags" Target="../tags/tag2.xml"/><Relationship Id="rId6" Type="http://schemas.openxmlformats.org/officeDocument/2006/relationships/image" Target="../media/image24.png"/><Relationship Id="rId5" Type="http://schemas.openxmlformats.org/officeDocument/2006/relationships/image" Target="../media/image20.png"/><Relationship Id="rId4" Type="http://schemas.openxmlformats.org/officeDocument/2006/relationships/image" Target="../media/image19.png"/><Relationship Id="rId3" Type="http://schemas.openxmlformats.org/officeDocument/2006/relationships/image" Target="../media/image18.png"/><Relationship Id="rId2" Type="http://schemas.openxmlformats.org/officeDocument/2006/relationships/image" Target="../media/image17.png"/><Relationship Id="rId16" Type="http://schemas.openxmlformats.org/officeDocument/2006/relationships/notesSlide" Target="../notesSlides/notesSlide8.xml"/><Relationship Id="rId15" Type="http://schemas.openxmlformats.org/officeDocument/2006/relationships/slideLayout" Target="../slideLayouts/slideLayout7.xml"/><Relationship Id="rId14" Type="http://schemas.openxmlformats.org/officeDocument/2006/relationships/image" Target="../media/image43.png"/><Relationship Id="rId13" Type="http://schemas.openxmlformats.org/officeDocument/2006/relationships/image" Target="../media/image42.png"/><Relationship Id="rId12" Type="http://schemas.openxmlformats.org/officeDocument/2006/relationships/image" Target="../media/image41.png"/><Relationship Id="rId11" Type="http://schemas.openxmlformats.org/officeDocument/2006/relationships/image" Target="../media/image40.png"/><Relationship Id="rId10" Type="http://schemas.openxmlformats.org/officeDocument/2006/relationships/image" Target="../media/image7.jpeg"/><Relationship Id="rId1" Type="http://schemas.openxmlformats.org/officeDocument/2006/relationships/image" Target="../media/image16.png"/></Relationships>
</file>

<file path=ppt/slides/_rels/slide13.xml.rels><?xml version="1.0" encoding="UTF-8" standalone="yes"?>
<Relationships xmlns="http://schemas.openxmlformats.org/package/2006/relationships"><Relationship Id="rId9" Type="http://schemas.openxmlformats.org/officeDocument/2006/relationships/image" Target="../media/image7.jpeg"/><Relationship Id="rId8" Type="http://schemas.openxmlformats.org/officeDocument/2006/relationships/image" Target="../media/image18.svg"/><Relationship Id="rId7" Type="http://schemas.openxmlformats.org/officeDocument/2006/relationships/image" Target="../media/image44.png"/><Relationship Id="rId6" Type="http://schemas.openxmlformats.org/officeDocument/2006/relationships/image" Target="../media/image24.png"/><Relationship Id="rId5" Type="http://schemas.openxmlformats.org/officeDocument/2006/relationships/image" Target="../media/image20.png"/><Relationship Id="rId4" Type="http://schemas.openxmlformats.org/officeDocument/2006/relationships/image" Target="../media/image19.png"/><Relationship Id="rId3" Type="http://schemas.openxmlformats.org/officeDocument/2006/relationships/image" Target="../media/image18.png"/><Relationship Id="rId2" Type="http://schemas.openxmlformats.org/officeDocument/2006/relationships/image" Target="../media/image17.png"/><Relationship Id="rId15" Type="http://schemas.openxmlformats.org/officeDocument/2006/relationships/notesSlide" Target="../notesSlides/notesSlide9.xml"/><Relationship Id="rId14" Type="http://schemas.openxmlformats.org/officeDocument/2006/relationships/slideLayout" Target="../slideLayouts/slideLayout7.xml"/><Relationship Id="rId13" Type="http://schemas.openxmlformats.org/officeDocument/2006/relationships/image" Target="../media/image48.png"/><Relationship Id="rId12" Type="http://schemas.openxmlformats.org/officeDocument/2006/relationships/image" Target="../media/image47.png"/><Relationship Id="rId11" Type="http://schemas.openxmlformats.org/officeDocument/2006/relationships/image" Target="../media/image46.png"/><Relationship Id="rId10" Type="http://schemas.openxmlformats.org/officeDocument/2006/relationships/image" Target="../media/image45.png"/><Relationship Id="rId1" Type="http://schemas.openxmlformats.org/officeDocument/2006/relationships/image" Target="../media/image16.png"/></Relationships>
</file>

<file path=ppt/slides/_rels/slide14.xml.rels><?xml version="1.0" encoding="UTF-8" standalone="yes"?>
<Relationships xmlns="http://schemas.openxmlformats.org/package/2006/relationships"><Relationship Id="rId9" Type="http://schemas.openxmlformats.org/officeDocument/2006/relationships/image" Target="../media/image50.png"/><Relationship Id="rId8" Type="http://schemas.openxmlformats.org/officeDocument/2006/relationships/image" Target="../media/image49.png"/><Relationship Id="rId7" Type="http://schemas.openxmlformats.org/officeDocument/2006/relationships/image" Target="../media/image7.jpeg"/><Relationship Id="rId6" Type="http://schemas.openxmlformats.org/officeDocument/2006/relationships/image" Target="../media/image24.png"/><Relationship Id="rId5" Type="http://schemas.openxmlformats.org/officeDocument/2006/relationships/image" Target="../media/image20.png"/><Relationship Id="rId4" Type="http://schemas.openxmlformats.org/officeDocument/2006/relationships/image" Target="../media/image19.png"/><Relationship Id="rId3" Type="http://schemas.openxmlformats.org/officeDocument/2006/relationships/image" Target="../media/image18.png"/><Relationship Id="rId2" Type="http://schemas.openxmlformats.org/officeDocument/2006/relationships/image" Target="../media/image17.png"/><Relationship Id="rId12" Type="http://schemas.openxmlformats.org/officeDocument/2006/relationships/notesSlide" Target="../notesSlides/notesSlide10.xml"/><Relationship Id="rId11" Type="http://schemas.openxmlformats.org/officeDocument/2006/relationships/slideLayout" Target="../slideLayouts/slideLayout7.xml"/><Relationship Id="rId10" Type="http://schemas.openxmlformats.org/officeDocument/2006/relationships/image" Target="../media/image51.png"/><Relationship Id="rId1" Type="http://schemas.openxmlformats.org/officeDocument/2006/relationships/image" Target="../media/image16.png"/></Relationships>
</file>

<file path=ppt/slides/_rels/slide15.xml.rels><?xml version="1.0" encoding="UTF-8" standalone="yes"?>
<Relationships xmlns="http://schemas.openxmlformats.org/package/2006/relationships"><Relationship Id="rId9" Type="http://schemas.openxmlformats.org/officeDocument/2006/relationships/image" Target="../media/image7.jpeg"/><Relationship Id="rId8" Type="http://schemas.openxmlformats.org/officeDocument/2006/relationships/image" Target="../media/image54.png"/><Relationship Id="rId7" Type="http://schemas.openxmlformats.org/officeDocument/2006/relationships/image" Target="../media/image53.png"/><Relationship Id="rId6" Type="http://schemas.openxmlformats.org/officeDocument/2006/relationships/image" Target="../media/image52.png"/><Relationship Id="rId5" Type="http://schemas.openxmlformats.org/officeDocument/2006/relationships/image" Target="../media/image20.png"/><Relationship Id="rId4" Type="http://schemas.openxmlformats.org/officeDocument/2006/relationships/image" Target="../media/image19.png"/><Relationship Id="rId3" Type="http://schemas.openxmlformats.org/officeDocument/2006/relationships/image" Target="../media/image18.png"/><Relationship Id="rId2" Type="http://schemas.openxmlformats.org/officeDocument/2006/relationships/image" Target="../media/image17.png"/><Relationship Id="rId11" Type="http://schemas.openxmlformats.org/officeDocument/2006/relationships/notesSlide" Target="../notesSlides/notesSlide11.xml"/><Relationship Id="rId10" Type="http://schemas.openxmlformats.org/officeDocument/2006/relationships/slideLayout" Target="../slideLayouts/slideLayout7.xml"/><Relationship Id="rId1" Type="http://schemas.openxmlformats.org/officeDocument/2006/relationships/image" Target="../media/image16.png"/></Relationships>
</file>

<file path=ppt/slides/_rels/slide16.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7.jpeg"/><Relationship Id="rId4" Type="http://schemas.openxmlformats.org/officeDocument/2006/relationships/image" Target="../media/image19.png"/><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image" Target="../media/image55.jpeg"/></Relationships>
</file>

<file path=ppt/slides/_rels/slide17.xml.rels><?xml version="1.0" encoding="UTF-8" standalone="yes"?>
<Relationships xmlns="http://schemas.openxmlformats.org/package/2006/relationships"><Relationship Id="rId8" Type="http://schemas.openxmlformats.org/officeDocument/2006/relationships/notesSlide" Target="../notesSlides/notesSlide12.xml"/><Relationship Id="rId7" Type="http://schemas.openxmlformats.org/officeDocument/2006/relationships/slideLayout" Target="../slideLayouts/slideLayout7.xml"/><Relationship Id="rId6" Type="http://schemas.openxmlformats.org/officeDocument/2006/relationships/audio" Target="../media/audio19.wav"/><Relationship Id="rId5" Type="http://schemas.openxmlformats.org/officeDocument/2006/relationships/image" Target="../media/image62.png"/><Relationship Id="rId4" Type="http://schemas.openxmlformats.org/officeDocument/2006/relationships/image" Target="../media/image61.png"/><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image" Target="../media/image11.png"/></Relationships>
</file>

<file path=ppt/slides/_rels/slide18.xml.rels><?xml version="1.0" encoding="UTF-8" standalone="yes"?>
<Relationships xmlns="http://schemas.openxmlformats.org/package/2006/relationships"><Relationship Id="rId9" Type="http://schemas.openxmlformats.org/officeDocument/2006/relationships/notesSlide" Target="../notesSlides/notesSlide13.xml"/><Relationship Id="rId8" Type="http://schemas.openxmlformats.org/officeDocument/2006/relationships/slideLayout" Target="../slideLayouts/slideLayout7.xml"/><Relationship Id="rId7" Type="http://schemas.openxmlformats.org/officeDocument/2006/relationships/image" Target="../media/image63.png"/><Relationship Id="rId6" Type="http://schemas.openxmlformats.org/officeDocument/2006/relationships/image" Target="../media/image7.jpeg"/><Relationship Id="rId5" Type="http://schemas.openxmlformats.org/officeDocument/2006/relationships/image" Target="../media/image20.png"/><Relationship Id="rId4" Type="http://schemas.openxmlformats.org/officeDocument/2006/relationships/image" Target="../media/image19.png"/><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slides/_rels/slide19.xml.rels><?xml version="1.0" encoding="UTF-8" standalone="yes"?>
<Relationships xmlns="http://schemas.openxmlformats.org/package/2006/relationships"><Relationship Id="rId9" Type="http://schemas.openxmlformats.org/officeDocument/2006/relationships/image" Target="../media/image65.png"/><Relationship Id="rId8" Type="http://schemas.openxmlformats.org/officeDocument/2006/relationships/image" Target="../media/image20.svg"/><Relationship Id="rId7" Type="http://schemas.openxmlformats.org/officeDocument/2006/relationships/image" Target="../media/image64.png"/><Relationship Id="rId6" Type="http://schemas.openxmlformats.org/officeDocument/2006/relationships/image" Target="../media/image7.jpeg"/><Relationship Id="rId5" Type="http://schemas.openxmlformats.org/officeDocument/2006/relationships/image" Target="../media/image20.png"/><Relationship Id="rId4" Type="http://schemas.openxmlformats.org/officeDocument/2006/relationships/image" Target="../media/image19.png"/><Relationship Id="rId3" Type="http://schemas.openxmlformats.org/officeDocument/2006/relationships/image" Target="../media/image18.png"/><Relationship Id="rId2" Type="http://schemas.openxmlformats.org/officeDocument/2006/relationships/image" Target="../media/image17.png"/><Relationship Id="rId13" Type="http://schemas.openxmlformats.org/officeDocument/2006/relationships/notesSlide" Target="../notesSlides/notesSlide14.xml"/><Relationship Id="rId12" Type="http://schemas.openxmlformats.org/officeDocument/2006/relationships/slideLayout" Target="../slideLayouts/slideLayout7.xml"/><Relationship Id="rId11" Type="http://schemas.openxmlformats.org/officeDocument/2006/relationships/image" Target="../media/image67.png"/><Relationship Id="rId10" Type="http://schemas.openxmlformats.org/officeDocument/2006/relationships/image" Target="../media/image66.png"/><Relationship Id="rId1" Type="http://schemas.openxmlformats.org/officeDocument/2006/relationships/image" Target="../media/image16.png"/></Relationships>
</file>

<file path=ppt/slides/_rels/slide2.xml.rels><?xml version="1.0" encoding="UTF-8" standalone="yes"?>
<Relationships xmlns="http://schemas.openxmlformats.org/package/2006/relationships"><Relationship Id="rId8" Type="http://schemas.openxmlformats.org/officeDocument/2006/relationships/notesSlide" Target="../notesSlides/notesSlide1.xml"/><Relationship Id="rId7"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7.jpeg"/><Relationship Id="rId4" Type="http://schemas.openxmlformats.org/officeDocument/2006/relationships/image" Target="../media/image3.svg"/><Relationship Id="rId3" Type="http://schemas.openxmlformats.org/officeDocument/2006/relationships/image" Target="../media/image9.png"/><Relationship Id="rId2" Type="http://schemas.openxmlformats.org/officeDocument/2006/relationships/image" Target="../media/image2.svg"/><Relationship Id="rId1" Type="http://schemas.openxmlformats.org/officeDocument/2006/relationships/image" Target="../media/image8.png"/></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69.png"/><Relationship Id="rId2" Type="http://schemas.openxmlformats.org/officeDocument/2006/relationships/image" Target="../media/image7.jpeg"/><Relationship Id="rId1" Type="http://schemas.openxmlformats.org/officeDocument/2006/relationships/image" Target="../media/image68.jpe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0.png"/></Relationships>
</file>

<file path=ppt/slides/_rels/slide3.xml.rels><?xml version="1.0" encoding="UTF-8" standalone="yes"?>
<Relationships xmlns="http://schemas.openxmlformats.org/package/2006/relationships"><Relationship Id="rId9" Type="http://schemas.openxmlformats.org/officeDocument/2006/relationships/image" Target="../media/image7.jpeg"/><Relationship Id="rId8" Type="http://schemas.openxmlformats.org/officeDocument/2006/relationships/image" Target="../media/image6.svg"/><Relationship Id="rId7" Type="http://schemas.openxmlformats.org/officeDocument/2006/relationships/image" Target="../media/image15.png"/><Relationship Id="rId6" Type="http://schemas.openxmlformats.org/officeDocument/2006/relationships/image" Target="../media/image14.png"/><Relationship Id="rId5" Type="http://schemas.openxmlformats.org/officeDocument/2006/relationships/image" Target="../media/image5.svg"/><Relationship Id="rId4" Type="http://schemas.openxmlformats.org/officeDocument/2006/relationships/image" Target="../media/image13.png"/><Relationship Id="rId3" Type="http://schemas.openxmlformats.org/officeDocument/2006/relationships/image" Target="../media/image4.svg"/><Relationship Id="rId2" Type="http://schemas.openxmlformats.org/officeDocument/2006/relationships/image" Target="../media/image12.png"/><Relationship Id="rId11" Type="http://schemas.openxmlformats.org/officeDocument/2006/relationships/notesSlide" Target="../notesSlides/notesSlide2.xml"/><Relationship Id="rId10" Type="http://schemas.openxmlformats.org/officeDocument/2006/relationships/slideLayout" Target="../slideLayouts/slideLayout7.xml"/><Relationship Id="rId1" Type="http://schemas.openxmlformats.org/officeDocument/2006/relationships/image" Target="../media/image11.png"/></Relationships>
</file>

<file path=ppt/slides/_rels/slide4.xml.rels><?xml version="1.0" encoding="UTF-8" standalone="yes"?>
<Relationships xmlns="http://schemas.openxmlformats.org/package/2006/relationships"><Relationship Id="rId9" Type="http://schemas.openxmlformats.org/officeDocument/2006/relationships/image" Target="../media/image20.png"/><Relationship Id="rId8" Type="http://schemas.openxmlformats.org/officeDocument/2006/relationships/image" Target="../media/image10.svg"/><Relationship Id="rId7" Type="http://schemas.openxmlformats.org/officeDocument/2006/relationships/image" Target="../media/image19.png"/><Relationship Id="rId6" Type="http://schemas.openxmlformats.org/officeDocument/2006/relationships/image" Target="../media/image9.svg"/><Relationship Id="rId5" Type="http://schemas.openxmlformats.org/officeDocument/2006/relationships/image" Target="../media/image18.png"/><Relationship Id="rId4" Type="http://schemas.openxmlformats.org/officeDocument/2006/relationships/image" Target="../media/image8.svg"/><Relationship Id="rId3" Type="http://schemas.openxmlformats.org/officeDocument/2006/relationships/image" Target="../media/image17.png"/><Relationship Id="rId2" Type="http://schemas.openxmlformats.org/officeDocument/2006/relationships/image" Target="../media/image7.svg"/><Relationship Id="rId16" Type="http://schemas.openxmlformats.org/officeDocument/2006/relationships/notesSlide" Target="../notesSlides/notesSlide3.xml"/><Relationship Id="rId15" Type="http://schemas.openxmlformats.org/officeDocument/2006/relationships/slideLayout" Target="../slideLayouts/slideLayout7.xml"/><Relationship Id="rId14" Type="http://schemas.openxmlformats.org/officeDocument/2006/relationships/image" Target="../media/image7.jpeg"/><Relationship Id="rId13" Type="http://schemas.openxmlformats.org/officeDocument/2006/relationships/image" Target="../media/image22.png"/><Relationship Id="rId12" Type="http://schemas.openxmlformats.org/officeDocument/2006/relationships/image" Target="../media/image12.svg"/><Relationship Id="rId11" Type="http://schemas.openxmlformats.org/officeDocument/2006/relationships/image" Target="../media/image21.png"/><Relationship Id="rId10" Type="http://schemas.openxmlformats.org/officeDocument/2006/relationships/image" Target="../media/image11.svg"/><Relationship Id="rId1" Type="http://schemas.openxmlformats.org/officeDocument/2006/relationships/image" Target="../media/image16.png"/></Relationships>
</file>

<file path=ppt/slides/_rels/slide5.xml.rels><?xml version="1.0" encoding="UTF-8" standalone="yes"?>
<Relationships xmlns="http://schemas.openxmlformats.org/package/2006/relationships"><Relationship Id="rId9" Type="http://schemas.openxmlformats.org/officeDocument/2006/relationships/image" Target="../media/image20.png"/><Relationship Id="rId8" Type="http://schemas.openxmlformats.org/officeDocument/2006/relationships/image" Target="../media/image10.svg"/><Relationship Id="rId7" Type="http://schemas.openxmlformats.org/officeDocument/2006/relationships/image" Target="../media/image19.png"/><Relationship Id="rId6" Type="http://schemas.openxmlformats.org/officeDocument/2006/relationships/image" Target="../media/image9.svg"/><Relationship Id="rId5" Type="http://schemas.openxmlformats.org/officeDocument/2006/relationships/image" Target="../media/image18.png"/><Relationship Id="rId4" Type="http://schemas.openxmlformats.org/officeDocument/2006/relationships/image" Target="../media/image8.svg"/><Relationship Id="rId3" Type="http://schemas.openxmlformats.org/officeDocument/2006/relationships/image" Target="../media/image17.png"/><Relationship Id="rId2" Type="http://schemas.openxmlformats.org/officeDocument/2006/relationships/image" Target="../media/image7.svg"/><Relationship Id="rId14" Type="http://schemas.openxmlformats.org/officeDocument/2006/relationships/slideLayout" Target="../slideLayouts/slideLayout7.xml"/><Relationship Id="rId13" Type="http://schemas.openxmlformats.org/officeDocument/2006/relationships/image" Target="../media/image7.jpeg"/><Relationship Id="rId12" Type="http://schemas.openxmlformats.org/officeDocument/2006/relationships/image" Target="../media/image13.svg"/><Relationship Id="rId11" Type="http://schemas.openxmlformats.org/officeDocument/2006/relationships/image" Target="../media/image23.png"/><Relationship Id="rId10" Type="http://schemas.openxmlformats.org/officeDocument/2006/relationships/image" Target="../media/image11.svg"/><Relationship Id="rId1" Type="http://schemas.openxmlformats.org/officeDocument/2006/relationships/image" Target="../media/image16.png"/></Relationships>
</file>

<file path=ppt/slides/_rels/slide6.xml.rels><?xml version="1.0" encoding="UTF-8" standalone="yes"?>
<Relationships xmlns="http://schemas.openxmlformats.org/package/2006/relationships"><Relationship Id="rId9" Type="http://schemas.openxmlformats.org/officeDocument/2006/relationships/image" Target="../media/image20.png"/><Relationship Id="rId8" Type="http://schemas.openxmlformats.org/officeDocument/2006/relationships/image" Target="../media/image10.svg"/><Relationship Id="rId7" Type="http://schemas.openxmlformats.org/officeDocument/2006/relationships/image" Target="../media/image19.png"/><Relationship Id="rId6" Type="http://schemas.openxmlformats.org/officeDocument/2006/relationships/image" Target="../media/image9.svg"/><Relationship Id="rId5" Type="http://schemas.openxmlformats.org/officeDocument/2006/relationships/image" Target="../media/image18.png"/><Relationship Id="rId4" Type="http://schemas.openxmlformats.org/officeDocument/2006/relationships/image" Target="../media/image8.svg"/><Relationship Id="rId3" Type="http://schemas.openxmlformats.org/officeDocument/2006/relationships/image" Target="../media/image17.png"/><Relationship Id="rId2" Type="http://schemas.openxmlformats.org/officeDocument/2006/relationships/image" Target="../media/image7.svg"/><Relationship Id="rId16" Type="http://schemas.openxmlformats.org/officeDocument/2006/relationships/notesSlide" Target="../notesSlides/notesSlide4.xml"/><Relationship Id="rId15" Type="http://schemas.openxmlformats.org/officeDocument/2006/relationships/slideLayout" Target="../slideLayouts/slideLayout7.xml"/><Relationship Id="rId14" Type="http://schemas.openxmlformats.org/officeDocument/2006/relationships/image" Target="../media/image25.png"/><Relationship Id="rId13" Type="http://schemas.openxmlformats.org/officeDocument/2006/relationships/image" Target="../media/image7.jpeg"/><Relationship Id="rId12" Type="http://schemas.openxmlformats.org/officeDocument/2006/relationships/image" Target="../media/image14.svg"/><Relationship Id="rId11" Type="http://schemas.openxmlformats.org/officeDocument/2006/relationships/image" Target="../media/image24.png"/><Relationship Id="rId10" Type="http://schemas.openxmlformats.org/officeDocument/2006/relationships/image" Target="../media/image11.svg"/><Relationship Id="rId1" Type="http://schemas.openxmlformats.org/officeDocument/2006/relationships/image" Target="../media/image16.png"/></Relationships>
</file>

<file path=ppt/slides/_rels/slide7.xml.rels><?xml version="1.0" encoding="UTF-8" standalone="yes"?>
<Relationships xmlns="http://schemas.openxmlformats.org/package/2006/relationships"><Relationship Id="rId9" Type="http://schemas.openxmlformats.org/officeDocument/2006/relationships/image" Target="../media/image20.png"/><Relationship Id="rId8" Type="http://schemas.openxmlformats.org/officeDocument/2006/relationships/image" Target="../media/image10.svg"/><Relationship Id="rId7" Type="http://schemas.openxmlformats.org/officeDocument/2006/relationships/image" Target="../media/image19.png"/><Relationship Id="rId6" Type="http://schemas.openxmlformats.org/officeDocument/2006/relationships/image" Target="../media/image9.svg"/><Relationship Id="rId5" Type="http://schemas.openxmlformats.org/officeDocument/2006/relationships/image" Target="../media/image18.png"/><Relationship Id="rId4" Type="http://schemas.openxmlformats.org/officeDocument/2006/relationships/image" Target="../media/image8.svg"/><Relationship Id="rId3" Type="http://schemas.openxmlformats.org/officeDocument/2006/relationships/image" Target="../media/image17.png"/><Relationship Id="rId21" Type="http://schemas.openxmlformats.org/officeDocument/2006/relationships/notesSlide" Target="../notesSlides/notesSlide5.xml"/><Relationship Id="rId20" Type="http://schemas.openxmlformats.org/officeDocument/2006/relationships/slideLayout" Target="../slideLayouts/slideLayout7.xml"/><Relationship Id="rId2" Type="http://schemas.openxmlformats.org/officeDocument/2006/relationships/image" Target="../media/image7.svg"/><Relationship Id="rId19" Type="http://schemas.openxmlformats.org/officeDocument/2006/relationships/image" Target="../media/image30.png"/><Relationship Id="rId18" Type="http://schemas.openxmlformats.org/officeDocument/2006/relationships/image" Target="../media/image29.png"/><Relationship Id="rId17" Type="http://schemas.openxmlformats.org/officeDocument/2006/relationships/image" Target="../media/image28.png"/><Relationship Id="rId16" Type="http://schemas.openxmlformats.org/officeDocument/2006/relationships/image" Target="../media/image27.png"/><Relationship Id="rId15" Type="http://schemas.openxmlformats.org/officeDocument/2006/relationships/image" Target="../media/image7.jpeg"/><Relationship Id="rId14" Type="http://schemas.openxmlformats.org/officeDocument/2006/relationships/image" Target="../media/image15.svg"/><Relationship Id="rId13" Type="http://schemas.openxmlformats.org/officeDocument/2006/relationships/image" Target="../media/image26.png"/><Relationship Id="rId12" Type="http://schemas.openxmlformats.org/officeDocument/2006/relationships/image" Target="../media/image14.svg"/><Relationship Id="rId11" Type="http://schemas.openxmlformats.org/officeDocument/2006/relationships/image" Target="../media/image24.png"/><Relationship Id="rId10" Type="http://schemas.openxmlformats.org/officeDocument/2006/relationships/image" Target="../media/image11.svg"/><Relationship Id="rId1" Type="http://schemas.openxmlformats.org/officeDocument/2006/relationships/image" Target="../media/image16.png"/></Relationships>
</file>

<file path=ppt/slides/_rels/slide8.xml.rels><?xml version="1.0" encoding="UTF-8" standalone="yes"?>
<Relationships xmlns="http://schemas.openxmlformats.org/package/2006/relationships"><Relationship Id="rId9" Type="http://schemas.openxmlformats.org/officeDocument/2006/relationships/image" Target="../media/image16.svg"/><Relationship Id="rId8" Type="http://schemas.openxmlformats.org/officeDocument/2006/relationships/image" Target="../media/image35.png"/><Relationship Id="rId7" Type="http://schemas.openxmlformats.org/officeDocument/2006/relationships/image" Target="../media/image7.jpeg"/><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3" Type="http://schemas.openxmlformats.org/officeDocument/2006/relationships/image" Target="../media/image31.png"/><Relationship Id="rId2" Type="http://schemas.openxmlformats.org/officeDocument/2006/relationships/image" Target="../media/image7.svg"/><Relationship Id="rId11" Type="http://schemas.openxmlformats.org/officeDocument/2006/relationships/slideLayout" Target="../slideLayouts/slideLayout7.xml"/><Relationship Id="rId10" Type="http://schemas.openxmlformats.org/officeDocument/2006/relationships/image" Target="../media/image28.png"/><Relationship Id="rId1"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28.png"/><Relationship Id="rId6" Type="http://schemas.openxmlformats.org/officeDocument/2006/relationships/image" Target="../media/image17.svg"/><Relationship Id="rId5" Type="http://schemas.openxmlformats.org/officeDocument/2006/relationships/image" Target="../media/image37.png"/><Relationship Id="rId4" Type="http://schemas.openxmlformats.org/officeDocument/2006/relationships/image" Target="../media/image7.jpeg"/><Relationship Id="rId3" Type="http://schemas.openxmlformats.org/officeDocument/2006/relationships/image" Target="../media/image36.png"/><Relationship Id="rId2" Type="http://schemas.openxmlformats.org/officeDocument/2006/relationships/image" Target="../media/image7.svg"/><Relationship Id="rId1"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AF8F8"/>
        </a:solidFill>
        <a:effectLst/>
      </p:bgPr>
    </p:bg>
    <p:spTree>
      <p:nvGrpSpPr>
        <p:cNvPr id="1" name=""/>
        <p:cNvGrpSpPr/>
        <p:nvPr/>
      </p:nvGrpSpPr>
      <p:grpSpPr>
        <a:xfrm>
          <a:off x="0" y="0"/>
          <a:ext cx="0" cy="0"/>
          <a:chOff x="0" y="0"/>
          <a:chExt cx="0" cy="0"/>
        </a:xfrm>
      </p:grpSpPr>
      <p:sp>
        <p:nvSpPr>
          <p:cNvPr id="2" name="AutoShape 2"/>
          <p:cNvSpPr/>
          <p:nvPr/>
        </p:nvSpPr>
        <p:spPr>
          <a:xfrm>
            <a:off x="2971930" y="1625159"/>
            <a:ext cx="5073520" cy="7584246"/>
          </a:xfrm>
          <a:prstGeom prst="rect">
            <a:avLst/>
          </a:prstGeom>
          <a:solidFill>
            <a:srgbClr val="C0E1E1"/>
          </a:solidFill>
        </p:spPr>
      </p:sp>
      <p:pic>
        <p:nvPicPr>
          <p:cNvPr id="3" name="Picture 3"/>
          <p:cNvPicPr>
            <a:picLocks noChangeAspect="1"/>
          </p:cNvPicPr>
          <p:nvPr/>
        </p:nvPicPr>
        <p:blipFill>
          <a:blip r:embed="rId1"/>
          <a:srcRect l="36918" r="27342" b="810"/>
          <a:stretch>
            <a:fillRect/>
          </a:stretch>
        </p:blipFill>
        <p:spPr>
          <a:xfrm>
            <a:off x="2971930" y="1625159"/>
            <a:ext cx="4442022" cy="6934783"/>
          </a:xfrm>
          <a:prstGeom prst="rect">
            <a:avLst/>
          </a:prstGeom>
        </p:spPr>
      </p:pic>
      <p:sp>
        <p:nvSpPr>
          <p:cNvPr id="4" name="AutoShape 4"/>
          <p:cNvSpPr/>
          <p:nvPr/>
        </p:nvSpPr>
        <p:spPr>
          <a:xfrm>
            <a:off x="2326575" y="979805"/>
            <a:ext cx="1290708" cy="1290708"/>
          </a:xfrm>
          <a:prstGeom prst="rect">
            <a:avLst/>
          </a:prstGeom>
          <a:solidFill>
            <a:srgbClr val="C0E1E1"/>
          </a:solidFill>
        </p:spPr>
        <p:txBody>
          <a:bodyPr/>
          <a:lstStyle/>
          <a:p>
            <a:endParaRPr lang="en-US"/>
          </a:p>
        </p:txBody>
      </p:sp>
      <p:sp>
        <p:nvSpPr>
          <p:cNvPr id="5" name="AutoShape 5"/>
          <p:cNvSpPr/>
          <p:nvPr/>
        </p:nvSpPr>
        <p:spPr>
          <a:xfrm>
            <a:off x="2086982" y="1028700"/>
            <a:ext cx="34871" cy="8229600"/>
          </a:xfrm>
          <a:prstGeom prst="rect">
            <a:avLst/>
          </a:prstGeom>
          <a:solidFill>
            <a:srgbClr val="524C4C"/>
          </a:solidFill>
        </p:spPr>
        <p:txBody>
          <a:bodyPr/>
          <a:lstStyle/>
          <a:p>
            <a:endParaRPr lang="en-US"/>
          </a:p>
        </p:txBody>
      </p:sp>
      <p:sp>
        <p:nvSpPr>
          <p:cNvPr id="9" name="AutoShape 9"/>
          <p:cNvSpPr/>
          <p:nvPr/>
        </p:nvSpPr>
        <p:spPr>
          <a:xfrm>
            <a:off x="3581400" y="9791700"/>
            <a:ext cx="6593840" cy="38100"/>
          </a:xfrm>
          <a:prstGeom prst="rect">
            <a:avLst/>
          </a:prstGeom>
          <a:solidFill>
            <a:schemeClr val="tx2"/>
          </a:solidFill>
        </p:spPr>
        <p:txBody>
          <a:bodyPr/>
          <a:lstStyle/>
          <a:p>
            <a:endParaRPr lang="en-US"/>
          </a:p>
        </p:txBody>
      </p:sp>
      <p:sp>
        <p:nvSpPr>
          <p:cNvPr id="10" name="TextBox 10"/>
          <p:cNvSpPr txBox="1"/>
          <p:nvPr/>
        </p:nvSpPr>
        <p:spPr>
          <a:xfrm>
            <a:off x="3124200" y="1038640"/>
            <a:ext cx="8958580" cy="533223"/>
          </a:xfrm>
          <a:prstGeom prst="rect">
            <a:avLst/>
          </a:prstGeom>
        </p:spPr>
        <p:txBody>
          <a:bodyPr wrap="square" lIns="0" tIns="0" rIns="0" bIns="0" rtlCol="0" anchor="t">
            <a:spAutoFit/>
          </a:bodyPr>
          <a:lstStyle/>
          <a:p>
            <a:pPr algn="ctr">
              <a:lnSpc>
                <a:spcPts val="3920"/>
              </a:lnSpc>
            </a:pPr>
            <a:r>
              <a:rPr lang="en-GB" altLang="en-US" sz="4800" b="1" spc="750">
                <a:solidFill>
                  <a:schemeClr val="tx1"/>
                </a:solidFill>
                <a:effectLst>
                  <a:outerShdw blurRad="38100" dist="19050" dir="2700000" algn="tl" rotWithShape="0">
                    <a:schemeClr val="dk1">
                      <a:alpha val="40000"/>
                    </a:schemeClr>
                  </a:outerShdw>
                </a:effectLst>
                <a:latin typeface="Lora"/>
              </a:rPr>
              <a:t>TẬP LÀM VĂN LỚP 5  </a:t>
            </a:r>
            <a:endParaRPr lang="en-GB" altLang="en-US" sz="4800" b="1" spc="750">
              <a:solidFill>
                <a:schemeClr val="tx1"/>
              </a:solidFill>
              <a:effectLst>
                <a:outerShdw blurRad="38100" dist="19050" dir="2700000" algn="tl" rotWithShape="0">
                  <a:schemeClr val="dk1">
                    <a:alpha val="40000"/>
                  </a:schemeClr>
                </a:outerShdw>
              </a:effectLst>
              <a:latin typeface="Lora"/>
            </a:endParaRPr>
          </a:p>
        </p:txBody>
      </p:sp>
      <p:pic>
        <p:nvPicPr>
          <p:cNvPr id="6"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440035" y="5688965"/>
            <a:ext cx="7041515" cy="4251325"/>
          </a:xfrm>
          <a:prstGeom prst="rect">
            <a:avLst/>
          </a:prstGeom>
        </p:spPr>
      </p:pic>
      <p:pic>
        <p:nvPicPr>
          <p:cNvPr id="8" name="Picture 7"/>
          <p:cNvPicPr>
            <a:picLocks noChangeAspect="1"/>
          </p:cNvPicPr>
          <p:nvPr/>
        </p:nvPicPr>
        <p:blipFill>
          <a:blip r:embed="rId4"/>
          <a:stretch>
            <a:fillRect/>
          </a:stretch>
        </p:blipFill>
        <p:spPr>
          <a:xfrm>
            <a:off x="7239000" y="1937385"/>
            <a:ext cx="11445240" cy="1748790"/>
          </a:xfrm>
          <a:prstGeom prst="rect">
            <a:avLst/>
          </a:prstGeom>
        </p:spPr>
      </p:pic>
      <p:pic>
        <p:nvPicPr>
          <p:cNvPr id="13" name="Picture 12"/>
          <p:cNvPicPr>
            <a:picLocks noChangeAspect="1"/>
          </p:cNvPicPr>
          <p:nvPr/>
        </p:nvPicPr>
        <p:blipFill>
          <a:blip r:embed="rId5"/>
          <a:stretch>
            <a:fillRect/>
          </a:stretch>
        </p:blipFill>
        <p:spPr>
          <a:xfrm>
            <a:off x="10439400" y="3619500"/>
            <a:ext cx="4981575" cy="1495425"/>
          </a:xfrm>
          <a:prstGeom prst="rect">
            <a:avLst/>
          </a:prstGeom>
        </p:spPr>
      </p:pic>
      <p:pic>
        <p:nvPicPr>
          <p:cNvPr id="17" name="Content Placeholder 12" descr="cdc42615100be655bf1a"/>
          <p:cNvPicPr>
            <a:picLocks noChangeAspect="1"/>
          </p:cNvPicPr>
          <p:nvPr/>
        </p:nvPicPr>
        <p:blipFill>
          <a:blip r:embed="rId6">
            <a:clrChange>
              <a:clrFrom>
                <a:srgbClr val="FFE1E3">
                  <a:alpha val="100000"/>
                </a:srgbClr>
              </a:clrFrom>
              <a:clrTo>
                <a:srgbClr val="FFE1E3">
                  <a:alpha val="100000"/>
                  <a:alpha val="0"/>
                </a:srgbClr>
              </a:clrTo>
            </a:clrChange>
          </a:blip>
          <a:stretch>
            <a:fillRect/>
          </a:stretch>
        </p:blipFill>
        <p:spPr>
          <a:xfrm>
            <a:off x="-106405" y="-245551"/>
            <a:ext cx="1870710" cy="187071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000">
        <p14:shre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par>
                                <p:cTn id="20" presetID="53" presetClass="entr" presetSubtype="16"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par>
                                <p:cTn id="31" presetID="2" presetClass="entr" presetSubtype="2"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1+#ppt_w/2"/>
                                          </p:val>
                                        </p:tav>
                                        <p:tav tm="100000">
                                          <p:val>
                                            <p:strVal val="#ppt_x"/>
                                          </p:val>
                                        </p:tav>
                                      </p:tavLst>
                                    </p:anim>
                                    <p:anim calcmode="lin" valueType="num">
                                      <p:cBhvr additive="base">
                                        <p:cTn id="34"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heel(1)">
                                      <p:cBhvr>
                                        <p:cTn id="39" dur="20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8"/>
                                        </p:tgtEl>
                                        <p:attrNameLst>
                                          <p:attrName>style.visibility</p:attrName>
                                        </p:attrNameLst>
                                      </p:cBhvr>
                                      <p:to>
                                        <p:strVal val="visible"/>
                                      </p:to>
                                    </p:set>
                                    <p:anim calcmode="lin" valueType="num">
                                      <p:cBhvr>
                                        <p:cTn id="44" dur="500" fill="hold"/>
                                        <p:tgtEl>
                                          <p:spTgt spid="8"/>
                                        </p:tgtEl>
                                        <p:attrNameLst>
                                          <p:attrName>ppt_w</p:attrName>
                                        </p:attrNameLst>
                                      </p:cBhvr>
                                      <p:tavLst>
                                        <p:tav tm="0">
                                          <p:val>
                                            <p:fltVal val="0"/>
                                          </p:val>
                                        </p:tav>
                                        <p:tav tm="100000">
                                          <p:val>
                                            <p:strVal val="#ppt_w"/>
                                          </p:val>
                                        </p:tav>
                                      </p:tavLst>
                                    </p:anim>
                                    <p:anim calcmode="lin" valueType="num">
                                      <p:cBhvr>
                                        <p:cTn id="45" dur="500" fill="hold"/>
                                        <p:tgtEl>
                                          <p:spTgt spid="8"/>
                                        </p:tgtEl>
                                        <p:attrNameLst>
                                          <p:attrName>ppt_h</p:attrName>
                                        </p:attrNameLst>
                                      </p:cBhvr>
                                      <p:tavLst>
                                        <p:tav tm="0">
                                          <p:val>
                                            <p:fltVal val="0"/>
                                          </p:val>
                                        </p:tav>
                                        <p:tav tm="100000">
                                          <p:val>
                                            <p:strVal val="#ppt_h"/>
                                          </p:val>
                                        </p:tav>
                                      </p:tavLst>
                                    </p:anim>
                                    <p:animEffect transition="in" filter="fade">
                                      <p:cBhvr>
                                        <p:cTn id="46" dur="500"/>
                                        <p:tgtEl>
                                          <p:spTgt spid="8"/>
                                        </p:tgtEl>
                                      </p:cBhvr>
                                    </p:animEffect>
                                  </p:childTnLst>
                                </p:cTn>
                              </p:par>
                              <p:par>
                                <p:cTn id="47" presetID="53" presetClass="entr" presetSubtype="16" fill="hold" nodeType="with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p:cTn id="49" dur="500" fill="hold"/>
                                        <p:tgtEl>
                                          <p:spTgt spid="13"/>
                                        </p:tgtEl>
                                        <p:attrNameLst>
                                          <p:attrName>ppt_w</p:attrName>
                                        </p:attrNameLst>
                                      </p:cBhvr>
                                      <p:tavLst>
                                        <p:tav tm="0">
                                          <p:val>
                                            <p:fltVal val="0"/>
                                          </p:val>
                                        </p:tav>
                                        <p:tav tm="100000">
                                          <p:val>
                                            <p:strVal val="#ppt_w"/>
                                          </p:val>
                                        </p:tav>
                                      </p:tavLst>
                                    </p:anim>
                                    <p:anim calcmode="lin" valueType="num">
                                      <p:cBhvr>
                                        <p:cTn id="50" dur="500" fill="hold"/>
                                        <p:tgtEl>
                                          <p:spTgt spid="13"/>
                                        </p:tgtEl>
                                        <p:attrNameLst>
                                          <p:attrName>ppt_h</p:attrName>
                                        </p:attrNameLst>
                                      </p:cBhvr>
                                      <p:tavLst>
                                        <p:tav tm="0">
                                          <p:val>
                                            <p:fltVal val="0"/>
                                          </p:val>
                                        </p:tav>
                                        <p:tav tm="100000">
                                          <p:val>
                                            <p:strVal val="#ppt_h"/>
                                          </p:val>
                                        </p:tav>
                                      </p:tavLst>
                                    </p:anim>
                                    <p:animEffect transition="in" filter="fade">
                                      <p:cBhvr>
                                        <p:cTn id="5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524000" y="6591300"/>
            <a:ext cx="20426680" cy="5300345"/>
            <a:chOff x="-2400" y="10380"/>
            <a:chExt cx="32168" cy="8347"/>
          </a:xfrm>
        </p:grpSpPr>
        <p:pic>
          <p:nvPicPr>
            <p:cNvPr id="9" name="Picture 9"/>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2400" y="14220"/>
              <a:ext cx="32168" cy="4507"/>
            </a:xfrm>
            <a:prstGeom prst="rect">
              <a:avLst/>
            </a:prstGeom>
          </p:spPr>
        </p:pic>
        <p:pic>
          <p:nvPicPr>
            <p:cNvPr id="8"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2200" y="10380"/>
              <a:ext cx="6383" cy="6480"/>
            </a:xfrm>
            <a:prstGeom prst="rect">
              <a:avLst/>
            </a:prstGeom>
          </p:spPr>
        </p:pic>
        <p:pic>
          <p:nvPicPr>
            <p:cNvPr id="3"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11580"/>
              <a:ext cx="5549" cy="5076"/>
            </a:xfrm>
            <a:prstGeom prst="rect">
              <a:avLst/>
            </a:prstGeom>
          </p:spPr>
        </p:pic>
      </p:grpSp>
      <p:pic>
        <p:nvPicPr>
          <p:cNvPr id="17"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124200" y="1961605"/>
            <a:ext cx="4397752" cy="4114800"/>
          </a:xfrm>
          <a:prstGeom prst="rect">
            <a:avLst/>
          </a:prstGeom>
        </p:spPr>
      </p:pic>
      <p:pic>
        <p:nvPicPr>
          <p:cNvPr id="22" name="Content Placeholder 12" descr="cdc42615100be655bf1a"/>
          <p:cNvPicPr>
            <a:picLocks noChangeAspect="1"/>
          </p:cNvPicPr>
          <p:nvPr/>
        </p:nvPicPr>
        <p:blipFill>
          <a:blip r:embed="rId9">
            <a:clrChange>
              <a:clrFrom>
                <a:srgbClr val="FFE1E3">
                  <a:alpha val="100000"/>
                </a:srgbClr>
              </a:clrFrom>
              <a:clrTo>
                <a:srgbClr val="FFE1E3">
                  <a:alpha val="100000"/>
                  <a:alpha val="0"/>
                </a:srgbClr>
              </a:clrTo>
            </a:clrChange>
          </a:blip>
          <a:stretch>
            <a:fillRect/>
          </a:stretch>
        </p:blipFill>
        <p:spPr>
          <a:xfrm>
            <a:off x="-108903" y="-190500"/>
            <a:ext cx="1870710" cy="1870710"/>
          </a:xfrm>
          <a:prstGeom prst="rect">
            <a:avLst/>
          </a:prstGeom>
        </p:spPr>
      </p:pic>
      <p:pic>
        <p:nvPicPr>
          <p:cNvPr id="25" name="Picture 24"/>
          <p:cNvPicPr>
            <a:picLocks noChangeAspect="1"/>
          </p:cNvPicPr>
          <p:nvPr/>
        </p:nvPicPr>
        <p:blipFill>
          <a:blip r:embed="rId10"/>
          <a:stretch>
            <a:fillRect/>
          </a:stretch>
        </p:blipFill>
        <p:spPr>
          <a:xfrm>
            <a:off x="3620315" y="3256963"/>
            <a:ext cx="3552825" cy="1228725"/>
          </a:xfrm>
          <a:prstGeom prst="rect">
            <a:avLst/>
          </a:prstGeom>
        </p:spPr>
      </p:pic>
      <p:sp>
        <p:nvSpPr>
          <p:cNvPr id="6" name="TextBox 5"/>
          <p:cNvSpPr txBox="1"/>
          <p:nvPr/>
        </p:nvSpPr>
        <p:spPr>
          <a:xfrm>
            <a:off x="9503728" y="2523857"/>
            <a:ext cx="5739072" cy="1200329"/>
          </a:xfrm>
          <a:prstGeom prst="rect">
            <a:avLst/>
          </a:prstGeom>
          <a:noFill/>
        </p:spPr>
        <p:txBody>
          <a:bodyPr wrap="none" rtlCol="0">
            <a:spAutoFit/>
          </a:bodyPr>
          <a:lstStyle/>
          <a:p>
            <a:r>
              <a:rPr lang="en-US" sz="7200" b="1" i="1">
                <a:latin typeface="Times New Roman" panose="02020603050405020304" charset="0"/>
                <a:cs typeface="Times New Roman" panose="02020603050405020304" charset="0"/>
              </a:rPr>
              <a:t>Từ xa đến gần</a:t>
            </a:r>
            <a:endParaRPr lang="en-US" sz="7200" b="1" i="1">
              <a:latin typeface="Times New Roman" panose="02020603050405020304" charset="0"/>
              <a:cs typeface="Times New Roman" panose="02020603050405020304" charset="0"/>
            </a:endParaRPr>
          </a:p>
        </p:txBody>
      </p:sp>
      <p:sp>
        <p:nvSpPr>
          <p:cNvPr id="19" name="TextBox 18"/>
          <p:cNvSpPr txBox="1"/>
          <p:nvPr/>
        </p:nvSpPr>
        <p:spPr>
          <a:xfrm>
            <a:off x="7945546" y="5162550"/>
            <a:ext cx="7431843" cy="1200329"/>
          </a:xfrm>
          <a:prstGeom prst="rect">
            <a:avLst/>
          </a:prstGeom>
          <a:noFill/>
        </p:spPr>
        <p:txBody>
          <a:bodyPr wrap="none" rtlCol="0">
            <a:spAutoFit/>
          </a:bodyPr>
          <a:lstStyle/>
          <a:p>
            <a:r>
              <a:rPr lang="en-US" sz="7200" b="1" i="1">
                <a:latin typeface="Times New Roman" panose="02020603050405020304" charset="0"/>
                <a:cs typeface="Times New Roman" panose="02020603050405020304" charset="0"/>
              </a:rPr>
              <a:t>Từ cao xuống thấp</a:t>
            </a:r>
            <a:endParaRPr lang="en-US" sz="7200" b="1" i="1">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500" fill="hold"/>
                                        <p:tgtEl>
                                          <p:spTgt spid="25"/>
                                        </p:tgtEl>
                                        <p:attrNameLst>
                                          <p:attrName>ppt_w</p:attrName>
                                        </p:attrNameLst>
                                      </p:cBhvr>
                                      <p:tavLst>
                                        <p:tav tm="0">
                                          <p:val>
                                            <p:fltVal val="0"/>
                                          </p:val>
                                        </p:tav>
                                        <p:tav tm="100000">
                                          <p:val>
                                            <p:strVal val="#ppt_w"/>
                                          </p:val>
                                        </p:tav>
                                      </p:tavLst>
                                    </p:anim>
                                    <p:anim calcmode="lin" valueType="num">
                                      <p:cBhvr>
                                        <p:cTn id="13" dur="500" fill="hold"/>
                                        <p:tgtEl>
                                          <p:spTgt spid="25"/>
                                        </p:tgtEl>
                                        <p:attrNameLst>
                                          <p:attrName>ppt_h</p:attrName>
                                        </p:attrNameLst>
                                      </p:cBhvr>
                                      <p:tavLst>
                                        <p:tav tm="0">
                                          <p:val>
                                            <p:fltVal val="0"/>
                                          </p:val>
                                        </p:tav>
                                        <p:tav tm="100000">
                                          <p:val>
                                            <p:strVal val="#ppt_h"/>
                                          </p:val>
                                        </p:tav>
                                      </p:tavLst>
                                    </p:anim>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0-#ppt_w/2"/>
                                          </p:val>
                                        </p:tav>
                                        <p:tav tm="100000">
                                          <p:val>
                                            <p:strVal val="#ppt_x"/>
                                          </p:val>
                                        </p:tav>
                                      </p:tavLst>
                                    </p:anim>
                                    <p:anim calcmode="lin" valueType="num">
                                      <p:cBhvr additive="base">
                                        <p:cTn id="20"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524000" y="7353300"/>
            <a:ext cx="20426680" cy="4538345"/>
            <a:chOff x="-2400" y="11580"/>
            <a:chExt cx="32168" cy="7147"/>
          </a:xfrm>
        </p:grpSpPr>
        <p:pic>
          <p:nvPicPr>
            <p:cNvPr id="9" name="Picture 9"/>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2400" y="14220"/>
              <a:ext cx="32168" cy="4507"/>
            </a:xfrm>
            <a:prstGeom prst="rect">
              <a:avLst/>
            </a:prstGeom>
          </p:spPr>
        </p:pic>
        <p:pic>
          <p:nvPicPr>
            <p:cNvPr id="3"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0" y="11580"/>
              <a:ext cx="5549" cy="5076"/>
            </a:xfrm>
            <a:prstGeom prst="rect">
              <a:avLst/>
            </a:prstGeom>
          </p:spPr>
        </p:pic>
      </p:grpSp>
      <p:pic>
        <p:nvPicPr>
          <p:cNvPr id="18"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0" y="2171700"/>
            <a:ext cx="3703274" cy="3624580"/>
          </a:xfrm>
          <a:prstGeom prst="rect">
            <a:avLst/>
          </a:prstGeom>
        </p:spPr>
      </p:pic>
      <p:pic>
        <p:nvPicPr>
          <p:cNvPr id="22" name="Content Placeholder 12" descr="cdc42615100be655bf1a"/>
          <p:cNvPicPr>
            <a:picLocks noChangeAspect="1"/>
          </p:cNvPicPr>
          <p:nvPr/>
        </p:nvPicPr>
        <p:blipFill>
          <a:blip r:embed="rId4">
            <a:clrChange>
              <a:clrFrom>
                <a:srgbClr val="FFE1E3">
                  <a:alpha val="100000"/>
                </a:srgbClr>
              </a:clrFrom>
              <a:clrTo>
                <a:srgbClr val="FFE1E3">
                  <a:alpha val="100000"/>
                  <a:alpha val="0"/>
                </a:srgbClr>
              </a:clrTo>
            </a:clrChange>
          </a:blip>
          <a:stretch>
            <a:fillRect/>
          </a:stretch>
        </p:blipFill>
        <p:spPr>
          <a:xfrm>
            <a:off x="-114202" y="-184457"/>
            <a:ext cx="1870710" cy="1870710"/>
          </a:xfrm>
          <a:prstGeom prst="rect">
            <a:avLst/>
          </a:prstGeom>
        </p:spPr>
      </p:pic>
      <p:pic>
        <p:nvPicPr>
          <p:cNvPr id="26" name="Picture 25"/>
          <p:cNvPicPr>
            <a:picLocks noChangeAspect="1"/>
          </p:cNvPicPr>
          <p:nvPr/>
        </p:nvPicPr>
        <p:blipFill>
          <a:blip r:embed="rId5"/>
          <a:stretch>
            <a:fillRect/>
          </a:stretch>
        </p:blipFill>
        <p:spPr>
          <a:xfrm>
            <a:off x="775751" y="3302963"/>
            <a:ext cx="2777170" cy="1057170"/>
          </a:xfrm>
          <a:prstGeom prst="rect">
            <a:avLst/>
          </a:prstGeom>
        </p:spPr>
      </p:pic>
      <p:pic>
        <p:nvPicPr>
          <p:cNvPr id="11" name="Content Placeholder 1" descr="cach-bao-ve-5-giac-quan-cua-ban-khi-ve-gia11562656510"/>
          <p:cNvPicPr>
            <a:picLocks noChangeAspect="1"/>
          </p:cNvPicPr>
          <p:nvPr/>
        </p:nvPicPr>
        <p:blipFill rotWithShape="1">
          <a:blip r:embed="rId6">
            <a:clrChange>
              <a:clrFrom>
                <a:srgbClr val="FFFFFF"/>
              </a:clrFrom>
              <a:clrTo>
                <a:srgbClr val="FFFFFF">
                  <a:alpha val="0"/>
                </a:srgbClr>
              </a:clrTo>
            </a:clrChange>
          </a:blip>
          <a:srcRect r="7565"/>
          <a:stretch>
            <a:fillRect/>
          </a:stretch>
        </p:blipFill>
        <p:spPr>
          <a:xfrm>
            <a:off x="3552825" y="571500"/>
            <a:ext cx="14132560" cy="954659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53" presetClass="entr" presetSubtype="16"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Effect transition="in" filter="fade">
                                      <p:cBhvr>
                                        <p:cTn id="14" dur="5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heel(1)">
                                      <p:cBhvr>
                                        <p:cTn id="19"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AF8F8"/>
        </a:solidFill>
        <a:effectLst/>
      </p:bgPr>
    </p:bg>
    <p:spTree>
      <p:nvGrpSpPr>
        <p:cNvPr id="1" name=""/>
        <p:cNvGrpSpPr/>
        <p:nvPr/>
      </p:nvGrpSpPr>
      <p:grpSpPr>
        <a:xfrm>
          <a:off x="0" y="0"/>
          <a:ext cx="0" cy="0"/>
          <a:chOff x="0" y="0"/>
          <a:chExt cx="0" cy="0"/>
        </a:xfrm>
      </p:grpSpPr>
      <p:grpSp>
        <p:nvGrpSpPr>
          <p:cNvPr id="4" name="Group 3"/>
          <p:cNvGrpSpPr/>
          <p:nvPr/>
        </p:nvGrpSpPr>
        <p:grpSpPr>
          <a:xfrm>
            <a:off x="-1524000" y="190500"/>
            <a:ext cx="20426680" cy="11700510"/>
            <a:chOff x="-2400" y="300"/>
            <a:chExt cx="32168" cy="18426"/>
          </a:xfrm>
        </p:grpSpPr>
        <p:pic>
          <p:nvPicPr>
            <p:cNvPr id="9" name="Picture 9"/>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2400" y="14220"/>
              <a:ext cx="32168" cy="4507"/>
            </a:xfrm>
            <a:prstGeom prst="rect">
              <a:avLst/>
            </a:prstGeom>
          </p:spPr>
        </p:pic>
        <p:pic>
          <p:nvPicPr>
            <p:cNvPr id="8" name="Picture 8"/>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22200" y="10380"/>
              <a:ext cx="6383" cy="6480"/>
            </a:xfrm>
            <a:prstGeom prst="rect">
              <a:avLst/>
            </a:prstGeom>
          </p:spPr>
        </p:pic>
        <p:pic>
          <p:nvPicPr>
            <p:cNvPr id="14"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600" y="1500"/>
              <a:ext cx="2586" cy="2606"/>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1800" y="300"/>
              <a:ext cx="4748" cy="4403"/>
            </a:xfrm>
            <a:prstGeom prst="rect">
              <a:avLst/>
            </a:prstGeom>
          </p:spPr>
        </p:pic>
        <p:pic>
          <p:nvPicPr>
            <p:cNvPr id="3"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0" y="11580"/>
              <a:ext cx="5549" cy="5076"/>
            </a:xfrm>
            <a:prstGeom prst="rect">
              <a:avLst/>
            </a:prstGeom>
          </p:spPr>
        </p:pic>
      </p:grpSp>
      <p:pic>
        <p:nvPicPr>
          <p:cNvPr id="2" name="Pictur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3529965" y="723900"/>
            <a:ext cx="11227435" cy="2441575"/>
          </a:xfrm>
          <a:prstGeom prst="rect">
            <a:avLst/>
          </a:prstGeom>
        </p:spPr>
      </p:pic>
      <p:pic>
        <p:nvPicPr>
          <p:cNvPr id="11" name="PA_图片 3"/>
          <p:cNvPicPr>
            <a:picLocks noChangeAspect="1"/>
          </p:cNvPicPr>
          <p:nvPr>
            <p:custDataLst>
              <p:tags r:id="rId7"/>
            </p:custDataLst>
          </p:nvPr>
        </p:nvPicPr>
        <p:blipFill>
          <a:blip r:embed="rId8" cstate="print">
            <a:extLst>
              <a:ext uri="{28A0092B-C50C-407E-A947-70E740481C1C}">
                <a14:useLocalDpi xmlns:a14="http://schemas.microsoft.com/office/drawing/2010/main" val="0"/>
              </a:ext>
            </a:extLst>
          </a:blip>
          <a:stretch>
            <a:fillRect/>
          </a:stretch>
        </p:blipFill>
        <p:spPr>
          <a:xfrm>
            <a:off x="3373120" y="3390900"/>
            <a:ext cx="4606290" cy="3375025"/>
          </a:xfrm>
          <a:prstGeom prst="rect">
            <a:avLst/>
          </a:prstGeom>
        </p:spPr>
      </p:pic>
      <p:pic>
        <p:nvPicPr>
          <p:cNvPr id="13" name="PA_图片 3"/>
          <p:cNvPicPr>
            <a:picLocks noChangeAspect="1"/>
          </p:cNvPicPr>
          <p:nvPr>
            <p:custDataLst>
              <p:tags r:id="rId9"/>
            </p:custDataLst>
          </p:nvPr>
        </p:nvPicPr>
        <p:blipFill>
          <a:blip r:embed="rId8" cstate="print">
            <a:extLst>
              <a:ext uri="{28A0092B-C50C-407E-A947-70E740481C1C}">
                <a14:useLocalDpi xmlns:a14="http://schemas.microsoft.com/office/drawing/2010/main" val="0"/>
              </a:ext>
            </a:extLst>
          </a:blip>
          <a:stretch>
            <a:fillRect/>
          </a:stretch>
        </p:blipFill>
        <p:spPr>
          <a:xfrm>
            <a:off x="8763000" y="3390900"/>
            <a:ext cx="4789170" cy="3375025"/>
          </a:xfrm>
          <a:prstGeom prst="rect">
            <a:avLst/>
          </a:prstGeom>
        </p:spPr>
      </p:pic>
      <p:pic>
        <p:nvPicPr>
          <p:cNvPr id="17" name="Content Placeholder 12" descr="cdc42615100be655bf1a"/>
          <p:cNvPicPr>
            <a:picLocks noChangeAspect="1"/>
          </p:cNvPicPr>
          <p:nvPr/>
        </p:nvPicPr>
        <p:blipFill>
          <a:blip r:embed="rId10">
            <a:clrChange>
              <a:clrFrom>
                <a:srgbClr val="FFE1E3">
                  <a:alpha val="100000"/>
                </a:srgbClr>
              </a:clrFrom>
              <a:clrTo>
                <a:srgbClr val="FFE1E3">
                  <a:alpha val="100000"/>
                  <a:alpha val="0"/>
                </a:srgbClr>
              </a:clrTo>
            </a:clrChange>
          </a:blip>
          <a:stretch>
            <a:fillRect/>
          </a:stretch>
        </p:blipFill>
        <p:spPr>
          <a:xfrm>
            <a:off x="-113665" y="-90805"/>
            <a:ext cx="1870710" cy="1870710"/>
          </a:xfrm>
          <a:prstGeom prst="rect">
            <a:avLst/>
          </a:prstGeom>
        </p:spPr>
      </p:pic>
      <p:pic>
        <p:nvPicPr>
          <p:cNvPr id="18" name="Picture 17"/>
          <p:cNvPicPr>
            <a:picLocks noChangeAspect="1"/>
          </p:cNvPicPr>
          <p:nvPr/>
        </p:nvPicPr>
        <p:blipFill>
          <a:blip r:embed="rId11"/>
          <a:stretch>
            <a:fillRect/>
          </a:stretch>
        </p:blipFill>
        <p:spPr>
          <a:xfrm>
            <a:off x="4800600" y="1179830"/>
            <a:ext cx="9001125" cy="1200150"/>
          </a:xfrm>
          <a:prstGeom prst="rect">
            <a:avLst/>
          </a:prstGeom>
        </p:spPr>
      </p:pic>
      <p:pic>
        <p:nvPicPr>
          <p:cNvPr id="19" name="Picture 18"/>
          <p:cNvPicPr>
            <a:picLocks noChangeAspect="1"/>
          </p:cNvPicPr>
          <p:nvPr/>
        </p:nvPicPr>
        <p:blipFill>
          <a:blip r:embed="rId12"/>
          <a:stretch>
            <a:fillRect/>
          </a:stretch>
        </p:blipFill>
        <p:spPr>
          <a:xfrm>
            <a:off x="4157980" y="4686300"/>
            <a:ext cx="3276600" cy="1419225"/>
          </a:xfrm>
          <a:prstGeom prst="rect">
            <a:avLst/>
          </a:prstGeom>
        </p:spPr>
      </p:pic>
      <p:pic>
        <p:nvPicPr>
          <p:cNvPr id="20" name="Picture 19"/>
          <p:cNvPicPr>
            <a:picLocks noChangeAspect="1"/>
          </p:cNvPicPr>
          <p:nvPr/>
        </p:nvPicPr>
        <p:blipFill>
          <a:blip r:embed="rId13"/>
          <a:stretch>
            <a:fillRect/>
          </a:stretch>
        </p:blipFill>
        <p:spPr>
          <a:xfrm>
            <a:off x="9282112" y="4733925"/>
            <a:ext cx="4133850" cy="1419225"/>
          </a:xfrm>
          <a:prstGeom prst="rect">
            <a:avLst/>
          </a:prstGeom>
        </p:spPr>
      </p:pic>
      <p:pic>
        <p:nvPicPr>
          <p:cNvPr id="21" name="Picture 20"/>
          <p:cNvPicPr>
            <a:picLocks noChangeAspect="1"/>
          </p:cNvPicPr>
          <p:nvPr/>
        </p:nvPicPr>
        <p:blipFill>
          <a:blip r:embed="rId14"/>
          <a:stretch>
            <a:fillRect/>
          </a:stretch>
        </p:blipFill>
        <p:spPr>
          <a:xfrm>
            <a:off x="4433888" y="6991350"/>
            <a:ext cx="9420225" cy="13525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par>
                                <p:cTn id="16" presetID="16" presetClass="entr" presetSubtype="21"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par>
                                <p:cTn id="24" presetID="16" presetClass="entr" presetSubtype="21"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barn(inVertical)">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0-#ppt_w/2"/>
                                          </p:val>
                                        </p:tav>
                                        <p:tav tm="100000">
                                          <p:val>
                                            <p:strVal val="#ppt_x"/>
                                          </p:val>
                                        </p:tav>
                                      </p:tavLst>
                                    </p:anim>
                                    <p:anim calcmode="lin" valueType="num">
                                      <p:cBhvr additive="base">
                                        <p:cTn id="32"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AF8F8"/>
        </a:solidFill>
        <a:effectLst/>
      </p:bgPr>
    </p:bg>
    <p:spTree>
      <p:nvGrpSpPr>
        <p:cNvPr id="1" name=""/>
        <p:cNvGrpSpPr/>
        <p:nvPr/>
      </p:nvGrpSpPr>
      <p:grpSpPr>
        <a:xfrm>
          <a:off x="0" y="0"/>
          <a:ext cx="0" cy="0"/>
          <a:chOff x="0" y="0"/>
          <a:chExt cx="0" cy="0"/>
        </a:xfrm>
      </p:grpSpPr>
      <p:grpSp>
        <p:nvGrpSpPr>
          <p:cNvPr id="4" name="Group 3"/>
          <p:cNvGrpSpPr/>
          <p:nvPr/>
        </p:nvGrpSpPr>
        <p:grpSpPr>
          <a:xfrm>
            <a:off x="-1524000" y="190500"/>
            <a:ext cx="20426680" cy="11700510"/>
            <a:chOff x="-2400" y="300"/>
            <a:chExt cx="32168" cy="18426"/>
          </a:xfrm>
        </p:grpSpPr>
        <p:pic>
          <p:nvPicPr>
            <p:cNvPr id="9" name="Picture 9"/>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2400" y="14220"/>
              <a:ext cx="32168" cy="4507"/>
            </a:xfrm>
            <a:prstGeom prst="rect">
              <a:avLst/>
            </a:prstGeom>
          </p:spPr>
        </p:pic>
        <p:pic>
          <p:nvPicPr>
            <p:cNvPr id="8" name="Picture 8"/>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22200" y="10380"/>
              <a:ext cx="6383" cy="6480"/>
            </a:xfrm>
            <a:prstGeom prst="rect">
              <a:avLst/>
            </a:prstGeom>
          </p:spPr>
        </p:pic>
        <p:pic>
          <p:nvPicPr>
            <p:cNvPr id="14"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600" y="1500"/>
              <a:ext cx="2586" cy="2606"/>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1800" y="300"/>
              <a:ext cx="4748" cy="4403"/>
            </a:xfrm>
            <a:prstGeom prst="rect">
              <a:avLst/>
            </a:prstGeom>
          </p:spPr>
        </p:pic>
        <p:pic>
          <p:nvPicPr>
            <p:cNvPr id="3"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0" y="11580"/>
              <a:ext cx="5549" cy="5076"/>
            </a:xfrm>
            <a:prstGeom prst="rect">
              <a:avLst/>
            </a:prstGeom>
          </p:spPr>
        </p:pic>
      </p:grpSp>
      <p:pic>
        <p:nvPicPr>
          <p:cNvPr id="2" name="Pictur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3693160" y="723900"/>
            <a:ext cx="11850370" cy="2441575"/>
          </a:xfrm>
          <a:prstGeom prst="rect">
            <a:avLst/>
          </a:prstGeom>
        </p:spPr>
      </p:pic>
      <p:pic>
        <p:nvPicPr>
          <p:cNvPr id="7"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76400" y="4533900"/>
            <a:ext cx="4207510" cy="2535555"/>
          </a:xfrm>
          <a:prstGeom prst="rect">
            <a:avLst/>
          </a:prstGeom>
        </p:spPr>
      </p:pic>
      <p:pic>
        <p:nvPicPr>
          <p:cNvPr id="10"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553200" y="5981700"/>
            <a:ext cx="5427980" cy="2535555"/>
          </a:xfrm>
          <a:prstGeom prst="rect">
            <a:avLst/>
          </a:prstGeom>
        </p:spPr>
      </p:pic>
      <p:pic>
        <p:nvPicPr>
          <p:cNvPr id="11"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2344400" y="3314700"/>
            <a:ext cx="3794125" cy="2535555"/>
          </a:xfrm>
          <a:prstGeom prst="rect">
            <a:avLst/>
          </a:prstGeom>
        </p:spPr>
      </p:pic>
      <p:pic>
        <p:nvPicPr>
          <p:cNvPr id="17" name="Content Placeholder 12" descr="cdc42615100be655bf1a"/>
          <p:cNvPicPr>
            <a:picLocks noChangeAspect="1"/>
          </p:cNvPicPr>
          <p:nvPr/>
        </p:nvPicPr>
        <p:blipFill>
          <a:blip r:embed="rId9">
            <a:clrChange>
              <a:clrFrom>
                <a:srgbClr val="FFE1E3">
                  <a:alpha val="100000"/>
                </a:srgbClr>
              </a:clrFrom>
              <a:clrTo>
                <a:srgbClr val="FFE1E3">
                  <a:alpha val="100000"/>
                  <a:alpha val="0"/>
                </a:srgbClr>
              </a:clrTo>
            </a:clrChange>
          </a:blip>
          <a:stretch>
            <a:fillRect/>
          </a:stretch>
        </p:blipFill>
        <p:spPr>
          <a:xfrm>
            <a:off x="-154305" y="-124777"/>
            <a:ext cx="1870710" cy="1870710"/>
          </a:xfrm>
          <a:prstGeom prst="rect">
            <a:avLst/>
          </a:prstGeom>
        </p:spPr>
      </p:pic>
      <p:pic>
        <p:nvPicPr>
          <p:cNvPr id="15" name="Picture 14"/>
          <p:cNvPicPr>
            <a:picLocks noChangeAspect="1"/>
          </p:cNvPicPr>
          <p:nvPr/>
        </p:nvPicPr>
        <p:blipFill>
          <a:blip r:embed="rId10"/>
          <a:stretch>
            <a:fillRect/>
          </a:stretch>
        </p:blipFill>
        <p:spPr>
          <a:xfrm>
            <a:off x="5181600" y="1280795"/>
            <a:ext cx="8763000" cy="1200150"/>
          </a:xfrm>
          <a:prstGeom prst="rect">
            <a:avLst/>
          </a:prstGeom>
        </p:spPr>
      </p:pic>
      <p:pic>
        <p:nvPicPr>
          <p:cNvPr id="16" name="Picture 15"/>
          <p:cNvPicPr>
            <a:picLocks noChangeAspect="1"/>
          </p:cNvPicPr>
          <p:nvPr/>
        </p:nvPicPr>
        <p:blipFill>
          <a:blip r:embed="rId11"/>
          <a:stretch>
            <a:fillRect/>
          </a:stretch>
        </p:blipFill>
        <p:spPr>
          <a:xfrm>
            <a:off x="2286000" y="5140960"/>
            <a:ext cx="2962275" cy="1228725"/>
          </a:xfrm>
          <a:prstGeom prst="rect">
            <a:avLst/>
          </a:prstGeom>
        </p:spPr>
      </p:pic>
      <p:pic>
        <p:nvPicPr>
          <p:cNvPr id="18" name="Picture 17"/>
          <p:cNvPicPr>
            <a:picLocks noChangeAspect="1"/>
          </p:cNvPicPr>
          <p:nvPr/>
        </p:nvPicPr>
        <p:blipFill>
          <a:blip r:embed="rId12"/>
          <a:stretch>
            <a:fillRect/>
          </a:stretch>
        </p:blipFill>
        <p:spPr>
          <a:xfrm>
            <a:off x="7315200" y="6591300"/>
            <a:ext cx="3781425" cy="1228725"/>
          </a:xfrm>
          <a:prstGeom prst="rect">
            <a:avLst/>
          </a:prstGeom>
        </p:spPr>
      </p:pic>
      <p:pic>
        <p:nvPicPr>
          <p:cNvPr id="20" name="Picture 19"/>
          <p:cNvPicPr>
            <a:picLocks noChangeAspect="1"/>
          </p:cNvPicPr>
          <p:nvPr/>
        </p:nvPicPr>
        <p:blipFill>
          <a:blip r:embed="rId13"/>
          <a:stretch>
            <a:fillRect/>
          </a:stretch>
        </p:blipFill>
        <p:spPr>
          <a:xfrm>
            <a:off x="13057505" y="3848100"/>
            <a:ext cx="2486025" cy="12001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par>
                                <p:cTn id="24" presetID="16" presetClass="entr" presetSubtype="21"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barn(inVertical)">
                                      <p:cBhvr>
                                        <p:cTn id="31" dur="500"/>
                                        <p:tgtEl>
                                          <p:spTgt spid="20"/>
                                        </p:tgtEl>
                                      </p:cBhvr>
                                    </p:animEffect>
                                  </p:childTnLst>
                                </p:cTn>
                              </p:par>
                              <p:par>
                                <p:cTn id="32" presetID="16" presetClass="entr" presetSubtype="21"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arn(inVertical)">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AF8F8"/>
        </a:solidFill>
        <a:effectLst/>
      </p:bgPr>
    </p:bg>
    <p:spTree>
      <p:nvGrpSpPr>
        <p:cNvPr id="1" name=""/>
        <p:cNvGrpSpPr/>
        <p:nvPr/>
      </p:nvGrpSpPr>
      <p:grpSpPr>
        <a:xfrm>
          <a:off x="0" y="0"/>
          <a:ext cx="0" cy="0"/>
          <a:chOff x="0" y="0"/>
          <a:chExt cx="0" cy="0"/>
        </a:xfrm>
      </p:grpSpPr>
      <p:grpSp>
        <p:nvGrpSpPr>
          <p:cNvPr id="4" name="Group 3"/>
          <p:cNvGrpSpPr/>
          <p:nvPr/>
        </p:nvGrpSpPr>
        <p:grpSpPr>
          <a:xfrm>
            <a:off x="-1524000" y="190500"/>
            <a:ext cx="20426680" cy="11701145"/>
            <a:chOff x="-2400" y="300"/>
            <a:chExt cx="32168" cy="18427"/>
          </a:xfrm>
        </p:grpSpPr>
        <p:pic>
          <p:nvPicPr>
            <p:cNvPr id="9" name="Picture 9"/>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2400" y="14220"/>
              <a:ext cx="32168" cy="4507"/>
            </a:xfrm>
            <a:prstGeom prst="rect">
              <a:avLst/>
            </a:prstGeom>
          </p:spPr>
        </p:pic>
        <p:pic>
          <p:nvPicPr>
            <p:cNvPr id="8" name="Picture 8"/>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22680" y="12551"/>
              <a:ext cx="6120" cy="4507"/>
            </a:xfrm>
            <a:prstGeom prst="rect">
              <a:avLst/>
            </a:prstGeom>
          </p:spPr>
        </p:pic>
        <p:pic>
          <p:nvPicPr>
            <p:cNvPr id="14"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600" y="1500"/>
              <a:ext cx="2586" cy="2606"/>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1800" y="300"/>
              <a:ext cx="4748" cy="4403"/>
            </a:xfrm>
            <a:prstGeom prst="rect">
              <a:avLst/>
            </a:prstGeom>
          </p:spPr>
        </p:pic>
        <p:pic>
          <p:nvPicPr>
            <p:cNvPr id="3"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60" y="11682"/>
              <a:ext cx="5549" cy="5076"/>
            </a:xfrm>
            <a:prstGeom prst="rect">
              <a:avLst/>
            </a:prstGeom>
          </p:spPr>
        </p:pic>
      </p:grpSp>
      <p:pic>
        <p:nvPicPr>
          <p:cNvPr id="2" name="Pictur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3667125" y="723900"/>
            <a:ext cx="12653645" cy="2441575"/>
          </a:xfrm>
          <a:prstGeom prst="rect">
            <a:avLst/>
          </a:prstGeom>
        </p:spPr>
      </p:pic>
      <p:pic>
        <p:nvPicPr>
          <p:cNvPr id="17" name="Content Placeholder 12" descr="cdc42615100be655bf1a"/>
          <p:cNvPicPr>
            <a:picLocks noChangeAspect="1"/>
          </p:cNvPicPr>
          <p:nvPr/>
        </p:nvPicPr>
        <p:blipFill>
          <a:blip r:embed="rId7">
            <a:clrChange>
              <a:clrFrom>
                <a:srgbClr val="FFE1E3">
                  <a:alpha val="100000"/>
                </a:srgbClr>
              </a:clrFrom>
              <a:clrTo>
                <a:srgbClr val="FFE1E3">
                  <a:alpha val="100000"/>
                  <a:alpha val="0"/>
                </a:srgbClr>
              </a:clrTo>
            </a:clrChange>
          </a:blip>
          <a:stretch>
            <a:fillRect/>
          </a:stretch>
        </p:blipFill>
        <p:spPr>
          <a:xfrm>
            <a:off x="-156845" y="-161925"/>
            <a:ext cx="1870710" cy="1870710"/>
          </a:xfrm>
          <a:prstGeom prst="rect">
            <a:avLst/>
          </a:prstGeom>
        </p:spPr>
      </p:pic>
      <p:pic>
        <p:nvPicPr>
          <p:cNvPr id="16" name="Picture 15"/>
          <p:cNvPicPr>
            <a:picLocks noChangeAspect="1"/>
          </p:cNvPicPr>
          <p:nvPr/>
        </p:nvPicPr>
        <p:blipFill>
          <a:blip r:embed="rId8"/>
          <a:stretch>
            <a:fillRect/>
          </a:stretch>
        </p:blipFill>
        <p:spPr>
          <a:xfrm>
            <a:off x="5410200" y="1257300"/>
            <a:ext cx="10067925" cy="1200150"/>
          </a:xfrm>
          <a:prstGeom prst="rect">
            <a:avLst/>
          </a:prstGeom>
        </p:spPr>
      </p:pic>
      <p:pic>
        <p:nvPicPr>
          <p:cNvPr id="18" name="Picture 17"/>
          <p:cNvPicPr>
            <a:picLocks noChangeAspect="1"/>
          </p:cNvPicPr>
          <p:nvPr/>
        </p:nvPicPr>
        <p:blipFill>
          <a:blip r:embed="rId9"/>
          <a:stretch>
            <a:fillRect/>
          </a:stretch>
        </p:blipFill>
        <p:spPr>
          <a:xfrm>
            <a:off x="5162550" y="3940810"/>
            <a:ext cx="13125450" cy="1200150"/>
          </a:xfrm>
          <a:prstGeom prst="rect">
            <a:avLst/>
          </a:prstGeom>
        </p:spPr>
      </p:pic>
      <p:pic>
        <p:nvPicPr>
          <p:cNvPr id="20" name="Picture 19"/>
          <p:cNvPicPr>
            <a:picLocks noChangeAspect="1"/>
          </p:cNvPicPr>
          <p:nvPr/>
        </p:nvPicPr>
        <p:blipFill>
          <a:blip r:embed="rId10"/>
          <a:stretch>
            <a:fillRect/>
          </a:stretch>
        </p:blipFill>
        <p:spPr>
          <a:xfrm>
            <a:off x="4495800" y="6095186"/>
            <a:ext cx="13480755" cy="1200150"/>
          </a:xfrm>
          <a:prstGeom prst="rect">
            <a:avLst/>
          </a:prstGeom>
        </p:spPr>
      </p:pic>
      <p:sp>
        <p:nvSpPr>
          <p:cNvPr id="6" name="TextBox 5"/>
          <p:cNvSpPr txBox="1"/>
          <p:nvPr/>
        </p:nvSpPr>
        <p:spPr>
          <a:xfrm>
            <a:off x="384810" y="4309963"/>
            <a:ext cx="4629150" cy="923330"/>
          </a:xfrm>
          <a:prstGeom prst="rect">
            <a:avLst/>
          </a:prstGeom>
          <a:noFill/>
        </p:spPr>
        <p:txBody>
          <a:bodyPr wrap="square" rtlCol="0">
            <a:spAutoFit/>
          </a:bodyPr>
          <a:lstStyle/>
          <a:p>
            <a:r>
              <a:rPr lang="en-US" sz="5400">
                <a:latin typeface="#9Slide03 Arima Madurai Bold" panose="00000800000000000000" pitchFamily="2" charset="0"/>
                <a:cs typeface="#9Slide03 Arima Madurai Bold" panose="00000800000000000000" pitchFamily="2" charset="0"/>
              </a:rPr>
              <a:t>Câu mở đầu:</a:t>
            </a:r>
            <a:endParaRPr lang="en-US" sz="5400">
              <a:latin typeface="#9Slide03 Arima Madurai Bold" panose="00000800000000000000" pitchFamily="2" charset="0"/>
              <a:cs typeface="#9Slide03 Arima Madurai Bold" panose="00000800000000000000" pitchFamily="2" charset="0"/>
            </a:endParaRPr>
          </a:p>
        </p:txBody>
      </p:sp>
      <p:sp>
        <p:nvSpPr>
          <p:cNvPr id="15" name="TextBox 14"/>
          <p:cNvSpPr txBox="1"/>
          <p:nvPr/>
        </p:nvSpPr>
        <p:spPr>
          <a:xfrm>
            <a:off x="38100" y="6407884"/>
            <a:ext cx="4886960" cy="923330"/>
          </a:xfrm>
          <a:prstGeom prst="rect">
            <a:avLst/>
          </a:prstGeom>
          <a:noFill/>
        </p:spPr>
        <p:txBody>
          <a:bodyPr wrap="square" rtlCol="0">
            <a:spAutoFit/>
          </a:bodyPr>
          <a:lstStyle/>
          <a:p>
            <a:r>
              <a:rPr lang="en-US" sz="5400">
                <a:latin typeface="#9Slide03 Arima Madurai Bold" panose="00000800000000000000" pitchFamily="2" charset="0"/>
                <a:cs typeface="#9Slide03 Arima Madurai Bold" panose="00000800000000000000" pitchFamily="2" charset="0"/>
              </a:rPr>
              <a:t>Câu kết đoạn:</a:t>
            </a:r>
            <a:endParaRPr lang="en-US" sz="5400">
              <a:latin typeface="#9Slide03 Arima Madurai Bold" panose="00000800000000000000" pitchFamily="2" charset="0"/>
              <a:cs typeface="#9Slide03 Arima Madurai Bold" panose="00000800000000000000"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1+#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1+#ppt_w/2"/>
                                          </p:val>
                                        </p:tav>
                                        <p:tav tm="100000">
                                          <p:val>
                                            <p:strVal val="#ppt_x"/>
                                          </p:val>
                                        </p:tav>
                                      </p:tavLst>
                                    </p:anim>
                                    <p:anim calcmode="lin" valueType="num">
                                      <p:cBhvr additive="base">
                                        <p:cTn id="24"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0-#ppt_w/2"/>
                                          </p:val>
                                        </p:tav>
                                        <p:tav tm="100000">
                                          <p:val>
                                            <p:strVal val="#ppt_x"/>
                                          </p:val>
                                        </p:tav>
                                      </p:tavLst>
                                    </p:anim>
                                    <p:anim calcmode="lin" valueType="num">
                                      <p:cBhvr additive="base">
                                        <p:cTn id="30" dur="500" fill="hold"/>
                                        <p:tgtEl>
                                          <p:spTgt spid="15"/>
                                        </p:tgtEl>
                                        <p:attrNameLst>
                                          <p:attrName>ppt_y</p:attrName>
                                        </p:attrNameLst>
                                      </p:cBhvr>
                                      <p:tavLst>
                                        <p:tav tm="0">
                                          <p:val>
                                            <p:strVal val="#ppt_y"/>
                                          </p:val>
                                        </p:tav>
                                        <p:tav tm="100000">
                                          <p:val>
                                            <p:strVal val="#ppt_y"/>
                                          </p:val>
                                        </p:tav>
                                      </p:tavLst>
                                    </p:anim>
                                  </p:childTnLst>
                                </p:cTn>
                              </p:par>
                              <p:par>
                                <p:cTn id="31" presetID="2" presetClass="entr" presetSubtype="8"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additive="base">
                                        <p:cTn id="33" dur="500" fill="hold"/>
                                        <p:tgtEl>
                                          <p:spTgt spid="20"/>
                                        </p:tgtEl>
                                        <p:attrNameLst>
                                          <p:attrName>ppt_x</p:attrName>
                                        </p:attrNameLst>
                                      </p:cBhvr>
                                      <p:tavLst>
                                        <p:tav tm="0">
                                          <p:val>
                                            <p:strVal val="0-#ppt_w/2"/>
                                          </p:val>
                                        </p:tav>
                                        <p:tav tm="100000">
                                          <p:val>
                                            <p:strVal val="#ppt_x"/>
                                          </p:val>
                                        </p:tav>
                                      </p:tavLst>
                                    </p:anim>
                                    <p:anim calcmode="lin" valueType="num">
                                      <p:cBhvr additive="base">
                                        <p:cTn id="34"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AF8F8"/>
        </a:solidFill>
        <a:effectLst/>
      </p:bgPr>
    </p:bg>
    <p:spTree>
      <p:nvGrpSpPr>
        <p:cNvPr id="1" name=""/>
        <p:cNvGrpSpPr/>
        <p:nvPr/>
      </p:nvGrpSpPr>
      <p:grpSpPr>
        <a:xfrm>
          <a:off x="0" y="0"/>
          <a:ext cx="0" cy="0"/>
          <a:chOff x="0" y="0"/>
          <a:chExt cx="0" cy="0"/>
        </a:xfrm>
      </p:grpSpPr>
      <p:grpSp>
        <p:nvGrpSpPr>
          <p:cNvPr id="4" name="Group 3"/>
          <p:cNvGrpSpPr/>
          <p:nvPr/>
        </p:nvGrpSpPr>
        <p:grpSpPr>
          <a:xfrm>
            <a:off x="-1524000" y="-114300"/>
            <a:ext cx="20426680" cy="12005945"/>
            <a:chOff x="-2400" y="-180"/>
            <a:chExt cx="32168" cy="18907"/>
          </a:xfrm>
        </p:grpSpPr>
        <p:pic>
          <p:nvPicPr>
            <p:cNvPr id="9" name="Picture 9"/>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2400" y="14220"/>
              <a:ext cx="32168" cy="4507"/>
            </a:xfrm>
            <a:prstGeom prst="rect">
              <a:avLst/>
            </a:prstGeom>
          </p:spPr>
        </p:pic>
        <p:pic>
          <p:nvPicPr>
            <p:cNvPr id="8" name="Picture 8"/>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22200" y="12353"/>
              <a:ext cx="6383" cy="4507"/>
            </a:xfrm>
            <a:prstGeom prst="rect">
              <a:avLst/>
            </a:prstGeom>
          </p:spPr>
        </p:pic>
        <p:pic>
          <p:nvPicPr>
            <p:cNvPr id="14"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20" y="937"/>
              <a:ext cx="2467" cy="2486"/>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1320" y="-180"/>
              <a:ext cx="4529" cy="4200"/>
            </a:xfrm>
            <a:prstGeom prst="rect">
              <a:avLst/>
            </a:prstGeom>
          </p:spPr>
        </p:pic>
        <p:pic>
          <p:nvPicPr>
            <p:cNvPr id="3"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0" y="12155"/>
              <a:ext cx="4920" cy="4501"/>
            </a:xfrm>
            <a:prstGeom prst="rect">
              <a:avLst/>
            </a:prstGeom>
          </p:spPr>
        </p:pic>
      </p:grpSp>
      <p:pic>
        <p:nvPicPr>
          <p:cNvPr id="15" name="图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039340" y="-114300"/>
            <a:ext cx="2369820" cy="2369820"/>
          </a:xfrm>
          <a:prstGeom prst="rect">
            <a:avLst/>
          </a:prstGeom>
        </p:spPr>
      </p:pic>
      <p:pic>
        <p:nvPicPr>
          <p:cNvPr id="16" name="图片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19600" y="1181100"/>
            <a:ext cx="10756265" cy="1133475"/>
          </a:xfrm>
          <a:prstGeom prst="rect">
            <a:avLst/>
          </a:prstGeom>
        </p:spPr>
      </p:pic>
      <p:sp>
        <p:nvSpPr>
          <p:cNvPr id="18" name="Text Box 17"/>
          <p:cNvSpPr txBox="1"/>
          <p:nvPr/>
        </p:nvSpPr>
        <p:spPr>
          <a:xfrm>
            <a:off x="1524000" y="2420620"/>
            <a:ext cx="15240000" cy="6182995"/>
          </a:xfrm>
          <a:prstGeom prst="rect">
            <a:avLst/>
          </a:prstGeom>
          <a:noFill/>
        </p:spPr>
        <p:txBody>
          <a:bodyPr wrap="square" rtlCol="0" anchor="t">
            <a:spAutoFit/>
            <a:scene3d>
              <a:camera prst="orthographicFront"/>
              <a:lightRig rig="threePt" dir="t"/>
            </a:scene3d>
          </a:bodyPr>
          <a:lstStyle/>
          <a:p>
            <a:pPr>
              <a:lnSpc>
                <a:spcPct val="110000"/>
              </a:lnSpc>
            </a:pPr>
            <a:r>
              <a:rPr lang="en-GB" altLang="en-US" sz="3600" b="1">
                <a:solidFill>
                  <a:schemeClr val="tx2"/>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1. Nhớ về dấu hiệu đoạn văn</a:t>
            </a:r>
            <a:endParaRPr lang="en-GB" altLang="en-US" sz="3600" b="1">
              <a:solidFill>
                <a:schemeClr val="tx2"/>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endParaRPr>
          </a:p>
          <a:p>
            <a:pPr>
              <a:lnSpc>
                <a:spcPct val="110000"/>
              </a:lnSpc>
            </a:pPr>
            <a:r>
              <a:rPr lang="en-GB" altLang="en-US" sz="3600" b="1">
                <a:solidFill>
                  <a:schemeClr val="tx2"/>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2. Nhớ viết các câu phải xoay quanh một ý mình đang diễn đạt, các câu liên hệ với nhau về mặt nghĩa.</a:t>
            </a:r>
            <a:endParaRPr lang="en-GB" altLang="en-US" sz="3600" b="1">
              <a:solidFill>
                <a:schemeClr val="tx2"/>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endParaRPr>
          </a:p>
          <a:p>
            <a:pPr>
              <a:lnSpc>
                <a:spcPct val="110000"/>
              </a:lnSpc>
            </a:pPr>
            <a:r>
              <a:rPr lang="en-GB" altLang="en-US" sz="3600" b="1">
                <a:solidFill>
                  <a:schemeClr val="tx2"/>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3. Sử dụng nhiều từ láy gợi hình, gợi tả (mặt ao lấp lánh, dòng sông hiền hòa, sóng gợn lăn tăn)</a:t>
            </a:r>
            <a:endParaRPr lang="en-GB" altLang="en-US" sz="3600" b="1">
              <a:solidFill>
                <a:schemeClr val="tx2"/>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endParaRPr>
          </a:p>
          <a:p>
            <a:pPr>
              <a:lnSpc>
                <a:spcPct val="110000"/>
              </a:lnSpc>
            </a:pPr>
            <a:r>
              <a:rPr lang="en-GB" altLang="en-US" sz="3600" b="1">
                <a:solidFill>
                  <a:schemeClr val="tx2"/>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4. Thiên nhiên tạo nên cảnh: nắng, gió, chim, mây trời....</a:t>
            </a:r>
            <a:endParaRPr lang="en-GB" altLang="en-US" sz="3600" b="1">
              <a:solidFill>
                <a:schemeClr val="tx2"/>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endParaRPr>
          </a:p>
          <a:p>
            <a:pPr>
              <a:lnSpc>
                <a:spcPct val="110000"/>
              </a:lnSpc>
            </a:pPr>
            <a:r>
              <a:rPr lang="en-GB" altLang="en-US" sz="3600" b="1">
                <a:solidFill>
                  <a:schemeClr val="tx2"/>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5. Trình tự miêu tả cảnh </a:t>
            </a:r>
            <a:endParaRPr lang="en-GB" altLang="en-US" sz="3600" b="1">
              <a:solidFill>
                <a:schemeClr val="tx2"/>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endParaRPr>
          </a:p>
          <a:p>
            <a:pPr>
              <a:lnSpc>
                <a:spcPct val="110000"/>
              </a:lnSpc>
            </a:pPr>
            <a:r>
              <a:rPr lang="en-GB" altLang="en-US" sz="3600" b="1">
                <a:solidFill>
                  <a:schemeClr val="tx2"/>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6. Có hoạt động con người </a:t>
            </a:r>
            <a:endParaRPr lang="en-GB" altLang="en-US" sz="3600" b="1">
              <a:solidFill>
                <a:schemeClr val="tx2"/>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endParaRPr>
          </a:p>
          <a:p>
            <a:pPr>
              <a:lnSpc>
                <a:spcPct val="110000"/>
              </a:lnSpc>
            </a:pPr>
            <a:r>
              <a:rPr lang="en-GB" altLang="en-US" sz="3600" b="1">
                <a:solidFill>
                  <a:schemeClr val="tx2"/>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7. Câu kết đoạn cần nêu suy nghĩ của em về dòng sông, hồ nước, ao làng,... bằng một câu thật nhẹ nhàng.</a:t>
            </a:r>
            <a:endParaRPr lang="en-GB" altLang="en-US" sz="3600" b="1">
              <a:solidFill>
                <a:schemeClr val="tx2"/>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endParaRPr>
          </a:p>
        </p:txBody>
      </p:sp>
      <p:pic>
        <p:nvPicPr>
          <p:cNvPr id="20" name="Picture 19"/>
          <p:cNvPicPr>
            <a:picLocks noChangeAspect="1"/>
          </p:cNvPicPr>
          <p:nvPr/>
        </p:nvPicPr>
        <p:blipFill>
          <a:blip r:embed="rId8"/>
          <a:stretch>
            <a:fillRect/>
          </a:stretch>
        </p:blipFill>
        <p:spPr>
          <a:xfrm>
            <a:off x="4495800" y="419100"/>
            <a:ext cx="11449050" cy="1028700"/>
          </a:xfrm>
          <a:prstGeom prst="rect">
            <a:avLst/>
          </a:prstGeom>
        </p:spPr>
      </p:pic>
      <p:pic>
        <p:nvPicPr>
          <p:cNvPr id="21" name="Content Placeholder 12" descr="cdc42615100be655bf1a"/>
          <p:cNvPicPr>
            <a:picLocks noChangeAspect="1"/>
          </p:cNvPicPr>
          <p:nvPr/>
        </p:nvPicPr>
        <p:blipFill>
          <a:blip r:embed="rId9">
            <a:clrChange>
              <a:clrFrom>
                <a:srgbClr val="FFE1E3">
                  <a:alpha val="100000"/>
                </a:srgbClr>
              </a:clrFrom>
              <a:clrTo>
                <a:srgbClr val="FFE1E3">
                  <a:alpha val="100000"/>
                  <a:alpha val="0"/>
                </a:srgbClr>
              </a:clrTo>
            </a:clrChange>
          </a:blip>
          <a:stretch>
            <a:fillRect/>
          </a:stretch>
        </p:blipFill>
        <p:spPr>
          <a:xfrm>
            <a:off x="-135255" y="-146461"/>
            <a:ext cx="1870710" cy="187071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8">
                                            <p:txEl>
                                              <p:pRg st="0" end="0"/>
                                            </p:txEl>
                                          </p:spTgt>
                                        </p:tgtEl>
                                        <p:attrNameLst>
                                          <p:attrName>style.visibility</p:attrName>
                                        </p:attrNameLst>
                                      </p:cBhvr>
                                      <p:to>
                                        <p:strVal val="visible"/>
                                      </p:to>
                                    </p:set>
                                    <p:animEffect transition="in" filter="barn(inVertical)">
                                      <p:cBhvr>
                                        <p:cTn id="21" dur="500"/>
                                        <p:tgtEl>
                                          <p:spTgt spid="18">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8">
                                            <p:txEl>
                                              <p:pRg st="1" end="1"/>
                                            </p:txEl>
                                          </p:spTgt>
                                        </p:tgtEl>
                                        <p:attrNameLst>
                                          <p:attrName>style.visibility</p:attrName>
                                        </p:attrNameLst>
                                      </p:cBhvr>
                                      <p:to>
                                        <p:strVal val="visible"/>
                                      </p:to>
                                    </p:set>
                                    <p:animEffect transition="in" filter="barn(inVertical)">
                                      <p:cBhvr>
                                        <p:cTn id="26" dur="500"/>
                                        <p:tgtEl>
                                          <p:spTgt spid="18">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8">
                                            <p:txEl>
                                              <p:pRg st="2" end="2"/>
                                            </p:txEl>
                                          </p:spTgt>
                                        </p:tgtEl>
                                        <p:attrNameLst>
                                          <p:attrName>style.visibility</p:attrName>
                                        </p:attrNameLst>
                                      </p:cBhvr>
                                      <p:to>
                                        <p:strVal val="visible"/>
                                      </p:to>
                                    </p:set>
                                    <p:animEffect transition="in" filter="barn(inVertical)">
                                      <p:cBhvr>
                                        <p:cTn id="31" dur="500"/>
                                        <p:tgtEl>
                                          <p:spTgt spid="18">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8">
                                            <p:txEl>
                                              <p:pRg st="3" end="3"/>
                                            </p:txEl>
                                          </p:spTgt>
                                        </p:tgtEl>
                                        <p:attrNameLst>
                                          <p:attrName>style.visibility</p:attrName>
                                        </p:attrNameLst>
                                      </p:cBhvr>
                                      <p:to>
                                        <p:strVal val="visible"/>
                                      </p:to>
                                    </p:set>
                                    <p:animEffect transition="in" filter="barn(inVertical)">
                                      <p:cBhvr>
                                        <p:cTn id="36" dur="500"/>
                                        <p:tgtEl>
                                          <p:spTgt spid="18">
                                            <p:txEl>
                                              <p:pRg st="3" end="3"/>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8">
                                            <p:txEl>
                                              <p:pRg st="4" end="4"/>
                                            </p:txEl>
                                          </p:spTgt>
                                        </p:tgtEl>
                                        <p:attrNameLst>
                                          <p:attrName>style.visibility</p:attrName>
                                        </p:attrNameLst>
                                      </p:cBhvr>
                                      <p:to>
                                        <p:strVal val="visible"/>
                                      </p:to>
                                    </p:set>
                                    <p:animEffect transition="in" filter="barn(inVertical)">
                                      <p:cBhvr>
                                        <p:cTn id="41" dur="500"/>
                                        <p:tgtEl>
                                          <p:spTgt spid="18">
                                            <p:txEl>
                                              <p:pRg st="4" end="4"/>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8">
                                            <p:txEl>
                                              <p:pRg st="5" end="5"/>
                                            </p:txEl>
                                          </p:spTgt>
                                        </p:tgtEl>
                                        <p:attrNameLst>
                                          <p:attrName>style.visibility</p:attrName>
                                        </p:attrNameLst>
                                      </p:cBhvr>
                                      <p:to>
                                        <p:strVal val="visible"/>
                                      </p:to>
                                    </p:set>
                                    <p:animEffect transition="in" filter="barn(inVertical)">
                                      <p:cBhvr>
                                        <p:cTn id="46" dur="500"/>
                                        <p:tgtEl>
                                          <p:spTgt spid="18">
                                            <p:txEl>
                                              <p:pRg st="5" end="5"/>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8">
                                            <p:txEl>
                                              <p:pRg st="6" end="6"/>
                                            </p:txEl>
                                          </p:spTgt>
                                        </p:tgtEl>
                                        <p:attrNameLst>
                                          <p:attrName>style.visibility</p:attrName>
                                        </p:attrNameLst>
                                      </p:cBhvr>
                                      <p:to>
                                        <p:strVal val="visible"/>
                                      </p:to>
                                    </p:set>
                                    <p:animEffect transition="in" filter="barn(inVertical)">
                                      <p:cBhvr>
                                        <p:cTn id="51" dur="500"/>
                                        <p:tgtEl>
                                          <p:spTgt spid="1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AF8F8"/>
        </a:solidFill>
        <a:effectLst/>
      </p:bgPr>
    </p:bg>
    <p:spTree>
      <p:nvGrpSpPr>
        <p:cNvPr id="1" name=""/>
        <p:cNvGrpSpPr/>
        <p:nvPr/>
      </p:nvGrpSpPr>
      <p:grpSpPr>
        <a:xfrm>
          <a:off x="0" y="0"/>
          <a:ext cx="0" cy="0"/>
          <a:chOff x="0" y="0"/>
          <a:chExt cx="0" cy="0"/>
        </a:xfrm>
      </p:grpSpPr>
      <p:sp>
        <p:nvSpPr>
          <p:cNvPr id="3" name="AutoShape 3"/>
          <p:cNvSpPr/>
          <p:nvPr/>
        </p:nvSpPr>
        <p:spPr>
          <a:xfrm>
            <a:off x="127236" y="4152900"/>
            <a:ext cx="11970822" cy="38100"/>
          </a:xfrm>
          <a:prstGeom prst="rect">
            <a:avLst/>
          </a:prstGeom>
          <a:solidFill>
            <a:srgbClr val="524C4C"/>
          </a:solidFill>
        </p:spPr>
      </p:sp>
      <p:sp>
        <p:nvSpPr>
          <p:cNvPr id="5" name="AutoShape 5"/>
          <p:cNvSpPr/>
          <p:nvPr/>
        </p:nvSpPr>
        <p:spPr>
          <a:xfrm>
            <a:off x="1545590" y="4269740"/>
            <a:ext cx="1882775" cy="4001135"/>
          </a:xfrm>
          <a:prstGeom prst="rect">
            <a:avLst/>
          </a:prstGeom>
          <a:solidFill>
            <a:srgbClr val="C0E1E1"/>
          </a:solidFill>
        </p:spPr>
        <p:txBody>
          <a:bodyPr/>
          <a:lstStyle/>
          <a:p>
            <a:endParaRPr lang="en-US"/>
          </a:p>
        </p:txBody>
      </p:sp>
      <p:pic>
        <p:nvPicPr>
          <p:cNvPr id="6" name="Picture 6"/>
          <p:cNvPicPr>
            <a:picLocks noChangeAspect="1"/>
          </p:cNvPicPr>
          <p:nvPr/>
        </p:nvPicPr>
        <p:blipFill>
          <a:blip r:embed="rId1"/>
          <a:srcRect l="5900" r="5900"/>
          <a:stretch>
            <a:fillRect/>
          </a:stretch>
        </p:blipFill>
        <p:spPr>
          <a:xfrm>
            <a:off x="2205990" y="4789805"/>
            <a:ext cx="2616200" cy="4084320"/>
          </a:xfrm>
          <a:prstGeom prst="rect">
            <a:avLst/>
          </a:prstGeom>
        </p:spPr>
      </p:pic>
      <p:sp>
        <p:nvSpPr>
          <p:cNvPr id="7" name="AutoShape 7"/>
          <p:cNvSpPr/>
          <p:nvPr/>
        </p:nvSpPr>
        <p:spPr>
          <a:xfrm>
            <a:off x="4427707" y="8490828"/>
            <a:ext cx="789063" cy="767472"/>
          </a:xfrm>
          <a:prstGeom prst="rect">
            <a:avLst/>
          </a:prstGeom>
          <a:solidFill>
            <a:srgbClr val="C0E1E1"/>
          </a:solidFill>
        </p:spPr>
      </p:sp>
      <p:sp>
        <p:nvSpPr>
          <p:cNvPr id="8" name="AutoShape 8"/>
          <p:cNvSpPr/>
          <p:nvPr/>
        </p:nvSpPr>
        <p:spPr>
          <a:xfrm>
            <a:off x="6563995" y="4269740"/>
            <a:ext cx="1882775" cy="4001135"/>
          </a:xfrm>
          <a:prstGeom prst="rect">
            <a:avLst/>
          </a:prstGeom>
          <a:solidFill>
            <a:srgbClr val="C0E1E1"/>
          </a:solidFill>
        </p:spPr>
        <p:txBody>
          <a:bodyPr/>
          <a:lstStyle/>
          <a:p>
            <a:endParaRPr lang="en-US"/>
          </a:p>
        </p:txBody>
      </p:sp>
      <p:pic>
        <p:nvPicPr>
          <p:cNvPr id="9" name="Picture 9"/>
          <p:cNvPicPr>
            <a:picLocks noChangeAspect="1"/>
          </p:cNvPicPr>
          <p:nvPr/>
        </p:nvPicPr>
        <p:blipFill>
          <a:blip r:embed="rId2"/>
          <a:srcRect l="15247" r="36711"/>
          <a:stretch>
            <a:fillRect/>
          </a:stretch>
        </p:blipFill>
        <p:spPr>
          <a:xfrm>
            <a:off x="7293610" y="4789805"/>
            <a:ext cx="2616200" cy="4084320"/>
          </a:xfrm>
          <a:prstGeom prst="rect">
            <a:avLst/>
          </a:prstGeom>
        </p:spPr>
      </p:pic>
      <p:sp>
        <p:nvSpPr>
          <p:cNvPr id="10" name="AutoShape 10"/>
          <p:cNvSpPr/>
          <p:nvPr/>
        </p:nvSpPr>
        <p:spPr>
          <a:xfrm>
            <a:off x="9515556" y="8490828"/>
            <a:ext cx="789063" cy="767472"/>
          </a:xfrm>
          <a:prstGeom prst="rect">
            <a:avLst/>
          </a:prstGeom>
          <a:solidFill>
            <a:srgbClr val="C0E1E1"/>
          </a:solidFill>
        </p:spPr>
      </p:sp>
      <p:sp>
        <p:nvSpPr>
          <p:cNvPr id="11" name="AutoShape 11"/>
          <p:cNvSpPr/>
          <p:nvPr/>
        </p:nvSpPr>
        <p:spPr>
          <a:xfrm>
            <a:off x="11582400" y="4305300"/>
            <a:ext cx="1882775" cy="4001135"/>
          </a:xfrm>
          <a:prstGeom prst="rect">
            <a:avLst/>
          </a:prstGeom>
          <a:solidFill>
            <a:srgbClr val="C0E1E1"/>
          </a:solidFill>
        </p:spPr>
        <p:txBody>
          <a:bodyPr/>
          <a:lstStyle/>
          <a:p>
            <a:endParaRPr lang="en-US"/>
          </a:p>
        </p:txBody>
      </p:sp>
      <p:pic>
        <p:nvPicPr>
          <p:cNvPr id="12" name="Picture 12"/>
          <p:cNvPicPr>
            <a:picLocks noChangeAspect="1"/>
          </p:cNvPicPr>
          <p:nvPr/>
        </p:nvPicPr>
        <p:blipFill>
          <a:blip r:embed="rId3"/>
          <a:srcRect l="28701" r="28701"/>
          <a:stretch>
            <a:fillRect/>
          </a:stretch>
        </p:blipFill>
        <p:spPr>
          <a:xfrm>
            <a:off x="12381865" y="4789805"/>
            <a:ext cx="2616200" cy="4084320"/>
          </a:xfrm>
          <a:prstGeom prst="rect">
            <a:avLst/>
          </a:prstGeom>
        </p:spPr>
      </p:pic>
      <p:sp>
        <p:nvSpPr>
          <p:cNvPr id="13" name="AutoShape 13"/>
          <p:cNvSpPr/>
          <p:nvPr/>
        </p:nvSpPr>
        <p:spPr>
          <a:xfrm>
            <a:off x="14603406" y="8490828"/>
            <a:ext cx="789063" cy="767472"/>
          </a:xfrm>
          <a:prstGeom prst="rect">
            <a:avLst/>
          </a:prstGeom>
          <a:solidFill>
            <a:srgbClr val="C0E1E1"/>
          </a:solidFill>
        </p:spPr>
      </p:sp>
      <p:pic>
        <p:nvPicPr>
          <p:cNvPr id="14"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13487703" y="38100"/>
            <a:ext cx="4436442" cy="4114800"/>
          </a:xfrm>
          <a:prstGeom prst="rect">
            <a:avLst/>
          </a:prstGeom>
        </p:spPr>
      </p:pic>
      <p:pic>
        <p:nvPicPr>
          <p:cNvPr id="17" name="Content Placeholder 12" descr="cdc42615100be655bf1a"/>
          <p:cNvPicPr>
            <a:picLocks noChangeAspect="1"/>
          </p:cNvPicPr>
          <p:nvPr/>
        </p:nvPicPr>
        <p:blipFill>
          <a:blip r:embed="rId5">
            <a:clrChange>
              <a:clrFrom>
                <a:srgbClr val="FFE1E3">
                  <a:alpha val="100000"/>
                </a:srgbClr>
              </a:clrFrom>
              <a:clrTo>
                <a:srgbClr val="FFE1E3">
                  <a:alpha val="100000"/>
                  <a:alpha val="0"/>
                </a:srgbClr>
              </a:clrTo>
            </a:clrChange>
          </a:blip>
          <a:stretch>
            <a:fillRect/>
          </a:stretch>
        </p:blipFill>
        <p:spPr>
          <a:xfrm>
            <a:off x="127000" y="-63500"/>
            <a:ext cx="1870710" cy="1870710"/>
          </a:xfrm>
          <a:prstGeom prst="rect">
            <a:avLst/>
          </a:prstGeom>
        </p:spPr>
      </p:pic>
      <p:pic>
        <p:nvPicPr>
          <p:cNvPr id="16" name="Picture 15"/>
          <p:cNvPicPr>
            <a:picLocks noChangeAspect="1"/>
          </p:cNvPicPr>
          <p:nvPr/>
        </p:nvPicPr>
        <p:blipFill>
          <a:blip r:embed="rId6"/>
          <a:stretch>
            <a:fillRect/>
          </a:stretch>
        </p:blipFill>
        <p:spPr>
          <a:xfrm>
            <a:off x="1997710" y="571500"/>
            <a:ext cx="12030075" cy="34194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500"/>
                                        <p:tgtEl>
                                          <p:spTgt spid="5"/>
                                        </p:tgtEl>
                                      </p:cBhvr>
                                    </p:animEffect>
                                  </p:childTnLst>
                                </p:cTn>
                              </p:par>
                              <p:par>
                                <p:cTn id="20" presetID="14" presetClass="entr" presetSubtype="1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randombar(horizontal)">
                                      <p:cBhvr>
                                        <p:cTn id="22" dur="500"/>
                                        <p:tgtEl>
                                          <p:spTgt spid="6"/>
                                        </p:tgtEl>
                                      </p:cBhvr>
                                    </p:animEffect>
                                  </p:childTnLst>
                                </p:cTn>
                              </p:par>
                              <p:par>
                                <p:cTn id="23" presetID="14" presetClass="entr" presetSubtype="1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randombar(horizont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heel(1)">
                                      <p:cBhvr>
                                        <p:cTn id="30" dur="2000"/>
                                        <p:tgtEl>
                                          <p:spTgt spid="8"/>
                                        </p:tgtEl>
                                      </p:cBhvr>
                                    </p:animEffect>
                                  </p:childTnLst>
                                </p:cTn>
                              </p:par>
                              <p:par>
                                <p:cTn id="31" presetID="21" presetClass="entr" presetSubtype="1"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heel(1)">
                                      <p:cBhvr>
                                        <p:cTn id="33" dur="2000"/>
                                        <p:tgtEl>
                                          <p:spTgt spid="9"/>
                                        </p:tgtEl>
                                      </p:cBhvr>
                                    </p:animEffect>
                                  </p:childTnLst>
                                </p:cTn>
                              </p:par>
                              <p:par>
                                <p:cTn id="34" presetID="21" presetClass="entr" presetSubtype="1" fill="hold"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heel(1)">
                                      <p:cBhvr>
                                        <p:cTn id="36" dur="20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21" presetClass="entr" presetSubtype="1"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heel(1)">
                                      <p:cBhvr>
                                        <p:cTn id="41" dur="2000"/>
                                        <p:tgtEl>
                                          <p:spTgt spid="11"/>
                                        </p:tgtEl>
                                      </p:cBhvr>
                                    </p:animEffect>
                                  </p:childTnLst>
                                </p:cTn>
                              </p:par>
                              <p:par>
                                <p:cTn id="42" presetID="21" presetClass="entr" presetSubtype="1" fill="hold"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heel(1)">
                                      <p:cBhvr>
                                        <p:cTn id="44" dur="2000"/>
                                        <p:tgtEl>
                                          <p:spTgt spid="12"/>
                                        </p:tgtEl>
                                      </p:cBhvr>
                                    </p:animEffect>
                                  </p:childTnLst>
                                </p:cTn>
                              </p:par>
                              <p:par>
                                <p:cTn id="45" presetID="21" presetClass="entr" presetSubtype="1"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heel(1)">
                                      <p:cBhvr>
                                        <p:cTn id="4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icture2"/>
          <p:cNvPicPr>
            <a:picLocks noChangeAspect="1"/>
          </p:cNvPicPr>
          <p:nvPr/>
        </p:nvPicPr>
        <p:blipFill>
          <a:blip r:embed="rId1">
            <a:lum bright="42000" contrast="-42000"/>
          </a:blip>
          <a:stretch>
            <a:fillRect/>
          </a:stretch>
        </p:blipFill>
        <p:spPr>
          <a:xfrm>
            <a:off x="-152400" y="0"/>
            <a:ext cx="18510250" cy="10542905"/>
          </a:xfrm>
          <a:prstGeom prst="rect">
            <a:avLst/>
          </a:prstGeom>
        </p:spPr>
      </p:pic>
      <p:pic>
        <p:nvPicPr>
          <p:cNvPr id="10" name="CẤM BUÔN BÁN, CẤM REUP" descr="C:\Users\HP\Pictures\Hinh png\Picture3.pngPicture3"/>
          <p:cNvPicPr>
            <a:picLocks noChangeAspect="1"/>
          </p:cNvPicPr>
          <p:nvPr/>
        </p:nvPicPr>
        <p:blipFill>
          <a:blip r:embed="rId2"/>
          <a:srcRect/>
          <a:stretch>
            <a:fillRect/>
          </a:stretch>
        </p:blipFill>
        <p:spPr>
          <a:xfrm>
            <a:off x="27888871" y="4190498"/>
            <a:ext cx="4897120" cy="6096900"/>
          </a:xfrm>
          <a:prstGeom prst="rect">
            <a:avLst/>
          </a:prstGeom>
        </p:spPr>
      </p:pic>
      <p:pic>
        <p:nvPicPr>
          <p:cNvPr id="2058" name="CHIA SẺ MIỄN PHÍ BỞI NK POWERSKILLS" descr="Download Software Development Services - Covent Garden PNG Image with No  Background - PNGkey.co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88815" y="3443256"/>
            <a:ext cx="2343150" cy="2343150"/>
          </a:xfrm>
          <a:prstGeom prst="rect">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5446395" y="456977"/>
            <a:ext cx="6575105" cy="1389489"/>
          </a:xfrm>
          <a:prstGeom prst="rect">
            <a:avLst/>
          </a:prstGeom>
        </p:spPr>
      </p:pic>
      <p:pic>
        <p:nvPicPr>
          <p:cNvPr id="28" name="Picture 27"/>
          <p:cNvPicPr>
            <a:picLocks noChangeAspect="1"/>
          </p:cNvPicPr>
          <p:nvPr/>
        </p:nvPicPr>
        <p:blipFill>
          <a:blip r:embed="rId5"/>
          <a:stretch>
            <a:fillRect/>
          </a:stretch>
        </p:blipFill>
        <p:spPr>
          <a:xfrm rot="19701827">
            <a:off x="3657614" y="384870"/>
            <a:ext cx="7955624" cy="8355512"/>
          </a:xfrm>
          <a:prstGeom prst="rect">
            <a:avLst/>
          </a:prstGeom>
        </p:spPr>
      </p:pic>
      <p:sp>
        <p:nvSpPr>
          <p:cNvPr id="14" name="Oval 13"/>
          <p:cNvSpPr/>
          <p:nvPr/>
        </p:nvSpPr>
        <p:spPr>
          <a:xfrm flipH="1">
            <a:off x="3685540" y="4701540"/>
            <a:ext cx="690880" cy="62357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058"/>
                    </p:tgtEl>
                  </p:cond>
                </p:stCondLst>
                <p:endSync evt="end" delay="0">
                  <p:rtn val="all"/>
                </p:endSync>
                <p:childTnLst>
                  <p:par>
                    <p:cTn id="3" fill="hold">
                      <p:stCondLst>
                        <p:cond delay="0"/>
                      </p:stCondLst>
                      <p:childTnLst>
                        <p:par>
                          <p:cTn id="4" fill="hold">
                            <p:stCondLst>
                              <p:cond delay="0"/>
                            </p:stCondLst>
                            <p:childTnLst>
                              <p:par>
                                <p:cTn id="5" presetID="22" presetClass="exit" presetSubtype="8" fill="hold" nodeType="afterEffect">
                                  <p:stCondLst>
                                    <p:cond delay="0"/>
                                  </p:stCondLst>
                                  <p:childTnLst>
                                    <p:animEffect transition="out" filter="wipe(left)">
                                      <p:cBhvr>
                                        <p:cTn id="6" dur="300000"/>
                                        <p:tgtEl>
                                          <p:spTgt spid="16"/>
                                        </p:tgtEl>
                                      </p:cBhvr>
                                    </p:animEffect>
                                    <p:set>
                                      <p:cBhvr>
                                        <p:cTn id="7" dur="1" fill="hold">
                                          <p:stCondLst>
                                            <p:cond delay="299999"/>
                                          </p:stCondLst>
                                        </p:cTn>
                                        <p:tgtEl>
                                          <p:spTgt spid="1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subTnLst>
                                    <p:audio>
                                      <p:cMediaNode>
                                        <p:cTn display="0" masterRel="sameClick">
                                          <p:stCondLst>
                                            <p:cond evt="begin" delay="0">
                                              <p:tn val="10"/>
                                            </p:cond>
                                          </p:stCondLst>
                                          <p:endCondLst>
                                            <p:cond evt="onStopAudio" delay="0">
                                              <p:tgtEl>
                                                <p:sldTgt/>
                                              </p:tgtEl>
                                            </p:cond>
                                          </p:endCondLst>
                                        </p:cTn>
                                        <p:tgtEl>
                                          <p:sndTgt r:embed="rId6" name="dung.wav"/>
                                        </p:tgtEl>
                                      </p:cMediaNode>
                                    </p:audio>
                                  </p:subTnLst>
                                </p:cTn>
                              </p:par>
                              <p:par>
                                <p:cTn id="13" presetID="26" presetClass="emph" presetSubtype="0" fill="hold" nodeType="withEffect">
                                  <p:stCondLst>
                                    <p:cond delay="0"/>
                                  </p:stCondLst>
                                  <p:childTnLst>
                                    <p:animEffect transition="out" filter="fade">
                                      <p:cBhvr>
                                        <p:cTn id="14" dur="500" tmFilter="0, 0; .2, .5; .8, .5; 1, 0"/>
                                        <p:tgtEl>
                                          <p:spTgt spid="28"/>
                                        </p:tgtEl>
                                      </p:cBhvr>
                                    </p:animEffect>
                                    <p:animScale>
                                      <p:cBhvr>
                                        <p:cTn id="15" dur="250" autoRev="1" fill="hold"/>
                                        <p:tgtEl>
                                          <p:spTgt spid="28"/>
                                        </p:tgtEl>
                                      </p:cBhvr>
                                      <p:by x="105000" y="105000"/>
                                    </p:animScale>
                                  </p:childTnLst>
                                </p:cTn>
                              </p:par>
                            </p:childTnLst>
                          </p:cTn>
                        </p:par>
                      </p:childTnLst>
                    </p:cTn>
                  </p:par>
                </p:childTnLst>
              </p:cTn>
              <p:nextCondLst>
                <p:cond evt="onClick" delay="0">
                  <p:tgtEl>
                    <p:spTgt spid="2058"/>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AF8F8"/>
        </a:solidFill>
        <a:effectLst/>
      </p:bgPr>
    </p:bg>
    <p:spTree>
      <p:nvGrpSpPr>
        <p:cNvPr id="1" name=""/>
        <p:cNvGrpSpPr/>
        <p:nvPr/>
      </p:nvGrpSpPr>
      <p:grpSpPr>
        <a:xfrm>
          <a:off x="0" y="0"/>
          <a:ext cx="0" cy="0"/>
          <a:chOff x="0" y="0"/>
          <a:chExt cx="0" cy="0"/>
        </a:xfrm>
      </p:grpSpPr>
      <p:grpSp>
        <p:nvGrpSpPr>
          <p:cNvPr id="4" name="Group 3"/>
          <p:cNvGrpSpPr/>
          <p:nvPr/>
        </p:nvGrpSpPr>
        <p:grpSpPr>
          <a:xfrm>
            <a:off x="-1524000" y="190500"/>
            <a:ext cx="20426680" cy="11701145"/>
            <a:chOff x="-2400" y="300"/>
            <a:chExt cx="32168" cy="18427"/>
          </a:xfrm>
        </p:grpSpPr>
        <p:pic>
          <p:nvPicPr>
            <p:cNvPr id="9" name="Picture 9"/>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2400" y="14220"/>
              <a:ext cx="32168" cy="4507"/>
            </a:xfrm>
            <a:prstGeom prst="rect">
              <a:avLst/>
            </a:prstGeom>
          </p:spPr>
        </p:pic>
        <p:pic>
          <p:nvPicPr>
            <p:cNvPr id="8" name="Picture 8"/>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22080" y="12515"/>
              <a:ext cx="6347" cy="4507"/>
            </a:xfrm>
            <a:prstGeom prst="rect">
              <a:avLst/>
            </a:prstGeom>
          </p:spPr>
        </p:pic>
        <p:pic>
          <p:nvPicPr>
            <p:cNvPr id="14"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600" y="1500"/>
              <a:ext cx="2586" cy="2606"/>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1800" y="300"/>
              <a:ext cx="4748" cy="4403"/>
            </a:xfrm>
            <a:prstGeom prst="rect">
              <a:avLst/>
            </a:prstGeom>
          </p:spPr>
        </p:pic>
        <p:pic>
          <p:nvPicPr>
            <p:cNvPr id="3"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0" y="11580"/>
              <a:ext cx="5549" cy="5076"/>
            </a:xfrm>
            <a:prstGeom prst="rect">
              <a:avLst/>
            </a:prstGeom>
          </p:spPr>
        </p:pic>
      </p:grpSp>
      <p:sp>
        <p:nvSpPr>
          <p:cNvPr id="15" name="Text Box 14"/>
          <p:cNvSpPr txBox="1"/>
          <p:nvPr/>
        </p:nvSpPr>
        <p:spPr>
          <a:xfrm>
            <a:off x="1637030" y="2019935"/>
            <a:ext cx="15930880" cy="5631180"/>
          </a:xfrm>
          <a:prstGeom prst="rect">
            <a:avLst/>
          </a:prstGeom>
          <a:noFill/>
        </p:spPr>
        <p:txBody>
          <a:bodyPr wrap="square" rtlCol="0" anchor="t">
            <a:spAutoFit/>
          </a:bodyPr>
          <a:lstStyle/>
          <a:p>
            <a:pPr algn="just">
              <a:buClrTx/>
              <a:buSzTx/>
              <a:buFontTx/>
            </a:pPr>
            <a:r>
              <a:rPr lang="en-GB" altLang="en-US" sz="4000" b="1">
                <a:solidFill>
                  <a:schemeClr val="tx2"/>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             </a:t>
            </a:r>
            <a:r>
              <a:rPr lang="en-GB" altLang="en-US" sz="4000" b="1">
                <a:solidFill>
                  <a:srgbClr val="FF0000"/>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Quê nội của em đẹp bởi có con sông chảy qua làng.</a:t>
            </a:r>
            <a:r>
              <a:rPr lang="en-GB" altLang="en-US" sz="4000" b="1">
                <a:solidFill>
                  <a:schemeClr val="tx2"/>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 Quanh năm,  dòng sông chở nặng phù sa, bồi đắp cho ruộng lúa. Buổi sớm tinh mơ, dòng nước mờ mờ phẳng lặng. Giữa trưa, mặt sông nhấp nhô ánh bạc lẫn màu xanh nước biếc. Chiều tà, dòng nước trở thành màu khói trong, hơi tối âm âm. Hai bên bờ sông, luỹ tre làng nối vai nhau che rợp bóng mát cho đôi bờ. Sông đẹp nhất vào những đêm trăng. Bóng trăng lồng vào nước, </a:t>
            </a:r>
            <a:r>
              <a:rPr lang="en-GB" altLang="en-US" sz="4000" b="1">
                <a:solidFill>
                  <a:schemeClr val="tx2"/>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 bóng </a:t>
            </a:r>
            <a:r>
              <a:rPr lang="en-GB" altLang="en-US" sz="4000" b="1">
                <a:solidFill>
                  <a:schemeClr val="tx2"/>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luỹ tre làng khẽ lung lay trên dòng sông. Cứ thế mà hồn nhiên ca hát. Thoáng xa xa, vài chiếc thuyền neo trên bờ cát. </a:t>
            </a:r>
            <a:r>
              <a:rPr lang="en-GB" altLang="en-US" sz="4000" b="1">
                <a:solidFill>
                  <a:srgbClr val="FF0000"/>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Cảnh vật hữu tình hệt như một bức tranh nhiều màu sắc.</a:t>
            </a:r>
            <a:endParaRPr lang="en-GB" altLang="en-US" sz="4000" b="1">
              <a:solidFill>
                <a:srgbClr val="FF0000"/>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endParaRPr>
          </a:p>
        </p:txBody>
      </p:sp>
      <p:pic>
        <p:nvPicPr>
          <p:cNvPr id="16" name="Content Placeholder 12" descr="cdc42615100be655bf1a"/>
          <p:cNvPicPr>
            <a:picLocks noChangeAspect="1"/>
          </p:cNvPicPr>
          <p:nvPr/>
        </p:nvPicPr>
        <p:blipFill>
          <a:blip r:embed="rId6">
            <a:clrChange>
              <a:clrFrom>
                <a:srgbClr val="FFE1E3">
                  <a:alpha val="100000"/>
                </a:srgbClr>
              </a:clrFrom>
              <a:clrTo>
                <a:srgbClr val="FFE1E3">
                  <a:alpha val="100000"/>
                  <a:alpha val="0"/>
                </a:srgbClr>
              </a:clrTo>
            </a:clrChange>
          </a:blip>
          <a:stretch>
            <a:fillRect/>
          </a:stretch>
        </p:blipFill>
        <p:spPr>
          <a:xfrm>
            <a:off x="-108903" y="-145554"/>
            <a:ext cx="1870710" cy="1870710"/>
          </a:xfrm>
          <a:prstGeom prst="rect">
            <a:avLst/>
          </a:prstGeom>
        </p:spPr>
      </p:pic>
      <p:pic>
        <p:nvPicPr>
          <p:cNvPr id="20" name="Picture 19"/>
          <p:cNvPicPr>
            <a:picLocks noChangeAspect="1"/>
          </p:cNvPicPr>
          <p:nvPr/>
        </p:nvPicPr>
        <p:blipFill>
          <a:blip r:embed="rId7"/>
          <a:stretch>
            <a:fillRect/>
          </a:stretch>
        </p:blipFill>
        <p:spPr>
          <a:xfrm>
            <a:off x="7620000" y="876300"/>
            <a:ext cx="2562225" cy="12001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AF8F8"/>
        </a:solidFill>
        <a:effectLst/>
      </p:bgPr>
    </p:bg>
    <p:spTree>
      <p:nvGrpSpPr>
        <p:cNvPr id="1" name=""/>
        <p:cNvGrpSpPr/>
        <p:nvPr/>
      </p:nvGrpSpPr>
      <p:grpSpPr>
        <a:xfrm>
          <a:off x="0" y="0"/>
          <a:ext cx="0" cy="0"/>
          <a:chOff x="0" y="0"/>
          <a:chExt cx="0" cy="0"/>
        </a:xfrm>
      </p:grpSpPr>
      <p:grpSp>
        <p:nvGrpSpPr>
          <p:cNvPr id="4" name="Group 3"/>
          <p:cNvGrpSpPr/>
          <p:nvPr/>
        </p:nvGrpSpPr>
        <p:grpSpPr>
          <a:xfrm>
            <a:off x="-1524000" y="190500"/>
            <a:ext cx="20426680" cy="11700510"/>
            <a:chOff x="-2400" y="300"/>
            <a:chExt cx="32168" cy="18426"/>
          </a:xfrm>
        </p:grpSpPr>
        <p:pic>
          <p:nvPicPr>
            <p:cNvPr id="9" name="Picture 9"/>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2400" y="14220"/>
              <a:ext cx="32168" cy="4507"/>
            </a:xfrm>
            <a:prstGeom prst="rect">
              <a:avLst/>
            </a:prstGeom>
          </p:spPr>
        </p:pic>
        <p:pic>
          <p:nvPicPr>
            <p:cNvPr id="8" name="Picture 8"/>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22200" y="10380"/>
              <a:ext cx="6383" cy="6480"/>
            </a:xfrm>
            <a:prstGeom prst="rect">
              <a:avLst/>
            </a:prstGeom>
          </p:spPr>
        </p:pic>
        <p:pic>
          <p:nvPicPr>
            <p:cNvPr id="14"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600" y="1500"/>
              <a:ext cx="2586" cy="2606"/>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1800" y="300"/>
              <a:ext cx="4748" cy="4403"/>
            </a:xfrm>
            <a:prstGeom prst="rect">
              <a:avLst/>
            </a:prstGeom>
          </p:spPr>
        </p:pic>
        <p:pic>
          <p:nvPicPr>
            <p:cNvPr id="3"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0" y="11580"/>
              <a:ext cx="5549" cy="5076"/>
            </a:xfrm>
            <a:prstGeom prst="rect">
              <a:avLst/>
            </a:prstGeom>
          </p:spPr>
        </p:pic>
      </p:grpSp>
      <p:pic>
        <p:nvPicPr>
          <p:cNvPr id="16" name="Content Placeholder 12" descr="cdc42615100be655bf1a"/>
          <p:cNvPicPr>
            <a:picLocks noChangeAspect="1"/>
          </p:cNvPicPr>
          <p:nvPr/>
        </p:nvPicPr>
        <p:blipFill>
          <a:blip r:embed="rId6">
            <a:clrChange>
              <a:clrFrom>
                <a:srgbClr val="FFE1E3">
                  <a:alpha val="100000"/>
                </a:srgbClr>
              </a:clrFrom>
              <a:clrTo>
                <a:srgbClr val="FFE1E3">
                  <a:alpha val="100000"/>
                  <a:alpha val="0"/>
                </a:srgbClr>
              </a:clrTo>
            </a:clrChange>
          </a:blip>
          <a:stretch>
            <a:fillRect/>
          </a:stretch>
        </p:blipFill>
        <p:spPr>
          <a:xfrm>
            <a:off x="-223203" y="-263208"/>
            <a:ext cx="1870710" cy="1870710"/>
          </a:xfrm>
          <a:prstGeom prst="rect">
            <a:avLst/>
          </a:prstGeom>
        </p:spPr>
      </p:pic>
      <p:pic>
        <p:nvPicPr>
          <p:cNvPr id="7"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6017260" y="1318577"/>
            <a:ext cx="11315065" cy="2577465"/>
          </a:xfrm>
          <a:prstGeom prst="rect">
            <a:avLst/>
          </a:prstGeom>
        </p:spPr>
      </p:pic>
      <p:pic>
        <p:nvPicPr>
          <p:cNvPr id="11"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0800000" flipH="1">
            <a:off x="685800" y="3971925"/>
            <a:ext cx="14909165" cy="4345305"/>
          </a:xfrm>
          <a:prstGeom prst="rect">
            <a:avLst/>
          </a:prstGeom>
        </p:spPr>
      </p:pic>
      <p:pic>
        <p:nvPicPr>
          <p:cNvPr id="13" name="Picture 12"/>
          <p:cNvPicPr>
            <a:picLocks noChangeAspect="1"/>
          </p:cNvPicPr>
          <p:nvPr/>
        </p:nvPicPr>
        <p:blipFill>
          <a:blip r:embed="rId9"/>
          <a:stretch>
            <a:fillRect/>
          </a:stretch>
        </p:blipFill>
        <p:spPr>
          <a:xfrm>
            <a:off x="7617460" y="1699577"/>
            <a:ext cx="8677275" cy="1200150"/>
          </a:xfrm>
          <a:prstGeom prst="rect">
            <a:avLst/>
          </a:prstGeom>
        </p:spPr>
      </p:pic>
      <p:pic>
        <p:nvPicPr>
          <p:cNvPr id="17" name="Picture 16"/>
          <p:cNvPicPr>
            <a:picLocks noChangeAspect="1"/>
          </p:cNvPicPr>
          <p:nvPr/>
        </p:nvPicPr>
        <p:blipFill>
          <a:blip r:embed="rId10"/>
          <a:stretch>
            <a:fillRect/>
          </a:stretch>
        </p:blipFill>
        <p:spPr>
          <a:xfrm>
            <a:off x="2514600" y="5143500"/>
            <a:ext cx="11887200" cy="2314575"/>
          </a:xfrm>
          <a:prstGeom prst="rect">
            <a:avLst/>
          </a:prstGeom>
        </p:spPr>
      </p:pic>
      <p:pic>
        <p:nvPicPr>
          <p:cNvPr id="19" name="Picture 18"/>
          <p:cNvPicPr>
            <a:picLocks noChangeAspect="1"/>
          </p:cNvPicPr>
          <p:nvPr/>
        </p:nvPicPr>
        <p:blipFill>
          <a:blip r:embed="rId11"/>
          <a:stretch>
            <a:fillRect/>
          </a:stretch>
        </p:blipFill>
        <p:spPr>
          <a:xfrm>
            <a:off x="3810000" y="161948"/>
            <a:ext cx="4495800" cy="140015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par>
                                <p:cTn id="16" presetID="16" presetClass="entr" presetSubtype="21"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AF8F8"/>
        </a:solidFill>
        <a:effectLst/>
      </p:bgPr>
    </p:bg>
    <p:spTree>
      <p:nvGrpSpPr>
        <p:cNvPr id="1" name=""/>
        <p:cNvGrpSpPr/>
        <p:nvPr/>
      </p:nvGrpSpPr>
      <p:grpSpPr>
        <a:xfrm>
          <a:off x="0" y="0"/>
          <a:ext cx="0" cy="0"/>
          <a:chOff x="0" y="0"/>
          <a:chExt cx="0" cy="0"/>
        </a:xfrm>
      </p:grpSpPr>
      <p:pic>
        <p:nvPicPr>
          <p:cNvPr id="11" name="Picture 2"/>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r="885" b="26852"/>
          <a:stretch>
            <a:fillRect/>
          </a:stretch>
        </p:blipFill>
        <p:spPr>
          <a:xfrm>
            <a:off x="0" y="-64770"/>
            <a:ext cx="18330545" cy="10396220"/>
          </a:xfrm>
          <a:prstGeom prst="rect">
            <a:avLst/>
          </a:prstGeom>
        </p:spPr>
      </p:pic>
      <p:sp>
        <p:nvSpPr>
          <p:cNvPr id="6" name="Cloud Callout 5"/>
          <p:cNvSpPr/>
          <p:nvPr/>
        </p:nvSpPr>
        <p:spPr>
          <a:xfrm>
            <a:off x="544830" y="1046734"/>
            <a:ext cx="11494770" cy="8439278"/>
          </a:xfrm>
          <a:prstGeom prst="cloudCallout">
            <a:avLst>
              <a:gd name="adj1" fmla="val 59884"/>
              <a:gd name="adj2" fmla="val 15238"/>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GB" altLang="en-US"/>
          </a:p>
        </p:txBody>
      </p:sp>
      <p:pic>
        <p:nvPicPr>
          <p:cNvPr id="12"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734550" y="3924300"/>
            <a:ext cx="6269086" cy="4114800"/>
          </a:xfrm>
          <a:prstGeom prst="rect">
            <a:avLst/>
          </a:prstGeom>
        </p:spPr>
      </p:pic>
      <p:pic>
        <p:nvPicPr>
          <p:cNvPr id="17" name="Content Placeholder 12" descr="cdc42615100be655bf1a"/>
          <p:cNvPicPr>
            <a:picLocks noChangeAspect="1"/>
          </p:cNvPicPr>
          <p:nvPr/>
        </p:nvPicPr>
        <p:blipFill>
          <a:blip r:embed="rId5">
            <a:clrChange>
              <a:clrFrom>
                <a:srgbClr val="FFE1E3">
                  <a:alpha val="100000"/>
                </a:srgbClr>
              </a:clrFrom>
              <a:clrTo>
                <a:srgbClr val="FFE1E3">
                  <a:alpha val="100000"/>
                  <a:alpha val="0"/>
                </a:srgbClr>
              </a:clrTo>
            </a:clrChange>
          </a:blip>
          <a:stretch>
            <a:fillRect/>
          </a:stretch>
        </p:blipFill>
        <p:spPr>
          <a:xfrm>
            <a:off x="127000" y="-63500"/>
            <a:ext cx="1870710" cy="1870710"/>
          </a:xfrm>
          <a:prstGeom prst="rect">
            <a:avLst/>
          </a:prstGeom>
        </p:spPr>
      </p:pic>
      <p:pic>
        <p:nvPicPr>
          <p:cNvPr id="13" name="Picture 12"/>
          <p:cNvPicPr>
            <a:picLocks noChangeAspect="1"/>
          </p:cNvPicPr>
          <p:nvPr/>
        </p:nvPicPr>
        <p:blipFill>
          <a:blip r:embed="rId6"/>
          <a:stretch>
            <a:fillRect/>
          </a:stretch>
        </p:blipFill>
        <p:spPr>
          <a:xfrm>
            <a:off x="2106295" y="3054126"/>
            <a:ext cx="8028306" cy="431209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AF8F8"/>
        </a:solidFill>
        <a:effectLst/>
      </p:bgPr>
    </p:bg>
    <p:spTree>
      <p:nvGrpSpPr>
        <p:cNvPr id="1" name=""/>
        <p:cNvGrpSpPr/>
        <p:nvPr/>
      </p:nvGrpSpPr>
      <p:grpSpPr>
        <a:xfrm>
          <a:off x="0" y="0"/>
          <a:ext cx="0" cy="0"/>
          <a:chOff x="0" y="0"/>
          <a:chExt cx="0" cy="0"/>
        </a:xfrm>
      </p:grpSpPr>
      <p:sp>
        <p:nvSpPr>
          <p:cNvPr id="2" name="AutoShape 2"/>
          <p:cNvSpPr/>
          <p:nvPr/>
        </p:nvSpPr>
        <p:spPr>
          <a:xfrm>
            <a:off x="13437524" y="1028700"/>
            <a:ext cx="3821776" cy="8229600"/>
          </a:xfrm>
          <a:prstGeom prst="rect">
            <a:avLst/>
          </a:prstGeom>
          <a:solidFill>
            <a:srgbClr val="C0E1E1"/>
          </a:solidFill>
        </p:spPr>
        <p:txBody>
          <a:bodyPr/>
          <a:lstStyle/>
          <a:p>
            <a:endParaRPr lang="en-US"/>
          </a:p>
        </p:txBody>
      </p:sp>
      <p:grpSp>
        <p:nvGrpSpPr>
          <p:cNvPr id="3" name="Group 3"/>
          <p:cNvGrpSpPr/>
          <p:nvPr/>
        </p:nvGrpSpPr>
        <p:grpSpPr>
          <a:xfrm>
            <a:off x="8324850" y="1797685"/>
            <a:ext cx="7987030" cy="6692900"/>
            <a:chOff x="0" y="0"/>
            <a:chExt cx="7648415" cy="8903902"/>
          </a:xfrm>
        </p:grpSpPr>
        <p:sp>
          <p:nvSpPr>
            <p:cNvPr id="4" name="Freeform 4"/>
            <p:cNvSpPr/>
            <p:nvPr/>
          </p:nvSpPr>
          <p:spPr>
            <a:xfrm>
              <a:off x="0" y="0"/>
              <a:ext cx="7648415" cy="8903902"/>
            </a:xfrm>
            <a:custGeom>
              <a:avLst/>
              <a:gdLst/>
              <a:ahLst/>
              <a:cxnLst/>
              <a:rect l="l" t="t" r="r" b="b"/>
              <a:pathLst>
                <a:path w="7648415" h="8903902">
                  <a:moveTo>
                    <a:pt x="0" y="0"/>
                  </a:moveTo>
                  <a:lnTo>
                    <a:pt x="0" y="8903902"/>
                  </a:lnTo>
                  <a:lnTo>
                    <a:pt x="7648415" y="8903902"/>
                  </a:lnTo>
                  <a:lnTo>
                    <a:pt x="7648415" y="0"/>
                  </a:lnTo>
                  <a:lnTo>
                    <a:pt x="0" y="0"/>
                  </a:lnTo>
                  <a:close/>
                  <a:moveTo>
                    <a:pt x="7587455" y="8842942"/>
                  </a:moveTo>
                  <a:lnTo>
                    <a:pt x="59690" y="8842942"/>
                  </a:lnTo>
                  <a:lnTo>
                    <a:pt x="59690" y="59690"/>
                  </a:lnTo>
                  <a:lnTo>
                    <a:pt x="7587455" y="59690"/>
                  </a:lnTo>
                  <a:lnTo>
                    <a:pt x="7587455" y="8842942"/>
                  </a:lnTo>
                  <a:close/>
                </a:path>
              </a:pathLst>
            </a:custGeom>
            <a:solidFill>
              <a:srgbClr val="524C4C"/>
            </a:solidFill>
          </p:spPr>
        </p:sp>
      </p:grpSp>
      <p:pic>
        <p:nvPicPr>
          <p:cNvPr id="11" name="Picture 2"/>
          <p:cNvPicPr>
            <a:picLocks noChangeAspect="1"/>
          </p:cNvPicPr>
          <p:nvPr/>
        </p:nvPicPr>
        <p:blipFill>
          <a:blip r:embed="rId1"/>
          <a:srcRect/>
          <a:stretch>
            <a:fillRect/>
          </a:stretch>
        </p:blipFill>
        <p:spPr>
          <a:xfrm>
            <a:off x="8839200" y="2774950"/>
            <a:ext cx="6959912" cy="4738540"/>
          </a:xfrm>
          <a:prstGeom prst="rect">
            <a:avLst/>
          </a:prstGeom>
        </p:spPr>
      </p:pic>
      <p:sp>
        <p:nvSpPr>
          <p:cNvPr id="12" name="AutoShape 5"/>
          <p:cNvSpPr/>
          <p:nvPr/>
        </p:nvSpPr>
        <p:spPr>
          <a:xfrm>
            <a:off x="761706" y="1797734"/>
            <a:ext cx="5850728" cy="7906923"/>
          </a:xfrm>
          <a:prstGeom prst="rect">
            <a:avLst/>
          </a:prstGeom>
          <a:solidFill>
            <a:srgbClr val="C0E1E1"/>
          </a:solidFill>
        </p:spPr>
      </p:sp>
      <p:grpSp>
        <p:nvGrpSpPr>
          <p:cNvPr id="14" name="Group 3"/>
          <p:cNvGrpSpPr/>
          <p:nvPr/>
        </p:nvGrpSpPr>
        <p:grpSpPr>
          <a:xfrm>
            <a:off x="-228331" y="-190814"/>
            <a:ext cx="4019833" cy="4793417"/>
            <a:chOff x="0" y="0"/>
            <a:chExt cx="5348397" cy="6377653"/>
          </a:xfrm>
        </p:grpSpPr>
        <p:sp>
          <p:nvSpPr>
            <p:cNvPr id="15" name="Freeform 4"/>
            <p:cNvSpPr/>
            <p:nvPr/>
          </p:nvSpPr>
          <p:spPr>
            <a:xfrm>
              <a:off x="0" y="0"/>
              <a:ext cx="5348398" cy="6377653"/>
            </a:xfrm>
            <a:custGeom>
              <a:avLst/>
              <a:gdLst/>
              <a:ahLst/>
              <a:cxnLst/>
              <a:rect l="l" t="t" r="r" b="b"/>
              <a:pathLst>
                <a:path w="5348398" h="6377653">
                  <a:moveTo>
                    <a:pt x="0" y="0"/>
                  </a:moveTo>
                  <a:lnTo>
                    <a:pt x="0" y="6377653"/>
                  </a:lnTo>
                  <a:lnTo>
                    <a:pt x="5348398" y="6377653"/>
                  </a:lnTo>
                  <a:lnTo>
                    <a:pt x="5348398" y="0"/>
                  </a:lnTo>
                  <a:lnTo>
                    <a:pt x="0" y="0"/>
                  </a:lnTo>
                  <a:close/>
                  <a:moveTo>
                    <a:pt x="5287437" y="6316694"/>
                  </a:moveTo>
                  <a:lnTo>
                    <a:pt x="59690" y="6316694"/>
                  </a:lnTo>
                  <a:lnTo>
                    <a:pt x="59690" y="59690"/>
                  </a:lnTo>
                  <a:lnTo>
                    <a:pt x="5287437" y="59690"/>
                  </a:lnTo>
                  <a:lnTo>
                    <a:pt x="5287437" y="6316694"/>
                  </a:lnTo>
                  <a:close/>
                </a:path>
              </a:pathLst>
            </a:custGeom>
            <a:solidFill>
              <a:srgbClr val="524C4C"/>
            </a:solidFill>
          </p:spPr>
        </p:sp>
      </p:grpSp>
      <p:sp>
        <p:nvSpPr>
          <p:cNvPr id="16" name="AutoShape 5"/>
          <p:cNvSpPr/>
          <p:nvPr/>
        </p:nvSpPr>
        <p:spPr>
          <a:xfrm>
            <a:off x="1369060" y="635000"/>
            <a:ext cx="6659880" cy="8462010"/>
          </a:xfrm>
          <a:prstGeom prst="rect">
            <a:avLst/>
          </a:prstGeom>
        </p:spPr>
        <p:style>
          <a:lnRef idx="2">
            <a:schemeClr val="accent1">
              <a:shade val="50000"/>
            </a:schemeClr>
          </a:lnRef>
          <a:fillRef idx="1">
            <a:schemeClr val="accent1"/>
          </a:fillRef>
          <a:effectRef idx="0">
            <a:schemeClr val="accent1"/>
          </a:effectRef>
          <a:fontRef idx="minor">
            <a:schemeClr val="lt1"/>
          </a:fontRef>
        </p:style>
      </p:sp>
      <p:pic>
        <p:nvPicPr>
          <p:cNvPr id="20" name="Content Placeholder 12" descr="cdc42615100be655bf1a"/>
          <p:cNvPicPr>
            <a:picLocks noChangeAspect="1"/>
          </p:cNvPicPr>
          <p:nvPr/>
        </p:nvPicPr>
        <p:blipFill>
          <a:blip r:embed="rId2">
            <a:clrChange>
              <a:clrFrom>
                <a:srgbClr val="FFE1E3">
                  <a:alpha val="100000"/>
                </a:srgbClr>
              </a:clrFrom>
              <a:clrTo>
                <a:srgbClr val="FFE1E3">
                  <a:alpha val="100000"/>
                  <a:alpha val="0"/>
                </a:srgbClr>
              </a:clrTo>
            </a:clrChange>
          </a:blip>
          <a:stretch>
            <a:fillRect/>
          </a:stretch>
        </p:blipFill>
        <p:spPr>
          <a:xfrm>
            <a:off x="3189605" y="5981700"/>
            <a:ext cx="3018155" cy="3018155"/>
          </a:xfrm>
          <a:prstGeom prst="rect">
            <a:avLst/>
          </a:prstGeom>
        </p:spPr>
      </p:pic>
      <p:pic>
        <p:nvPicPr>
          <p:cNvPr id="21" name="Picture 20"/>
          <p:cNvPicPr>
            <a:picLocks noChangeAspect="1"/>
          </p:cNvPicPr>
          <p:nvPr/>
        </p:nvPicPr>
        <p:blipFill>
          <a:blip r:embed="rId3"/>
          <a:stretch>
            <a:fillRect/>
          </a:stretch>
        </p:blipFill>
        <p:spPr>
          <a:xfrm>
            <a:off x="1295400" y="2933700"/>
            <a:ext cx="6705600" cy="29622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par>
                                <p:cTn id="15" presetID="53" presetClass="entr" presetSubtype="16"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500" fill="hold"/>
                                        <p:tgtEl>
                                          <p:spTgt spid="21"/>
                                        </p:tgtEl>
                                        <p:attrNameLst>
                                          <p:attrName>ppt_w</p:attrName>
                                        </p:attrNameLst>
                                      </p:cBhvr>
                                      <p:tavLst>
                                        <p:tav tm="0">
                                          <p:val>
                                            <p:fltVal val="0"/>
                                          </p:val>
                                        </p:tav>
                                        <p:tav tm="100000">
                                          <p:val>
                                            <p:strVal val="#ppt_w"/>
                                          </p:val>
                                        </p:tav>
                                      </p:tavLst>
                                    </p:anim>
                                    <p:anim calcmode="lin" valueType="num">
                                      <p:cBhvr>
                                        <p:cTn id="18" dur="500" fill="hold"/>
                                        <p:tgtEl>
                                          <p:spTgt spid="21"/>
                                        </p:tgtEl>
                                        <p:attrNameLst>
                                          <p:attrName>ppt_h</p:attrName>
                                        </p:attrNameLst>
                                      </p:cBhvr>
                                      <p:tavLst>
                                        <p:tav tm="0">
                                          <p:val>
                                            <p:fltVal val="0"/>
                                          </p:val>
                                        </p:tav>
                                        <p:tav tm="100000">
                                          <p:val>
                                            <p:strVal val="#ppt_h"/>
                                          </p:val>
                                        </p:tav>
                                      </p:tavLst>
                                    </p:anim>
                                    <p:animEffect transition="in" filter="fade">
                                      <p:cBhvr>
                                        <p:cTn id="19" dur="500"/>
                                        <p:tgtEl>
                                          <p:spTgt spid="21"/>
                                        </p:tgtEl>
                                      </p:cBhvr>
                                    </p:animEffect>
                                  </p:childTnLst>
                                </p:cTn>
                              </p:par>
                              <p:par>
                                <p:cTn id="20" presetID="53" presetClass="entr" presetSubtype="16"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p:cTn id="22" dur="500" fill="hold"/>
                                        <p:tgtEl>
                                          <p:spTgt spid="16"/>
                                        </p:tgtEl>
                                        <p:attrNameLst>
                                          <p:attrName>ppt_w</p:attrName>
                                        </p:attrNameLst>
                                      </p:cBhvr>
                                      <p:tavLst>
                                        <p:tav tm="0">
                                          <p:val>
                                            <p:fltVal val="0"/>
                                          </p:val>
                                        </p:tav>
                                        <p:tav tm="100000">
                                          <p:val>
                                            <p:strVal val="#ppt_w"/>
                                          </p:val>
                                        </p:tav>
                                      </p:tavLst>
                                    </p:anim>
                                    <p:anim calcmode="lin" valueType="num">
                                      <p:cBhvr>
                                        <p:cTn id="23" dur="500" fill="hold"/>
                                        <p:tgtEl>
                                          <p:spTgt spid="16"/>
                                        </p:tgtEl>
                                        <p:attrNameLst>
                                          <p:attrName>ppt_h</p:attrName>
                                        </p:attrNameLst>
                                      </p:cBhvr>
                                      <p:tavLst>
                                        <p:tav tm="0">
                                          <p:val>
                                            <p:fltVal val="0"/>
                                          </p:val>
                                        </p:tav>
                                        <p:tav tm="100000">
                                          <p:val>
                                            <p:strVal val="#ppt_h"/>
                                          </p:val>
                                        </p:tav>
                                      </p:tavLst>
                                    </p:anim>
                                    <p:animEffect transition="in" filter="fade">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p:cTn id="29" dur="500" fill="hold"/>
                                        <p:tgtEl>
                                          <p:spTgt spid="2"/>
                                        </p:tgtEl>
                                        <p:attrNameLst>
                                          <p:attrName>ppt_w</p:attrName>
                                        </p:attrNameLst>
                                      </p:cBhvr>
                                      <p:tavLst>
                                        <p:tav tm="0">
                                          <p:val>
                                            <p:fltVal val="0"/>
                                          </p:val>
                                        </p:tav>
                                        <p:tav tm="100000">
                                          <p:val>
                                            <p:strVal val="#ppt_w"/>
                                          </p:val>
                                        </p:tav>
                                      </p:tavLst>
                                    </p:anim>
                                    <p:anim calcmode="lin" valueType="num">
                                      <p:cBhvr>
                                        <p:cTn id="30" dur="500" fill="hold"/>
                                        <p:tgtEl>
                                          <p:spTgt spid="2"/>
                                        </p:tgtEl>
                                        <p:attrNameLst>
                                          <p:attrName>ppt_h</p:attrName>
                                        </p:attrNameLst>
                                      </p:cBhvr>
                                      <p:tavLst>
                                        <p:tav tm="0">
                                          <p:val>
                                            <p:fltVal val="0"/>
                                          </p:val>
                                        </p:tav>
                                        <p:tav tm="100000">
                                          <p:val>
                                            <p:strVal val="#ppt_h"/>
                                          </p:val>
                                        </p:tav>
                                      </p:tavLst>
                                    </p:anim>
                                    <p:animEffect transition="in" filter="fade">
                                      <p:cBhvr>
                                        <p:cTn id="31" dur="500"/>
                                        <p:tgtEl>
                                          <p:spTgt spid="2"/>
                                        </p:tgtEl>
                                      </p:cBhvr>
                                    </p:animEffect>
                                  </p:childTnLst>
                                </p:cTn>
                              </p:par>
                              <p:par>
                                <p:cTn id="32" presetID="53" presetClass="entr" presetSubtype="16" fill="hold" nodeType="withEffect">
                                  <p:stCondLst>
                                    <p:cond delay="0"/>
                                  </p:stCondLst>
                                  <p:childTnLst>
                                    <p:set>
                                      <p:cBhvr>
                                        <p:cTn id="33" dur="1" fill="hold">
                                          <p:stCondLst>
                                            <p:cond delay="0"/>
                                          </p:stCondLst>
                                        </p:cTn>
                                        <p:tgtEl>
                                          <p:spTgt spid="3"/>
                                        </p:tgtEl>
                                        <p:attrNameLst>
                                          <p:attrName>style.visibility</p:attrName>
                                        </p:attrNameLst>
                                      </p:cBhvr>
                                      <p:to>
                                        <p:strVal val="visible"/>
                                      </p:to>
                                    </p:set>
                                    <p:anim calcmode="lin" valueType="num">
                                      <p:cBhvr>
                                        <p:cTn id="34" dur="500" fill="hold"/>
                                        <p:tgtEl>
                                          <p:spTgt spid="3"/>
                                        </p:tgtEl>
                                        <p:attrNameLst>
                                          <p:attrName>ppt_w</p:attrName>
                                        </p:attrNameLst>
                                      </p:cBhvr>
                                      <p:tavLst>
                                        <p:tav tm="0">
                                          <p:val>
                                            <p:fltVal val="0"/>
                                          </p:val>
                                        </p:tav>
                                        <p:tav tm="100000">
                                          <p:val>
                                            <p:strVal val="#ppt_w"/>
                                          </p:val>
                                        </p:tav>
                                      </p:tavLst>
                                    </p:anim>
                                    <p:anim calcmode="lin" valueType="num">
                                      <p:cBhvr>
                                        <p:cTn id="35" dur="500" fill="hold"/>
                                        <p:tgtEl>
                                          <p:spTgt spid="3"/>
                                        </p:tgtEl>
                                        <p:attrNameLst>
                                          <p:attrName>ppt_h</p:attrName>
                                        </p:attrNameLst>
                                      </p:cBhvr>
                                      <p:tavLst>
                                        <p:tav tm="0">
                                          <p:val>
                                            <p:fltVal val="0"/>
                                          </p:val>
                                        </p:tav>
                                        <p:tav tm="100000">
                                          <p:val>
                                            <p:strVal val="#ppt_h"/>
                                          </p:val>
                                        </p:tav>
                                      </p:tavLst>
                                    </p:anim>
                                    <p:animEffect transition="in" filter="fade">
                                      <p:cBhvr>
                                        <p:cTn id="36" dur="500"/>
                                        <p:tgtEl>
                                          <p:spTgt spid="3"/>
                                        </p:tgtEl>
                                      </p:cBhvr>
                                    </p:animEffect>
                                  </p:childTnLst>
                                </p:cTn>
                              </p:par>
                              <p:par>
                                <p:cTn id="37" presetID="53" presetClass="entr" presetSubtype="16"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p:cTn id="39" dur="500" fill="hold"/>
                                        <p:tgtEl>
                                          <p:spTgt spid="11"/>
                                        </p:tgtEl>
                                        <p:attrNameLst>
                                          <p:attrName>ppt_w</p:attrName>
                                        </p:attrNameLst>
                                      </p:cBhvr>
                                      <p:tavLst>
                                        <p:tav tm="0">
                                          <p:val>
                                            <p:fltVal val="0"/>
                                          </p:val>
                                        </p:tav>
                                        <p:tav tm="100000">
                                          <p:val>
                                            <p:strVal val="#ppt_w"/>
                                          </p:val>
                                        </p:tav>
                                      </p:tavLst>
                                    </p:anim>
                                    <p:anim calcmode="lin" valueType="num">
                                      <p:cBhvr>
                                        <p:cTn id="40" dur="500" fill="hold"/>
                                        <p:tgtEl>
                                          <p:spTgt spid="11"/>
                                        </p:tgtEl>
                                        <p:attrNameLst>
                                          <p:attrName>ppt_h</p:attrName>
                                        </p:attrNameLst>
                                      </p:cBhvr>
                                      <p:tavLst>
                                        <p:tav tm="0">
                                          <p:val>
                                            <p:fltVal val="0"/>
                                          </p:val>
                                        </p:tav>
                                        <p:tav tm="100000">
                                          <p:val>
                                            <p:strVal val="#ppt_h"/>
                                          </p:val>
                                        </p:tav>
                                      </p:tavLst>
                                    </p:anim>
                                    <p:animEffect transition="in" filter="fade">
                                      <p:cBhvr>
                                        <p:cTn id="4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0" y="0"/>
            <a:ext cx="18288000" cy="10287000"/>
          </a:xfrm>
          <a:prstGeom prst="rect">
            <a:avLst/>
          </a:prstGeom>
        </p:spPr>
      </p:pic>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AF8F8"/>
        </a:solidFill>
        <a:effectLst/>
      </p:bgPr>
    </p:bg>
    <p:spTree>
      <p:nvGrpSpPr>
        <p:cNvPr id="1" name=""/>
        <p:cNvGrpSpPr/>
        <p:nvPr/>
      </p:nvGrpSpPr>
      <p:grpSpPr>
        <a:xfrm>
          <a:off x="0" y="0"/>
          <a:ext cx="0" cy="0"/>
          <a:chOff x="0" y="0"/>
          <a:chExt cx="0" cy="0"/>
        </a:xfrm>
      </p:grpSpPr>
      <p:pic>
        <p:nvPicPr>
          <p:cNvPr id="10" name="Picture 9" descr="Picture2"/>
          <p:cNvPicPr>
            <a:picLocks noChangeAspect="1"/>
          </p:cNvPicPr>
          <p:nvPr/>
        </p:nvPicPr>
        <p:blipFill>
          <a:blip r:embed="rId1">
            <a:lum bright="-6000"/>
          </a:blip>
          <a:stretch>
            <a:fillRect/>
          </a:stretch>
        </p:blipFill>
        <p:spPr>
          <a:xfrm>
            <a:off x="0" y="0"/>
            <a:ext cx="18404205" cy="10286365"/>
          </a:xfrm>
          <a:prstGeom prst="rect">
            <a:avLst/>
          </a:prstGeom>
        </p:spPr>
      </p:pic>
      <p:pic>
        <p:nvPicPr>
          <p:cNvPr id="12"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19200" y="2781300"/>
            <a:ext cx="3693795" cy="4975860"/>
          </a:xfrm>
          <a:prstGeom prst="rect">
            <a:avLst/>
          </a:prstGeom>
        </p:spPr>
      </p:pic>
      <p:pic>
        <p:nvPicPr>
          <p:cNvPr id="13"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00000">
            <a:off x="6093777" y="3162935"/>
            <a:ext cx="7315200" cy="3246120"/>
          </a:xfrm>
          <a:prstGeom prst="rect">
            <a:avLst/>
          </a:prstGeom>
        </p:spPr>
      </p:pic>
      <p:pic>
        <p:nvPicPr>
          <p:cNvPr id="16" name="Picture 15"/>
          <p:cNvPicPr>
            <a:picLocks noChangeAspect="1"/>
          </p:cNvPicPr>
          <p:nvPr/>
        </p:nvPicPr>
        <p:blipFill>
          <a:blip r:embed="rId6"/>
          <a:stretch>
            <a:fillRect/>
          </a:stretch>
        </p:blipFill>
        <p:spPr>
          <a:xfrm>
            <a:off x="3429000" y="7505700"/>
            <a:ext cx="10963275" cy="2114550"/>
          </a:xfrm>
          <a:prstGeom prst="rect">
            <a:avLst/>
          </a:prstGeom>
        </p:spPr>
      </p:pic>
      <p:pic>
        <p:nvPicPr>
          <p:cNvPr id="17" name="Picture 2"/>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4643100" y="4850130"/>
            <a:ext cx="2971165" cy="5047615"/>
          </a:xfrm>
          <a:prstGeom prst="rect">
            <a:avLst/>
          </a:prstGeom>
        </p:spPr>
      </p:pic>
      <p:pic>
        <p:nvPicPr>
          <p:cNvPr id="18" name="Content Placeholder 12" descr="cdc42615100be655bf1a"/>
          <p:cNvPicPr>
            <a:picLocks noChangeAspect="1"/>
          </p:cNvPicPr>
          <p:nvPr/>
        </p:nvPicPr>
        <p:blipFill>
          <a:blip r:embed="rId9">
            <a:clrChange>
              <a:clrFrom>
                <a:srgbClr val="FFE1E3">
                  <a:alpha val="100000"/>
                </a:srgbClr>
              </a:clrFrom>
              <a:clrTo>
                <a:srgbClr val="FFE1E3">
                  <a:alpha val="100000"/>
                  <a:alpha val="0"/>
                </a:srgbClr>
              </a:clrTo>
            </a:clrChange>
          </a:blip>
          <a:stretch>
            <a:fillRect/>
          </a:stretch>
        </p:blipFill>
        <p:spPr>
          <a:xfrm>
            <a:off x="127000" y="-63500"/>
            <a:ext cx="1870710" cy="187071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26"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725">
                                          <p:stCondLst>
                                            <p:cond delay="0"/>
                                          </p:stCondLst>
                                        </p:cTn>
                                        <p:tgtEl>
                                          <p:spTgt spid="12"/>
                                        </p:tgtEl>
                                      </p:cBhvr>
                                    </p:animEffect>
                                    <p:anim calcmode="lin" valueType="num">
                                      <p:cBhvr>
                                        <p:cTn id="13" dur="2278"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4" dur="830"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5" dur="830" tmFilter="0, 0; 0.125,0.2665; 0.25,0.4; 0.375,0.465; 0.5,0.5;  0.625,0.535; 0.75,0.6; 0.875,0.7335; 1,1">
                                          <p:stCondLst>
                                            <p:cond delay="830"/>
                                          </p:stCondLst>
                                        </p:cTn>
                                        <p:tgtEl>
                                          <p:spTgt spid="12"/>
                                        </p:tgtEl>
                                        <p:attrNameLst>
                                          <p:attrName>ppt_y</p:attrName>
                                        </p:attrNameLst>
                                      </p:cBhvr>
                                      <p:tavLst>
                                        <p:tav tm="0" fmla="#ppt_y-sin(pi*$)/9">
                                          <p:val>
                                            <p:fltVal val="0"/>
                                          </p:val>
                                        </p:tav>
                                        <p:tav tm="100000">
                                          <p:val>
                                            <p:fltVal val="1"/>
                                          </p:val>
                                        </p:tav>
                                      </p:tavLst>
                                    </p:anim>
                                    <p:anim calcmode="lin" valueType="num">
                                      <p:cBhvr>
                                        <p:cTn id="16" dur="415" tmFilter="0, 0; 0.125,0.2665; 0.25,0.4; 0.375,0.465; 0.5,0.5;  0.625,0.535; 0.75,0.6; 0.875,0.7335; 1,1">
                                          <p:stCondLst>
                                            <p:cond delay="1655"/>
                                          </p:stCondLst>
                                        </p:cTn>
                                        <p:tgtEl>
                                          <p:spTgt spid="12"/>
                                        </p:tgtEl>
                                        <p:attrNameLst>
                                          <p:attrName>ppt_y</p:attrName>
                                        </p:attrNameLst>
                                      </p:cBhvr>
                                      <p:tavLst>
                                        <p:tav tm="0" fmla="#ppt_y-sin(pi*$)/27">
                                          <p:val>
                                            <p:fltVal val="0"/>
                                          </p:val>
                                        </p:tav>
                                        <p:tav tm="100000">
                                          <p:val>
                                            <p:fltVal val="1"/>
                                          </p:val>
                                        </p:tav>
                                      </p:tavLst>
                                    </p:anim>
                                    <p:anim calcmode="lin" valueType="num">
                                      <p:cBhvr>
                                        <p:cTn id="17" dur="205" tmFilter="0, 0; 0.125,0.2665; 0.25,0.4; 0.375,0.465; 0.5,0.5;  0.625,0.535; 0.75,0.6; 0.875,0.7335; 1,1">
                                          <p:stCondLst>
                                            <p:cond delay="2070"/>
                                          </p:stCondLst>
                                        </p:cTn>
                                        <p:tgtEl>
                                          <p:spTgt spid="12"/>
                                        </p:tgtEl>
                                        <p:attrNameLst>
                                          <p:attrName>ppt_y</p:attrName>
                                        </p:attrNameLst>
                                      </p:cBhvr>
                                      <p:tavLst>
                                        <p:tav tm="0" fmla="#ppt_y-sin(pi*$)/81">
                                          <p:val>
                                            <p:fltVal val="0"/>
                                          </p:val>
                                        </p:tav>
                                        <p:tav tm="100000">
                                          <p:val>
                                            <p:fltVal val="1"/>
                                          </p:val>
                                        </p:tav>
                                      </p:tavLst>
                                    </p:anim>
                                    <p:animScale>
                                      <p:cBhvr>
                                        <p:cTn id="18" dur="33">
                                          <p:stCondLst>
                                            <p:cond delay="812"/>
                                          </p:stCondLst>
                                        </p:cTn>
                                        <p:tgtEl>
                                          <p:spTgt spid="12"/>
                                        </p:tgtEl>
                                      </p:cBhvr>
                                      <p:to x="100000" y="60000"/>
                                    </p:animScale>
                                    <p:animScale>
                                      <p:cBhvr>
                                        <p:cTn id="19" dur="207" decel="50000">
                                          <p:stCondLst>
                                            <p:cond delay="845"/>
                                          </p:stCondLst>
                                        </p:cTn>
                                        <p:tgtEl>
                                          <p:spTgt spid="12"/>
                                        </p:tgtEl>
                                      </p:cBhvr>
                                      <p:to x="100000" y="100000"/>
                                    </p:animScale>
                                    <p:animScale>
                                      <p:cBhvr>
                                        <p:cTn id="20" dur="33">
                                          <p:stCondLst>
                                            <p:cond delay="1640"/>
                                          </p:stCondLst>
                                        </p:cTn>
                                        <p:tgtEl>
                                          <p:spTgt spid="12"/>
                                        </p:tgtEl>
                                      </p:cBhvr>
                                      <p:to x="100000" y="80000"/>
                                    </p:animScale>
                                    <p:animScale>
                                      <p:cBhvr>
                                        <p:cTn id="21" dur="207" decel="50000">
                                          <p:stCondLst>
                                            <p:cond delay="1673"/>
                                          </p:stCondLst>
                                        </p:cTn>
                                        <p:tgtEl>
                                          <p:spTgt spid="12"/>
                                        </p:tgtEl>
                                      </p:cBhvr>
                                      <p:to x="100000" y="100000"/>
                                    </p:animScale>
                                    <p:animScale>
                                      <p:cBhvr>
                                        <p:cTn id="22" dur="33">
                                          <p:stCondLst>
                                            <p:cond delay="2052"/>
                                          </p:stCondLst>
                                        </p:cTn>
                                        <p:tgtEl>
                                          <p:spTgt spid="12"/>
                                        </p:tgtEl>
                                      </p:cBhvr>
                                      <p:to x="100000" y="90000"/>
                                    </p:animScale>
                                    <p:animScale>
                                      <p:cBhvr>
                                        <p:cTn id="23" dur="207" decel="50000">
                                          <p:stCondLst>
                                            <p:cond delay="2085"/>
                                          </p:stCondLst>
                                        </p:cTn>
                                        <p:tgtEl>
                                          <p:spTgt spid="12"/>
                                        </p:tgtEl>
                                      </p:cBhvr>
                                      <p:to x="100000" y="100000"/>
                                    </p:animScale>
                                    <p:animScale>
                                      <p:cBhvr>
                                        <p:cTn id="24" dur="33">
                                          <p:stCondLst>
                                            <p:cond delay="2260"/>
                                          </p:stCondLst>
                                        </p:cTn>
                                        <p:tgtEl>
                                          <p:spTgt spid="12"/>
                                        </p:tgtEl>
                                      </p:cBhvr>
                                      <p:to x="100000" y="95000"/>
                                    </p:animScale>
                                    <p:animScale>
                                      <p:cBhvr>
                                        <p:cTn id="25" dur="207" decel="50000">
                                          <p:stCondLst>
                                            <p:cond delay="2293"/>
                                          </p:stCondLst>
                                        </p:cTn>
                                        <p:tgtEl>
                                          <p:spTgt spid="12"/>
                                        </p:tgtEl>
                                      </p:cBhvr>
                                      <p:to x="100000" y="100000"/>
                                    </p:animScale>
                                  </p:childTnLst>
                                </p:cTn>
                              </p:par>
                              <p:par>
                                <p:cTn id="26" presetID="2" presetClass="entr" presetSubtype="2"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2500" fill="hold"/>
                                        <p:tgtEl>
                                          <p:spTgt spid="13"/>
                                        </p:tgtEl>
                                        <p:attrNameLst>
                                          <p:attrName>ppt_x</p:attrName>
                                        </p:attrNameLst>
                                      </p:cBhvr>
                                      <p:tavLst>
                                        <p:tav tm="0">
                                          <p:val>
                                            <p:strVal val="1+#ppt_w/2"/>
                                          </p:val>
                                        </p:tav>
                                        <p:tav tm="100000">
                                          <p:val>
                                            <p:strVal val="#ppt_x"/>
                                          </p:val>
                                        </p:tav>
                                      </p:tavLst>
                                    </p:anim>
                                    <p:anim calcmode="lin" valueType="num">
                                      <p:cBhvr additive="base">
                                        <p:cTn id="29" dur="2500" fill="hold"/>
                                        <p:tgtEl>
                                          <p:spTgt spid="13"/>
                                        </p:tgtEl>
                                        <p:attrNameLst>
                                          <p:attrName>ppt_y</p:attrName>
                                        </p:attrNameLst>
                                      </p:cBhvr>
                                      <p:tavLst>
                                        <p:tav tm="0">
                                          <p:val>
                                            <p:strVal val="#ppt_y"/>
                                          </p:val>
                                        </p:tav>
                                        <p:tav tm="100000">
                                          <p:val>
                                            <p:strVal val="#ppt_y"/>
                                          </p:val>
                                        </p:tav>
                                      </p:tavLst>
                                    </p:anim>
                                  </p:childTnLst>
                                </p:cTn>
                              </p:par>
                              <p:par>
                                <p:cTn id="30" presetID="2" presetClass="entr" presetSubtype="6"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additive="base">
                                        <p:cTn id="32" dur="2500" fill="hold"/>
                                        <p:tgtEl>
                                          <p:spTgt spid="17"/>
                                        </p:tgtEl>
                                        <p:attrNameLst>
                                          <p:attrName>ppt_x</p:attrName>
                                        </p:attrNameLst>
                                      </p:cBhvr>
                                      <p:tavLst>
                                        <p:tav tm="0">
                                          <p:val>
                                            <p:strVal val="1+#ppt_w/2"/>
                                          </p:val>
                                        </p:tav>
                                        <p:tav tm="100000">
                                          <p:val>
                                            <p:strVal val="#ppt_x"/>
                                          </p:val>
                                        </p:tav>
                                      </p:tavLst>
                                    </p:anim>
                                    <p:anim calcmode="lin" valueType="num">
                                      <p:cBhvr additive="base">
                                        <p:cTn id="33" dur="2500" fill="hold"/>
                                        <p:tgtEl>
                                          <p:spTgt spid="17"/>
                                        </p:tgtEl>
                                        <p:attrNameLst>
                                          <p:attrName>ppt_y</p:attrName>
                                        </p:attrNameLst>
                                      </p:cBhvr>
                                      <p:tavLst>
                                        <p:tav tm="0">
                                          <p:val>
                                            <p:strVal val="1+#ppt_h/2"/>
                                          </p:val>
                                        </p:tav>
                                        <p:tav tm="100000">
                                          <p:val>
                                            <p:strVal val="#ppt_y"/>
                                          </p:val>
                                        </p:tav>
                                      </p:tavLst>
                                    </p:anim>
                                  </p:childTnLst>
                                </p:cTn>
                              </p:par>
                              <p:par>
                                <p:cTn id="34" presetID="53" presetClass="entr" presetSubtype="16"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p:cTn id="36" dur="2500" fill="hold"/>
                                        <p:tgtEl>
                                          <p:spTgt spid="16"/>
                                        </p:tgtEl>
                                        <p:attrNameLst>
                                          <p:attrName>ppt_w</p:attrName>
                                        </p:attrNameLst>
                                      </p:cBhvr>
                                      <p:tavLst>
                                        <p:tav tm="0">
                                          <p:val>
                                            <p:fltVal val="0"/>
                                          </p:val>
                                        </p:tav>
                                        <p:tav tm="100000">
                                          <p:val>
                                            <p:strVal val="#ppt_w"/>
                                          </p:val>
                                        </p:tav>
                                      </p:tavLst>
                                    </p:anim>
                                    <p:anim calcmode="lin" valueType="num">
                                      <p:cBhvr>
                                        <p:cTn id="37" dur="2500" fill="hold"/>
                                        <p:tgtEl>
                                          <p:spTgt spid="16"/>
                                        </p:tgtEl>
                                        <p:attrNameLst>
                                          <p:attrName>ppt_h</p:attrName>
                                        </p:attrNameLst>
                                      </p:cBhvr>
                                      <p:tavLst>
                                        <p:tav tm="0">
                                          <p:val>
                                            <p:fltVal val="0"/>
                                          </p:val>
                                        </p:tav>
                                        <p:tav tm="100000">
                                          <p:val>
                                            <p:strVal val="#ppt_h"/>
                                          </p:val>
                                        </p:tav>
                                      </p:tavLst>
                                    </p:anim>
                                    <p:animEffect transition="in" filter="fade">
                                      <p:cBhvr>
                                        <p:cTn id="38" dur="2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AF8F8"/>
        </a:solidFill>
        <a:effectLst/>
      </p:bgPr>
    </p:bg>
    <p:spTree>
      <p:nvGrpSpPr>
        <p:cNvPr id="1" name=""/>
        <p:cNvGrpSpPr/>
        <p:nvPr/>
      </p:nvGrpSpPr>
      <p:grpSpPr>
        <a:xfrm>
          <a:off x="0" y="0"/>
          <a:ext cx="0" cy="0"/>
          <a:chOff x="0" y="0"/>
          <a:chExt cx="0" cy="0"/>
        </a:xfrm>
      </p:grpSpPr>
      <p:grpSp>
        <p:nvGrpSpPr>
          <p:cNvPr id="4" name="Group 3"/>
          <p:cNvGrpSpPr/>
          <p:nvPr/>
        </p:nvGrpSpPr>
        <p:grpSpPr>
          <a:xfrm>
            <a:off x="-1524000" y="190500"/>
            <a:ext cx="20426680" cy="11701145"/>
            <a:chOff x="-2400" y="300"/>
            <a:chExt cx="32168" cy="18427"/>
          </a:xfrm>
        </p:grpSpPr>
        <p:pic>
          <p:nvPicPr>
            <p:cNvPr id="9" name="Picture 9"/>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2400" y="14220"/>
              <a:ext cx="32168" cy="4507"/>
            </a:xfrm>
            <a:prstGeom prst="rect">
              <a:avLst/>
            </a:prstGeom>
          </p:spPr>
        </p:pic>
        <p:pic>
          <p:nvPicPr>
            <p:cNvPr id="8"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1960" y="10740"/>
              <a:ext cx="6623" cy="6120"/>
            </a:xfrm>
            <a:prstGeom prst="rect">
              <a:avLst/>
            </a:prstGeom>
          </p:spPr>
        </p:pic>
        <p:pic>
          <p:nvPicPr>
            <p:cNvPr id="14"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00" y="1500"/>
              <a:ext cx="2586" cy="2606"/>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800" y="300"/>
              <a:ext cx="4748" cy="4403"/>
            </a:xfrm>
            <a:prstGeom prst="rect">
              <a:avLst/>
            </a:prstGeom>
          </p:spPr>
        </p:pic>
        <p:pic>
          <p:nvPicPr>
            <p:cNvPr id="3"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0" y="11580"/>
              <a:ext cx="5549" cy="5076"/>
            </a:xfrm>
            <a:prstGeom prst="rect">
              <a:avLst/>
            </a:prstGeom>
          </p:spPr>
        </p:pic>
      </p:grpSp>
      <p:pic>
        <p:nvPicPr>
          <p:cNvPr id="10" name="Picture 3"/>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600200" y="2857500"/>
            <a:ext cx="13312775" cy="5860415"/>
          </a:xfrm>
          <a:prstGeom prst="rect">
            <a:avLst/>
          </a:prstGeom>
        </p:spPr>
      </p:pic>
      <p:sp>
        <p:nvSpPr>
          <p:cNvPr id="100" name="Text Box 99"/>
          <p:cNvSpPr txBox="1"/>
          <p:nvPr/>
        </p:nvSpPr>
        <p:spPr>
          <a:xfrm>
            <a:off x="3581400" y="4340860"/>
            <a:ext cx="9003030" cy="3046095"/>
          </a:xfrm>
          <a:prstGeom prst="rect">
            <a:avLst/>
          </a:prstGeom>
          <a:noFill/>
          <a:ln w="9525">
            <a:noFill/>
          </a:ln>
        </p:spPr>
        <p:txBody>
          <a:bodyPr wrap="square">
            <a:spAutoFit/>
          </a:bodyPr>
          <a:lstStyle/>
          <a:p>
            <a:pPr indent="0" algn="ctr"/>
            <a:r>
              <a:rPr lang="en-US" sz="4800" b="1">
                <a:solidFill>
                  <a:srgbClr val="002060"/>
                </a:solidFill>
                <a:latin typeface="Times New Roman" panose="02020603050405020304" charset="0"/>
              </a:rPr>
              <a:t>Biết chuyển một phần dàn ý (thân bài) thành đoạn văn miêu tả cảnh sông nước rõ một số đặc điểm nổi bật, rõ trình tự miêu tả.</a:t>
            </a:r>
            <a:endParaRPr lang="en-US" altLang="en-US" sz="4800" b="1">
              <a:solidFill>
                <a:srgbClr val="002060"/>
              </a:solidFill>
              <a:latin typeface="Times New Roman" panose="02020603050405020304" charset="0"/>
            </a:endParaRPr>
          </a:p>
        </p:txBody>
      </p:sp>
      <p:pic>
        <p:nvPicPr>
          <p:cNvPr id="12" name="Picture 11"/>
          <p:cNvPicPr>
            <a:picLocks noChangeAspect="1"/>
          </p:cNvPicPr>
          <p:nvPr/>
        </p:nvPicPr>
        <p:blipFill>
          <a:blip r:embed="rId13"/>
          <a:stretch>
            <a:fillRect/>
          </a:stretch>
        </p:blipFill>
        <p:spPr>
          <a:xfrm>
            <a:off x="7467600" y="981075"/>
            <a:ext cx="3829050" cy="1466850"/>
          </a:xfrm>
          <a:prstGeom prst="rect">
            <a:avLst/>
          </a:prstGeom>
        </p:spPr>
      </p:pic>
      <p:pic>
        <p:nvPicPr>
          <p:cNvPr id="17" name="Content Placeholder 12" descr="cdc42615100be655bf1a"/>
          <p:cNvPicPr>
            <a:picLocks noChangeAspect="1"/>
          </p:cNvPicPr>
          <p:nvPr/>
        </p:nvPicPr>
        <p:blipFill>
          <a:blip r:embed="rId14">
            <a:clrChange>
              <a:clrFrom>
                <a:srgbClr val="FFE1E3">
                  <a:alpha val="100000"/>
                </a:srgbClr>
              </a:clrFrom>
              <a:clrTo>
                <a:srgbClr val="FFE1E3">
                  <a:alpha val="100000"/>
                  <a:alpha val="0"/>
                </a:srgbClr>
              </a:clrTo>
            </a:clrChange>
          </a:blip>
          <a:stretch>
            <a:fillRect/>
          </a:stretch>
        </p:blipFill>
        <p:spPr>
          <a:xfrm>
            <a:off x="-154305" y="-157797"/>
            <a:ext cx="1870710" cy="187071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00"/>
                                        </p:tgtEl>
                                        <p:attrNameLst>
                                          <p:attrName>style.visibility</p:attrName>
                                        </p:attrNameLst>
                                      </p:cBhvr>
                                      <p:to>
                                        <p:strVal val="visible"/>
                                      </p:to>
                                    </p:set>
                                    <p:animEffect transition="in" filter="barn(inVertical)">
                                      <p:cBhvr>
                                        <p:cTn id="23"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AF8F8"/>
        </a:solidFill>
        <a:effectLst/>
      </p:bgPr>
    </p:bg>
    <p:spTree>
      <p:nvGrpSpPr>
        <p:cNvPr id="1" name=""/>
        <p:cNvGrpSpPr/>
        <p:nvPr/>
      </p:nvGrpSpPr>
      <p:grpSpPr>
        <a:xfrm>
          <a:off x="0" y="0"/>
          <a:ext cx="0" cy="0"/>
          <a:chOff x="0" y="0"/>
          <a:chExt cx="0" cy="0"/>
        </a:xfrm>
      </p:grpSpPr>
      <p:grpSp>
        <p:nvGrpSpPr>
          <p:cNvPr id="4" name="Group 3"/>
          <p:cNvGrpSpPr/>
          <p:nvPr/>
        </p:nvGrpSpPr>
        <p:grpSpPr>
          <a:xfrm>
            <a:off x="-1524000" y="190500"/>
            <a:ext cx="20426680" cy="11700510"/>
            <a:chOff x="-2400" y="300"/>
            <a:chExt cx="32168" cy="18426"/>
          </a:xfrm>
        </p:grpSpPr>
        <p:pic>
          <p:nvPicPr>
            <p:cNvPr id="9" name="Picture 9"/>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2400" y="14220"/>
              <a:ext cx="32168" cy="4507"/>
            </a:xfrm>
            <a:prstGeom prst="rect">
              <a:avLst/>
            </a:prstGeom>
          </p:spPr>
        </p:pic>
        <p:pic>
          <p:nvPicPr>
            <p:cNvPr id="8"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2200" y="10380"/>
              <a:ext cx="6383" cy="6480"/>
            </a:xfrm>
            <a:prstGeom prst="rect">
              <a:avLst/>
            </a:prstGeom>
          </p:spPr>
        </p:pic>
        <p:pic>
          <p:nvPicPr>
            <p:cNvPr id="14"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00" y="1500"/>
              <a:ext cx="2586" cy="2606"/>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800" y="300"/>
              <a:ext cx="4748" cy="4403"/>
            </a:xfrm>
            <a:prstGeom prst="rect">
              <a:avLst/>
            </a:prstGeom>
          </p:spPr>
        </p:pic>
        <p:pic>
          <p:nvPicPr>
            <p:cNvPr id="3"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0" y="11580"/>
              <a:ext cx="5549" cy="5076"/>
            </a:xfrm>
            <a:prstGeom prst="rect">
              <a:avLst/>
            </a:prstGeom>
          </p:spPr>
        </p:pic>
      </p:grpSp>
      <p:pic>
        <p:nvPicPr>
          <p:cNvPr id="6" name="Picture 6"/>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516912" y="-943927"/>
            <a:ext cx="14022070" cy="8952230"/>
          </a:xfrm>
          <a:prstGeom prst="rect">
            <a:avLst/>
          </a:prstGeom>
        </p:spPr>
      </p:pic>
      <p:sp>
        <p:nvSpPr>
          <p:cNvPr id="2" name="Rectangles 1"/>
          <p:cNvSpPr/>
          <p:nvPr/>
        </p:nvSpPr>
        <p:spPr>
          <a:xfrm rot="21442836">
            <a:off x="3048000" y="3170238"/>
            <a:ext cx="11137900" cy="4154170"/>
          </a:xfrm>
          <a:prstGeom prst="rect">
            <a:avLst/>
          </a:prstGeom>
          <a:noFill/>
          <a:ln>
            <a:noFill/>
          </a:ln>
        </p:spPr>
        <p:txBody>
          <a:bodyPr wrap="square" rtlCol="0" anchor="t">
            <a:spAutoFit/>
          </a:bodyPr>
          <a:lstStyle/>
          <a:p>
            <a:pPr algn="l"/>
            <a:r>
              <a:rPr lang="en-GB" altLang="en-US" sz="6600" b="1">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Dựa theo dàn ý mà em đã lập trong tuần trước. Hãy viết một đoạn văn miêu tả cảnh sông nước.</a:t>
            </a:r>
            <a:endParaRPr lang="en-GB" altLang="en-US" sz="6600" b="1">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endParaRPr>
          </a:p>
        </p:txBody>
      </p:sp>
      <p:pic>
        <p:nvPicPr>
          <p:cNvPr id="17" name="Content Placeholder 12" descr="cdc42615100be655bf1a"/>
          <p:cNvPicPr>
            <a:picLocks noChangeAspect="1"/>
          </p:cNvPicPr>
          <p:nvPr/>
        </p:nvPicPr>
        <p:blipFill>
          <a:blip r:embed="rId13">
            <a:clrChange>
              <a:clrFrom>
                <a:srgbClr val="FFE1E3">
                  <a:alpha val="100000"/>
                </a:srgbClr>
              </a:clrFrom>
              <a:clrTo>
                <a:srgbClr val="FFE1E3">
                  <a:alpha val="100000"/>
                  <a:alpha val="0"/>
                </a:srgbClr>
              </a:clrTo>
            </a:clrChange>
          </a:blip>
          <a:stretch>
            <a:fillRect/>
          </a:stretch>
        </p:blipFill>
        <p:spPr>
          <a:xfrm>
            <a:off x="-176899" y="-263208"/>
            <a:ext cx="1870710" cy="1870710"/>
          </a:xfrm>
          <a:prstGeom prst="rect">
            <a:avLst/>
          </a:prstGeom>
        </p:spPr>
      </p:pic>
      <p:sp>
        <p:nvSpPr>
          <p:cNvPr id="7" name="TextBox 6"/>
          <p:cNvSpPr txBox="1"/>
          <p:nvPr/>
        </p:nvSpPr>
        <p:spPr>
          <a:xfrm>
            <a:off x="5884810" y="1299206"/>
            <a:ext cx="3868789" cy="1200329"/>
          </a:xfrm>
          <a:prstGeom prst="rect">
            <a:avLst/>
          </a:prstGeom>
          <a:noFill/>
        </p:spPr>
        <p:txBody>
          <a:bodyPr wrap="square" rtlCol="0">
            <a:spAutoFit/>
          </a:bodyPr>
          <a:lstStyle/>
          <a:p>
            <a:pPr algn="ctr"/>
            <a:r>
              <a:rPr lang="en-US" sz="7200" b="1">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Đề bài</a:t>
            </a:r>
            <a:endParaRPr lang="en-US" sz="7200" b="1">
              <a:effectLst>
                <a:outerShdw blurRad="38100" dist="19050" dir="2700000" algn="tl" rotWithShape="0">
                  <a:schemeClr val="dk1">
                    <a:alpha val="40000"/>
                  </a:schemeClr>
                </a:outerShdw>
              </a:effectLst>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AF8F8"/>
        </a:solidFill>
        <a:effectLst/>
      </p:bgPr>
    </p:bg>
    <p:spTree>
      <p:nvGrpSpPr>
        <p:cNvPr id="1" name=""/>
        <p:cNvGrpSpPr/>
        <p:nvPr/>
      </p:nvGrpSpPr>
      <p:grpSpPr>
        <a:xfrm>
          <a:off x="0" y="0"/>
          <a:ext cx="0" cy="0"/>
          <a:chOff x="0" y="0"/>
          <a:chExt cx="0" cy="0"/>
        </a:xfrm>
      </p:grpSpPr>
      <p:grpSp>
        <p:nvGrpSpPr>
          <p:cNvPr id="4" name="Group 3"/>
          <p:cNvGrpSpPr/>
          <p:nvPr/>
        </p:nvGrpSpPr>
        <p:grpSpPr>
          <a:xfrm>
            <a:off x="-1524000" y="190500"/>
            <a:ext cx="20426680" cy="11700510"/>
            <a:chOff x="-2400" y="300"/>
            <a:chExt cx="32168" cy="18426"/>
          </a:xfrm>
        </p:grpSpPr>
        <p:pic>
          <p:nvPicPr>
            <p:cNvPr id="9" name="Picture 9"/>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2400" y="14220"/>
              <a:ext cx="32168" cy="4507"/>
            </a:xfrm>
            <a:prstGeom prst="rect">
              <a:avLst/>
            </a:prstGeom>
          </p:spPr>
        </p:pic>
        <p:pic>
          <p:nvPicPr>
            <p:cNvPr id="8"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2200" y="10380"/>
              <a:ext cx="6383" cy="6480"/>
            </a:xfrm>
            <a:prstGeom prst="rect">
              <a:avLst/>
            </a:prstGeom>
          </p:spPr>
        </p:pic>
        <p:pic>
          <p:nvPicPr>
            <p:cNvPr id="14"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00" y="1500"/>
              <a:ext cx="2586" cy="2606"/>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800" y="300"/>
              <a:ext cx="4748" cy="4403"/>
            </a:xfrm>
            <a:prstGeom prst="rect">
              <a:avLst/>
            </a:prstGeom>
          </p:spPr>
        </p:pic>
        <p:pic>
          <p:nvPicPr>
            <p:cNvPr id="3"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0" y="11580"/>
              <a:ext cx="5549" cy="5076"/>
            </a:xfrm>
            <a:prstGeom prst="rect">
              <a:avLst/>
            </a:prstGeom>
          </p:spPr>
        </p:pic>
      </p:grpSp>
      <p:pic>
        <p:nvPicPr>
          <p:cNvPr id="2" name="Picture 3"/>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5486400" y="724027"/>
            <a:ext cx="7315200" cy="2441448"/>
          </a:xfrm>
          <a:prstGeom prst="rect">
            <a:avLst/>
          </a:prstGeom>
        </p:spPr>
      </p:pic>
      <p:sp>
        <p:nvSpPr>
          <p:cNvPr id="53" name="Oval 52"/>
          <p:cNvSpPr/>
          <p:nvPr/>
        </p:nvSpPr>
        <p:spPr>
          <a:xfrm>
            <a:off x="2133600" y="3235960"/>
            <a:ext cx="6002020" cy="2006600"/>
          </a:xfrm>
          <a:prstGeom prst="ellipse">
            <a:avLst/>
          </a:prstGeom>
          <a:solidFill>
            <a:schemeClr val="accent5">
              <a:lumMod val="20000"/>
              <a:lumOff val="80000"/>
            </a:schemeClr>
          </a:solidFill>
          <a:ln w="38100">
            <a:solidFill>
              <a:schemeClr val="accent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6000" b="1" dirty="0">
                <a:solidFill>
                  <a:srgbClr val="002060"/>
                </a:solidFill>
                <a:latin typeface="Times New Roman" panose="02020603050405020304" charset="0"/>
                <a:ea typeface="Microsoft YaHei Light" panose="020B0502040204020203" pitchFamily="34" charset="-122"/>
                <a:cs typeface="Times New Roman" panose="02020603050405020304" charset="0"/>
                <a:sym typeface="+mn-ea"/>
              </a:rPr>
              <a:t>ĐẶC ĐIỂM</a:t>
            </a:r>
            <a:endParaRPr lang="en-GB" altLang="en-US" sz="6000" b="1" dirty="0">
              <a:solidFill>
                <a:srgbClr val="002060"/>
              </a:solidFill>
              <a:latin typeface="Times New Roman" panose="02020603050405020304" charset="0"/>
              <a:ea typeface="Microsoft YaHei Light" panose="020B0502040204020203" pitchFamily="34" charset="-122"/>
              <a:cs typeface="Times New Roman" panose="02020603050405020304" charset="0"/>
              <a:sym typeface="+mn-ea"/>
            </a:endParaRPr>
          </a:p>
        </p:txBody>
      </p:sp>
      <p:sp>
        <p:nvSpPr>
          <p:cNvPr id="7" name="Oval 6"/>
          <p:cNvSpPr/>
          <p:nvPr/>
        </p:nvSpPr>
        <p:spPr>
          <a:xfrm>
            <a:off x="9601200" y="3238500"/>
            <a:ext cx="6002020" cy="2006600"/>
          </a:xfrm>
          <a:prstGeom prst="ellipse">
            <a:avLst/>
          </a:prstGeom>
          <a:solidFill>
            <a:schemeClr val="accent5">
              <a:lumMod val="20000"/>
              <a:lumOff val="80000"/>
            </a:schemeClr>
          </a:solidFill>
          <a:ln w="38100">
            <a:solidFill>
              <a:schemeClr val="accent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SzTx/>
              <a:buFontTx/>
            </a:pPr>
            <a:r>
              <a:rPr lang="en-GB" altLang="en-US" sz="6000" b="1" dirty="0">
                <a:solidFill>
                  <a:srgbClr val="002060"/>
                </a:solidFill>
                <a:latin typeface="Times New Roman" panose="02020603050405020304" charset="0"/>
                <a:ea typeface="Microsoft YaHei Light" panose="020B0502040204020203" pitchFamily="34" charset="-122"/>
                <a:cs typeface="Times New Roman" panose="02020603050405020304" charset="0"/>
                <a:sym typeface="+mn-ea"/>
              </a:rPr>
              <a:t>BỘ PHẬN</a:t>
            </a:r>
            <a:endParaRPr lang="en-GB" altLang="en-US" sz="6000" b="1" dirty="0">
              <a:solidFill>
                <a:srgbClr val="002060"/>
              </a:solidFill>
              <a:latin typeface="Times New Roman" panose="02020603050405020304" charset="0"/>
              <a:ea typeface="Microsoft YaHei Light" panose="020B0502040204020203" pitchFamily="34" charset="-122"/>
              <a:cs typeface="Times New Roman" panose="02020603050405020304" charset="0"/>
              <a:sym typeface="+mn-ea"/>
            </a:endParaRPr>
          </a:p>
        </p:txBody>
      </p:sp>
      <p:sp>
        <p:nvSpPr>
          <p:cNvPr id="10" name="Text Box 9"/>
          <p:cNvSpPr txBox="1"/>
          <p:nvPr/>
        </p:nvSpPr>
        <p:spPr>
          <a:xfrm>
            <a:off x="1295400" y="5594985"/>
            <a:ext cx="6637655" cy="1938020"/>
          </a:xfrm>
          <a:prstGeom prst="rect">
            <a:avLst/>
          </a:prstGeom>
          <a:noFill/>
        </p:spPr>
        <p:txBody>
          <a:bodyPr wrap="square" rtlCol="0" anchor="t">
            <a:spAutoFit/>
          </a:bodyPr>
          <a:lstStyle/>
          <a:p>
            <a:r>
              <a:rPr lang="en-GB" altLang="en-US" sz="4000" b="1">
                <a:solidFill>
                  <a:srgbClr val="002060"/>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rPr>
              <a:t>- Vị trí / nguồn gốc / tên gọi</a:t>
            </a:r>
            <a:endParaRPr lang="en-GB" altLang="en-US" sz="4000" b="1">
              <a:solidFill>
                <a:srgbClr val="002060"/>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endParaRPr>
          </a:p>
          <a:p>
            <a:r>
              <a:rPr lang="en-GB" altLang="en-US" sz="4000" b="1">
                <a:solidFill>
                  <a:srgbClr val="002060"/>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rPr>
              <a:t>- Nơi chảy qua  </a:t>
            </a:r>
            <a:endParaRPr lang="en-GB" altLang="en-US" sz="4000" b="1">
              <a:solidFill>
                <a:srgbClr val="002060"/>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endParaRPr>
          </a:p>
          <a:p>
            <a:r>
              <a:rPr lang="en-GB" altLang="en-US" sz="4000" b="1">
                <a:solidFill>
                  <a:srgbClr val="002060"/>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rPr>
              <a:t>- Ước lượng dài, rộng, sâu, ...</a:t>
            </a:r>
            <a:endParaRPr lang="en-GB" altLang="en-US" sz="4000" b="1">
              <a:solidFill>
                <a:srgbClr val="002060"/>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endParaRPr>
          </a:p>
        </p:txBody>
      </p:sp>
      <p:sp>
        <p:nvSpPr>
          <p:cNvPr id="11" name="Text Box 10"/>
          <p:cNvSpPr txBox="1"/>
          <p:nvPr/>
        </p:nvSpPr>
        <p:spPr>
          <a:xfrm>
            <a:off x="8689340" y="5594985"/>
            <a:ext cx="9787255" cy="3169285"/>
          </a:xfrm>
          <a:prstGeom prst="rect">
            <a:avLst/>
          </a:prstGeom>
          <a:noFill/>
        </p:spPr>
        <p:txBody>
          <a:bodyPr wrap="square" rtlCol="0" anchor="t">
            <a:spAutoFit/>
          </a:bodyPr>
          <a:lstStyle/>
          <a:p>
            <a:pPr algn="l">
              <a:buClrTx/>
              <a:buSzTx/>
              <a:buFontTx/>
            </a:pPr>
            <a:r>
              <a:rPr lang="en-GB" altLang="en-US" sz="4000" b="1">
                <a:solidFill>
                  <a:srgbClr val="002060"/>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rPr>
              <a:t>- Màu sắc dòng nước</a:t>
            </a:r>
            <a:endParaRPr lang="en-GB" altLang="en-US" sz="4000" b="1">
              <a:solidFill>
                <a:srgbClr val="002060"/>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endParaRPr>
          </a:p>
          <a:p>
            <a:pPr algn="l">
              <a:buClrTx/>
              <a:buSzTx/>
              <a:buFontTx/>
            </a:pPr>
            <a:r>
              <a:rPr lang="en-GB" altLang="en-US" sz="4000" b="1">
                <a:solidFill>
                  <a:srgbClr val="002060"/>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rPr>
              <a:t>- Lượng nước quanh năm</a:t>
            </a:r>
            <a:endParaRPr lang="en-GB" altLang="en-US" sz="4000" b="1">
              <a:solidFill>
                <a:srgbClr val="002060"/>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endParaRPr>
          </a:p>
          <a:p>
            <a:pPr algn="l">
              <a:buClrTx/>
              <a:buSzTx/>
              <a:buFontTx/>
            </a:pPr>
            <a:r>
              <a:rPr lang="en-GB" altLang="en-US" sz="4000" b="1">
                <a:solidFill>
                  <a:srgbClr val="002060"/>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rPr>
              <a:t>- Thế giới sinh vật dưới sông </a:t>
            </a:r>
            <a:endParaRPr lang="en-GB" altLang="en-US" sz="4000" b="1">
              <a:solidFill>
                <a:srgbClr val="002060"/>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endParaRPr>
          </a:p>
          <a:p>
            <a:pPr algn="l">
              <a:buClrTx/>
              <a:buSzTx/>
              <a:buFontTx/>
            </a:pPr>
            <a:r>
              <a:rPr lang="en-GB" altLang="en-US" sz="4000" b="1">
                <a:solidFill>
                  <a:srgbClr val="002060"/>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rPr>
              <a:t>- Hoạt động con người,...</a:t>
            </a:r>
            <a:endParaRPr lang="en-GB" altLang="en-US" sz="4000" b="1">
              <a:solidFill>
                <a:srgbClr val="002060"/>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endParaRPr>
          </a:p>
          <a:p>
            <a:pPr algn="l">
              <a:buClrTx/>
              <a:buSzTx/>
              <a:buFontTx/>
            </a:pPr>
            <a:endParaRPr lang="en-GB" altLang="en-US" sz="4000" b="1">
              <a:solidFill>
                <a:srgbClr val="002060"/>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endParaRPr>
          </a:p>
        </p:txBody>
      </p:sp>
      <p:pic>
        <p:nvPicPr>
          <p:cNvPr id="17" name="Content Placeholder 12" descr="cdc42615100be655bf1a"/>
          <p:cNvPicPr>
            <a:picLocks noChangeAspect="1"/>
          </p:cNvPicPr>
          <p:nvPr/>
        </p:nvPicPr>
        <p:blipFill>
          <a:blip r:embed="rId13">
            <a:clrChange>
              <a:clrFrom>
                <a:srgbClr val="FFE1E3">
                  <a:alpha val="100000"/>
                </a:srgbClr>
              </a:clrFrom>
              <a:clrTo>
                <a:srgbClr val="FFE1E3">
                  <a:alpha val="100000"/>
                  <a:alpha val="0"/>
                </a:srgbClr>
              </a:clrTo>
            </a:clrChange>
          </a:blip>
          <a:stretch>
            <a:fillRect/>
          </a:stretch>
        </p:blipFill>
        <p:spPr>
          <a:xfrm>
            <a:off x="-185420" y="-211328"/>
            <a:ext cx="1870710" cy="1870710"/>
          </a:xfrm>
          <a:prstGeom prst="rect">
            <a:avLst/>
          </a:prstGeom>
        </p:spPr>
      </p:pic>
      <p:pic>
        <p:nvPicPr>
          <p:cNvPr id="12" name="Picture 11"/>
          <p:cNvPicPr>
            <a:picLocks noChangeAspect="1"/>
          </p:cNvPicPr>
          <p:nvPr/>
        </p:nvPicPr>
        <p:blipFill>
          <a:blip r:embed="rId14"/>
          <a:stretch>
            <a:fillRect/>
          </a:stretch>
        </p:blipFill>
        <p:spPr>
          <a:xfrm>
            <a:off x="6629400" y="1257300"/>
            <a:ext cx="5286375" cy="12001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barn(inVertical)">
                                      <p:cBhvr>
                                        <p:cTn id="15" dur="500"/>
                                        <p:tgtEl>
                                          <p:spTgt spid="5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barn(inVertical)">
                                      <p:cBhvr>
                                        <p:cTn id="25" dur="500"/>
                                        <p:tgtEl>
                                          <p:spTgt spid="10">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0">
                                            <p:txEl>
                                              <p:pRg st="1" end="1"/>
                                            </p:txEl>
                                          </p:spTgt>
                                        </p:tgtEl>
                                        <p:attrNameLst>
                                          <p:attrName>style.visibility</p:attrName>
                                        </p:attrNameLst>
                                      </p:cBhvr>
                                      <p:to>
                                        <p:strVal val="visible"/>
                                      </p:to>
                                    </p:set>
                                    <p:animEffect transition="in" filter="barn(inVertical)">
                                      <p:cBhvr>
                                        <p:cTn id="30" dur="500"/>
                                        <p:tgtEl>
                                          <p:spTgt spid="10">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0">
                                            <p:txEl>
                                              <p:pRg st="2" end="2"/>
                                            </p:txEl>
                                          </p:spTgt>
                                        </p:tgtEl>
                                        <p:attrNameLst>
                                          <p:attrName>style.visibility</p:attrName>
                                        </p:attrNameLst>
                                      </p:cBhvr>
                                      <p:to>
                                        <p:strVal val="visible"/>
                                      </p:to>
                                    </p:set>
                                    <p:animEffect transition="in" filter="barn(inVertical)">
                                      <p:cBhvr>
                                        <p:cTn id="35" dur="500"/>
                                        <p:tgtEl>
                                          <p:spTgt spid="10">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1">
                                            <p:txEl>
                                              <p:pRg st="0" end="0"/>
                                            </p:txEl>
                                          </p:spTgt>
                                        </p:tgtEl>
                                        <p:attrNameLst>
                                          <p:attrName>style.visibility</p:attrName>
                                        </p:attrNameLst>
                                      </p:cBhvr>
                                      <p:to>
                                        <p:strVal val="visible"/>
                                      </p:to>
                                    </p:set>
                                    <p:animEffect transition="in" filter="barn(inVertical)">
                                      <p:cBhvr>
                                        <p:cTn id="40" dur="500"/>
                                        <p:tgtEl>
                                          <p:spTgt spid="11">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1">
                                            <p:txEl>
                                              <p:pRg st="1" end="1"/>
                                            </p:txEl>
                                          </p:spTgt>
                                        </p:tgtEl>
                                        <p:attrNameLst>
                                          <p:attrName>style.visibility</p:attrName>
                                        </p:attrNameLst>
                                      </p:cBhvr>
                                      <p:to>
                                        <p:strVal val="visible"/>
                                      </p:to>
                                    </p:set>
                                    <p:animEffect transition="in" filter="barn(inVertical)">
                                      <p:cBhvr>
                                        <p:cTn id="45" dur="500"/>
                                        <p:tgtEl>
                                          <p:spTgt spid="11">
                                            <p:txEl>
                                              <p:pRg st="1" end="1"/>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11">
                                            <p:txEl>
                                              <p:pRg st="2" end="2"/>
                                            </p:txEl>
                                          </p:spTgt>
                                        </p:tgtEl>
                                        <p:attrNameLst>
                                          <p:attrName>style.visibility</p:attrName>
                                        </p:attrNameLst>
                                      </p:cBhvr>
                                      <p:to>
                                        <p:strVal val="visible"/>
                                      </p:to>
                                    </p:set>
                                    <p:animEffect transition="in" filter="barn(inVertical)">
                                      <p:cBhvr>
                                        <p:cTn id="50" dur="500"/>
                                        <p:tgtEl>
                                          <p:spTgt spid="11">
                                            <p:txEl>
                                              <p:pRg st="2" end="2"/>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1">
                                            <p:txEl>
                                              <p:pRg st="3" end="3"/>
                                            </p:txEl>
                                          </p:spTgt>
                                        </p:tgtEl>
                                        <p:attrNameLst>
                                          <p:attrName>style.visibility</p:attrName>
                                        </p:attrNameLst>
                                      </p:cBhvr>
                                      <p:to>
                                        <p:strVal val="visible"/>
                                      </p:to>
                                    </p:set>
                                    <p:animEffect transition="in" filter="barn(inVertical)">
                                      <p:cBhvr>
                                        <p:cTn id="55"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7" grpId="0" animBg="1"/>
      <p:bldP spid="10" grpId="0" build="p"/>
      <p:bldP spid="11"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AF8F8"/>
        </a:solidFill>
        <a:effectLst/>
      </p:bgPr>
    </p:bg>
    <p:spTree>
      <p:nvGrpSpPr>
        <p:cNvPr id="1" name=""/>
        <p:cNvGrpSpPr/>
        <p:nvPr/>
      </p:nvGrpSpPr>
      <p:grpSpPr>
        <a:xfrm>
          <a:off x="0" y="0"/>
          <a:ext cx="0" cy="0"/>
          <a:chOff x="0" y="0"/>
          <a:chExt cx="0" cy="0"/>
        </a:xfrm>
      </p:grpSpPr>
      <p:grpSp>
        <p:nvGrpSpPr>
          <p:cNvPr id="4" name="Group 3"/>
          <p:cNvGrpSpPr/>
          <p:nvPr/>
        </p:nvGrpSpPr>
        <p:grpSpPr>
          <a:xfrm>
            <a:off x="-1524000" y="190500"/>
            <a:ext cx="20426680" cy="11700510"/>
            <a:chOff x="-2400" y="300"/>
            <a:chExt cx="32168" cy="18426"/>
          </a:xfrm>
        </p:grpSpPr>
        <p:pic>
          <p:nvPicPr>
            <p:cNvPr id="9" name="Picture 9"/>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2400" y="14220"/>
              <a:ext cx="32168" cy="4507"/>
            </a:xfrm>
            <a:prstGeom prst="rect">
              <a:avLst/>
            </a:prstGeom>
          </p:spPr>
        </p:pic>
        <p:pic>
          <p:nvPicPr>
            <p:cNvPr id="8"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2200" y="10380"/>
              <a:ext cx="6383" cy="6480"/>
            </a:xfrm>
            <a:prstGeom prst="rect">
              <a:avLst/>
            </a:prstGeom>
          </p:spPr>
        </p:pic>
        <p:pic>
          <p:nvPicPr>
            <p:cNvPr id="14"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00" y="1500"/>
              <a:ext cx="2586" cy="2606"/>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800" y="300"/>
              <a:ext cx="4748" cy="4403"/>
            </a:xfrm>
            <a:prstGeom prst="rect">
              <a:avLst/>
            </a:prstGeom>
          </p:spPr>
        </p:pic>
        <p:pic>
          <p:nvPicPr>
            <p:cNvPr id="3"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0" y="11580"/>
              <a:ext cx="5549" cy="5076"/>
            </a:xfrm>
            <a:prstGeom prst="rect">
              <a:avLst/>
            </a:prstGeom>
          </p:spPr>
        </p:pic>
      </p:grpSp>
      <p:pic>
        <p:nvPicPr>
          <p:cNvPr id="2" name="Picture 3"/>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4492625" y="723900"/>
            <a:ext cx="10068560" cy="2441575"/>
          </a:xfrm>
          <a:prstGeom prst="rect">
            <a:avLst/>
          </a:prstGeom>
        </p:spPr>
      </p:pic>
      <p:pic>
        <p:nvPicPr>
          <p:cNvPr id="16" name="Picture 8"/>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871558" y="2926624"/>
            <a:ext cx="4204138" cy="4114800"/>
          </a:xfrm>
          <a:prstGeom prst="rect">
            <a:avLst/>
          </a:prstGeom>
        </p:spPr>
      </p:pic>
      <p:pic>
        <p:nvPicPr>
          <p:cNvPr id="17" name="Picture 8"/>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6438085" y="5372142"/>
            <a:ext cx="4397752" cy="4114800"/>
          </a:xfrm>
          <a:prstGeom prst="rect">
            <a:avLst/>
          </a:prstGeom>
        </p:spPr>
      </p:pic>
      <p:pic>
        <p:nvPicPr>
          <p:cNvPr id="18" name="Picture 8"/>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1862904" y="2986405"/>
            <a:ext cx="4204138" cy="4114800"/>
          </a:xfrm>
          <a:prstGeom prst="rect">
            <a:avLst/>
          </a:prstGeom>
        </p:spPr>
      </p:pic>
      <p:pic>
        <p:nvPicPr>
          <p:cNvPr id="22" name="Content Placeholder 12" descr="cdc42615100be655bf1a"/>
          <p:cNvPicPr>
            <a:picLocks noChangeAspect="1"/>
          </p:cNvPicPr>
          <p:nvPr/>
        </p:nvPicPr>
        <p:blipFill>
          <a:blip r:embed="rId15">
            <a:clrChange>
              <a:clrFrom>
                <a:srgbClr val="FFE1E3">
                  <a:alpha val="100000"/>
                </a:srgbClr>
              </a:clrFrom>
              <a:clrTo>
                <a:srgbClr val="FFE1E3">
                  <a:alpha val="100000"/>
                  <a:alpha val="0"/>
                </a:srgbClr>
              </a:clrTo>
            </a:clrChange>
          </a:blip>
          <a:stretch>
            <a:fillRect/>
          </a:stretch>
        </p:blipFill>
        <p:spPr>
          <a:xfrm>
            <a:off x="-173355" y="-166872"/>
            <a:ext cx="1870710" cy="1870710"/>
          </a:xfrm>
          <a:prstGeom prst="rect">
            <a:avLst/>
          </a:prstGeom>
        </p:spPr>
      </p:pic>
      <p:pic>
        <p:nvPicPr>
          <p:cNvPr id="23" name="Picture 22"/>
          <p:cNvPicPr>
            <a:picLocks noChangeAspect="1"/>
          </p:cNvPicPr>
          <p:nvPr/>
        </p:nvPicPr>
        <p:blipFill>
          <a:blip r:embed="rId16"/>
          <a:stretch>
            <a:fillRect/>
          </a:stretch>
        </p:blipFill>
        <p:spPr>
          <a:xfrm>
            <a:off x="5715000" y="1257300"/>
            <a:ext cx="8010525" cy="1200150"/>
          </a:xfrm>
          <a:prstGeom prst="rect">
            <a:avLst/>
          </a:prstGeom>
        </p:spPr>
      </p:pic>
      <p:pic>
        <p:nvPicPr>
          <p:cNvPr id="24" name="Picture 23"/>
          <p:cNvPicPr>
            <a:picLocks noChangeAspect="1"/>
          </p:cNvPicPr>
          <p:nvPr/>
        </p:nvPicPr>
        <p:blipFill>
          <a:blip r:embed="rId17"/>
          <a:stretch>
            <a:fillRect/>
          </a:stretch>
        </p:blipFill>
        <p:spPr>
          <a:xfrm>
            <a:off x="2786138" y="4181977"/>
            <a:ext cx="2819400" cy="1228725"/>
          </a:xfrm>
          <a:prstGeom prst="rect">
            <a:avLst/>
          </a:prstGeom>
        </p:spPr>
      </p:pic>
      <p:pic>
        <p:nvPicPr>
          <p:cNvPr id="25" name="Picture 24"/>
          <p:cNvPicPr>
            <a:picLocks noChangeAspect="1"/>
          </p:cNvPicPr>
          <p:nvPr/>
        </p:nvPicPr>
        <p:blipFill>
          <a:blip r:embed="rId18"/>
          <a:stretch>
            <a:fillRect/>
          </a:stretch>
        </p:blipFill>
        <p:spPr>
          <a:xfrm>
            <a:off x="6934200" y="6667500"/>
            <a:ext cx="3552825" cy="1228725"/>
          </a:xfrm>
          <a:prstGeom prst="rect">
            <a:avLst/>
          </a:prstGeom>
        </p:spPr>
      </p:pic>
      <p:pic>
        <p:nvPicPr>
          <p:cNvPr id="26" name="Picture 25"/>
          <p:cNvPicPr>
            <a:picLocks noChangeAspect="1"/>
          </p:cNvPicPr>
          <p:nvPr/>
        </p:nvPicPr>
        <p:blipFill>
          <a:blip r:embed="rId19"/>
          <a:stretch>
            <a:fillRect/>
          </a:stretch>
        </p:blipFill>
        <p:spPr>
          <a:xfrm>
            <a:off x="12701284" y="4291288"/>
            <a:ext cx="3152775" cy="12001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p:cTn id="15" dur="500" fill="hold"/>
                                        <p:tgtEl>
                                          <p:spTgt spid="24"/>
                                        </p:tgtEl>
                                        <p:attrNameLst>
                                          <p:attrName>ppt_w</p:attrName>
                                        </p:attrNameLst>
                                      </p:cBhvr>
                                      <p:tavLst>
                                        <p:tav tm="0">
                                          <p:val>
                                            <p:fltVal val="0"/>
                                          </p:val>
                                        </p:tav>
                                        <p:tav tm="100000">
                                          <p:val>
                                            <p:strVal val="#ppt_w"/>
                                          </p:val>
                                        </p:tav>
                                      </p:tavLst>
                                    </p:anim>
                                    <p:anim calcmode="lin" valueType="num">
                                      <p:cBhvr>
                                        <p:cTn id="16" dur="500" fill="hold"/>
                                        <p:tgtEl>
                                          <p:spTgt spid="24"/>
                                        </p:tgtEl>
                                        <p:attrNameLst>
                                          <p:attrName>ppt_h</p:attrName>
                                        </p:attrNameLst>
                                      </p:cBhvr>
                                      <p:tavLst>
                                        <p:tav tm="0">
                                          <p:val>
                                            <p:fltVal val="0"/>
                                          </p:val>
                                        </p:tav>
                                        <p:tav tm="100000">
                                          <p:val>
                                            <p:strVal val="#ppt_h"/>
                                          </p:val>
                                        </p:tav>
                                      </p:tavLst>
                                    </p:anim>
                                    <p:animEffect transition="in" filter="fade">
                                      <p:cBhvr>
                                        <p:cTn id="17" dur="500"/>
                                        <p:tgtEl>
                                          <p:spTgt spid="24"/>
                                        </p:tgtEl>
                                      </p:cBhvr>
                                    </p:animEffect>
                                  </p:childTnLst>
                                </p:cTn>
                              </p:par>
                              <p:par>
                                <p:cTn id="18" presetID="53" presetClass="entr" presetSubtype="16"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p:cTn id="20" dur="500" fill="hold"/>
                                        <p:tgtEl>
                                          <p:spTgt spid="16"/>
                                        </p:tgtEl>
                                        <p:attrNameLst>
                                          <p:attrName>ppt_w</p:attrName>
                                        </p:attrNameLst>
                                      </p:cBhvr>
                                      <p:tavLst>
                                        <p:tav tm="0">
                                          <p:val>
                                            <p:fltVal val="0"/>
                                          </p:val>
                                        </p:tav>
                                        <p:tav tm="100000">
                                          <p:val>
                                            <p:strVal val="#ppt_w"/>
                                          </p:val>
                                        </p:tav>
                                      </p:tavLst>
                                    </p:anim>
                                    <p:anim calcmode="lin" valueType="num">
                                      <p:cBhvr>
                                        <p:cTn id="21" dur="500" fill="hold"/>
                                        <p:tgtEl>
                                          <p:spTgt spid="16"/>
                                        </p:tgtEl>
                                        <p:attrNameLst>
                                          <p:attrName>ppt_h</p:attrName>
                                        </p:attrNameLst>
                                      </p:cBhvr>
                                      <p:tavLst>
                                        <p:tav tm="0">
                                          <p:val>
                                            <p:fltVal val="0"/>
                                          </p:val>
                                        </p:tav>
                                        <p:tav tm="100000">
                                          <p:val>
                                            <p:strVal val="#ppt_h"/>
                                          </p:val>
                                        </p:tav>
                                      </p:tavLst>
                                    </p:anim>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p:cTn id="27" dur="500" fill="hold"/>
                                        <p:tgtEl>
                                          <p:spTgt spid="17"/>
                                        </p:tgtEl>
                                        <p:attrNameLst>
                                          <p:attrName>ppt_w</p:attrName>
                                        </p:attrNameLst>
                                      </p:cBhvr>
                                      <p:tavLst>
                                        <p:tav tm="0">
                                          <p:val>
                                            <p:fltVal val="0"/>
                                          </p:val>
                                        </p:tav>
                                        <p:tav tm="100000">
                                          <p:val>
                                            <p:strVal val="#ppt_w"/>
                                          </p:val>
                                        </p:tav>
                                      </p:tavLst>
                                    </p:anim>
                                    <p:anim calcmode="lin" valueType="num">
                                      <p:cBhvr>
                                        <p:cTn id="28" dur="500" fill="hold"/>
                                        <p:tgtEl>
                                          <p:spTgt spid="17"/>
                                        </p:tgtEl>
                                        <p:attrNameLst>
                                          <p:attrName>ppt_h</p:attrName>
                                        </p:attrNameLst>
                                      </p:cBhvr>
                                      <p:tavLst>
                                        <p:tav tm="0">
                                          <p:val>
                                            <p:fltVal val="0"/>
                                          </p:val>
                                        </p:tav>
                                        <p:tav tm="100000">
                                          <p:val>
                                            <p:strVal val="#ppt_h"/>
                                          </p:val>
                                        </p:tav>
                                      </p:tavLst>
                                    </p:anim>
                                    <p:animEffect transition="in" filter="fade">
                                      <p:cBhvr>
                                        <p:cTn id="29" dur="500"/>
                                        <p:tgtEl>
                                          <p:spTgt spid="17"/>
                                        </p:tgtEl>
                                      </p:cBhvr>
                                    </p:animEffect>
                                  </p:childTnLst>
                                </p:cTn>
                              </p:par>
                              <p:par>
                                <p:cTn id="30" presetID="53" presetClass="entr" presetSubtype="16" fill="hold" nodeType="with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p:cTn id="32" dur="500" fill="hold"/>
                                        <p:tgtEl>
                                          <p:spTgt spid="25"/>
                                        </p:tgtEl>
                                        <p:attrNameLst>
                                          <p:attrName>ppt_w</p:attrName>
                                        </p:attrNameLst>
                                      </p:cBhvr>
                                      <p:tavLst>
                                        <p:tav tm="0">
                                          <p:val>
                                            <p:fltVal val="0"/>
                                          </p:val>
                                        </p:tav>
                                        <p:tav tm="100000">
                                          <p:val>
                                            <p:strVal val="#ppt_w"/>
                                          </p:val>
                                        </p:tav>
                                      </p:tavLst>
                                    </p:anim>
                                    <p:anim calcmode="lin" valueType="num">
                                      <p:cBhvr>
                                        <p:cTn id="33" dur="500" fill="hold"/>
                                        <p:tgtEl>
                                          <p:spTgt spid="25"/>
                                        </p:tgtEl>
                                        <p:attrNameLst>
                                          <p:attrName>ppt_h</p:attrName>
                                        </p:attrNameLst>
                                      </p:cBhvr>
                                      <p:tavLst>
                                        <p:tav tm="0">
                                          <p:val>
                                            <p:fltVal val="0"/>
                                          </p:val>
                                        </p:tav>
                                        <p:tav tm="100000">
                                          <p:val>
                                            <p:strVal val="#ppt_h"/>
                                          </p:val>
                                        </p:tav>
                                      </p:tavLst>
                                    </p:anim>
                                    <p:animEffect transition="in" filter="fade">
                                      <p:cBhvr>
                                        <p:cTn id="34" dur="500"/>
                                        <p:tgtEl>
                                          <p:spTgt spid="25"/>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p:cTn id="39" dur="500" fill="hold"/>
                                        <p:tgtEl>
                                          <p:spTgt spid="18"/>
                                        </p:tgtEl>
                                        <p:attrNameLst>
                                          <p:attrName>ppt_w</p:attrName>
                                        </p:attrNameLst>
                                      </p:cBhvr>
                                      <p:tavLst>
                                        <p:tav tm="0">
                                          <p:val>
                                            <p:fltVal val="0"/>
                                          </p:val>
                                        </p:tav>
                                        <p:tav tm="100000">
                                          <p:val>
                                            <p:strVal val="#ppt_w"/>
                                          </p:val>
                                        </p:tav>
                                      </p:tavLst>
                                    </p:anim>
                                    <p:anim calcmode="lin" valueType="num">
                                      <p:cBhvr>
                                        <p:cTn id="40" dur="500" fill="hold"/>
                                        <p:tgtEl>
                                          <p:spTgt spid="18"/>
                                        </p:tgtEl>
                                        <p:attrNameLst>
                                          <p:attrName>ppt_h</p:attrName>
                                        </p:attrNameLst>
                                      </p:cBhvr>
                                      <p:tavLst>
                                        <p:tav tm="0">
                                          <p:val>
                                            <p:fltVal val="0"/>
                                          </p:val>
                                        </p:tav>
                                        <p:tav tm="100000">
                                          <p:val>
                                            <p:strVal val="#ppt_h"/>
                                          </p:val>
                                        </p:tav>
                                      </p:tavLst>
                                    </p:anim>
                                    <p:animEffect transition="in" filter="fade">
                                      <p:cBhvr>
                                        <p:cTn id="41" dur="500"/>
                                        <p:tgtEl>
                                          <p:spTgt spid="18"/>
                                        </p:tgtEl>
                                      </p:cBhvr>
                                    </p:animEffect>
                                  </p:childTnLst>
                                </p:cTn>
                              </p:par>
                              <p:par>
                                <p:cTn id="42" presetID="53" presetClass="entr" presetSubtype="16" fill="hold" nodeType="withEffect">
                                  <p:stCondLst>
                                    <p:cond delay="0"/>
                                  </p:stCondLst>
                                  <p:childTnLst>
                                    <p:set>
                                      <p:cBhvr>
                                        <p:cTn id="43" dur="1" fill="hold">
                                          <p:stCondLst>
                                            <p:cond delay="0"/>
                                          </p:stCondLst>
                                        </p:cTn>
                                        <p:tgtEl>
                                          <p:spTgt spid="26"/>
                                        </p:tgtEl>
                                        <p:attrNameLst>
                                          <p:attrName>style.visibility</p:attrName>
                                        </p:attrNameLst>
                                      </p:cBhvr>
                                      <p:to>
                                        <p:strVal val="visible"/>
                                      </p:to>
                                    </p:set>
                                    <p:anim calcmode="lin" valueType="num">
                                      <p:cBhvr>
                                        <p:cTn id="44" dur="500" fill="hold"/>
                                        <p:tgtEl>
                                          <p:spTgt spid="26"/>
                                        </p:tgtEl>
                                        <p:attrNameLst>
                                          <p:attrName>ppt_w</p:attrName>
                                        </p:attrNameLst>
                                      </p:cBhvr>
                                      <p:tavLst>
                                        <p:tav tm="0">
                                          <p:val>
                                            <p:fltVal val="0"/>
                                          </p:val>
                                        </p:tav>
                                        <p:tav tm="100000">
                                          <p:val>
                                            <p:strVal val="#ppt_w"/>
                                          </p:val>
                                        </p:tav>
                                      </p:tavLst>
                                    </p:anim>
                                    <p:anim calcmode="lin" valueType="num">
                                      <p:cBhvr>
                                        <p:cTn id="45" dur="500" fill="hold"/>
                                        <p:tgtEl>
                                          <p:spTgt spid="26"/>
                                        </p:tgtEl>
                                        <p:attrNameLst>
                                          <p:attrName>ppt_h</p:attrName>
                                        </p:attrNameLst>
                                      </p:cBhvr>
                                      <p:tavLst>
                                        <p:tav tm="0">
                                          <p:val>
                                            <p:fltVal val="0"/>
                                          </p:val>
                                        </p:tav>
                                        <p:tav tm="100000">
                                          <p:val>
                                            <p:strVal val="#ppt_h"/>
                                          </p:val>
                                        </p:tav>
                                      </p:tavLst>
                                    </p:anim>
                                    <p:animEffect transition="in" filter="fade">
                                      <p:cBhvr>
                                        <p:cTn id="4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9"/>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1524000" y="9029700"/>
            <a:ext cx="20426680" cy="2861945"/>
          </a:xfrm>
          <a:prstGeom prst="rect">
            <a:avLst/>
          </a:prstGeom>
        </p:spPr>
      </p:pic>
      <p:pic>
        <p:nvPicPr>
          <p:cNvPr id="27" name="Picture 26"/>
          <p:cNvPicPr>
            <a:picLocks noChangeAspect="1"/>
          </p:cNvPicPr>
          <p:nvPr/>
        </p:nvPicPr>
        <p:blipFill>
          <a:blip r:embed="rId3"/>
          <a:stretch>
            <a:fillRect/>
          </a:stretch>
        </p:blipFill>
        <p:spPr>
          <a:xfrm>
            <a:off x="9220200" y="5343541"/>
            <a:ext cx="9048103" cy="5062159"/>
          </a:xfrm>
          <a:prstGeom prst="rect">
            <a:avLst/>
          </a:prstGeom>
        </p:spPr>
      </p:pic>
      <p:pic>
        <p:nvPicPr>
          <p:cNvPr id="26" name="Picture 25"/>
          <p:cNvPicPr>
            <a:picLocks noChangeAspect="1"/>
          </p:cNvPicPr>
          <p:nvPr/>
        </p:nvPicPr>
        <p:blipFill>
          <a:blip r:embed="rId4"/>
          <a:stretch>
            <a:fillRect/>
          </a:stretch>
        </p:blipFill>
        <p:spPr>
          <a:xfrm>
            <a:off x="9220200" y="32338"/>
            <a:ext cx="9048103" cy="5339762"/>
          </a:xfrm>
          <a:prstGeom prst="rect">
            <a:avLst/>
          </a:prstGeom>
        </p:spPr>
      </p:pic>
      <p:pic>
        <p:nvPicPr>
          <p:cNvPr id="25" name="Picture 24"/>
          <p:cNvPicPr>
            <a:picLocks noChangeAspect="1"/>
          </p:cNvPicPr>
          <p:nvPr/>
        </p:nvPicPr>
        <p:blipFill>
          <a:blip r:embed="rId5"/>
          <a:stretch>
            <a:fillRect/>
          </a:stretch>
        </p:blipFill>
        <p:spPr>
          <a:xfrm>
            <a:off x="-37453" y="5355778"/>
            <a:ext cx="9258300" cy="5062159"/>
          </a:xfrm>
          <a:prstGeom prst="rect">
            <a:avLst/>
          </a:prstGeom>
        </p:spPr>
      </p:pic>
      <p:pic>
        <p:nvPicPr>
          <p:cNvPr id="24" name="Picture 23"/>
          <p:cNvPicPr>
            <a:picLocks noChangeAspect="1"/>
          </p:cNvPicPr>
          <p:nvPr/>
        </p:nvPicPr>
        <p:blipFill>
          <a:blip r:embed="rId6"/>
          <a:stretch>
            <a:fillRect/>
          </a:stretch>
        </p:blipFill>
        <p:spPr>
          <a:xfrm>
            <a:off x="19050" y="-6241"/>
            <a:ext cx="9296400" cy="5339762"/>
          </a:xfrm>
          <a:prstGeom prst="rect">
            <a:avLst/>
          </a:prstGeom>
        </p:spPr>
      </p:pic>
      <p:pic>
        <p:nvPicPr>
          <p:cNvPr id="10" name="Content Placeholder 12" descr="cdc42615100be655bf1a"/>
          <p:cNvPicPr>
            <a:picLocks noChangeAspect="1"/>
          </p:cNvPicPr>
          <p:nvPr/>
        </p:nvPicPr>
        <p:blipFill>
          <a:blip r:embed="rId7">
            <a:clrChange>
              <a:clrFrom>
                <a:srgbClr val="FFE1E3">
                  <a:alpha val="100000"/>
                </a:srgbClr>
              </a:clrFrom>
              <a:clrTo>
                <a:srgbClr val="FFE1E3">
                  <a:alpha val="100000"/>
                  <a:alpha val="0"/>
                </a:srgbClr>
              </a:clrTo>
            </a:clrChange>
          </a:blip>
          <a:stretch>
            <a:fillRect/>
          </a:stretch>
        </p:blipFill>
        <p:spPr>
          <a:xfrm>
            <a:off x="0" y="-63574"/>
            <a:ext cx="1600200" cy="1600200"/>
          </a:xfrm>
          <a:prstGeom prst="rect">
            <a:avLst/>
          </a:prstGeom>
        </p:spPr>
      </p:pic>
      <p:pic>
        <p:nvPicPr>
          <p:cNvPr id="2"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124700" y="3374058"/>
            <a:ext cx="4038600" cy="3538884"/>
          </a:xfrm>
          <a:prstGeom prst="rect">
            <a:avLst/>
          </a:prstGeom>
        </p:spPr>
      </p:pic>
      <p:pic>
        <p:nvPicPr>
          <p:cNvPr id="3" name="Picture 2"/>
          <p:cNvPicPr>
            <a:picLocks noChangeAspect="1"/>
          </p:cNvPicPr>
          <p:nvPr/>
        </p:nvPicPr>
        <p:blipFill>
          <a:blip r:embed="rId10"/>
          <a:stretch>
            <a:fillRect/>
          </a:stretch>
        </p:blipFill>
        <p:spPr>
          <a:xfrm>
            <a:off x="7734300" y="4529138"/>
            <a:ext cx="2819400" cy="1228725"/>
          </a:xfrm>
          <a:prstGeom prst="rect">
            <a:avLst/>
          </a:prstGeom>
          <a:solidFill>
            <a:schemeClr val="bg1">
              <a:alpha val="39000"/>
            </a:schemeClr>
          </a:solidFill>
          <a:ln>
            <a:noFill/>
          </a:ln>
        </p:spPr>
      </p:pic>
      <p:sp>
        <p:nvSpPr>
          <p:cNvPr id="11" name="TextBox 10"/>
          <p:cNvSpPr txBox="1"/>
          <p:nvPr/>
        </p:nvSpPr>
        <p:spPr>
          <a:xfrm>
            <a:off x="-19050" y="4507534"/>
            <a:ext cx="1786890" cy="830997"/>
          </a:xfrm>
          <a:prstGeom prst="rect">
            <a:avLst/>
          </a:prstGeom>
          <a:solidFill>
            <a:schemeClr val="bg1"/>
          </a:solidFill>
        </p:spPr>
        <p:txBody>
          <a:bodyPr wrap="square" rtlCol="0">
            <a:spAutoFit/>
          </a:bodyPr>
          <a:lstStyle/>
          <a:p>
            <a:pPr algn="ctr"/>
            <a:r>
              <a:rPr lang="en-US" sz="4800" b="1">
                <a:latin typeface="Times New Roman" panose="02020603050405020304" charset="0"/>
                <a:cs typeface="Times New Roman" panose="02020603050405020304" charset="0"/>
              </a:rPr>
              <a:t>Sáng</a:t>
            </a:r>
            <a:endParaRPr lang="en-US" sz="4800" b="1">
              <a:latin typeface="Times New Roman" panose="02020603050405020304" charset="0"/>
              <a:cs typeface="Times New Roman" panose="02020603050405020304" charset="0"/>
            </a:endParaRPr>
          </a:p>
        </p:txBody>
      </p:sp>
      <p:sp>
        <p:nvSpPr>
          <p:cNvPr id="12" name="TextBox 11"/>
          <p:cNvSpPr txBox="1"/>
          <p:nvPr/>
        </p:nvSpPr>
        <p:spPr>
          <a:xfrm>
            <a:off x="-19050" y="9567517"/>
            <a:ext cx="1786890" cy="830997"/>
          </a:xfrm>
          <a:prstGeom prst="rect">
            <a:avLst/>
          </a:prstGeom>
          <a:solidFill>
            <a:schemeClr val="bg1"/>
          </a:solidFill>
        </p:spPr>
        <p:txBody>
          <a:bodyPr wrap="square" rtlCol="0">
            <a:spAutoFit/>
          </a:bodyPr>
          <a:lstStyle/>
          <a:p>
            <a:pPr algn="ctr"/>
            <a:r>
              <a:rPr lang="en-US" sz="4800" b="1">
                <a:latin typeface="Times New Roman" panose="02020603050405020304" charset="0"/>
                <a:cs typeface="Times New Roman" panose="02020603050405020304" charset="0"/>
              </a:rPr>
              <a:t>Trưa</a:t>
            </a:r>
            <a:endParaRPr lang="en-US" sz="4800" b="1">
              <a:latin typeface="Times New Roman" panose="02020603050405020304" charset="0"/>
              <a:cs typeface="Times New Roman" panose="02020603050405020304" charset="0"/>
            </a:endParaRPr>
          </a:p>
        </p:txBody>
      </p:sp>
      <p:sp>
        <p:nvSpPr>
          <p:cNvPr id="13" name="TextBox 12"/>
          <p:cNvSpPr txBox="1"/>
          <p:nvPr/>
        </p:nvSpPr>
        <p:spPr>
          <a:xfrm>
            <a:off x="9277350" y="0"/>
            <a:ext cx="1786890" cy="830997"/>
          </a:xfrm>
          <a:prstGeom prst="rect">
            <a:avLst/>
          </a:prstGeom>
          <a:solidFill>
            <a:schemeClr val="bg1"/>
          </a:solidFill>
        </p:spPr>
        <p:txBody>
          <a:bodyPr wrap="square" rtlCol="0">
            <a:spAutoFit/>
          </a:bodyPr>
          <a:lstStyle/>
          <a:p>
            <a:pPr algn="ctr"/>
            <a:r>
              <a:rPr lang="en-US" sz="4800" b="1">
                <a:latin typeface="Times New Roman" panose="02020603050405020304" charset="0"/>
                <a:cs typeface="Times New Roman" panose="02020603050405020304" charset="0"/>
              </a:rPr>
              <a:t>Chiều</a:t>
            </a:r>
            <a:endParaRPr lang="en-US" sz="4800" b="1">
              <a:latin typeface="Times New Roman" panose="02020603050405020304" charset="0"/>
              <a:cs typeface="Times New Roman" panose="02020603050405020304" charset="0"/>
            </a:endParaRPr>
          </a:p>
        </p:txBody>
      </p:sp>
      <p:sp>
        <p:nvSpPr>
          <p:cNvPr id="14" name="TextBox 13"/>
          <p:cNvSpPr txBox="1"/>
          <p:nvPr/>
        </p:nvSpPr>
        <p:spPr>
          <a:xfrm>
            <a:off x="16557613" y="5656179"/>
            <a:ext cx="1786890" cy="830997"/>
          </a:xfrm>
          <a:prstGeom prst="rect">
            <a:avLst/>
          </a:prstGeom>
          <a:solidFill>
            <a:schemeClr val="bg1"/>
          </a:solidFill>
        </p:spPr>
        <p:txBody>
          <a:bodyPr wrap="square" rtlCol="0">
            <a:spAutoFit/>
          </a:bodyPr>
          <a:lstStyle/>
          <a:p>
            <a:pPr algn="ctr"/>
            <a:r>
              <a:rPr lang="en-US" sz="4800" b="1">
                <a:latin typeface="Times New Roman" panose="02020603050405020304" charset="0"/>
                <a:cs typeface="Times New Roman" panose="02020603050405020304" charset="0"/>
              </a:rPr>
              <a:t>Tối</a:t>
            </a:r>
            <a:endParaRPr lang="en-US" sz="4800" b="1">
              <a:latin typeface="Times New Roman" panose="02020603050405020304" charset="0"/>
              <a:cs typeface="Times New Roman" panose="02020603050405020304" charset="0"/>
            </a:endParaRPr>
          </a:p>
        </p:txBody>
      </p:sp>
      <p:sp>
        <p:nvSpPr>
          <p:cNvPr id="22" name="AutoShape 2" descr="Phong cách trung quốc mực phong cảnh bầu trời đêm ngư dân đánh cá | Công cụ  đồ họa PSD Tải xuống miễn phí - Pikbest"/>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cTn>
                              </p:par>
                              <p:par>
                                <p:cTn id="22" presetID="53" presetClass="entr" presetSubtype="16"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cBhvr>
                                        <p:cTn id="24" dur="500" fill="hold"/>
                                        <p:tgtEl>
                                          <p:spTgt spid="24"/>
                                        </p:tgtEl>
                                        <p:attrNameLst>
                                          <p:attrName>ppt_w</p:attrName>
                                        </p:attrNameLst>
                                      </p:cBhvr>
                                      <p:tavLst>
                                        <p:tav tm="0">
                                          <p:val>
                                            <p:fltVal val="0"/>
                                          </p:val>
                                        </p:tav>
                                        <p:tav tm="100000">
                                          <p:val>
                                            <p:strVal val="#ppt_w"/>
                                          </p:val>
                                        </p:tav>
                                      </p:tavLst>
                                    </p:anim>
                                    <p:anim calcmode="lin" valueType="num">
                                      <p:cBhvr>
                                        <p:cTn id="25" dur="500" fill="hold"/>
                                        <p:tgtEl>
                                          <p:spTgt spid="24"/>
                                        </p:tgtEl>
                                        <p:attrNameLst>
                                          <p:attrName>ppt_h</p:attrName>
                                        </p:attrNameLst>
                                      </p:cBhvr>
                                      <p:tavLst>
                                        <p:tav tm="0">
                                          <p:val>
                                            <p:fltVal val="0"/>
                                          </p:val>
                                        </p:tav>
                                        <p:tav tm="100000">
                                          <p:val>
                                            <p:strVal val="#ppt_h"/>
                                          </p:val>
                                        </p:tav>
                                      </p:tavLst>
                                    </p:anim>
                                    <p:animEffect transition="in" filter="fade">
                                      <p:cBhvr>
                                        <p:cTn id="26" dur="500"/>
                                        <p:tgtEl>
                                          <p:spTgt spid="24"/>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500" fill="hold"/>
                                        <p:tgtEl>
                                          <p:spTgt spid="12"/>
                                        </p:tgtEl>
                                        <p:attrNameLst>
                                          <p:attrName>ppt_w</p:attrName>
                                        </p:attrNameLst>
                                      </p:cBhvr>
                                      <p:tavLst>
                                        <p:tav tm="0">
                                          <p:val>
                                            <p:fltVal val="0"/>
                                          </p:val>
                                        </p:tav>
                                        <p:tav tm="100000">
                                          <p:val>
                                            <p:strVal val="#ppt_w"/>
                                          </p:val>
                                        </p:tav>
                                      </p:tavLst>
                                    </p:anim>
                                    <p:anim calcmode="lin" valueType="num">
                                      <p:cBhvr>
                                        <p:cTn id="32" dur="500" fill="hold"/>
                                        <p:tgtEl>
                                          <p:spTgt spid="12"/>
                                        </p:tgtEl>
                                        <p:attrNameLst>
                                          <p:attrName>ppt_h</p:attrName>
                                        </p:attrNameLst>
                                      </p:cBhvr>
                                      <p:tavLst>
                                        <p:tav tm="0">
                                          <p:val>
                                            <p:fltVal val="0"/>
                                          </p:val>
                                        </p:tav>
                                        <p:tav tm="100000">
                                          <p:val>
                                            <p:strVal val="#ppt_h"/>
                                          </p:val>
                                        </p:tav>
                                      </p:tavLst>
                                    </p:anim>
                                    <p:animEffect transition="in" filter="fade">
                                      <p:cBhvr>
                                        <p:cTn id="33" dur="500"/>
                                        <p:tgtEl>
                                          <p:spTgt spid="12"/>
                                        </p:tgtEl>
                                      </p:cBhvr>
                                    </p:animEffect>
                                  </p:childTnLst>
                                </p:cTn>
                              </p:par>
                              <p:par>
                                <p:cTn id="34" presetID="53" presetClass="entr" presetSubtype="16" fill="hold" nodeType="with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fltVal val="0"/>
                                          </p:val>
                                        </p:tav>
                                        <p:tav tm="100000">
                                          <p:val>
                                            <p:strVal val="#ppt_w"/>
                                          </p:val>
                                        </p:tav>
                                      </p:tavLst>
                                    </p:anim>
                                    <p:anim calcmode="lin" valueType="num">
                                      <p:cBhvr>
                                        <p:cTn id="37" dur="500" fill="hold"/>
                                        <p:tgtEl>
                                          <p:spTgt spid="25"/>
                                        </p:tgtEl>
                                        <p:attrNameLst>
                                          <p:attrName>ppt_h</p:attrName>
                                        </p:attrNameLst>
                                      </p:cBhvr>
                                      <p:tavLst>
                                        <p:tav tm="0">
                                          <p:val>
                                            <p:fltVal val="0"/>
                                          </p:val>
                                        </p:tav>
                                        <p:tav tm="100000">
                                          <p:val>
                                            <p:strVal val="#ppt_h"/>
                                          </p:val>
                                        </p:tav>
                                      </p:tavLst>
                                    </p:anim>
                                    <p:animEffect transition="in" filter="fade">
                                      <p:cBhvr>
                                        <p:cTn id="38" dur="500"/>
                                        <p:tgtEl>
                                          <p:spTgt spid="25"/>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p:cTn id="43" dur="500" fill="hold"/>
                                        <p:tgtEl>
                                          <p:spTgt spid="13"/>
                                        </p:tgtEl>
                                        <p:attrNameLst>
                                          <p:attrName>ppt_w</p:attrName>
                                        </p:attrNameLst>
                                      </p:cBhvr>
                                      <p:tavLst>
                                        <p:tav tm="0">
                                          <p:val>
                                            <p:fltVal val="0"/>
                                          </p:val>
                                        </p:tav>
                                        <p:tav tm="100000">
                                          <p:val>
                                            <p:strVal val="#ppt_w"/>
                                          </p:val>
                                        </p:tav>
                                      </p:tavLst>
                                    </p:anim>
                                    <p:anim calcmode="lin" valueType="num">
                                      <p:cBhvr>
                                        <p:cTn id="44" dur="500" fill="hold"/>
                                        <p:tgtEl>
                                          <p:spTgt spid="13"/>
                                        </p:tgtEl>
                                        <p:attrNameLst>
                                          <p:attrName>ppt_h</p:attrName>
                                        </p:attrNameLst>
                                      </p:cBhvr>
                                      <p:tavLst>
                                        <p:tav tm="0">
                                          <p:val>
                                            <p:fltVal val="0"/>
                                          </p:val>
                                        </p:tav>
                                        <p:tav tm="100000">
                                          <p:val>
                                            <p:strVal val="#ppt_h"/>
                                          </p:val>
                                        </p:tav>
                                      </p:tavLst>
                                    </p:anim>
                                    <p:animEffect transition="in" filter="fade">
                                      <p:cBhvr>
                                        <p:cTn id="45" dur="500"/>
                                        <p:tgtEl>
                                          <p:spTgt spid="13"/>
                                        </p:tgtEl>
                                      </p:cBhvr>
                                    </p:animEffect>
                                  </p:childTnLst>
                                </p:cTn>
                              </p:par>
                              <p:par>
                                <p:cTn id="46" presetID="53" presetClass="entr" presetSubtype="16" fill="hold" nodeType="withEffect">
                                  <p:stCondLst>
                                    <p:cond delay="0"/>
                                  </p:stCondLst>
                                  <p:childTnLst>
                                    <p:set>
                                      <p:cBhvr>
                                        <p:cTn id="47" dur="1" fill="hold">
                                          <p:stCondLst>
                                            <p:cond delay="0"/>
                                          </p:stCondLst>
                                        </p:cTn>
                                        <p:tgtEl>
                                          <p:spTgt spid="26"/>
                                        </p:tgtEl>
                                        <p:attrNameLst>
                                          <p:attrName>style.visibility</p:attrName>
                                        </p:attrNameLst>
                                      </p:cBhvr>
                                      <p:to>
                                        <p:strVal val="visible"/>
                                      </p:to>
                                    </p:set>
                                    <p:anim calcmode="lin" valueType="num">
                                      <p:cBhvr>
                                        <p:cTn id="48" dur="500" fill="hold"/>
                                        <p:tgtEl>
                                          <p:spTgt spid="26"/>
                                        </p:tgtEl>
                                        <p:attrNameLst>
                                          <p:attrName>ppt_w</p:attrName>
                                        </p:attrNameLst>
                                      </p:cBhvr>
                                      <p:tavLst>
                                        <p:tav tm="0">
                                          <p:val>
                                            <p:fltVal val="0"/>
                                          </p:val>
                                        </p:tav>
                                        <p:tav tm="100000">
                                          <p:val>
                                            <p:strVal val="#ppt_w"/>
                                          </p:val>
                                        </p:tav>
                                      </p:tavLst>
                                    </p:anim>
                                    <p:anim calcmode="lin" valueType="num">
                                      <p:cBhvr>
                                        <p:cTn id="49" dur="500" fill="hold"/>
                                        <p:tgtEl>
                                          <p:spTgt spid="26"/>
                                        </p:tgtEl>
                                        <p:attrNameLst>
                                          <p:attrName>ppt_h</p:attrName>
                                        </p:attrNameLst>
                                      </p:cBhvr>
                                      <p:tavLst>
                                        <p:tav tm="0">
                                          <p:val>
                                            <p:fltVal val="0"/>
                                          </p:val>
                                        </p:tav>
                                        <p:tav tm="100000">
                                          <p:val>
                                            <p:strVal val="#ppt_h"/>
                                          </p:val>
                                        </p:tav>
                                      </p:tavLst>
                                    </p:anim>
                                    <p:animEffect transition="in" filter="fade">
                                      <p:cBhvr>
                                        <p:cTn id="50" dur="500"/>
                                        <p:tgtEl>
                                          <p:spTgt spid="26"/>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p:cTn id="55" dur="500" fill="hold"/>
                                        <p:tgtEl>
                                          <p:spTgt spid="14"/>
                                        </p:tgtEl>
                                        <p:attrNameLst>
                                          <p:attrName>ppt_w</p:attrName>
                                        </p:attrNameLst>
                                      </p:cBhvr>
                                      <p:tavLst>
                                        <p:tav tm="0">
                                          <p:val>
                                            <p:fltVal val="0"/>
                                          </p:val>
                                        </p:tav>
                                        <p:tav tm="100000">
                                          <p:val>
                                            <p:strVal val="#ppt_w"/>
                                          </p:val>
                                        </p:tav>
                                      </p:tavLst>
                                    </p:anim>
                                    <p:anim calcmode="lin" valueType="num">
                                      <p:cBhvr>
                                        <p:cTn id="56" dur="500" fill="hold"/>
                                        <p:tgtEl>
                                          <p:spTgt spid="14"/>
                                        </p:tgtEl>
                                        <p:attrNameLst>
                                          <p:attrName>ppt_h</p:attrName>
                                        </p:attrNameLst>
                                      </p:cBhvr>
                                      <p:tavLst>
                                        <p:tav tm="0">
                                          <p:val>
                                            <p:fltVal val="0"/>
                                          </p:val>
                                        </p:tav>
                                        <p:tav tm="100000">
                                          <p:val>
                                            <p:strVal val="#ppt_h"/>
                                          </p:val>
                                        </p:tav>
                                      </p:tavLst>
                                    </p:anim>
                                    <p:animEffect transition="in" filter="fade">
                                      <p:cBhvr>
                                        <p:cTn id="57" dur="500"/>
                                        <p:tgtEl>
                                          <p:spTgt spid="14"/>
                                        </p:tgtEl>
                                      </p:cBhvr>
                                    </p:animEffect>
                                  </p:childTnLst>
                                </p:cTn>
                              </p:par>
                              <p:par>
                                <p:cTn id="58" presetID="53" presetClass="entr" presetSubtype="16" fill="hold" nodeType="withEffect">
                                  <p:stCondLst>
                                    <p:cond delay="0"/>
                                  </p:stCondLst>
                                  <p:childTnLst>
                                    <p:set>
                                      <p:cBhvr>
                                        <p:cTn id="59" dur="1" fill="hold">
                                          <p:stCondLst>
                                            <p:cond delay="0"/>
                                          </p:stCondLst>
                                        </p:cTn>
                                        <p:tgtEl>
                                          <p:spTgt spid="27"/>
                                        </p:tgtEl>
                                        <p:attrNameLst>
                                          <p:attrName>style.visibility</p:attrName>
                                        </p:attrNameLst>
                                      </p:cBhvr>
                                      <p:to>
                                        <p:strVal val="visible"/>
                                      </p:to>
                                    </p:set>
                                    <p:anim calcmode="lin" valueType="num">
                                      <p:cBhvr>
                                        <p:cTn id="60" dur="500" fill="hold"/>
                                        <p:tgtEl>
                                          <p:spTgt spid="27"/>
                                        </p:tgtEl>
                                        <p:attrNameLst>
                                          <p:attrName>ppt_w</p:attrName>
                                        </p:attrNameLst>
                                      </p:cBhvr>
                                      <p:tavLst>
                                        <p:tav tm="0">
                                          <p:val>
                                            <p:fltVal val="0"/>
                                          </p:val>
                                        </p:tav>
                                        <p:tav tm="100000">
                                          <p:val>
                                            <p:strVal val="#ppt_w"/>
                                          </p:val>
                                        </p:tav>
                                      </p:tavLst>
                                    </p:anim>
                                    <p:anim calcmode="lin" valueType="num">
                                      <p:cBhvr>
                                        <p:cTn id="61" dur="500" fill="hold"/>
                                        <p:tgtEl>
                                          <p:spTgt spid="27"/>
                                        </p:tgtEl>
                                        <p:attrNameLst>
                                          <p:attrName>ppt_h</p:attrName>
                                        </p:attrNameLst>
                                      </p:cBhvr>
                                      <p:tavLst>
                                        <p:tav tm="0">
                                          <p:val>
                                            <p:fltVal val="0"/>
                                          </p:val>
                                        </p:tav>
                                        <p:tav tm="100000">
                                          <p:val>
                                            <p:strVal val="#ppt_h"/>
                                          </p:val>
                                        </p:tav>
                                      </p:tavLst>
                                    </p:anim>
                                    <p:animEffect transition="in" filter="fade">
                                      <p:cBhvr>
                                        <p:cTn id="6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9"/>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1524000" y="9029700"/>
            <a:ext cx="20426680" cy="2861945"/>
          </a:xfrm>
          <a:prstGeom prst="rect">
            <a:avLst/>
          </a:prstGeom>
        </p:spPr>
      </p:pic>
      <p:pic>
        <p:nvPicPr>
          <p:cNvPr id="29" name="Picture 28"/>
          <p:cNvPicPr>
            <a:picLocks noChangeAspect="1"/>
          </p:cNvPicPr>
          <p:nvPr/>
        </p:nvPicPr>
        <p:blipFill rotWithShape="1">
          <a:blip r:embed="rId3"/>
          <a:srcRect l="49573" r="84"/>
          <a:stretch>
            <a:fillRect/>
          </a:stretch>
        </p:blipFill>
        <p:spPr>
          <a:xfrm>
            <a:off x="9376410" y="1485900"/>
            <a:ext cx="8911590" cy="8889255"/>
          </a:xfrm>
          <a:prstGeom prst="rect">
            <a:avLst/>
          </a:prstGeom>
        </p:spPr>
      </p:pic>
      <p:pic>
        <p:nvPicPr>
          <p:cNvPr id="28" name="Picture 27"/>
          <p:cNvPicPr>
            <a:picLocks noChangeAspect="1"/>
          </p:cNvPicPr>
          <p:nvPr/>
        </p:nvPicPr>
        <p:blipFill rotWithShape="1">
          <a:blip r:embed="rId3"/>
          <a:srcRect r="50000"/>
          <a:stretch>
            <a:fillRect/>
          </a:stretch>
        </p:blipFill>
        <p:spPr>
          <a:xfrm>
            <a:off x="-55244" y="1526468"/>
            <a:ext cx="9453244" cy="8801837"/>
          </a:xfrm>
          <a:prstGeom prst="rect">
            <a:avLst/>
          </a:prstGeom>
        </p:spPr>
      </p:pic>
      <p:pic>
        <p:nvPicPr>
          <p:cNvPr id="10" name="Content Placeholder 12" descr="cdc42615100be655bf1a"/>
          <p:cNvPicPr>
            <a:picLocks noChangeAspect="1"/>
          </p:cNvPicPr>
          <p:nvPr/>
        </p:nvPicPr>
        <p:blipFill>
          <a:blip r:embed="rId4">
            <a:clrChange>
              <a:clrFrom>
                <a:srgbClr val="FFE1E3">
                  <a:alpha val="100000"/>
                </a:srgbClr>
              </a:clrFrom>
              <a:clrTo>
                <a:srgbClr val="FFE1E3">
                  <a:alpha val="100000"/>
                  <a:alpha val="0"/>
                </a:srgbClr>
              </a:clrTo>
            </a:clrChange>
          </a:blip>
          <a:stretch>
            <a:fillRect/>
          </a:stretch>
        </p:blipFill>
        <p:spPr>
          <a:xfrm>
            <a:off x="0" y="-63574"/>
            <a:ext cx="1600200" cy="1600200"/>
          </a:xfrm>
          <a:prstGeom prst="rect">
            <a:avLst/>
          </a:prstGeom>
        </p:spPr>
      </p:pic>
      <p:pic>
        <p:nvPicPr>
          <p:cNvPr id="2"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884036" y="-1136973"/>
            <a:ext cx="4038600" cy="3538884"/>
          </a:xfrm>
          <a:prstGeom prst="rect">
            <a:avLst/>
          </a:prstGeom>
        </p:spPr>
      </p:pic>
      <p:pic>
        <p:nvPicPr>
          <p:cNvPr id="3" name="Picture 2"/>
          <p:cNvPicPr>
            <a:picLocks noChangeAspect="1"/>
          </p:cNvPicPr>
          <p:nvPr/>
        </p:nvPicPr>
        <p:blipFill>
          <a:blip r:embed="rId7"/>
          <a:stretch>
            <a:fillRect/>
          </a:stretch>
        </p:blipFill>
        <p:spPr>
          <a:xfrm>
            <a:off x="7581900" y="195191"/>
            <a:ext cx="2819400" cy="1228725"/>
          </a:xfrm>
          <a:prstGeom prst="rect">
            <a:avLst/>
          </a:prstGeom>
          <a:ln>
            <a:noFill/>
          </a:ln>
        </p:spPr>
      </p:pic>
      <p:sp>
        <p:nvSpPr>
          <p:cNvPr id="15" name="TextBox 14"/>
          <p:cNvSpPr txBox="1"/>
          <p:nvPr/>
        </p:nvSpPr>
        <p:spPr>
          <a:xfrm>
            <a:off x="-93345" y="1493124"/>
            <a:ext cx="1786890" cy="830997"/>
          </a:xfrm>
          <a:prstGeom prst="rect">
            <a:avLst/>
          </a:prstGeom>
          <a:solidFill>
            <a:schemeClr val="bg1"/>
          </a:solidFill>
        </p:spPr>
        <p:txBody>
          <a:bodyPr wrap="square" rtlCol="0">
            <a:spAutoFit/>
          </a:bodyPr>
          <a:lstStyle/>
          <a:p>
            <a:pPr algn="ctr"/>
            <a:r>
              <a:rPr lang="en-US" sz="4800" b="1">
                <a:latin typeface="Times New Roman" panose="02020603050405020304" charset="0"/>
                <a:cs typeface="Times New Roman" panose="02020603050405020304" charset="0"/>
              </a:rPr>
              <a:t>Xuân</a:t>
            </a:r>
            <a:endParaRPr lang="en-US" sz="4800" b="1">
              <a:latin typeface="Times New Roman" panose="02020603050405020304" charset="0"/>
              <a:cs typeface="Times New Roman" panose="02020603050405020304" charset="0"/>
            </a:endParaRPr>
          </a:p>
        </p:txBody>
      </p:sp>
      <p:sp>
        <p:nvSpPr>
          <p:cNvPr id="16" name="TextBox 15"/>
          <p:cNvSpPr txBox="1"/>
          <p:nvPr/>
        </p:nvSpPr>
        <p:spPr>
          <a:xfrm>
            <a:off x="5255472" y="1560756"/>
            <a:ext cx="1786890" cy="830997"/>
          </a:xfrm>
          <a:prstGeom prst="rect">
            <a:avLst/>
          </a:prstGeom>
          <a:solidFill>
            <a:schemeClr val="bg1"/>
          </a:solidFill>
        </p:spPr>
        <p:txBody>
          <a:bodyPr wrap="square" rtlCol="0">
            <a:spAutoFit/>
          </a:bodyPr>
          <a:lstStyle/>
          <a:p>
            <a:pPr algn="ctr"/>
            <a:r>
              <a:rPr lang="en-US" sz="4800" b="1">
                <a:latin typeface="Times New Roman" panose="02020603050405020304" charset="0"/>
                <a:cs typeface="Times New Roman" panose="02020603050405020304" charset="0"/>
              </a:rPr>
              <a:t>Hạ</a:t>
            </a:r>
            <a:endParaRPr lang="en-US" sz="4800" b="1">
              <a:latin typeface="Times New Roman" panose="02020603050405020304" charset="0"/>
              <a:cs typeface="Times New Roman" panose="02020603050405020304" charset="0"/>
            </a:endParaRPr>
          </a:p>
        </p:txBody>
      </p:sp>
      <p:sp>
        <p:nvSpPr>
          <p:cNvPr id="17" name="TextBox 16"/>
          <p:cNvSpPr txBox="1"/>
          <p:nvPr/>
        </p:nvSpPr>
        <p:spPr>
          <a:xfrm>
            <a:off x="10566188" y="1560755"/>
            <a:ext cx="1786890" cy="830997"/>
          </a:xfrm>
          <a:prstGeom prst="rect">
            <a:avLst/>
          </a:prstGeom>
          <a:solidFill>
            <a:schemeClr val="bg1"/>
          </a:solidFill>
        </p:spPr>
        <p:txBody>
          <a:bodyPr wrap="square" rtlCol="0">
            <a:spAutoFit/>
          </a:bodyPr>
          <a:lstStyle/>
          <a:p>
            <a:pPr algn="ctr"/>
            <a:r>
              <a:rPr lang="en-US" sz="4800" b="1">
                <a:latin typeface="Times New Roman" panose="02020603050405020304" charset="0"/>
                <a:cs typeface="Times New Roman" panose="02020603050405020304" charset="0"/>
              </a:rPr>
              <a:t>Thu</a:t>
            </a:r>
            <a:endParaRPr lang="en-US" sz="4800" b="1">
              <a:latin typeface="Times New Roman" panose="02020603050405020304" charset="0"/>
              <a:cs typeface="Times New Roman" panose="02020603050405020304" charset="0"/>
            </a:endParaRPr>
          </a:p>
        </p:txBody>
      </p:sp>
      <p:sp>
        <p:nvSpPr>
          <p:cNvPr id="18" name="TextBox 17"/>
          <p:cNvSpPr txBox="1"/>
          <p:nvPr/>
        </p:nvSpPr>
        <p:spPr>
          <a:xfrm>
            <a:off x="16048991" y="1632898"/>
            <a:ext cx="1786890" cy="830997"/>
          </a:xfrm>
          <a:prstGeom prst="rect">
            <a:avLst/>
          </a:prstGeom>
          <a:solidFill>
            <a:schemeClr val="bg1"/>
          </a:solidFill>
        </p:spPr>
        <p:txBody>
          <a:bodyPr wrap="square" rtlCol="0">
            <a:spAutoFit/>
          </a:bodyPr>
          <a:lstStyle/>
          <a:p>
            <a:pPr algn="ctr"/>
            <a:r>
              <a:rPr lang="en-US" sz="4800" b="1">
                <a:latin typeface="Times New Roman" panose="02020603050405020304" charset="0"/>
                <a:cs typeface="Times New Roman" panose="02020603050405020304" charset="0"/>
              </a:rPr>
              <a:t>Đông</a:t>
            </a:r>
            <a:endParaRPr lang="en-US" sz="4800" b="1">
              <a:latin typeface="Times New Roman" panose="02020603050405020304" charset="0"/>
              <a:cs typeface="Times New Roman" panose="02020603050405020304" charset="0"/>
            </a:endParaRPr>
          </a:p>
        </p:txBody>
      </p:sp>
      <p:sp>
        <p:nvSpPr>
          <p:cNvPr id="22" name="AutoShape 2" descr="Phong cách trung quốc mực phong cảnh bầu trời đêm ngư dân đánh cá | Công cụ  đồ họa PSD Tải xuống miễn phí - Pikbest"/>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prism isInverted="1" isContent="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500" fill="hold"/>
                                        <p:tgtEl>
                                          <p:spTgt spid="16"/>
                                        </p:tgtEl>
                                        <p:attrNameLst>
                                          <p:attrName>ppt_w</p:attrName>
                                        </p:attrNameLst>
                                      </p:cBhvr>
                                      <p:tavLst>
                                        <p:tav tm="0">
                                          <p:val>
                                            <p:fltVal val="0"/>
                                          </p:val>
                                        </p:tav>
                                        <p:tav tm="100000">
                                          <p:val>
                                            <p:strVal val="#ppt_w"/>
                                          </p:val>
                                        </p:tav>
                                      </p:tavLst>
                                    </p:anim>
                                    <p:anim calcmode="lin" valueType="num">
                                      <p:cBhvr>
                                        <p:cTn id="27" dur="500" fill="hold"/>
                                        <p:tgtEl>
                                          <p:spTgt spid="16"/>
                                        </p:tgtEl>
                                        <p:attrNameLst>
                                          <p:attrName>ppt_h</p:attrName>
                                        </p:attrNameLst>
                                      </p:cBhvr>
                                      <p:tavLst>
                                        <p:tav tm="0">
                                          <p:val>
                                            <p:fltVal val="0"/>
                                          </p:val>
                                        </p:tav>
                                        <p:tav tm="100000">
                                          <p:val>
                                            <p:strVal val="#ppt_h"/>
                                          </p:val>
                                        </p:tav>
                                      </p:tavLst>
                                    </p:anim>
                                    <p:animEffect transition="in" filter="fade">
                                      <p:cBhvr>
                                        <p:cTn id="28" dur="500"/>
                                        <p:tgtEl>
                                          <p:spTgt spid="16"/>
                                        </p:tgtEl>
                                      </p:cBhvr>
                                    </p:animEffect>
                                  </p:childTnLst>
                                </p:cTn>
                              </p:par>
                              <p:par>
                                <p:cTn id="29" presetID="53" presetClass="entr" presetSubtype="16"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p:cTn id="31" dur="500" fill="hold"/>
                                        <p:tgtEl>
                                          <p:spTgt spid="28"/>
                                        </p:tgtEl>
                                        <p:attrNameLst>
                                          <p:attrName>ppt_w</p:attrName>
                                        </p:attrNameLst>
                                      </p:cBhvr>
                                      <p:tavLst>
                                        <p:tav tm="0">
                                          <p:val>
                                            <p:fltVal val="0"/>
                                          </p:val>
                                        </p:tav>
                                        <p:tav tm="100000">
                                          <p:val>
                                            <p:strVal val="#ppt_w"/>
                                          </p:val>
                                        </p:tav>
                                      </p:tavLst>
                                    </p:anim>
                                    <p:anim calcmode="lin" valueType="num">
                                      <p:cBhvr>
                                        <p:cTn id="32" dur="500" fill="hold"/>
                                        <p:tgtEl>
                                          <p:spTgt spid="28"/>
                                        </p:tgtEl>
                                        <p:attrNameLst>
                                          <p:attrName>ppt_h</p:attrName>
                                        </p:attrNameLst>
                                      </p:cBhvr>
                                      <p:tavLst>
                                        <p:tav tm="0">
                                          <p:val>
                                            <p:fltVal val="0"/>
                                          </p:val>
                                        </p:tav>
                                        <p:tav tm="100000">
                                          <p:val>
                                            <p:strVal val="#ppt_h"/>
                                          </p:val>
                                        </p:tav>
                                      </p:tavLst>
                                    </p:anim>
                                    <p:animEffect transition="in" filter="fade">
                                      <p:cBhvr>
                                        <p:cTn id="33" dur="500"/>
                                        <p:tgtEl>
                                          <p:spTgt spid="28"/>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 calcmode="lin" valueType="num">
                                      <p:cBhvr>
                                        <p:cTn id="38" dur="500" fill="hold"/>
                                        <p:tgtEl>
                                          <p:spTgt spid="17"/>
                                        </p:tgtEl>
                                        <p:attrNameLst>
                                          <p:attrName>ppt_w</p:attrName>
                                        </p:attrNameLst>
                                      </p:cBhvr>
                                      <p:tavLst>
                                        <p:tav tm="0">
                                          <p:val>
                                            <p:fltVal val="0"/>
                                          </p:val>
                                        </p:tav>
                                        <p:tav tm="100000">
                                          <p:val>
                                            <p:strVal val="#ppt_w"/>
                                          </p:val>
                                        </p:tav>
                                      </p:tavLst>
                                    </p:anim>
                                    <p:anim calcmode="lin" valueType="num">
                                      <p:cBhvr>
                                        <p:cTn id="39" dur="500" fill="hold"/>
                                        <p:tgtEl>
                                          <p:spTgt spid="17"/>
                                        </p:tgtEl>
                                        <p:attrNameLst>
                                          <p:attrName>ppt_h</p:attrName>
                                        </p:attrNameLst>
                                      </p:cBhvr>
                                      <p:tavLst>
                                        <p:tav tm="0">
                                          <p:val>
                                            <p:fltVal val="0"/>
                                          </p:val>
                                        </p:tav>
                                        <p:tav tm="100000">
                                          <p:val>
                                            <p:strVal val="#ppt_h"/>
                                          </p:val>
                                        </p:tav>
                                      </p:tavLst>
                                    </p:anim>
                                    <p:animEffect transition="in" filter="fade">
                                      <p:cBhvr>
                                        <p:cTn id="40" dur="5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p:cTn id="45" dur="500" fill="hold"/>
                                        <p:tgtEl>
                                          <p:spTgt spid="18"/>
                                        </p:tgtEl>
                                        <p:attrNameLst>
                                          <p:attrName>ppt_w</p:attrName>
                                        </p:attrNameLst>
                                      </p:cBhvr>
                                      <p:tavLst>
                                        <p:tav tm="0">
                                          <p:val>
                                            <p:fltVal val="0"/>
                                          </p:val>
                                        </p:tav>
                                        <p:tav tm="100000">
                                          <p:val>
                                            <p:strVal val="#ppt_w"/>
                                          </p:val>
                                        </p:tav>
                                      </p:tavLst>
                                    </p:anim>
                                    <p:anim calcmode="lin" valueType="num">
                                      <p:cBhvr>
                                        <p:cTn id="46" dur="500" fill="hold"/>
                                        <p:tgtEl>
                                          <p:spTgt spid="18"/>
                                        </p:tgtEl>
                                        <p:attrNameLst>
                                          <p:attrName>ppt_h</p:attrName>
                                        </p:attrNameLst>
                                      </p:cBhvr>
                                      <p:tavLst>
                                        <p:tav tm="0">
                                          <p:val>
                                            <p:fltVal val="0"/>
                                          </p:val>
                                        </p:tav>
                                        <p:tav tm="100000">
                                          <p:val>
                                            <p:strVal val="#ppt_h"/>
                                          </p:val>
                                        </p:tav>
                                      </p:tavLst>
                                    </p:anim>
                                    <p:animEffect transition="in" filter="fade">
                                      <p:cBhvr>
                                        <p:cTn id="47" dur="500"/>
                                        <p:tgtEl>
                                          <p:spTgt spid="18"/>
                                        </p:tgtEl>
                                      </p:cBhvr>
                                    </p:animEffect>
                                  </p:childTnLst>
                                </p:cTn>
                              </p:par>
                              <p:par>
                                <p:cTn id="48" presetID="53" presetClass="entr" presetSubtype="16" fill="hold" nodeType="withEffect">
                                  <p:stCondLst>
                                    <p:cond delay="0"/>
                                  </p:stCondLst>
                                  <p:childTnLst>
                                    <p:set>
                                      <p:cBhvr>
                                        <p:cTn id="49" dur="1" fill="hold">
                                          <p:stCondLst>
                                            <p:cond delay="0"/>
                                          </p:stCondLst>
                                        </p:cTn>
                                        <p:tgtEl>
                                          <p:spTgt spid="29"/>
                                        </p:tgtEl>
                                        <p:attrNameLst>
                                          <p:attrName>style.visibility</p:attrName>
                                        </p:attrNameLst>
                                      </p:cBhvr>
                                      <p:to>
                                        <p:strVal val="visible"/>
                                      </p:to>
                                    </p:set>
                                    <p:anim calcmode="lin" valueType="num">
                                      <p:cBhvr>
                                        <p:cTn id="50" dur="500" fill="hold"/>
                                        <p:tgtEl>
                                          <p:spTgt spid="29"/>
                                        </p:tgtEl>
                                        <p:attrNameLst>
                                          <p:attrName>ppt_w</p:attrName>
                                        </p:attrNameLst>
                                      </p:cBhvr>
                                      <p:tavLst>
                                        <p:tav tm="0">
                                          <p:val>
                                            <p:fltVal val="0"/>
                                          </p:val>
                                        </p:tav>
                                        <p:tav tm="100000">
                                          <p:val>
                                            <p:strVal val="#ppt_w"/>
                                          </p:val>
                                        </p:tav>
                                      </p:tavLst>
                                    </p:anim>
                                    <p:anim calcmode="lin" valueType="num">
                                      <p:cBhvr>
                                        <p:cTn id="51" dur="500" fill="hold"/>
                                        <p:tgtEl>
                                          <p:spTgt spid="29"/>
                                        </p:tgtEl>
                                        <p:attrNameLst>
                                          <p:attrName>ppt_h</p:attrName>
                                        </p:attrNameLst>
                                      </p:cBhvr>
                                      <p:tavLst>
                                        <p:tav tm="0">
                                          <p:val>
                                            <p:fltVal val="0"/>
                                          </p:val>
                                        </p:tav>
                                        <p:tav tm="100000">
                                          <p:val>
                                            <p:strVal val="#ppt_h"/>
                                          </p:val>
                                        </p:tav>
                                      </p:tavLst>
                                    </p:anim>
                                    <p:animEffect transition="in" filter="fade">
                                      <p:cBhvr>
                                        <p:cTn id="5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Lst>
  </p:timing>
</p:sld>
</file>

<file path=ppt/tags/tag1.xml><?xml version="1.0" encoding="utf-8"?>
<p:tagLst xmlns:p="http://schemas.openxmlformats.org/presentationml/2006/main">
  <p:tag name="FILL" val="a1"/>
</p:tagLst>
</file>

<file path=ppt/tags/tag2.xml><?xml version="1.0" encoding="utf-8"?>
<p:tagLst xmlns:p="http://schemas.openxmlformats.org/presentationml/2006/main">
  <p:tag name="PA" val="v3.2.0"/>
</p:tagLst>
</file>

<file path=ppt/tags/tag3.xml><?xml version="1.0" encoding="utf-8"?>
<p:tagLst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0</TotalTime>
  <Words>1550</Words>
  <Application>WPS Presentation</Application>
  <PresentationFormat>Custom</PresentationFormat>
  <Paragraphs>56</Paragraphs>
  <Slides>21</Slides>
  <Notes>10</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21</vt:i4>
      </vt:variant>
    </vt:vector>
  </HeadingPairs>
  <TitlesOfParts>
    <vt:vector size="32" baseType="lpstr">
      <vt:lpstr>Arial</vt:lpstr>
      <vt:lpstr>SimSun</vt:lpstr>
      <vt:lpstr>Wingdings</vt:lpstr>
      <vt:lpstr>Lora</vt:lpstr>
      <vt:lpstr>Times New Roman</vt:lpstr>
      <vt:lpstr>Microsoft YaHei Light</vt:lpstr>
      <vt:lpstr>Calibri</vt:lpstr>
      <vt:lpstr>Microsoft YaHei</vt:lpstr>
      <vt:lpstr>Arial Unicode MS</vt:lpstr>
      <vt:lpstr>#9Slide03 Arima Madurai Bold</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9Slide.vn</Company>
  <LinksUpToDate>false</LinksUpToDate>
  <SharedDoc>false</SharedDoc>
  <HyperlinksChanged>false</HyperlinksChanged>
  <AppVersion>14.0000</AppVersion>
  <Manager>9Slide.vn</Manager>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 Luyện tập tả cảnh (trang 74)</dc:title>
  <dc:creator>HP</dc:creator>
  <dc:description>9Slide.vn</dc:description>
  <dc:subject>9Slide.vn</dc:subject>
  <cp:category>9Slide.vn</cp:category>
  <cp:lastModifiedBy>HP</cp:lastModifiedBy>
  <cp:revision>30</cp:revision>
  <dcterms:created xsi:type="dcterms:W3CDTF">2006-08-16T00:00:00Z</dcterms:created>
  <dcterms:modified xsi:type="dcterms:W3CDTF">2021-09-17T14:12:43Z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626A4FEA11A44E4AB832CD16C496C799</vt:lpwstr>
  </property>
  <property fmtid="{D5CDD505-2E9C-101B-9397-08002B2CF9AE}" pid="3" name="KSOProductBuildVer">
    <vt:lpwstr>2057-11.2.0.10296</vt:lpwstr>
  </property>
</Properties>
</file>