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6858000" cx="12192000"/>
  <p:notesSz cx="6858000" cy="9144000"/>
  <p:embeddedFontLst>
    <p:embeddedFont>
      <p:font typeface="Bevan"/>
      <p:regular r:id="rId43"/>
    </p:embeddedFont>
    <p:embeddedFont>
      <p:font typeface="Corben"/>
      <p:bold r:id="rId44"/>
    </p:embeddedFont>
    <p:embeddedFont>
      <p:font typeface="Oi"/>
      <p:regular r:id="rId45"/>
    </p:embeddedFont>
    <p:embeddedFont>
      <p:font typeface="Courier Prim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50" roundtripDataSignature="AMtx7mgQSay/Bey1y4jHOdD+11Rha8NK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Corben-bold.fntdata"/><Relationship Id="rId43" Type="http://schemas.openxmlformats.org/officeDocument/2006/relationships/font" Target="fonts/Bevan-regular.fntdata"/><Relationship Id="rId46" Type="http://schemas.openxmlformats.org/officeDocument/2006/relationships/font" Target="fonts/CourierPrime-regular.fntdata"/><Relationship Id="rId45" Type="http://schemas.openxmlformats.org/officeDocument/2006/relationships/font" Target="fonts/Oi-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CourierPrime-italic.fntdata"/><Relationship Id="rId47" Type="http://schemas.openxmlformats.org/officeDocument/2006/relationships/font" Target="fonts/CourierPrime-bold.fntdata"/><Relationship Id="rId49" Type="http://schemas.openxmlformats.org/officeDocument/2006/relationships/font" Target="fonts/CourierPrime-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0" name="Google Shape;265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6" name="Google Shape;276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Nhấn chọn vào đáp án.</a:t>
            </a:r>
            <a:endParaRPr/>
          </a:p>
          <a:p>
            <a:pPr indent="0" lvl="0" marL="0" rtl="0" algn="l">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8" name="Shape 2778"/>
        <p:cNvGrpSpPr/>
        <p:nvPr/>
      </p:nvGrpSpPr>
      <p:grpSpPr>
        <a:xfrm>
          <a:off x="0" y="0"/>
          <a:ext cx="0" cy="0"/>
          <a:chOff x="0" y="0"/>
          <a:chExt cx="0" cy="0"/>
        </a:xfrm>
      </p:grpSpPr>
      <p:sp>
        <p:nvSpPr>
          <p:cNvPr id="2779" name="Google Shape;277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0" name="Google Shape;27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Nhấn chọn vào đáp án.</a:t>
            </a:r>
            <a:endParaRPr/>
          </a:p>
          <a:p>
            <a:pPr indent="0" lvl="0" marL="0" rtl="0" algn="l">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2" name="Shape 2792"/>
        <p:cNvGrpSpPr/>
        <p:nvPr/>
      </p:nvGrpSpPr>
      <p:grpSpPr>
        <a:xfrm>
          <a:off x="0" y="0"/>
          <a:ext cx="0" cy="0"/>
          <a:chOff x="0" y="0"/>
          <a:chExt cx="0" cy="0"/>
        </a:xfrm>
      </p:grpSpPr>
      <p:sp>
        <p:nvSpPr>
          <p:cNvPr id="2793" name="Google Shape;279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4" name="Google Shape;279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6" name="Shape 2806"/>
        <p:cNvGrpSpPr/>
        <p:nvPr/>
      </p:nvGrpSpPr>
      <p:grpSpPr>
        <a:xfrm>
          <a:off x="0" y="0"/>
          <a:ext cx="0" cy="0"/>
          <a:chOff x="0" y="0"/>
          <a:chExt cx="0" cy="0"/>
        </a:xfrm>
      </p:grpSpPr>
      <p:sp>
        <p:nvSpPr>
          <p:cNvPr id="2807" name="Google Shape;28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8" name="Google Shape;280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Nhấn chọn vào đáp án.</a:t>
            </a:r>
            <a:endParaRPr/>
          </a:p>
          <a:p>
            <a:pPr indent="0" lvl="0" marL="0" rtl="0" algn="l">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2" name="Google Shape;282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Nhấn chọn vào đáp án.</a:t>
            </a:r>
            <a:endParaRPr/>
          </a:p>
          <a:p>
            <a:pPr indent="0" lvl="0" marL="0" rtl="0" algn="l">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4" name="Shape 2834"/>
        <p:cNvGrpSpPr/>
        <p:nvPr/>
      </p:nvGrpSpPr>
      <p:grpSpPr>
        <a:xfrm>
          <a:off x="0" y="0"/>
          <a:ext cx="0" cy="0"/>
          <a:chOff x="0" y="0"/>
          <a:chExt cx="0" cy="0"/>
        </a:xfrm>
      </p:grpSpPr>
      <p:sp>
        <p:nvSpPr>
          <p:cNvPr id="2835" name="Google Shape;28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6" name="Google Shape;28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2" name="Shape 2842"/>
        <p:cNvGrpSpPr/>
        <p:nvPr/>
      </p:nvGrpSpPr>
      <p:grpSpPr>
        <a:xfrm>
          <a:off x="0" y="0"/>
          <a:ext cx="0" cy="0"/>
          <a:chOff x="0" y="0"/>
          <a:chExt cx="0" cy="0"/>
        </a:xfrm>
      </p:grpSpPr>
      <p:sp>
        <p:nvSpPr>
          <p:cNvPr id="2843" name="Google Shape;284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4" name="Google Shape;28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1" name="Google Shape;28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4" name="Shape 2854"/>
        <p:cNvGrpSpPr/>
        <p:nvPr/>
      </p:nvGrpSpPr>
      <p:grpSpPr>
        <a:xfrm>
          <a:off x="0" y="0"/>
          <a:ext cx="0" cy="0"/>
          <a:chOff x="0" y="0"/>
          <a:chExt cx="0" cy="0"/>
        </a:xfrm>
      </p:grpSpPr>
      <p:sp>
        <p:nvSpPr>
          <p:cNvPr id="2855" name="Google Shape;285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6" name="Google Shape;285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4" name="Google Shape;28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4" name="Shape 2654"/>
        <p:cNvGrpSpPr/>
        <p:nvPr/>
      </p:nvGrpSpPr>
      <p:grpSpPr>
        <a:xfrm>
          <a:off x="0" y="0"/>
          <a:ext cx="0" cy="0"/>
          <a:chOff x="0" y="0"/>
          <a:chExt cx="0" cy="0"/>
        </a:xfrm>
      </p:grpSpPr>
      <p:sp>
        <p:nvSpPr>
          <p:cNvPr id="2655" name="Google Shape;265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6" name="Google Shape;265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3" name="Shape 2883"/>
        <p:cNvGrpSpPr/>
        <p:nvPr/>
      </p:nvGrpSpPr>
      <p:grpSpPr>
        <a:xfrm>
          <a:off x="0" y="0"/>
          <a:ext cx="0" cy="0"/>
          <a:chOff x="0" y="0"/>
          <a:chExt cx="0" cy="0"/>
        </a:xfrm>
      </p:grpSpPr>
      <p:sp>
        <p:nvSpPr>
          <p:cNvPr id="2884" name="Google Shape;288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5" name="Google Shape;28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6" name="Google Shape;28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5" name="Shape 2905"/>
        <p:cNvGrpSpPr/>
        <p:nvPr/>
      </p:nvGrpSpPr>
      <p:grpSpPr>
        <a:xfrm>
          <a:off x="0" y="0"/>
          <a:ext cx="0" cy="0"/>
          <a:chOff x="0" y="0"/>
          <a:chExt cx="0" cy="0"/>
        </a:xfrm>
      </p:grpSpPr>
      <p:sp>
        <p:nvSpPr>
          <p:cNvPr id="2906" name="Google Shape;290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7" name="Google Shape;290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2" name="Shape 2912"/>
        <p:cNvGrpSpPr/>
        <p:nvPr/>
      </p:nvGrpSpPr>
      <p:grpSpPr>
        <a:xfrm>
          <a:off x="0" y="0"/>
          <a:ext cx="0" cy="0"/>
          <a:chOff x="0" y="0"/>
          <a:chExt cx="0" cy="0"/>
        </a:xfrm>
      </p:grpSpPr>
      <p:sp>
        <p:nvSpPr>
          <p:cNvPr id="2913" name="Google Shape;291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4" name="Google Shape;29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1" name="Google Shape;292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6" name="Shape 2926"/>
        <p:cNvGrpSpPr/>
        <p:nvPr/>
      </p:nvGrpSpPr>
      <p:grpSpPr>
        <a:xfrm>
          <a:off x="0" y="0"/>
          <a:ext cx="0" cy="0"/>
          <a:chOff x="0" y="0"/>
          <a:chExt cx="0" cy="0"/>
        </a:xfrm>
      </p:grpSpPr>
      <p:sp>
        <p:nvSpPr>
          <p:cNvPr id="2927" name="Google Shape;292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8" name="Google Shape;292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3" name="Shape 2933"/>
        <p:cNvGrpSpPr/>
        <p:nvPr/>
      </p:nvGrpSpPr>
      <p:grpSpPr>
        <a:xfrm>
          <a:off x="0" y="0"/>
          <a:ext cx="0" cy="0"/>
          <a:chOff x="0" y="0"/>
          <a:chExt cx="0" cy="0"/>
        </a:xfrm>
      </p:grpSpPr>
      <p:sp>
        <p:nvSpPr>
          <p:cNvPr id="2934" name="Google Shape;293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5" name="Google Shape;29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1" name="Shape 2941"/>
        <p:cNvGrpSpPr/>
        <p:nvPr/>
      </p:nvGrpSpPr>
      <p:grpSpPr>
        <a:xfrm>
          <a:off x="0" y="0"/>
          <a:ext cx="0" cy="0"/>
          <a:chOff x="0" y="0"/>
          <a:chExt cx="0" cy="0"/>
        </a:xfrm>
      </p:grpSpPr>
      <p:sp>
        <p:nvSpPr>
          <p:cNvPr id="2942" name="Google Shape;294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3" name="Google Shape;294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Lồng ghép GDMT xanh sạch đẹp, thực hiện chỉ thị 19</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1" name="Google Shape;295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8" name="Google Shape;295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0" name="Shape 2660"/>
        <p:cNvGrpSpPr/>
        <p:nvPr/>
      </p:nvGrpSpPr>
      <p:grpSpPr>
        <a:xfrm>
          <a:off x="0" y="0"/>
          <a:ext cx="0" cy="0"/>
          <a:chOff x="0" y="0"/>
          <a:chExt cx="0" cy="0"/>
        </a:xfrm>
      </p:grpSpPr>
      <p:sp>
        <p:nvSpPr>
          <p:cNvPr id="2661" name="Google Shape;26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2" name="Google Shape;26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4" name="Shape 2964"/>
        <p:cNvGrpSpPr/>
        <p:nvPr/>
      </p:nvGrpSpPr>
      <p:grpSpPr>
        <a:xfrm>
          <a:off x="0" y="0"/>
          <a:ext cx="0" cy="0"/>
          <a:chOff x="0" y="0"/>
          <a:chExt cx="0" cy="0"/>
        </a:xfrm>
      </p:grpSpPr>
      <p:sp>
        <p:nvSpPr>
          <p:cNvPr id="2965" name="Google Shape;296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6" name="Google Shape;29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0" name="Shape 2970"/>
        <p:cNvGrpSpPr/>
        <p:nvPr/>
      </p:nvGrpSpPr>
      <p:grpSpPr>
        <a:xfrm>
          <a:off x="0" y="0"/>
          <a:ext cx="0" cy="0"/>
          <a:chOff x="0" y="0"/>
          <a:chExt cx="0" cy="0"/>
        </a:xfrm>
      </p:grpSpPr>
      <p:sp>
        <p:nvSpPr>
          <p:cNvPr id="2971" name="Google Shape;297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2" name="Google Shape;297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7" name="Shape 2977"/>
        <p:cNvGrpSpPr/>
        <p:nvPr/>
      </p:nvGrpSpPr>
      <p:grpSpPr>
        <a:xfrm>
          <a:off x="0" y="0"/>
          <a:ext cx="0" cy="0"/>
          <a:chOff x="0" y="0"/>
          <a:chExt cx="0" cy="0"/>
        </a:xfrm>
      </p:grpSpPr>
      <p:sp>
        <p:nvSpPr>
          <p:cNvPr id="2978" name="Google Shape;297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9" name="Google Shape;297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5" name="Google Shape;298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1" name="Google Shape;299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7" name="Google Shape;299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8" name="Google Shape;26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9" name="Shape 2699"/>
        <p:cNvGrpSpPr/>
        <p:nvPr/>
      </p:nvGrpSpPr>
      <p:grpSpPr>
        <a:xfrm>
          <a:off x="0" y="0"/>
          <a:ext cx="0" cy="0"/>
          <a:chOff x="0" y="0"/>
          <a:chExt cx="0" cy="0"/>
        </a:xfrm>
      </p:grpSpPr>
      <p:sp>
        <p:nvSpPr>
          <p:cNvPr id="2700" name="Google Shape;270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1" name="Google Shape;27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6" name="Google Shape;270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3" name="Google Shape;27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6" name="Shape 2716"/>
        <p:cNvGrpSpPr/>
        <p:nvPr/>
      </p:nvGrpSpPr>
      <p:grpSpPr>
        <a:xfrm>
          <a:off x="0" y="0"/>
          <a:ext cx="0" cy="0"/>
          <a:chOff x="0" y="0"/>
          <a:chExt cx="0" cy="0"/>
        </a:xfrm>
      </p:grpSpPr>
      <p:sp>
        <p:nvSpPr>
          <p:cNvPr id="2717" name="Google Shape;271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8" name="Google Shape;27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7" name="Shape 2737"/>
        <p:cNvGrpSpPr/>
        <p:nvPr/>
      </p:nvGrpSpPr>
      <p:grpSpPr>
        <a:xfrm>
          <a:off x="0" y="0"/>
          <a:ext cx="0" cy="0"/>
          <a:chOff x="0" y="0"/>
          <a:chExt cx="0" cy="0"/>
        </a:xfrm>
      </p:grpSpPr>
      <p:sp>
        <p:nvSpPr>
          <p:cNvPr id="2738" name="Google Shape;273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9" name="Google Shape;27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Nhấn play</a:t>
            </a:r>
            <a:endParaRPr/>
          </a:p>
          <a:p>
            <a:pPr indent="0" lvl="0" marL="0" rtl="0" algn="l">
              <a:spcBef>
                <a:spcPts val="0"/>
              </a:spcBef>
              <a:spcAft>
                <a:spcPts val="0"/>
              </a:spcAft>
              <a:buNone/>
            </a:pPr>
            <a:r>
              <a:rPr lang="en-US"/>
              <a:t>Chọn hình con muỗi để qua câu hỏi</a:t>
            </a:r>
            <a:endParaRPr/>
          </a:p>
          <a:p>
            <a:pPr indent="0" lvl="0" marL="0" rtl="0" algn="l">
              <a:spcBef>
                <a:spcPts val="0"/>
              </a:spcBef>
              <a:spcAft>
                <a:spcPts val="0"/>
              </a:spcAft>
              <a:buNone/>
            </a:pPr>
            <a:r>
              <a:rPr lang="en-US"/>
              <a:t>Nhấn bình xịt bên trái để ra chữ win</a:t>
            </a:r>
            <a:endParaRPr/>
          </a:p>
          <a:p>
            <a:pPr indent="0" lvl="0" marL="0" rtl="0" algn="l">
              <a:spcBef>
                <a:spcPts val="0"/>
              </a:spcBef>
              <a:spcAft>
                <a:spcPts val="0"/>
              </a:spcAft>
              <a:buNone/>
            </a:pPr>
            <a:r>
              <a:rPr lang="en-US"/>
              <a:t>Nhấn dấu mũi tên bên phải để qua phần tiếp theo.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7" name="Shape 17"/>
        <p:cNvGrpSpPr/>
        <p:nvPr/>
      </p:nvGrpSpPr>
      <p:grpSpPr>
        <a:xfrm>
          <a:off x="0" y="0"/>
          <a:ext cx="0" cy="0"/>
          <a:chOff x="0" y="0"/>
          <a:chExt cx="0" cy="0"/>
        </a:xfrm>
      </p:grpSpPr>
      <p:grpSp>
        <p:nvGrpSpPr>
          <p:cNvPr id="18" name="Google Shape;18;p37"/>
          <p:cNvGrpSpPr/>
          <p:nvPr/>
        </p:nvGrpSpPr>
        <p:grpSpPr>
          <a:xfrm>
            <a:off x="-924891" y="2394304"/>
            <a:ext cx="2871985" cy="5753297"/>
            <a:chOff x="4607800" y="1290325"/>
            <a:chExt cx="523550" cy="1048800"/>
          </a:xfrm>
        </p:grpSpPr>
        <p:sp>
          <p:nvSpPr>
            <p:cNvPr id="19" name="Google Shape;19;p37"/>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rgbClr val="A688E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 name="Google Shape;20;p37"/>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 name="Google Shape;21;p37"/>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 name="Google Shape;22;p37"/>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 name="Google Shape;23;p37"/>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 name="Google Shape;24;p37"/>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 name="Google Shape;25;p37"/>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 name="Google Shape;26;p37"/>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 name="Google Shape;27;p37"/>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 name="Google Shape;28;p37"/>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9" name="Google Shape;29;p37"/>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0" name="Google Shape;30;p37"/>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1" name="Google Shape;31;p37"/>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2" name="Google Shape;32;p37"/>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3" name="Google Shape;33;p37"/>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4" name="Google Shape;34;p37"/>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5" name="Google Shape;35;p37"/>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6" name="Google Shape;36;p37"/>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7" name="Google Shape;37;p37"/>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8" name="Google Shape;38;p37"/>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9" name="Google Shape;39;p37"/>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0" name="Google Shape;40;p37"/>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1" name="Google Shape;41;p37"/>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2" name="Google Shape;42;p37"/>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3" name="Google Shape;43;p37"/>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4" name="Google Shape;44;p37"/>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5" name="Google Shape;45;p37"/>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6" name="Google Shape;46;p37"/>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7" name="Google Shape;47;p37"/>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8" name="Google Shape;48;p37"/>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49" name="Google Shape;49;p37"/>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0" name="Google Shape;50;p37"/>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1" name="Google Shape;51;p37"/>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2" name="Google Shape;52;p37"/>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3" name="Google Shape;53;p37"/>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4" name="Google Shape;54;p37"/>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 name="Google Shape;55;p37"/>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6" name="Google Shape;56;p37"/>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7" name="Google Shape;57;p37"/>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8" name="Google Shape;58;p37"/>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 name="Google Shape;59;p37"/>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0" name="Google Shape;60;p37"/>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1" name="Google Shape;61;p37"/>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 name="Google Shape;62;p37"/>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3" name="Google Shape;63;p37"/>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4" name="Google Shape;64;p37"/>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5" name="Google Shape;65;p37"/>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 name="Google Shape;66;p37"/>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7" name="Google Shape;67;p37"/>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8" name="Google Shape;68;p37"/>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9" name="Google Shape;69;p37"/>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 name="Google Shape;70;p37"/>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1" name="Google Shape;71;p37"/>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2" name="Google Shape;72;p37"/>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3" name="Google Shape;73;p37"/>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 name="Google Shape;74;p37"/>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5" name="Google Shape;75;p37"/>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6" name="Google Shape;76;p37"/>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7" name="Google Shape;77;p37"/>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8" name="Google Shape;78;p37"/>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9" name="Google Shape;79;p37"/>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0" name="Google Shape;80;p37"/>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1" name="Google Shape;81;p37"/>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2" name="Google Shape;82;p37"/>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3" name="Google Shape;83;p37"/>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4" name="Google Shape;84;p37"/>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5" name="Google Shape;85;p37"/>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6" name="Google Shape;86;p37"/>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7" name="Google Shape;87;p37"/>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8" name="Google Shape;88;p37"/>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9" name="Google Shape;89;p37"/>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0" name="Google Shape;90;p37"/>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1" name="Google Shape;91;p37"/>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2" name="Google Shape;92;p37"/>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3" name="Google Shape;93;p37"/>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4" name="Google Shape;94;p37"/>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5" name="Google Shape;95;p37"/>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6" name="Google Shape;96;p37"/>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7" name="Google Shape;97;p37"/>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8" name="Google Shape;98;p37"/>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9" name="Google Shape;99;p37"/>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0" name="Google Shape;100;p37"/>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1" name="Google Shape;101;p37"/>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2" name="Google Shape;102;p37"/>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3" name="Google Shape;103;p37"/>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4" name="Google Shape;104;p37"/>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5" name="Google Shape;105;p37"/>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6" name="Google Shape;106;p37"/>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7" name="Google Shape;107;p37"/>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8" name="Google Shape;108;p37"/>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9" name="Google Shape;109;p37"/>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0" name="Google Shape;110;p37"/>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1" name="Google Shape;111;p37"/>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2" name="Google Shape;112;p37"/>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3" name="Google Shape;113;p37"/>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4" name="Google Shape;114;p37"/>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5" name="Google Shape;115;p37"/>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6" name="Google Shape;116;p37"/>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7" name="Google Shape;117;p37"/>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8" name="Google Shape;118;p37"/>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9" name="Google Shape;119;p37"/>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0" name="Google Shape;120;p37"/>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1" name="Google Shape;121;p37"/>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2" name="Google Shape;122;p37"/>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3" name="Google Shape;123;p37"/>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4" name="Google Shape;124;p37"/>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5" name="Google Shape;125;p37"/>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6" name="Google Shape;126;p37"/>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7" name="Google Shape;127;p37"/>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8" name="Google Shape;128;p37"/>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9" name="Google Shape;129;p37"/>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0" name="Google Shape;130;p37"/>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1" name="Google Shape;131;p37"/>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2" name="Google Shape;132;p37"/>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3" name="Google Shape;133;p37"/>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4" name="Google Shape;134;p37"/>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5" name="Google Shape;135;p37"/>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6" name="Google Shape;136;p37"/>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7" name="Google Shape;137;p37"/>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8" name="Google Shape;138;p37"/>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9" name="Google Shape;139;p37"/>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0" name="Google Shape;140;p37"/>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1" name="Google Shape;141;p37"/>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2" name="Google Shape;142;p37"/>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3" name="Google Shape;143;p37"/>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4" name="Google Shape;144;p37"/>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5" name="Google Shape;145;p37"/>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6" name="Google Shape;146;p37"/>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7" name="Google Shape;147;p37"/>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8" name="Google Shape;148;p37"/>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9" name="Google Shape;149;p37"/>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0" name="Google Shape;150;p37"/>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1" name="Google Shape;151;p37"/>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2" name="Google Shape;152;p37"/>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3" name="Google Shape;153;p37"/>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 name="Google Shape;154;p37"/>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 name="Google Shape;155;p37"/>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 name="Google Shape;156;p37"/>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 name="Google Shape;157;p37"/>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 name="Google Shape;158;p37"/>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 name="Google Shape;159;p37"/>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 name="Google Shape;160;p37"/>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 name="Google Shape;161;p37"/>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 name="Google Shape;162;p37"/>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 name="Google Shape;163;p37"/>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
        <p:nvSpPr>
          <p:cNvPr id="164" name="Google Shape;164;p37"/>
          <p:cNvSpPr/>
          <p:nvPr/>
        </p:nvSpPr>
        <p:spPr>
          <a:xfrm>
            <a:off x="1303233" y="1249684"/>
            <a:ext cx="10272000" cy="44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 name="Google Shape;165;p37"/>
          <p:cNvSpPr/>
          <p:nvPr/>
        </p:nvSpPr>
        <p:spPr>
          <a:xfrm>
            <a:off x="1145167" y="1091584"/>
            <a:ext cx="10272000" cy="4495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 name="Google Shape;166;p37"/>
          <p:cNvSpPr/>
          <p:nvPr/>
        </p:nvSpPr>
        <p:spPr>
          <a:xfrm>
            <a:off x="1145100" y="1091584"/>
            <a:ext cx="10272000" cy="397200"/>
          </a:xfrm>
          <a:prstGeom prst="rect">
            <a:avLst/>
          </a:prstGeom>
          <a:solidFill>
            <a:schemeClr val="l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 name="Google Shape;167;p37"/>
          <p:cNvSpPr/>
          <p:nvPr/>
        </p:nvSpPr>
        <p:spPr>
          <a:xfrm>
            <a:off x="960000" y="909517"/>
            <a:ext cx="10272000" cy="44956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 name="Google Shape;168;p37"/>
          <p:cNvSpPr/>
          <p:nvPr/>
        </p:nvSpPr>
        <p:spPr>
          <a:xfrm>
            <a:off x="959933" y="909517"/>
            <a:ext cx="102720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 name="Google Shape;169;p37"/>
          <p:cNvSpPr/>
          <p:nvPr/>
        </p:nvSpPr>
        <p:spPr>
          <a:xfrm>
            <a:off x="1197167" y="1044851"/>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 name="Google Shape;170;p37"/>
          <p:cNvSpPr/>
          <p:nvPr/>
        </p:nvSpPr>
        <p:spPr>
          <a:xfrm>
            <a:off x="1476867" y="1044851"/>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 name="Google Shape;171;p37"/>
          <p:cNvSpPr/>
          <p:nvPr/>
        </p:nvSpPr>
        <p:spPr>
          <a:xfrm>
            <a:off x="1756567" y="1044851"/>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 name="Google Shape;172;p37"/>
          <p:cNvSpPr txBox="1"/>
          <p:nvPr>
            <p:ph type="title"/>
          </p:nvPr>
        </p:nvSpPr>
        <p:spPr>
          <a:xfrm>
            <a:off x="1850800" y="1894533"/>
            <a:ext cx="8490400" cy="3069200"/>
          </a:xfrm>
          <a:prstGeom prst="rect">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92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grpSp>
        <p:nvGrpSpPr>
          <p:cNvPr id="173" name="Google Shape;173;p37"/>
          <p:cNvGrpSpPr/>
          <p:nvPr/>
        </p:nvGrpSpPr>
        <p:grpSpPr>
          <a:xfrm>
            <a:off x="9821674" y="-447075"/>
            <a:ext cx="2820647" cy="2669237"/>
            <a:chOff x="2334550" y="3821100"/>
            <a:chExt cx="1037816" cy="982107"/>
          </a:xfrm>
        </p:grpSpPr>
        <p:sp>
          <p:nvSpPr>
            <p:cNvPr id="174" name="Google Shape;174;p37"/>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 name="Google Shape;175;p37"/>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 name="Google Shape;176;p37"/>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 name="Google Shape;177;p37"/>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 name="Google Shape;178;p37"/>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 name="Google Shape;179;p37"/>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 name="Google Shape;180;p37"/>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 name="Google Shape;181;p37"/>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500"/>
                                        <p:tgtEl>
                                          <p:spTgt spid="17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ppt_w</p:attrName>
                                        </p:attrNameLst>
                                      </p:cBhvr>
                                      <p:tavLst>
                                        <p:tav fmla="" tm="0">
                                          <p:val>
                                            <p:strVal val="0"/>
                                          </p:val>
                                        </p:tav>
                                        <p:tav fmla="" tm="100000">
                                          <p:val>
                                            <p:strVal val="#ppt_w"/>
                                          </p:val>
                                        </p:tav>
                                      </p:tavLst>
                                    </p:anim>
                                    <p:anim calcmode="lin" valueType="num">
                                      <p:cBhvr additive="base">
                                        <p:cTn dur="500"/>
                                        <p:tgtEl>
                                          <p:spTgt spid="16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ppt_w</p:attrName>
                                        </p:attrNameLst>
                                      </p:cBhvr>
                                      <p:tavLst>
                                        <p:tav fmla="" tm="0">
                                          <p:val>
                                            <p:strVal val="0"/>
                                          </p:val>
                                        </p:tav>
                                        <p:tav fmla="" tm="100000">
                                          <p:val>
                                            <p:strVal val="#ppt_w"/>
                                          </p:val>
                                        </p:tav>
                                      </p:tavLst>
                                    </p:anim>
                                    <p:anim calcmode="lin" valueType="num">
                                      <p:cBhvr additive="base">
                                        <p:cTn dur="500"/>
                                        <p:tgtEl>
                                          <p:spTgt spid="16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500"/>
                                        <p:tgtEl>
                                          <p:spTgt spid="166"/>
                                        </p:tgtEl>
                                        <p:attrNameLst>
                                          <p:attrName>ppt_w</p:attrName>
                                        </p:attrNameLst>
                                      </p:cBhvr>
                                      <p:tavLst>
                                        <p:tav fmla="" tm="0">
                                          <p:val>
                                            <p:strVal val="0"/>
                                          </p:val>
                                        </p:tav>
                                        <p:tav fmla="" tm="100000">
                                          <p:val>
                                            <p:strVal val="#ppt_w"/>
                                          </p:val>
                                        </p:tav>
                                      </p:tavLst>
                                    </p:anim>
                                    <p:anim calcmode="lin" valueType="num">
                                      <p:cBhvr additive="base">
                                        <p:cTn dur="500"/>
                                        <p:tgtEl>
                                          <p:spTgt spid="16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500"/>
                                        <p:tgtEl>
                                          <p:spTgt spid="167"/>
                                        </p:tgtEl>
                                        <p:attrNameLst>
                                          <p:attrName>ppt_w</p:attrName>
                                        </p:attrNameLst>
                                      </p:cBhvr>
                                      <p:tavLst>
                                        <p:tav fmla="" tm="0">
                                          <p:val>
                                            <p:strVal val="0"/>
                                          </p:val>
                                        </p:tav>
                                        <p:tav fmla="" tm="100000">
                                          <p:val>
                                            <p:strVal val="#ppt_w"/>
                                          </p:val>
                                        </p:tav>
                                      </p:tavLst>
                                    </p:anim>
                                    <p:anim calcmode="lin" valueType="num">
                                      <p:cBhvr additive="base">
                                        <p:cTn dur="500"/>
                                        <p:tgtEl>
                                          <p:spTgt spid="16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500"/>
                                        <p:tgtEl>
                                          <p:spTgt spid="168"/>
                                        </p:tgtEl>
                                        <p:attrNameLst>
                                          <p:attrName>ppt_w</p:attrName>
                                        </p:attrNameLst>
                                      </p:cBhvr>
                                      <p:tavLst>
                                        <p:tav fmla="" tm="0">
                                          <p:val>
                                            <p:strVal val="0"/>
                                          </p:val>
                                        </p:tav>
                                        <p:tav fmla="" tm="100000">
                                          <p:val>
                                            <p:strVal val="#ppt_w"/>
                                          </p:val>
                                        </p:tav>
                                      </p:tavLst>
                                    </p:anim>
                                    <p:anim calcmode="lin" valueType="num">
                                      <p:cBhvr additive="base">
                                        <p:cTn dur="500"/>
                                        <p:tgtEl>
                                          <p:spTgt spid="16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500"/>
                                        <p:tgtEl>
                                          <p:spTgt spid="169"/>
                                        </p:tgtEl>
                                        <p:attrNameLst>
                                          <p:attrName>ppt_w</p:attrName>
                                        </p:attrNameLst>
                                      </p:cBhvr>
                                      <p:tavLst>
                                        <p:tav fmla="" tm="0">
                                          <p:val>
                                            <p:strVal val="0"/>
                                          </p:val>
                                        </p:tav>
                                        <p:tav fmla="" tm="100000">
                                          <p:val>
                                            <p:strVal val="#ppt_w"/>
                                          </p:val>
                                        </p:tav>
                                      </p:tavLst>
                                    </p:anim>
                                    <p:anim calcmode="lin" valueType="num">
                                      <p:cBhvr additive="base">
                                        <p:cTn dur="500"/>
                                        <p:tgtEl>
                                          <p:spTgt spid="1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500"/>
                                        <p:tgtEl>
                                          <p:spTgt spid="170"/>
                                        </p:tgtEl>
                                        <p:attrNameLst>
                                          <p:attrName>ppt_w</p:attrName>
                                        </p:attrNameLst>
                                      </p:cBhvr>
                                      <p:tavLst>
                                        <p:tav fmla="" tm="0">
                                          <p:val>
                                            <p:strVal val="0"/>
                                          </p:val>
                                        </p:tav>
                                        <p:tav fmla="" tm="100000">
                                          <p:val>
                                            <p:strVal val="#ppt_w"/>
                                          </p:val>
                                        </p:tav>
                                      </p:tavLst>
                                    </p:anim>
                                    <p:anim calcmode="lin" valueType="num">
                                      <p:cBhvr additive="base">
                                        <p:cTn dur="500"/>
                                        <p:tgtEl>
                                          <p:spTgt spid="1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500"/>
                                        <p:tgtEl>
                                          <p:spTgt spid="171"/>
                                        </p:tgtEl>
                                        <p:attrNameLst>
                                          <p:attrName>ppt_w</p:attrName>
                                        </p:attrNameLst>
                                      </p:cBhvr>
                                      <p:tavLst>
                                        <p:tav fmla="" tm="0">
                                          <p:val>
                                            <p:strVal val="0"/>
                                          </p:val>
                                        </p:tav>
                                        <p:tav fmla="" tm="100000">
                                          <p:val>
                                            <p:strVal val="#ppt_w"/>
                                          </p:val>
                                        </p:tav>
                                      </p:tavLst>
                                    </p:anim>
                                    <p:anim calcmode="lin" valueType="num">
                                      <p:cBhvr additive="base">
                                        <p:cTn dur="500"/>
                                        <p:tgtEl>
                                          <p:spTgt spid="1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124" name="Shape 1124"/>
        <p:cNvGrpSpPr/>
        <p:nvPr/>
      </p:nvGrpSpPr>
      <p:grpSpPr>
        <a:xfrm>
          <a:off x="0" y="0"/>
          <a:ext cx="0" cy="0"/>
          <a:chOff x="0" y="0"/>
          <a:chExt cx="0" cy="0"/>
        </a:xfrm>
      </p:grpSpPr>
      <p:grpSp>
        <p:nvGrpSpPr>
          <p:cNvPr id="1125" name="Google Shape;1125;p59"/>
          <p:cNvGrpSpPr/>
          <p:nvPr/>
        </p:nvGrpSpPr>
        <p:grpSpPr>
          <a:xfrm>
            <a:off x="-1130535" y="-915416"/>
            <a:ext cx="3556707" cy="3616869"/>
            <a:chOff x="5436250" y="1181600"/>
            <a:chExt cx="611875" cy="622225"/>
          </a:xfrm>
        </p:grpSpPr>
        <p:sp>
          <p:nvSpPr>
            <p:cNvPr id="1126" name="Google Shape;1126;p59"/>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7" name="Google Shape;1127;p59"/>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8" name="Google Shape;1128;p59"/>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9" name="Google Shape;1129;p59"/>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0" name="Google Shape;1130;p59"/>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1" name="Google Shape;1131;p59"/>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2" name="Google Shape;1132;p59"/>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3" name="Google Shape;1133;p59"/>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4" name="Google Shape;1134;p59"/>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5" name="Google Shape;1135;p59"/>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6" name="Google Shape;1136;p59"/>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7" name="Google Shape;1137;p59"/>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8" name="Google Shape;1138;p59"/>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39" name="Google Shape;1139;p59"/>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0" name="Google Shape;1140;p59"/>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1" name="Google Shape;1141;p59"/>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2" name="Google Shape;1142;p59"/>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3" name="Google Shape;1143;p59"/>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4" name="Google Shape;1144;p59"/>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5" name="Google Shape;1145;p59"/>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6" name="Google Shape;1146;p59"/>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7" name="Google Shape;1147;p59"/>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8" name="Google Shape;1148;p59"/>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49" name="Google Shape;1149;p59"/>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0" name="Google Shape;1150;p59"/>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1" name="Google Shape;1151;p59"/>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2" name="Google Shape;1152;p59"/>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3" name="Google Shape;1153;p59"/>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4" name="Google Shape;1154;p59"/>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5" name="Google Shape;1155;p59"/>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6" name="Google Shape;1156;p59"/>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7" name="Google Shape;1157;p59"/>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8" name="Google Shape;1158;p59"/>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59" name="Google Shape;1159;p59"/>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0" name="Google Shape;1160;p59"/>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1" name="Google Shape;1161;p59"/>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2" name="Google Shape;1162;p59"/>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3" name="Google Shape;1163;p59"/>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4" name="Google Shape;1164;p59"/>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5" name="Google Shape;1165;p59"/>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6" name="Google Shape;1166;p59"/>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7" name="Google Shape;1167;p59"/>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8" name="Google Shape;1168;p59"/>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69" name="Google Shape;1169;p59"/>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0" name="Google Shape;1170;p59"/>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1" name="Google Shape;1171;p59"/>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2" name="Google Shape;1172;p59"/>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3" name="Google Shape;1173;p59"/>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4" name="Google Shape;1174;p59"/>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5" name="Google Shape;1175;p59"/>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6" name="Google Shape;1176;p59"/>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7" name="Google Shape;1177;p59"/>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8" name="Google Shape;1178;p59"/>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79" name="Google Shape;1179;p59"/>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0" name="Google Shape;1180;p59"/>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1" name="Google Shape;1181;p59"/>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2" name="Google Shape;1182;p59"/>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3" name="Google Shape;1183;p59"/>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4" name="Google Shape;1184;p59"/>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5" name="Google Shape;1185;p59"/>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6" name="Google Shape;1186;p59"/>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7" name="Google Shape;1187;p59"/>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8" name="Google Shape;1188;p59"/>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89" name="Google Shape;1189;p59"/>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0" name="Google Shape;1190;p59"/>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1" name="Google Shape;1191;p59"/>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2" name="Google Shape;1192;p59"/>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3" name="Google Shape;1193;p59"/>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4" name="Google Shape;1194;p59"/>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5" name="Google Shape;1195;p59"/>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6" name="Google Shape;1196;p59"/>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7" name="Google Shape;1197;p59"/>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8" name="Google Shape;1198;p59"/>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99" name="Google Shape;1199;p59"/>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0" name="Google Shape;1200;p59"/>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1" name="Google Shape;1201;p59"/>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2" name="Google Shape;1202;p59"/>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3" name="Google Shape;1203;p59"/>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4" name="Google Shape;1204;p59"/>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5" name="Google Shape;1205;p59"/>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6" name="Google Shape;1206;p59"/>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7" name="Google Shape;1207;p59"/>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8" name="Google Shape;1208;p59"/>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09" name="Google Shape;1209;p59"/>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0" name="Google Shape;1210;p59"/>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1" name="Google Shape;1211;p59"/>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2" name="Google Shape;1212;p59"/>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3" name="Google Shape;1213;p59"/>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4" name="Google Shape;1214;p59"/>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5" name="Google Shape;1215;p59"/>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6" name="Google Shape;1216;p59"/>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7" name="Google Shape;1217;p59"/>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8" name="Google Shape;1218;p59"/>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19" name="Google Shape;1219;p59"/>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1220" name="Google Shape;1220;p59"/>
          <p:cNvGrpSpPr/>
          <p:nvPr/>
        </p:nvGrpSpPr>
        <p:grpSpPr>
          <a:xfrm>
            <a:off x="9647444" y="2601970"/>
            <a:ext cx="2871985" cy="5753297"/>
            <a:chOff x="4607800" y="1290325"/>
            <a:chExt cx="523550" cy="1048800"/>
          </a:xfrm>
        </p:grpSpPr>
        <p:sp>
          <p:nvSpPr>
            <p:cNvPr id="1221" name="Google Shape;1221;p59"/>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rgbClr val="A688E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2" name="Google Shape;1222;p59"/>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3" name="Google Shape;1223;p59"/>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4" name="Google Shape;1224;p59"/>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5" name="Google Shape;1225;p59"/>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6" name="Google Shape;1226;p59"/>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7" name="Google Shape;1227;p59"/>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8" name="Google Shape;1228;p59"/>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29" name="Google Shape;1229;p59"/>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0" name="Google Shape;1230;p59"/>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1" name="Google Shape;1231;p59"/>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2" name="Google Shape;1232;p59"/>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3" name="Google Shape;1233;p59"/>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4" name="Google Shape;1234;p59"/>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5" name="Google Shape;1235;p59"/>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6" name="Google Shape;1236;p59"/>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7" name="Google Shape;1237;p59"/>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8" name="Google Shape;1238;p59"/>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39" name="Google Shape;1239;p59"/>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0" name="Google Shape;1240;p59"/>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1" name="Google Shape;1241;p59"/>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2" name="Google Shape;1242;p59"/>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3" name="Google Shape;1243;p59"/>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4" name="Google Shape;1244;p59"/>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5" name="Google Shape;1245;p59"/>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6" name="Google Shape;1246;p59"/>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7" name="Google Shape;1247;p59"/>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8" name="Google Shape;1248;p59"/>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49" name="Google Shape;1249;p59"/>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0" name="Google Shape;1250;p59"/>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1" name="Google Shape;1251;p59"/>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2" name="Google Shape;1252;p59"/>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3" name="Google Shape;1253;p59"/>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4" name="Google Shape;1254;p59"/>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5" name="Google Shape;1255;p59"/>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6" name="Google Shape;1256;p59"/>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7" name="Google Shape;1257;p59"/>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8" name="Google Shape;1258;p59"/>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59" name="Google Shape;1259;p59"/>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0" name="Google Shape;1260;p59"/>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1" name="Google Shape;1261;p59"/>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2" name="Google Shape;1262;p59"/>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3" name="Google Shape;1263;p59"/>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4" name="Google Shape;1264;p59"/>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5" name="Google Shape;1265;p59"/>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6" name="Google Shape;1266;p59"/>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7" name="Google Shape;1267;p59"/>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8" name="Google Shape;1268;p59"/>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69" name="Google Shape;1269;p59"/>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0" name="Google Shape;1270;p59"/>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1" name="Google Shape;1271;p59"/>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2" name="Google Shape;1272;p59"/>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3" name="Google Shape;1273;p59"/>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4" name="Google Shape;1274;p59"/>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5" name="Google Shape;1275;p59"/>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6" name="Google Shape;1276;p59"/>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7" name="Google Shape;1277;p59"/>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8" name="Google Shape;1278;p59"/>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79" name="Google Shape;1279;p59"/>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0" name="Google Shape;1280;p59"/>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1" name="Google Shape;1281;p59"/>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2" name="Google Shape;1282;p59"/>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3" name="Google Shape;1283;p59"/>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4" name="Google Shape;1284;p59"/>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5" name="Google Shape;1285;p59"/>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6" name="Google Shape;1286;p59"/>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7" name="Google Shape;1287;p59"/>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8" name="Google Shape;1288;p59"/>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89" name="Google Shape;1289;p59"/>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0" name="Google Shape;1290;p59"/>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1" name="Google Shape;1291;p59"/>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2" name="Google Shape;1292;p59"/>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3" name="Google Shape;1293;p59"/>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4" name="Google Shape;1294;p59"/>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5" name="Google Shape;1295;p59"/>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6" name="Google Shape;1296;p59"/>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7" name="Google Shape;1297;p59"/>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8" name="Google Shape;1298;p59"/>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299" name="Google Shape;1299;p59"/>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0" name="Google Shape;1300;p59"/>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1" name="Google Shape;1301;p59"/>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2" name="Google Shape;1302;p59"/>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3" name="Google Shape;1303;p59"/>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4" name="Google Shape;1304;p59"/>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5" name="Google Shape;1305;p59"/>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6" name="Google Shape;1306;p59"/>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7" name="Google Shape;1307;p59"/>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8" name="Google Shape;1308;p59"/>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09" name="Google Shape;1309;p59"/>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0" name="Google Shape;1310;p59"/>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1" name="Google Shape;1311;p59"/>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2" name="Google Shape;1312;p59"/>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3" name="Google Shape;1313;p59"/>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4" name="Google Shape;1314;p59"/>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5" name="Google Shape;1315;p59"/>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6" name="Google Shape;1316;p59"/>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7" name="Google Shape;1317;p59"/>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8" name="Google Shape;1318;p59"/>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19" name="Google Shape;1319;p59"/>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0" name="Google Shape;1320;p59"/>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1" name="Google Shape;1321;p59"/>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2" name="Google Shape;1322;p59"/>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3" name="Google Shape;1323;p59"/>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4" name="Google Shape;1324;p59"/>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5" name="Google Shape;1325;p59"/>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6" name="Google Shape;1326;p59"/>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7" name="Google Shape;1327;p59"/>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8" name="Google Shape;1328;p59"/>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29" name="Google Shape;1329;p59"/>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0" name="Google Shape;1330;p59"/>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1" name="Google Shape;1331;p59"/>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2" name="Google Shape;1332;p59"/>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3" name="Google Shape;1333;p59"/>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4" name="Google Shape;1334;p59"/>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5" name="Google Shape;1335;p59"/>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6" name="Google Shape;1336;p59"/>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7" name="Google Shape;1337;p59"/>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8" name="Google Shape;1338;p59"/>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39" name="Google Shape;1339;p59"/>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0" name="Google Shape;1340;p59"/>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1" name="Google Shape;1341;p59"/>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2" name="Google Shape;1342;p59"/>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3" name="Google Shape;1343;p59"/>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4" name="Google Shape;1344;p59"/>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5" name="Google Shape;1345;p59"/>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6" name="Google Shape;1346;p59"/>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7" name="Google Shape;1347;p59"/>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8" name="Google Shape;1348;p59"/>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49" name="Google Shape;1349;p59"/>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0" name="Google Shape;1350;p59"/>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1" name="Google Shape;1351;p59"/>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2" name="Google Shape;1352;p59"/>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3" name="Google Shape;1353;p59"/>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4" name="Google Shape;1354;p59"/>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5" name="Google Shape;1355;p59"/>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6" name="Google Shape;1356;p59"/>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7" name="Google Shape;1357;p59"/>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8" name="Google Shape;1358;p59"/>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59" name="Google Shape;1359;p59"/>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0" name="Google Shape;1360;p59"/>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1" name="Google Shape;1361;p59"/>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2" name="Google Shape;1362;p59"/>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3" name="Google Shape;1363;p59"/>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4" name="Google Shape;1364;p59"/>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5" name="Google Shape;1365;p59"/>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1366" name="Google Shape;1366;p59"/>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7" name="Google Shape;1367;p59"/>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8" name="Google Shape;1368;p59"/>
          <p:cNvSpPr/>
          <p:nvPr/>
        </p:nvSpPr>
        <p:spPr>
          <a:xfrm>
            <a:off x="703500" y="504233"/>
            <a:ext cx="10776400" cy="3900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69" name="Google Shape;1369;p59"/>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0" name="Google Shape;1370;p59"/>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1" name="Google Shape;1371;p59"/>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125"/>
                                        </p:tgtEl>
                                        <p:attrNameLst>
                                          <p:attrName>style.visibility</p:attrName>
                                        </p:attrNameLst>
                                      </p:cBhvr>
                                      <p:to>
                                        <p:strVal val="visible"/>
                                      </p:to>
                                    </p:set>
                                    <p:anim calcmode="lin" valueType="num">
                                      <p:cBhvr additive="base">
                                        <p:cTn dur="500"/>
                                        <p:tgtEl>
                                          <p:spTgt spid="1125"/>
                                        </p:tgtEl>
                                        <p:attrNameLst>
                                          <p:attrName>ppt_w</p:attrName>
                                        </p:attrNameLst>
                                      </p:cBhvr>
                                      <p:tavLst>
                                        <p:tav fmla="" tm="0">
                                          <p:val>
                                            <p:strVal val="0"/>
                                          </p:val>
                                        </p:tav>
                                        <p:tav fmla="" tm="100000">
                                          <p:val>
                                            <p:strVal val="#ppt_w"/>
                                          </p:val>
                                        </p:tav>
                                      </p:tavLst>
                                    </p:anim>
                                    <p:anim calcmode="lin" valueType="num">
                                      <p:cBhvr additive="base">
                                        <p:cTn dur="500"/>
                                        <p:tgtEl>
                                          <p:spTgt spid="112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220"/>
                                        </p:tgtEl>
                                        <p:attrNameLst>
                                          <p:attrName>style.visibility</p:attrName>
                                        </p:attrNameLst>
                                      </p:cBhvr>
                                      <p:to>
                                        <p:strVal val="visible"/>
                                      </p:to>
                                    </p:set>
                                    <p:anim calcmode="lin" valueType="num">
                                      <p:cBhvr additive="base">
                                        <p:cTn dur="500"/>
                                        <p:tgtEl>
                                          <p:spTgt spid="122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366"/>
                                        </p:tgtEl>
                                        <p:attrNameLst>
                                          <p:attrName>style.visibility</p:attrName>
                                        </p:attrNameLst>
                                      </p:cBhvr>
                                      <p:to>
                                        <p:strVal val="visible"/>
                                      </p:to>
                                    </p:set>
                                    <p:anim calcmode="lin" valueType="num">
                                      <p:cBhvr additive="base">
                                        <p:cTn dur="500"/>
                                        <p:tgtEl>
                                          <p:spTgt spid="1366"/>
                                        </p:tgtEl>
                                        <p:attrNameLst>
                                          <p:attrName>ppt_w</p:attrName>
                                        </p:attrNameLst>
                                      </p:cBhvr>
                                      <p:tavLst>
                                        <p:tav fmla="" tm="0">
                                          <p:val>
                                            <p:strVal val="0"/>
                                          </p:val>
                                        </p:tav>
                                        <p:tav fmla="" tm="100000">
                                          <p:val>
                                            <p:strVal val="#ppt_w"/>
                                          </p:val>
                                        </p:tav>
                                      </p:tavLst>
                                    </p:anim>
                                    <p:anim calcmode="lin" valueType="num">
                                      <p:cBhvr additive="base">
                                        <p:cTn dur="500"/>
                                        <p:tgtEl>
                                          <p:spTgt spid="136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67"/>
                                        </p:tgtEl>
                                        <p:attrNameLst>
                                          <p:attrName>style.visibility</p:attrName>
                                        </p:attrNameLst>
                                      </p:cBhvr>
                                      <p:to>
                                        <p:strVal val="visible"/>
                                      </p:to>
                                    </p:set>
                                    <p:anim calcmode="lin" valueType="num">
                                      <p:cBhvr additive="base">
                                        <p:cTn dur="500"/>
                                        <p:tgtEl>
                                          <p:spTgt spid="1367"/>
                                        </p:tgtEl>
                                        <p:attrNameLst>
                                          <p:attrName>ppt_w</p:attrName>
                                        </p:attrNameLst>
                                      </p:cBhvr>
                                      <p:tavLst>
                                        <p:tav fmla="" tm="0">
                                          <p:val>
                                            <p:strVal val="0"/>
                                          </p:val>
                                        </p:tav>
                                        <p:tav fmla="" tm="100000">
                                          <p:val>
                                            <p:strVal val="#ppt_w"/>
                                          </p:val>
                                        </p:tav>
                                      </p:tavLst>
                                    </p:anim>
                                    <p:anim calcmode="lin" valueType="num">
                                      <p:cBhvr additive="base">
                                        <p:cTn dur="500"/>
                                        <p:tgtEl>
                                          <p:spTgt spid="136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68"/>
                                        </p:tgtEl>
                                        <p:attrNameLst>
                                          <p:attrName>style.visibility</p:attrName>
                                        </p:attrNameLst>
                                      </p:cBhvr>
                                      <p:to>
                                        <p:strVal val="visible"/>
                                      </p:to>
                                    </p:set>
                                    <p:anim calcmode="lin" valueType="num">
                                      <p:cBhvr additive="base">
                                        <p:cTn dur="500"/>
                                        <p:tgtEl>
                                          <p:spTgt spid="1368"/>
                                        </p:tgtEl>
                                        <p:attrNameLst>
                                          <p:attrName>ppt_w</p:attrName>
                                        </p:attrNameLst>
                                      </p:cBhvr>
                                      <p:tavLst>
                                        <p:tav fmla="" tm="0">
                                          <p:val>
                                            <p:strVal val="0"/>
                                          </p:val>
                                        </p:tav>
                                        <p:tav fmla="" tm="100000">
                                          <p:val>
                                            <p:strVal val="#ppt_w"/>
                                          </p:val>
                                        </p:tav>
                                      </p:tavLst>
                                    </p:anim>
                                    <p:anim calcmode="lin" valueType="num">
                                      <p:cBhvr additive="base">
                                        <p:cTn dur="500"/>
                                        <p:tgtEl>
                                          <p:spTgt spid="136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69"/>
                                        </p:tgtEl>
                                        <p:attrNameLst>
                                          <p:attrName>style.visibility</p:attrName>
                                        </p:attrNameLst>
                                      </p:cBhvr>
                                      <p:to>
                                        <p:strVal val="visible"/>
                                      </p:to>
                                    </p:set>
                                    <p:anim calcmode="lin" valueType="num">
                                      <p:cBhvr additive="base">
                                        <p:cTn dur="500"/>
                                        <p:tgtEl>
                                          <p:spTgt spid="1369"/>
                                        </p:tgtEl>
                                        <p:attrNameLst>
                                          <p:attrName>ppt_w</p:attrName>
                                        </p:attrNameLst>
                                      </p:cBhvr>
                                      <p:tavLst>
                                        <p:tav fmla="" tm="0">
                                          <p:val>
                                            <p:strVal val="0"/>
                                          </p:val>
                                        </p:tav>
                                        <p:tav fmla="" tm="100000">
                                          <p:val>
                                            <p:strVal val="#ppt_w"/>
                                          </p:val>
                                        </p:tav>
                                      </p:tavLst>
                                    </p:anim>
                                    <p:anim calcmode="lin" valueType="num">
                                      <p:cBhvr additive="base">
                                        <p:cTn dur="500"/>
                                        <p:tgtEl>
                                          <p:spTgt spid="13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70"/>
                                        </p:tgtEl>
                                        <p:attrNameLst>
                                          <p:attrName>style.visibility</p:attrName>
                                        </p:attrNameLst>
                                      </p:cBhvr>
                                      <p:to>
                                        <p:strVal val="visible"/>
                                      </p:to>
                                    </p:set>
                                    <p:anim calcmode="lin" valueType="num">
                                      <p:cBhvr additive="base">
                                        <p:cTn dur="500"/>
                                        <p:tgtEl>
                                          <p:spTgt spid="1370"/>
                                        </p:tgtEl>
                                        <p:attrNameLst>
                                          <p:attrName>ppt_w</p:attrName>
                                        </p:attrNameLst>
                                      </p:cBhvr>
                                      <p:tavLst>
                                        <p:tav fmla="" tm="0">
                                          <p:val>
                                            <p:strVal val="0"/>
                                          </p:val>
                                        </p:tav>
                                        <p:tav fmla="" tm="100000">
                                          <p:val>
                                            <p:strVal val="#ppt_w"/>
                                          </p:val>
                                        </p:tav>
                                      </p:tavLst>
                                    </p:anim>
                                    <p:anim calcmode="lin" valueType="num">
                                      <p:cBhvr additive="base">
                                        <p:cTn dur="500"/>
                                        <p:tgtEl>
                                          <p:spTgt spid="13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71"/>
                                        </p:tgtEl>
                                        <p:attrNameLst>
                                          <p:attrName>style.visibility</p:attrName>
                                        </p:attrNameLst>
                                      </p:cBhvr>
                                      <p:to>
                                        <p:strVal val="visible"/>
                                      </p:to>
                                    </p:set>
                                    <p:anim calcmode="lin" valueType="num">
                                      <p:cBhvr additive="base">
                                        <p:cTn dur="500"/>
                                        <p:tgtEl>
                                          <p:spTgt spid="1371"/>
                                        </p:tgtEl>
                                        <p:attrNameLst>
                                          <p:attrName>ppt_w</p:attrName>
                                        </p:attrNameLst>
                                      </p:cBhvr>
                                      <p:tavLst>
                                        <p:tav fmla="" tm="0">
                                          <p:val>
                                            <p:strVal val="0"/>
                                          </p:val>
                                        </p:tav>
                                        <p:tav fmla="" tm="100000">
                                          <p:val>
                                            <p:strVal val="#ppt_w"/>
                                          </p:val>
                                        </p:tav>
                                      </p:tavLst>
                                    </p:anim>
                                    <p:anim calcmode="lin" valueType="num">
                                      <p:cBhvr additive="base">
                                        <p:cTn dur="500"/>
                                        <p:tgtEl>
                                          <p:spTgt spid="13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372" name="Shape 1372"/>
        <p:cNvGrpSpPr/>
        <p:nvPr/>
      </p:nvGrpSpPr>
      <p:grpSpPr>
        <a:xfrm>
          <a:off x="0" y="0"/>
          <a:ext cx="0" cy="0"/>
          <a:chOff x="0" y="0"/>
          <a:chExt cx="0" cy="0"/>
        </a:xfrm>
      </p:grpSpPr>
      <p:grpSp>
        <p:nvGrpSpPr>
          <p:cNvPr id="1373" name="Google Shape;1373;p60"/>
          <p:cNvGrpSpPr/>
          <p:nvPr/>
        </p:nvGrpSpPr>
        <p:grpSpPr>
          <a:xfrm flipH="1">
            <a:off x="-776226" y="5101954"/>
            <a:ext cx="2514006" cy="2379057"/>
            <a:chOff x="2334550" y="3821100"/>
            <a:chExt cx="1037816" cy="982107"/>
          </a:xfrm>
        </p:grpSpPr>
        <p:sp>
          <p:nvSpPr>
            <p:cNvPr id="1374" name="Google Shape;1374;p60"/>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5" name="Google Shape;1375;p60"/>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6" name="Google Shape;1376;p60"/>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7" name="Google Shape;1377;p60"/>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8" name="Google Shape;1378;p60"/>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79" name="Google Shape;1379;p60"/>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0" name="Google Shape;1380;p60"/>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1" name="Google Shape;1381;p60"/>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1382" name="Google Shape;1382;p60"/>
          <p:cNvGrpSpPr/>
          <p:nvPr/>
        </p:nvGrpSpPr>
        <p:grpSpPr>
          <a:xfrm flipH="1">
            <a:off x="9864186" y="-1763397"/>
            <a:ext cx="2871985" cy="5753297"/>
            <a:chOff x="4607800" y="1290325"/>
            <a:chExt cx="523550" cy="1048800"/>
          </a:xfrm>
        </p:grpSpPr>
        <p:sp>
          <p:nvSpPr>
            <p:cNvPr id="1383" name="Google Shape;1383;p60"/>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4" name="Google Shape;1384;p60"/>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5" name="Google Shape;1385;p60"/>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6" name="Google Shape;1386;p60"/>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7" name="Google Shape;1387;p60"/>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8" name="Google Shape;1388;p60"/>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89" name="Google Shape;1389;p60"/>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0" name="Google Shape;1390;p60"/>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1" name="Google Shape;1391;p60"/>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2" name="Google Shape;1392;p60"/>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3" name="Google Shape;1393;p60"/>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4" name="Google Shape;1394;p60"/>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5" name="Google Shape;1395;p60"/>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6" name="Google Shape;1396;p60"/>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7" name="Google Shape;1397;p60"/>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8" name="Google Shape;1398;p60"/>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399" name="Google Shape;1399;p60"/>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0" name="Google Shape;1400;p60"/>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1" name="Google Shape;1401;p60"/>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2" name="Google Shape;1402;p60"/>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3" name="Google Shape;1403;p60"/>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4" name="Google Shape;1404;p60"/>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5" name="Google Shape;1405;p60"/>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6" name="Google Shape;1406;p60"/>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7" name="Google Shape;1407;p60"/>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8" name="Google Shape;1408;p60"/>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09" name="Google Shape;1409;p60"/>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0" name="Google Shape;1410;p60"/>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1" name="Google Shape;1411;p60"/>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2" name="Google Shape;1412;p60"/>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3" name="Google Shape;1413;p60"/>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4" name="Google Shape;1414;p60"/>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5" name="Google Shape;1415;p60"/>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6" name="Google Shape;1416;p60"/>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7" name="Google Shape;1417;p60"/>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8" name="Google Shape;1418;p60"/>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19" name="Google Shape;1419;p60"/>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0" name="Google Shape;1420;p60"/>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1" name="Google Shape;1421;p60"/>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2" name="Google Shape;1422;p60"/>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3" name="Google Shape;1423;p60"/>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4" name="Google Shape;1424;p60"/>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5" name="Google Shape;1425;p60"/>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6" name="Google Shape;1426;p60"/>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7" name="Google Shape;1427;p60"/>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8" name="Google Shape;1428;p60"/>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29" name="Google Shape;1429;p60"/>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0" name="Google Shape;1430;p60"/>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1" name="Google Shape;1431;p60"/>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2" name="Google Shape;1432;p60"/>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3" name="Google Shape;1433;p60"/>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4" name="Google Shape;1434;p60"/>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5" name="Google Shape;1435;p60"/>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6" name="Google Shape;1436;p60"/>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7" name="Google Shape;1437;p60"/>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8" name="Google Shape;1438;p60"/>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39" name="Google Shape;1439;p60"/>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0" name="Google Shape;1440;p60"/>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1" name="Google Shape;1441;p60"/>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2" name="Google Shape;1442;p60"/>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3" name="Google Shape;1443;p60"/>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4" name="Google Shape;1444;p60"/>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5" name="Google Shape;1445;p60"/>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6" name="Google Shape;1446;p60"/>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7" name="Google Shape;1447;p60"/>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8" name="Google Shape;1448;p60"/>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49" name="Google Shape;1449;p60"/>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0" name="Google Shape;1450;p60"/>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1" name="Google Shape;1451;p60"/>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2" name="Google Shape;1452;p60"/>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3" name="Google Shape;1453;p60"/>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4" name="Google Shape;1454;p60"/>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5" name="Google Shape;1455;p60"/>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6" name="Google Shape;1456;p60"/>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7" name="Google Shape;1457;p60"/>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8" name="Google Shape;1458;p60"/>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59" name="Google Shape;1459;p60"/>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0" name="Google Shape;1460;p60"/>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1" name="Google Shape;1461;p60"/>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2" name="Google Shape;1462;p60"/>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3" name="Google Shape;1463;p60"/>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4" name="Google Shape;1464;p60"/>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5" name="Google Shape;1465;p60"/>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6" name="Google Shape;1466;p60"/>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7" name="Google Shape;1467;p60"/>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8" name="Google Shape;1468;p60"/>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69" name="Google Shape;1469;p60"/>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0" name="Google Shape;1470;p60"/>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1" name="Google Shape;1471;p60"/>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2" name="Google Shape;1472;p60"/>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3" name="Google Shape;1473;p60"/>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4" name="Google Shape;1474;p60"/>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5" name="Google Shape;1475;p60"/>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6" name="Google Shape;1476;p60"/>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7" name="Google Shape;1477;p60"/>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8" name="Google Shape;1478;p60"/>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79" name="Google Shape;1479;p60"/>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0" name="Google Shape;1480;p60"/>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1" name="Google Shape;1481;p60"/>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2" name="Google Shape;1482;p60"/>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3" name="Google Shape;1483;p60"/>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4" name="Google Shape;1484;p60"/>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5" name="Google Shape;1485;p60"/>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6" name="Google Shape;1486;p60"/>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7" name="Google Shape;1487;p60"/>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8" name="Google Shape;1488;p60"/>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89" name="Google Shape;1489;p60"/>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0" name="Google Shape;1490;p60"/>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1" name="Google Shape;1491;p60"/>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2" name="Google Shape;1492;p60"/>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3" name="Google Shape;1493;p60"/>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4" name="Google Shape;1494;p60"/>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5" name="Google Shape;1495;p60"/>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6" name="Google Shape;1496;p60"/>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7" name="Google Shape;1497;p60"/>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8" name="Google Shape;1498;p60"/>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499" name="Google Shape;1499;p60"/>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0" name="Google Shape;1500;p60"/>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1" name="Google Shape;1501;p60"/>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2" name="Google Shape;1502;p60"/>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3" name="Google Shape;1503;p60"/>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4" name="Google Shape;1504;p60"/>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5" name="Google Shape;1505;p60"/>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6" name="Google Shape;1506;p60"/>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7" name="Google Shape;1507;p60"/>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8" name="Google Shape;1508;p60"/>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09" name="Google Shape;1509;p60"/>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0" name="Google Shape;1510;p60"/>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1" name="Google Shape;1511;p60"/>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2" name="Google Shape;1512;p60"/>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3" name="Google Shape;1513;p60"/>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4" name="Google Shape;1514;p60"/>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5" name="Google Shape;1515;p60"/>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6" name="Google Shape;1516;p60"/>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7" name="Google Shape;1517;p60"/>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8" name="Google Shape;1518;p60"/>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19" name="Google Shape;1519;p60"/>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0" name="Google Shape;1520;p60"/>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1" name="Google Shape;1521;p60"/>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2" name="Google Shape;1522;p60"/>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3" name="Google Shape;1523;p60"/>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4" name="Google Shape;1524;p60"/>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5" name="Google Shape;1525;p60"/>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6" name="Google Shape;1526;p60"/>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7" name="Google Shape;1527;p60"/>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1528" name="Google Shape;1528;p60"/>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29" name="Google Shape;1529;p60"/>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30" name="Google Shape;1530;p60"/>
          <p:cNvSpPr/>
          <p:nvPr/>
        </p:nvSpPr>
        <p:spPr>
          <a:xfrm>
            <a:off x="703500" y="504233"/>
            <a:ext cx="10776400" cy="3900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31" name="Google Shape;1531;p60"/>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32" name="Google Shape;1532;p60"/>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533" name="Google Shape;1533;p60"/>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73"/>
                                        </p:tgtEl>
                                        <p:attrNameLst>
                                          <p:attrName>style.visibility</p:attrName>
                                        </p:attrNameLst>
                                      </p:cBhvr>
                                      <p:to>
                                        <p:strVal val="visible"/>
                                      </p:to>
                                    </p:set>
                                    <p:anim calcmode="lin" valueType="num">
                                      <p:cBhvr additive="base">
                                        <p:cTn dur="500"/>
                                        <p:tgtEl>
                                          <p:spTgt spid="13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82"/>
                                        </p:tgtEl>
                                        <p:attrNameLst>
                                          <p:attrName>style.visibility</p:attrName>
                                        </p:attrNameLst>
                                      </p:cBhvr>
                                      <p:to>
                                        <p:strVal val="visible"/>
                                      </p:to>
                                    </p:set>
                                    <p:anim calcmode="lin" valueType="num">
                                      <p:cBhvr additive="base">
                                        <p:cTn dur="500"/>
                                        <p:tgtEl>
                                          <p:spTgt spid="1382"/>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1528"/>
                                        </p:tgtEl>
                                        <p:attrNameLst>
                                          <p:attrName>style.visibility</p:attrName>
                                        </p:attrNameLst>
                                      </p:cBhvr>
                                      <p:to>
                                        <p:strVal val="visible"/>
                                      </p:to>
                                    </p:set>
                                    <p:anim calcmode="lin" valueType="num">
                                      <p:cBhvr additive="base">
                                        <p:cTn dur="500"/>
                                        <p:tgtEl>
                                          <p:spTgt spid="1528"/>
                                        </p:tgtEl>
                                        <p:attrNameLst>
                                          <p:attrName>ppt_w</p:attrName>
                                        </p:attrNameLst>
                                      </p:cBhvr>
                                      <p:tavLst>
                                        <p:tav fmla="" tm="0">
                                          <p:val>
                                            <p:strVal val="0"/>
                                          </p:val>
                                        </p:tav>
                                        <p:tav fmla="" tm="100000">
                                          <p:val>
                                            <p:strVal val="#ppt_w"/>
                                          </p:val>
                                        </p:tav>
                                      </p:tavLst>
                                    </p:anim>
                                    <p:anim calcmode="lin" valueType="num">
                                      <p:cBhvr additive="base">
                                        <p:cTn dur="500"/>
                                        <p:tgtEl>
                                          <p:spTgt spid="152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29"/>
                                        </p:tgtEl>
                                        <p:attrNameLst>
                                          <p:attrName>style.visibility</p:attrName>
                                        </p:attrNameLst>
                                      </p:cBhvr>
                                      <p:to>
                                        <p:strVal val="visible"/>
                                      </p:to>
                                    </p:set>
                                    <p:anim calcmode="lin" valueType="num">
                                      <p:cBhvr additive="base">
                                        <p:cTn dur="500"/>
                                        <p:tgtEl>
                                          <p:spTgt spid="1529"/>
                                        </p:tgtEl>
                                        <p:attrNameLst>
                                          <p:attrName>ppt_w</p:attrName>
                                        </p:attrNameLst>
                                      </p:cBhvr>
                                      <p:tavLst>
                                        <p:tav fmla="" tm="0">
                                          <p:val>
                                            <p:strVal val="0"/>
                                          </p:val>
                                        </p:tav>
                                        <p:tav fmla="" tm="100000">
                                          <p:val>
                                            <p:strVal val="#ppt_w"/>
                                          </p:val>
                                        </p:tav>
                                      </p:tavLst>
                                    </p:anim>
                                    <p:anim calcmode="lin" valueType="num">
                                      <p:cBhvr additive="base">
                                        <p:cTn dur="500"/>
                                        <p:tgtEl>
                                          <p:spTgt spid="15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30"/>
                                        </p:tgtEl>
                                        <p:attrNameLst>
                                          <p:attrName>style.visibility</p:attrName>
                                        </p:attrNameLst>
                                      </p:cBhvr>
                                      <p:to>
                                        <p:strVal val="visible"/>
                                      </p:to>
                                    </p:set>
                                    <p:anim calcmode="lin" valueType="num">
                                      <p:cBhvr additive="base">
                                        <p:cTn dur="500"/>
                                        <p:tgtEl>
                                          <p:spTgt spid="1530"/>
                                        </p:tgtEl>
                                        <p:attrNameLst>
                                          <p:attrName>ppt_w</p:attrName>
                                        </p:attrNameLst>
                                      </p:cBhvr>
                                      <p:tavLst>
                                        <p:tav fmla="" tm="0">
                                          <p:val>
                                            <p:strVal val="0"/>
                                          </p:val>
                                        </p:tav>
                                        <p:tav fmla="" tm="100000">
                                          <p:val>
                                            <p:strVal val="#ppt_w"/>
                                          </p:val>
                                        </p:tav>
                                      </p:tavLst>
                                    </p:anim>
                                    <p:anim calcmode="lin" valueType="num">
                                      <p:cBhvr additive="base">
                                        <p:cTn dur="500"/>
                                        <p:tgtEl>
                                          <p:spTgt spid="15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31"/>
                                        </p:tgtEl>
                                        <p:attrNameLst>
                                          <p:attrName>style.visibility</p:attrName>
                                        </p:attrNameLst>
                                      </p:cBhvr>
                                      <p:to>
                                        <p:strVal val="visible"/>
                                      </p:to>
                                    </p:set>
                                    <p:anim calcmode="lin" valueType="num">
                                      <p:cBhvr additive="base">
                                        <p:cTn dur="500"/>
                                        <p:tgtEl>
                                          <p:spTgt spid="1531"/>
                                        </p:tgtEl>
                                        <p:attrNameLst>
                                          <p:attrName>ppt_w</p:attrName>
                                        </p:attrNameLst>
                                      </p:cBhvr>
                                      <p:tavLst>
                                        <p:tav fmla="" tm="0">
                                          <p:val>
                                            <p:strVal val="0"/>
                                          </p:val>
                                        </p:tav>
                                        <p:tav fmla="" tm="100000">
                                          <p:val>
                                            <p:strVal val="#ppt_w"/>
                                          </p:val>
                                        </p:tav>
                                      </p:tavLst>
                                    </p:anim>
                                    <p:anim calcmode="lin" valueType="num">
                                      <p:cBhvr additive="base">
                                        <p:cTn dur="500"/>
                                        <p:tgtEl>
                                          <p:spTgt spid="15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32"/>
                                        </p:tgtEl>
                                        <p:attrNameLst>
                                          <p:attrName>style.visibility</p:attrName>
                                        </p:attrNameLst>
                                      </p:cBhvr>
                                      <p:to>
                                        <p:strVal val="visible"/>
                                      </p:to>
                                    </p:set>
                                    <p:anim calcmode="lin" valueType="num">
                                      <p:cBhvr additive="base">
                                        <p:cTn dur="500"/>
                                        <p:tgtEl>
                                          <p:spTgt spid="1532"/>
                                        </p:tgtEl>
                                        <p:attrNameLst>
                                          <p:attrName>ppt_w</p:attrName>
                                        </p:attrNameLst>
                                      </p:cBhvr>
                                      <p:tavLst>
                                        <p:tav fmla="" tm="0">
                                          <p:val>
                                            <p:strVal val="0"/>
                                          </p:val>
                                        </p:tav>
                                        <p:tav fmla="" tm="100000">
                                          <p:val>
                                            <p:strVal val="#ppt_w"/>
                                          </p:val>
                                        </p:tav>
                                      </p:tavLst>
                                    </p:anim>
                                    <p:anim calcmode="lin" valueType="num">
                                      <p:cBhvr additive="base">
                                        <p:cTn dur="500"/>
                                        <p:tgtEl>
                                          <p:spTgt spid="15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33"/>
                                        </p:tgtEl>
                                        <p:attrNameLst>
                                          <p:attrName>style.visibility</p:attrName>
                                        </p:attrNameLst>
                                      </p:cBhvr>
                                      <p:to>
                                        <p:strVal val="visible"/>
                                      </p:to>
                                    </p:set>
                                    <p:anim calcmode="lin" valueType="num">
                                      <p:cBhvr additive="base">
                                        <p:cTn dur="500"/>
                                        <p:tgtEl>
                                          <p:spTgt spid="1533"/>
                                        </p:tgtEl>
                                        <p:attrNameLst>
                                          <p:attrName>ppt_w</p:attrName>
                                        </p:attrNameLst>
                                      </p:cBhvr>
                                      <p:tavLst>
                                        <p:tav fmla="" tm="0">
                                          <p:val>
                                            <p:strVal val="0"/>
                                          </p:val>
                                        </p:tav>
                                        <p:tav fmla="" tm="100000">
                                          <p:val>
                                            <p:strVal val="#ppt_w"/>
                                          </p:val>
                                        </p:tav>
                                      </p:tavLst>
                                    </p:anim>
                                    <p:anim calcmode="lin" valueType="num">
                                      <p:cBhvr additive="base">
                                        <p:cTn dur="500"/>
                                        <p:tgtEl>
                                          <p:spTgt spid="15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2" name="Shape 1542"/>
        <p:cNvGrpSpPr/>
        <p:nvPr/>
      </p:nvGrpSpPr>
      <p:grpSpPr>
        <a:xfrm>
          <a:off x="0" y="0"/>
          <a:ext cx="0" cy="0"/>
          <a:chOff x="0" y="0"/>
          <a:chExt cx="0" cy="0"/>
        </a:xfrm>
      </p:grpSpPr>
      <p:grpSp>
        <p:nvGrpSpPr>
          <p:cNvPr id="1543" name="Google Shape;1543;p39"/>
          <p:cNvGrpSpPr/>
          <p:nvPr/>
        </p:nvGrpSpPr>
        <p:grpSpPr>
          <a:xfrm>
            <a:off x="-196724" y="2601970"/>
            <a:ext cx="2871985" cy="5753297"/>
            <a:chOff x="4607800" y="1290325"/>
            <a:chExt cx="523550" cy="1048800"/>
          </a:xfrm>
        </p:grpSpPr>
        <p:sp>
          <p:nvSpPr>
            <p:cNvPr id="1544" name="Google Shape;1544;p39"/>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5" name="Google Shape;1545;p39"/>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6" name="Google Shape;1546;p39"/>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7" name="Google Shape;1547;p39"/>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8" name="Google Shape;1548;p39"/>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49" name="Google Shape;1549;p39"/>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0" name="Google Shape;1550;p39"/>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1" name="Google Shape;1551;p39"/>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2" name="Google Shape;1552;p39"/>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3" name="Google Shape;1553;p39"/>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4" name="Google Shape;1554;p39"/>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5" name="Google Shape;1555;p39"/>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6" name="Google Shape;1556;p39"/>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7" name="Google Shape;1557;p39"/>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8" name="Google Shape;1558;p39"/>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59" name="Google Shape;1559;p39"/>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0" name="Google Shape;1560;p39"/>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1" name="Google Shape;1561;p39"/>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2" name="Google Shape;1562;p39"/>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3" name="Google Shape;1563;p39"/>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4" name="Google Shape;1564;p39"/>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5" name="Google Shape;1565;p39"/>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6" name="Google Shape;1566;p39"/>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7" name="Google Shape;1567;p39"/>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8" name="Google Shape;1568;p39"/>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9" name="Google Shape;1569;p39"/>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0" name="Google Shape;1570;p39"/>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1" name="Google Shape;1571;p39"/>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2" name="Google Shape;1572;p39"/>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3" name="Google Shape;1573;p39"/>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4" name="Google Shape;1574;p39"/>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5" name="Google Shape;1575;p39"/>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6" name="Google Shape;1576;p39"/>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7" name="Google Shape;1577;p39"/>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8" name="Google Shape;1578;p39"/>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9" name="Google Shape;1579;p39"/>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0" name="Google Shape;1580;p39"/>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1" name="Google Shape;1581;p39"/>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2" name="Google Shape;1582;p39"/>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3" name="Google Shape;1583;p39"/>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4" name="Google Shape;1584;p39"/>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5" name="Google Shape;1585;p39"/>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6" name="Google Shape;1586;p39"/>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7" name="Google Shape;1587;p39"/>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8" name="Google Shape;1588;p39"/>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89" name="Google Shape;1589;p39"/>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0" name="Google Shape;1590;p39"/>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1" name="Google Shape;1591;p39"/>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2" name="Google Shape;1592;p39"/>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3" name="Google Shape;1593;p39"/>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4" name="Google Shape;1594;p39"/>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5" name="Google Shape;1595;p39"/>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6" name="Google Shape;1596;p39"/>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7" name="Google Shape;1597;p39"/>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8" name="Google Shape;1598;p39"/>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99" name="Google Shape;1599;p39"/>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0" name="Google Shape;1600;p39"/>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1" name="Google Shape;1601;p39"/>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2" name="Google Shape;1602;p39"/>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3" name="Google Shape;1603;p39"/>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4" name="Google Shape;1604;p39"/>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5" name="Google Shape;1605;p39"/>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6" name="Google Shape;1606;p39"/>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7" name="Google Shape;1607;p39"/>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8" name="Google Shape;1608;p39"/>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09" name="Google Shape;1609;p39"/>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0" name="Google Shape;1610;p39"/>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1" name="Google Shape;1611;p39"/>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2" name="Google Shape;1612;p39"/>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3" name="Google Shape;1613;p39"/>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4" name="Google Shape;1614;p39"/>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5" name="Google Shape;1615;p39"/>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6" name="Google Shape;1616;p39"/>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7" name="Google Shape;1617;p39"/>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8" name="Google Shape;1618;p39"/>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19" name="Google Shape;1619;p39"/>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0" name="Google Shape;1620;p39"/>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1" name="Google Shape;1621;p39"/>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2" name="Google Shape;1622;p39"/>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3" name="Google Shape;1623;p39"/>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4" name="Google Shape;1624;p39"/>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5" name="Google Shape;1625;p39"/>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6" name="Google Shape;1626;p39"/>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7" name="Google Shape;1627;p39"/>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8" name="Google Shape;1628;p39"/>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9" name="Google Shape;1629;p39"/>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0" name="Google Shape;1630;p39"/>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1" name="Google Shape;1631;p39"/>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2" name="Google Shape;1632;p39"/>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3" name="Google Shape;1633;p39"/>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4" name="Google Shape;1634;p39"/>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5" name="Google Shape;1635;p39"/>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6" name="Google Shape;1636;p39"/>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7" name="Google Shape;1637;p39"/>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8" name="Google Shape;1638;p39"/>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39" name="Google Shape;1639;p39"/>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0" name="Google Shape;1640;p39"/>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1" name="Google Shape;1641;p39"/>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2" name="Google Shape;1642;p39"/>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3" name="Google Shape;1643;p39"/>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4" name="Google Shape;1644;p39"/>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5" name="Google Shape;1645;p39"/>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6" name="Google Shape;1646;p39"/>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7" name="Google Shape;1647;p39"/>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8" name="Google Shape;1648;p39"/>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49" name="Google Shape;1649;p39"/>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0" name="Google Shape;1650;p39"/>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1" name="Google Shape;1651;p39"/>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2" name="Google Shape;1652;p39"/>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3" name="Google Shape;1653;p39"/>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4" name="Google Shape;1654;p39"/>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5" name="Google Shape;1655;p39"/>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6" name="Google Shape;1656;p39"/>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7" name="Google Shape;1657;p39"/>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8" name="Google Shape;1658;p39"/>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59" name="Google Shape;1659;p39"/>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0" name="Google Shape;1660;p39"/>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1" name="Google Shape;1661;p39"/>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2" name="Google Shape;1662;p39"/>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3" name="Google Shape;1663;p39"/>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4" name="Google Shape;1664;p39"/>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5" name="Google Shape;1665;p39"/>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6" name="Google Shape;1666;p39"/>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7" name="Google Shape;1667;p39"/>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8" name="Google Shape;1668;p39"/>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69" name="Google Shape;1669;p39"/>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0" name="Google Shape;1670;p39"/>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1" name="Google Shape;1671;p39"/>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2" name="Google Shape;1672;p39"/>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3" name="Google Shape;1673;p39"/>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4" name="Google Shape;1674;p39"/>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5" name="Google Shape;1675;p39"/>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6" name="Google Shape;1676;p39"/>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7" name="Google Shape;1677;p39"/>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8" name="Google Shape;1678;p39"/>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79" name="Google Shape;1679;p39"/>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0" name="Google Shape;1680;p39"/>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1" name="Google Shape;1681;p39"/>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2" name="Google Shape;1682;p39"/>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3" name="Google Shape;1683;p39"/>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4" name="Google Shape;1684;p39"/>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5" name="Google Shape;1685;p39"/>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6" name="Google Shape;1686;p39"/>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7" name="Google Shape;1687;p39"/>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88" name="Google Shape;1688;p39"/>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grpSp>
        <p:nvGrpSpPr>
          <p:cNvPr id="1689" name="Google Shape;1689;p39"/>
          <p:cNvGrpSpPr/>
          <p:nvPr/>
        </p:nvGrpSpPr>
        <p:grpSpPr>
          <a:xfrm>
            <a:off x="10413885" y="2726118"/>
            <a:ext cx="2306361" cy="2345373"/>
            <a:chOff x="5436250" y="1181600"/>
            <a:chExt cx="611875" cy="622225"/>
          </a:xfrm>
        </p:grpSpPr>
        <p:sp>
          <p:nvSpPr>
            <p:cNvPr id="1690" name="Google Shape;1690;p39"/>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1" name="Google Shape;1691;p39"/>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2" name="Google Shape;1692;p39"/>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3" name="Google Shape;1693;p39"/>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4" name="Google Shape;1694;p39"/>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5" name="Google Shape;1695;p39"/>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6" name="Google Shape;1696;p39"/>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7" name="Google Shape;1697;p39"/>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8" name="Google Shape;1698;p39"/>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99" name="Google Shape;1699;p39"/>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0" name="Google Shape;1700;p39"/>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1" name="Google Shape;1701;p39"/>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2" name="Google Shape;1702;p39"/>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3" name="Google Shape;1703;p39"/>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4" name="Google Shape;1704;p39"/>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5" name="Google Shape;1705;p39"/>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6" name="Google Shape;1706;p39"/>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7" name="Google Shape;1707;p39"/>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8" name="Google Shape;1708;p39"/>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09" name="Google Shape;1709;p39"/>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0" name="Google Shape;1710;p39"/>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1" name="Google Shape;1711;p39"/>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2" name="Google Shape;1712;p39"/>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3" name="Google Shape;1713;p39"/>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4" name="Google Shape;1714;p39"/>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5" name="Google Shape;1715;p39"/>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6" name="Google Shape;1716;p39"/>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7" name="Google Shape;1717;p39"/>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8" name="Google Shape;1718;p39"/>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19" name="Google Shape;1719;p39"/>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0" name="Google Shape;1720;p39"/>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1" name="Google Shape;1721;p39"/>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2" name="Google Shape;1722;p39"/>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3" name="Google Shape;1723;p39"/>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4" name="Google Shape;1724;p39"/>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5" name="Google Shape;1725;p39"/>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6" name="Google Shape;1726;p39"/>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7" name="Google Shape;1727;p39"/>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8" name="Google Shape;1728;p39"/>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29" name="Google Shape;1729;p39"/>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0" name="Google Shape;1730;p39"/>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1" name="Google Shape;1731;p39"/>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2" name="Google Shape;1732;p39"/>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3" name="Google Shape;1733;p39"/>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4" name="Google Shape;1734;p39"/>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5" name="Google Shape;1735;p39"/>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6" name="Google Shape;1736;p39"/>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7" name="Google Shape;1737;p39"/>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8" name="Google Shape;1738;p39"/>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39" name="Google Shape;1739;p39"/>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0" name="Google Shape;1740;p39"/>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1" name="Google Shape;1741;p39"/>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2" name="Google Shape;1742;p39"/>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3" name="Google Shape;1743;p39"/>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4" name="Google Shape;1744;p39"/>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5" name="Google Shape;1745;p39"/>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6" name="Google Shape;1746;p39"/>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7" name="Google Shape;1747;p39"/>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8" name="Google Shape;1748;p39"/>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49" name="Google Shape;1749;p39"/>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0" name="Google Shape;1750;p39"/>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1" name="Google Shape;1751;p39"/>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2" name="Google Shape;1752;p39"/>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3" name="Google Shape;1753;p39"/>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4" name="Google Shape;1754;p39"/>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5" name="Google Shape;1755;p39"/>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6" name="Google Shape;1756;p39"/>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7" name="Google Shape;1757;p39"/>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8" name="Google Shape;1758;p39"/>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59" name="Google Shape;1759;p39"/>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0" name="Google Shape;1760;p39"/>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1" name="Google Shape;1761;p39"/>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2" name="Google Shape;1762;p39"/>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3" name="Google Shape;1763;p39"/>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4" name="Google Shape;1764;p39"/>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5" name="Google Shape;1765;p39"/>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6" name="Google Shape;1766;p39"/>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7" name="Google Shape;1767;p39"/>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8" name="Google Shape;1768;p39"/>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69" name="Google Shape;1769;p39"/>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0" name="Google Shape;1770;p39"/>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1" name="Google Shape;1771;p39"/>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2" name="Google Shape;1772;p39"/>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3" name="Google Shape;1773;p39"/>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4" name="Google Shape;1774;p39"/>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5" name="Google Shape;1775;p39"/>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6" name="Google Shape;1776;p39"/>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7" name="Google Shape;1777;p39"/>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8" name="Google Shape;1778;p39"/>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79" name="Google Shape;1779;p39"/>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0" name="Google Shape;1780;p39"/>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1" name="Google Shape;1781;p39"/>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2" name="Google Shape;1782;p39"/>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3" name="Google Shape;1783;p39"/>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grpSp>
        <p:nvGrpSpPr>
          <p:cNvPr id="1784" name="Google Shape;1784;p39"/>
          <p:cNvGrpSpPr/>
          <p:nvPr/>
        </p:nvGrpSpPr>
        <p:grpSpPr>
          <a:xfrm>
            <a:off x="-65593" y="-305542"/>
            <a:ext cx="2820647" cy="2669237"/>
            <a:chOff x="2334550" y="3821100"/>
            <a:chExt cx="1037816" cy="982107"/>
          </a:xfrm>
        </p:grpSpPr>
        <p:sp>
          <p:nvSpPr>
            <p:cNvPr id="1785" name="Google Shape;1785;p39"/>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6" name="Google Shape;1786;p39"/>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7" name="Google Shape;1787;p39"/>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8" name="Google Shape;1788;p39"/>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89" name="Google Shape;1789;p39"/>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0" name="Google Shape;1790;p39"/>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1" name="Google Shape;1791;p39"/>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2" name="Google Shape;1792;p39"/>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
        <p:nvSpPr>
          <p:cNvPr id="1793" name="Google Shape;1793;p39"/>
          <p:cNvSpPr/>
          <p:nvPr/>
        </p:nvSpPr>
        <p:spPr>
          <a:xfrm>
            <a:off x="4663365" y="839500"/>
            <a:ext cx="69164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4" name="Google Shape;1794;p39"/>
          <p:cNvSpPr/>
          <p:nvPr/>
        </p:nvSpPr>
        <p:spPr>
          <a:xfrm>
            <a:off x="4491197" y="681400"/>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5" name="Google Shape;1795;p39"/>
          <p:cNvSpPr/>
          <p:nvPr/>
        </p:nvSpPr>
        <p:spPr>
          <a:xfrm>
            <a:off x="4491153" y="681400"/>
            <a:ext cx="69164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6" name="Google Shape;1796;p39"/>
          <p:cNvSpPr/>
          <p:nvPr/>
        </p:nvSpPr>
        <p:spPr>
          <a:xfrm>
            <a:off x="4289545" y="499333"/>
            <a:ext cx="6916400" cy="5603200"/>
          </a:xfrm>
          <a:prstGeom prst="rect">
            <a:avLst/>
          </a:prstGeom>
          <a:solidFill>
            <a:schemeClr val="accent4"/>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7" name="Google Shape;1797;p39"/>
          <p:cNvSpPr/>
          <p:nvPr/>
        </p:nvSpPr>
        <p:spPr>
          <a:xfrm>
            <a:off x="4289500" y="499333"/>
            <a:ext cx="69164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8" name="Google Shape;1798;p39"/>
          <p:cNvSpPr/>
          <p:nvPr/>
        </p:nvSpPr>
        <p:spPr>
          <a:xfrm>
            <a:off x="4526733"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799" name="Google Shape;1799;p39"/>
          <p:cNvSpPr/>
          <p:nvPr/>
        </p:nvSpPr>
        <p:spPr>
          <a:xfrm>
            <a:off x="4806433"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0" name="Google Shape;1800;p39"/>
          <p:cNvSpPr/>
          <p:nvPr/>
        </p:nvSpPr>
        <p:spPr>
          <a:xfrm>
            <a:off x="5086133"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1" name="Google Shape;1801;p39"/>
          <p:cNvSpPr/>
          <p:nvPr/>
        </p:nvSpPr>
        <p:spPr>
          <a:xfrm>
            <a:off x="879463" y="1975915"/>
            <a:ext cx="4538800" cy="30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2" name="Google Shape;1802;p39"/>
          <p:cNvSpPr/>
          <p:nvPr/>
        </p:nvSpPr>
        <p:spPr>
          <a:xfrm>
            <a:off x="699700" y="1786485"/>
            <a:ext cx="4538800" cy="30956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3" name="Google Shape;1803;p39"/>
          <p:cNvSpPr/>
          <p:nvPr/>
        </p:nvSpPr>
        <p:spPr>
          <a:xfrm>
            <a:off x="699667" y="1786485"/>
            <a:ext cx="45388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4" name="Google Shape;1804;p39"/>
          <p:cNvSpPr/>
          <p:nvPr/>
        </p:nvSpPr>
        <p:spPr>
          <a:xfrm>
            <a:off x="4289500" y="1908285"/>
            <a:ext cx="794000" cy="153600"/>
          </a:xfrm>
          <a:prstGeom prst="roundRect">
            <a:avLst>
              <a:gd fmla="val 50000" name="adj"/>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05" name="Google Shape;1805;p39"/>
          <p:cNvSpPr txBox="1"/>
          <p:nvPr>
            <p:ph type="title"/>
          </p:nvPr>
        </p:nvSpPr>
        <p:spPr>
          <a:xfrm>
            <a:off x="5265600" y="2604267"/>
            <a:ext cx="59664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806" name="Google Shape;1806;p39"/>
          <p:cNvSpPr txBox="1"/>
          <p:nvPr>
            <p:ph idx="2" type="title"/>
          </p:nvPr>
        </p:nvSpPr>
        <p:spPr>
          <a:xfrm>
            <a:off x="695867" y="2120000"/>
            <a:ext cx="4524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807" name="Google Shape;1807;p39"/>
          <p:cNvSpPr txBox="1"/>
          <p:nvPr>
            <p:ph idx="1" type="subTitle"/>
          </p:nvPr>
        </p:nvSpPr>
        <p:spPr>
          <a:xfrm>
            <a:off x="6030000" y="3594700"/>
            <a:ext cx="4437600" cy="62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784"/>
                                        </p:tgtEl>
                                        <p:attrNameLst>
                                          <p:attrName>style.visibility</p:attrName>
                                        </p:attrNameLst>
                                      </p:cBhvr>
                                      <p:to>
                                        <p:strVal val="visible"/>
                                      </p:to>
                                    </p:set>
                                    <p:anim calcmode="lin" valueType="num">
                                      <p:cBhvr additive="base">
                                        <p:cTn dur="500"/>
                                        <p:tgtEl>
                                          <p:spTgt spid="17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43"/>
                                        </p:tgtEl>
                                        <p:attrNameLst>
                                          <p:attrName>style.visibility</p:attrName>
                                        </p:attrNameLst>
                                      </p:cBhvr>
                                      <p:to>
                                        <p:strVal val="visible"/>
                                      </p:to>
                                    </p:set>
                                    <p:anim calcmode="lin" valueType="num">
                                      <p:cBhvr additive="base">
                                        <p:cTn dur="500"/>
                                        <p:tgtEl>
                                          <p:spTgt spid="1543"/>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1801"/>
                                        </p:tgtEl>
                                        <p:attrNameLst>
                                          <p:attrName>style.visibility</p:attrName>
                                        </p:attrNameLst>
                                      </p:cBhvr>
                                      <p:to>
                                        <p:strVal val="visible"/>
                                      </p:to>
                                    </p:set>
                                    <p:anim calcmode="lin" valueType="num">
                                      <p:cBhvr additive="base">
                                        <p:cTn dur="500"/>
                                        <p:tgtEl>
                                          <p:spTgt spid="1801"/>
                                        </p:tgtEl>
                                        <p:attrNameLst>
                                          <p:attrName>ppt_w</p:attrName>
                                        </p:attrNameLst>
                                      </p:cBhvr>
                                      <p:tavLst>
                                        <p:tav fmla="" tm="0">
                                          <p:val>
                                            <p:strVal val="0"/>
                                          </p:val>
                                        </p:tav>
                                        <p:tav fmla="" tm="100000">
                                          <p:val>
                                            <p:strVal val="#ppt_w"/>
                                          </p:val>
                                        </p:tav>
                                      </p:tavLst>
                                    </p:anim>
                                    <p:anim calcmode="lin" valueType="num">
                                      <p:cBhvr additive="base">
                                        <p:cTn dur="500"/>
                                        <p:tgtEl>
                                          <p:spTgt spid="180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802"/>
                                        </p:tgtEl>
                                        <p:attrNameLst>
                                          <p:attrName>style.visibility</p:attrName>
                                        </p:attrNameLst>
                                      </p:cBhvr>
                                      <p:to>
                                        <p:strVal val="visible"/>
                                      </p:to>
                                    </p:set>
                                    <p:anim calcmode="lin" valueType="num">
                                      <p:cBhvr additive="base">
                                        <p:cTn dur="500"/>
                                        <p:tgtEl>
                                          <p:spTgt spid="1802"/>
                                        </p:tgtEl>
                                        <p:attrNameLst>
                                          <p:attrName>ppt_w</p:attrName>
                                        </p:attrNameLst>
                                      </p:cBhvr>
                                      <p:tavLst>
                                        <p:tav fmla="" tm="0">
                                          <p:val>
                                            <p:strVal val="0"/>
                                          </p:val>
                                        </p:tav>
                                        <p:tav fmla="" tm="100000">
                                          <p:val>
                                            <p:strVal val="#ppt_w"/>
                                          </p:val>
                                        </p:tav>
                                      </p:tavLst>
                                    </p:anim>
                                    <p:anim calcmode="lin" valueType="num">
                                      <p:cBhvr additive="base">
                                        <p:cTn dur="500"/>
                                        <p:tgtEl>
                                          <p:spTgt spid="180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803"/>
                                        </p:tgtEl>
                                        <p:attrNameLst>
                                          <p:attrName>style.visibility</p:attrName>
                                        </p:attrNameLst>
                                      </p:cBhvr>
                                      <p:to>
                                        <p:strVal val="visible"/>
                                      </p:to>
                                    </p:set>
                                    <p:anim calcmode="lin" valueType="num">
                                      <p:cBhvr additive="base">
                                        <p:cTn dur="500"/>
                                        <p:tgtEl>
                                          <p:spTgt spid="1803"/>
                                        </p:tgtEl>
                                        <p:attrNameLst>
                                          <p:attrName>ppt_w</p:attrName>
                                        </p:attrNameLst>
                                      </p:cBhvr>
                                      <p:tavLst>
                                        <p:tav fmla="" tm="0">
                                          <p:val>
                                            <p:strVal val="0"/>
                                          </p:val>
                                        </p:tav>
                                        <p:tav fmla="" tm="100000">
                                          <p:val>
                                            <p:strVal val="#ppt_w"/>
                                          </p:val>
                                        </p:tav>
                                      </p:tavLst>
                                    </p:anim>
                                    <p:anim calcmode="lin" valueType="num">
                                      <p:cBhvr additive="base">
                                        <p:cTn dur="500"/>
                                        <p:tgtEl>
                                          <p:spTgt spid="180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04"/>
                                        </p:tgtEl>
                                        <p:attrNameLst>
                                          <p:attrName>style.visibility</p:attrName>
                                        </p:attrNameLst>
                                      </p:cBhvr>
                                      <p:to>
                                        <p:strVal val="visible"/>
                                      </p:to>
                                    </p:set>
                                    <p:animEffect filter="fade" transition="in">
                                      <p:cBhvr>
                                        <p:cTn dur="2000"/>
                                        <p:tgtEl>
                                          <p:spTgt spid="1804"/>
                                        </p:tgtEl>
                                      </p:cBhvr>
                                    </p:animEffect>
                                  </p:childTnLst>
                                </p:cTn>
                              </p:par>
                              <p:par>
                                <p:cTn fill="hold" nodeType="withEffect" presetClass="entr" presetID="23" presetSubtype="16">
                                  <p:stCondLst>
                                    <p:cond delay="0"/>
                                  </p:stCondLst>
                                  <p:childTnLst>
                                    <p:set>
                                      <p:cBhvr>
                                        <p:cTn dur="1" fill="hold">
                                          <p:stCondLst>
                                            <p:cond delay="0"/>
                                          </p:stCondLst>
                                        </p:cTn>
                                        <p:tgtEl>
                                          <p:spTgt spid="1806"/>
                                        </p:tgtEl>
                                        <p:attrNameLst>
                                          <p:attrName>style.visibility</p:attrName>
                                        </p:attrNameLst>
                                      </p:cBhvr>
                                      <p:to>
                                        <p:strVal val="visible"/>
                                      </p:to>
                                    </p:set>
                                    <p:anim calcmode="lin" valueType="num">
                                      <p:cBhvr additive="base">
                                        <p:cTn dur="500"/>
                                        <p:tgtEl>
                                          <p:spTgt spid="1806"/>
                                        </p:tgtEl>
                                        <p:attrNameLst>
                                          <p:attrName>ppt_w</p:attrName>
                                        </p:attrNameLst>
                                      </p:cBhvr>
                                      <p:tavLst>
                                        <p:tav fmla="" tm="0">
                                          <p:val>
                                            <p:strVal val="0"/>
                                          </p:val>
                                        </p:tav>
                                        <p:tav fmla="" tm="100000">
                                          <p:val>
                                            <p:strVal val="#ppt_w"/>
                                          </p:val>
                                        </p:tav>
                                      </p:tavLst>
                                    </p:anim>
                                    <p:anim calcmode="lin" valueType="num">
                                      <p:cBhvr additive="base">
                                        <p:cTn dur="500"/>
                                        <p:tgtEl>
                                          <p:spTgt spid="180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793"/>
                                        </p:tgtEl>
                                        <p:attrNameLst>
                                          <p:attrName>style.visibility</p:attrName>
                                        </p:attrNameLst>
                                      </p:cBhvr>
                                      <p:to>
                                        <p:strVal val="visible"/>
                                      </p:to>
                                    </p:set>
                                    <p:animEffect filter="fade" transition="in">
                                      <p:cBhvr>
                                        <p:cTn dur="2000"/>
                                        <p:tgtEl>
                                          <p:spTgt spid="1793"/>
                                        </p:tgtEl>
                                      </p:cBhvr>
                                    </p:animEffect>
                                  </p:childTnLst>
                                </p:cTn>
                              </p:par>
                              <p:par>
                                <p:cTn fill="hold" nodeType="withEffect" presetClass="entr" presetID="10" presetSubtype="0">
                                  <p:stCondLst>
                                    <p:cond delay="0"/>
                                  </p:stCondLst>
                                  <p:childTnLst>
                                    <p:set>
                                      <p:cBhvr>
                                        <p:cTn dur="1" fill="hold">
                                          <p:stCondLst>
                                            <p:cond delay="0"/>
                                          </p:stCondLst>
                                        </p:cTn>
                                        <p:tgtEl>
                                          <p:spTgt spid="1794"/>
                                        </p:tgtEl>
                                        <p:attrNameLst>
                                          <p:attrName>style.visibility</p:attrName>
                                        </p:attrNameLst>
                                      </p:cBhvr>
                                      <p:to>
                                        <p:strVal val="visible"/>
                                      </p:to>
                                    </p:set>
                                    <p:animEffect filter="fade" transition="in">
                                      <p:cBhvr>
                                        <p:cTn dur="2000"/>
                                        <p:tgtEl>
                                          <p:spTgt spid="1794"/>
                                        </p:tgtEl>
                                      </p:cBhvr>
                                    </p:animEffect>
                                  </p:childTnLst>
                                </p:cTn>
                              </p:par>
                              <p:par>
                                <p:cTn fill="hold" nodeType="with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2000"/>
                                        <p:tgtEl>
                                          <p:spTgt spid="1795"/>
                                        </p:tgtEl>
                                      </p:cBhvr>
                                    </p:animEffect>
                                  </p:childTnLst>
                                </p:cTn>
                              </p:par>
                              <p:par>
                                <p:cTn fill="hold" nodeType="with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2000"/>
                                        <p:tgtEl>
                                          <p:spTgt spid="1796"/>
                                        </p:tgtEl>
                                      </p:cBhvr>
                                    </p:animEffect>
                                  </p:childTnLst>
                                </p:cTn>
                              </p:par>
                              <p:par>
                                <p:cTn fill="hold" nodeType="withEffect" presetClass="entr" presetID="10" presetSubtype="0">
                                  <p:stCondLst>
                                    <p:cond delay="0"/>
                                  </p:stCondLst>
                                  <p:childTnLst>
                                    <p:set>
                                      <p:cBhvr>
                                        <p:cTn dur="1" fill="hold">
                                          <p:stCondLst>
                                            <p:cond delay="0"/>
                                          </p:stCondLst>
                                        </p:cTn>
                                        <p:tgtEl>
                                          <p:spTgt spid="1797"/>
                                        </p:tgtEl>
                                        <p:attrNameLst>
                                          <p:attrName>style.visibility</p:attrName>
                                        </p:attrNameLst>
                                      </p:cBhvr>
                                      <p:to>
                                        <p:strVal val="visible"/>
                                      </p:to>
                                    </p:set>
                                    <p:animEffect filter="fade" transition="in">
                                      <p:cBhvr>
                                        <p:cTn dur="2000"/>
                                        <p:tgtEl>
                                          <p:spTgt spid="1797"/>
                                        </p:tgtEl>
                                      </p:cBhvr>
                                    </p:animEffect>
                                  </p:childTnLst>
                                </p:cTn>
                              </p:par>
                              <p:par>
                                <p:cTn fill="hold" nodeType="withEffect" presetClass="entr" presetID="10" presetSubtype="0">
                                  <p:stCondLst>
                                    <p:cond delay="0"/>
                                  </p:stCondLst>
                                  <p:childTnLst>
                                    <p:set>
                                      <p:cBhvr>
                                        <p:cTn dur="1" fill="hold">
                                          <p:stCondLst>
                                            <p:cond delay="0"/>
                                          </p:stCondLst>
                                        </p:cTn>
                                        <p:tgtEl>
                                          <p:spTgt spid="1798"/>
                                        </p:tgtEl>
                                        <p:attrNameLst>
                                          <p:attrName>style.visibility</p:attrName>
                                        </p:attrNameLst>
                                      </p:cBhvr>
                                      <p:to>
                                        <p:strVal val="visible"/>
                                      </p:to>
                                    </p:set>
                                    <p:animEffect filter="fade" transition="in">
                                      <p:cBhvr>
                                        <p:cTn dur="2000"/>
                                        <p:tgtEl>
                                          <p:spTgt spid="1798"/>
                                        </p:tgtEl>
                                      </p:cBhvr>
                                    </p:animEffect>
                                  </p:childTnLst>
                                </p:cTn>
                              </p:par>
                              <p:par>
                                <p:cTn fill="hold" nodeType="withEffect" presetClass="entr" presetID="10" presetSubtype="0">
                                  <p:stCondLst>
                                    <p:cond delay="0"/>
                                  </p:stCondLst>
                                  <p:childTnLst>
                                    <p:set>
                                      <p:cBhvr>
                                        <p:cTn dur="1" fill="hold">
                                          <p:stCondLst>
                                            <p:cond delay="0"/>
                                          </p:stCondLst>
                                        </p:cTn>
                                        <p:tgtEl>
                                          <p:spTgt spid="1799"/>
                                        </p:tgtEl>
                                        <p:attrNameLst>
                                          <p:attrName>style.visibility</p:attrName>
                                        </p:attrNameLst>
                                      </p:cBhvr>
                                      <p:to>
                                        <p:strVal val="visible"/>
                                      </p:to>
                                    </p:set>
                                    <p:animEffect filter="fade" transition="in">
                                      <p:cBhvr>
                                        <p:cTn dur="2000"/>
                                        <p:tgtEl>
                                          <p:spTgt spid="1799"/>
                                        </p:tgtEl>
                                      </p:cBhvr>
                                    </p:animEffect>
                                  </p:childTnLst>
                                </p:cTn>
                              </p:par>
                              <p:par>
                                <p:cTn fill="hold" nodeType="withEffect" presetClass="entr" presetID="10" presetSubtype="0">
                                  <p:stCondLst>
                                    <p:cond delay="0"/>
                                  </p:stCondLst>
                                  <p:childTnLst>
                                    <p:set>
                                      <p:cBhvr>
                                        <p:cTn dur="1" fill="hold">
                                          <p:stCondLst>
                                            <p:cond delay="0"/>
                                          </p:stCondLst>
                                        </p:cTn>
                                        <p:tgtEl>
                                          <p:spTgt spid="1800"/>
                                        </p:tgtEl>
                                        <p:attrNameLst>
                                          <p:attrName>style.visibility</p:attrName>
                                        </p:attrNameLst>
                                      </p:cBhvr>
                                      <p:to>
                                        <p:strVal val="visible"/>
                                      </p:to>
                                    </p:set>
                                    <p:animEffect filter="fade" transition="in">
                                      <p:cBhvr>
                                        <p:cTn dur="2000"/>
                                        <p:tgtEl>
                                          <p:spTgt spid="1800"/>
                                        </p:tgtEl>
                                      </p:cBhvr>
                                    </p:animEffect>
                                  </p:childTnLst>
                                </p:cTn>
                              </p:par>
                              <p:par>
                                <p:cTn fill="hold" nodeType="withEffect" presetClass="entr" presetID="10" presetSubtype="0">
                                  <p:stCondLst>
                                    <p:cond delay="0"/>
                                  </p:stCondLst>
                                  <p:childTnLst>
                                    <p:set>
                                      <p:cBhvr>
                                        <p:cTn dur="1" fill="hold">
                                          <p:stCondLst>
                                            <p:cond delay="0"/>
                                          </p:stCondLst>
                                        </p:cTn>
                                        <p:tgtEl>
                                          <p:spTgt spid="1805"/>
                                        </p:tgtEl>
                                        <p:attrNameLst>
                                          <p:attrName>style.visibility</p:attrName>
                                        </p:attrNameLst>
                                      </p:cBhvr>
                                      <p:to>
                                        <p:strVal val="visible"/>
                                      </p:to>
                                    </p:set>
                                    <p:animEffect filter="fade" transition="in">
                                      <p:cBhvr>
                                        <p:cTn dur="2000"/>
                                        <p:tgtEl>
                                          <p:spTgt spid="1805"/>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0" st="0"/>
                                            </p:txEl>
                                          </p:spTgt>
                                        </p:tgtEl>
                                        <p:attrNameLst>
                                          <p:attrName>style.visibility</p:attrName>
                                        </p:attrNameLst>
                                      </p:cBhvr>
                                      <p:to>
                                        <p:strVal val="visible"/>
                                      </p:to>
                                    </p:set>
                                    <p:animEffect filter="fade" transition="in">
                                      <p:cBhvr>
                                        <p:cTn dur="2000"/>
                                        <p:tgtEl>
                                          <p:spTgt spid="180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1" st="1"/>
                                            </p:txEl>
                                          </p:spTgt>
                                        </p:tgtEl>
                                        <p:attrNameLst>
                                          <p:attrName>style.visibility</p:attrName>
                                        </p:attrNameLst>
                                      </p:cBhvr>
                                      <p:to>
                                        <p:strVal val="visible"/>
                                      </p:to>
                                    </p:set>
                                    <p:animEffect filter="fade" transition="in">
                                      <p:cBhvr>
                                        <p:cTn dur="2000"/>
                                        <p:tgtEl>
                                          <p:spTgt spid="180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2" st="2"/>
                                            </p:txEl>
                                          </p:spTgt>
                                        </p:tgtEl>
                                        <p:attrNameLst>
                                          <p:attrName>style.visibility</p:attrName>
                                        </p:attrNameLst>
                                      </p:cBhvr>
                                      <p:to>
                                        <p:strVal val="visible"/>
                                      </p:to>
                                    </p:set>
                                    <p:animEffect filter="fade" transition="in">
                                      <p:cBhvr>
                                        <p:cTn dur="2000"/>
                                        <p:tgtEl>
                                          <p:spTgt spid="180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3" st="3"/>
                                            </p:txEl>
                                          </p:spTgt>
                                        </p:tgtEl>
                                        <p:attrNameLst>
                                          <p:attrName>style.visibility</p:attrName>
                                        </p:attrNameLst>
                                      </p:cBhvr>
                                      <p:to>
                                        <p:strVal val="visible"/>
                                      </p:to>
                                    </p:set>
                                    <p:animEffect filter="fade" transition="in">
                                      <p:cBhvr>
                                        <p:cTn dur="2000"/>
                                        <p:tgtEl>
                                          <p:spTgt spid="180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4" st="4"/>
                                            </p:txEl>
                                          </p:spTgt>
                                        </p:tgtEl>
                                        <p:attrNameLst>
                                          <p:attrName>style.visibility</p:attrName>
                                        </p:attrNameLst>
                                      </p:cBhvr>
                                      <p:to>
                                        <p:strVal val="visible"/>
                                      </p:to>
                                    </p:set>
                                    <p:animEffect filter="fade" transition="in">
                                      <p:cBhvr>
                                        <p:cTn dur="2000"/>
                                        <p:tgtEl>
                                          <p:spTgt spid="180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5" st="5"/>
                                            </p:txEl>
                                          </p:spTgt>
                                        </p:tgtEl>
                                        <p:attrNameLst>
                                          <p:attrName>style.visibility</p:attrName>
                                        </p:attrNameLst>
                                      </p:cBhvr>
                                      <p:to>
                                        <p:strVal val="visible"/>
                                      </p:to>
                                    </p:set>
                                    <p:animEffect filter="fade" transition="in">
                                      <p:cBhvr>
                                        <p:cTn dur="2000"/>
                                        <p:tgtEl>
                                          <p:spTgt spid="1807">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6" st="6"/>
                                            </p:txEl>
                                          </p:spTgt>
                                        </p:tgtEl>
                                        <p:attrNameLst>
                                          <p:attrName>style.visibility</p:attrName>
                                        </p:attrNameLst>
                                      </p:cBhvr>
                                      <p:to>
                                        <p:strVal val="visible"/>
                                      </p:to>
                                    </p:set>
                                    <p:animEffect filter="fade" transition="in">
                                      <p:cBhvr>
                                        <p:cTn dur="2000"/>
                                        <p:tgtEl>
                                          <p:spTgt spid="1807">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7" st="7"/>
                                            </p:txEl>
                                          </p:spTgt>
                                        </p:tgtEl>
                                        <p:attrNameLst>
                                          <p:attrName>style.visibility</p:attrName>
                                        </p:attrNameLst>
                                      </p:cBhvr>
                                      <p:to>
                                        <p:strVal val="visible"/>
                                      </p:to>
                                    </p:set>
                                    <p:animEffect filter="fade" transition="in">
                                      <p:cBhvr>
                                        <p:cTn dur="2000"/>
                                        <p:tgtEl>
                                          <p:spTgt spid="1807">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7">
                                            <p:txEl>
                                              <p:pRg end="8" st="8"/>
                                            </p:txEl>
                                          </p:spTgt>
                                        </p:tgtEl>
                                        <p:attrNameLst>
                                          <p:attrName>style.visibility</p:attrName>
                                        </p:attrNameLst>
                                      </p:cBhvr>
                                      <p:to>
                                        <p:strVal val="visible"/>
                                      </p:to>
                                    </p:set>
                                    <p:animEffect filter="fade" transition="in">
                                      <p:cBhvr>
                                        <p:cTn dur="2000"/>
                                        <p:tgtEl>
                                          <p:spTgt spid="1807">
                                            <p:txEl>
                                              <p:pRg end="8" st="8"/>
                                            </p:txEl>
                                          </p:spTgt>
                                        </p:tgtEl>
                                      </p:cBhvr>
                                    </p:animEffect>
                                  </p:childTnLst>
                                </p:cTn>
                              </p:par>
                              <p:par>
                                <p:cTn fill="hold" nodeType="withEffect" presetClass="entr" presetID="23" presetSubtype="16">
                                  <p:stCondLst>
                                    <p:cond delay="0"/>
                                  </p:stCondLst>
                                  <p:childTnLst>
                                    <p:set>
                                      <p:cBhvr>
                                        <p:cTn dur="1" fill="hold">
                                          <p:stCondLst>
                                            <p:cond delay="0"/>
                                          </p:stCondLst>
                                        </p:cTn>
                                        <p:tgtEl>
                                          <p:spTgt spid="1689"/>
                                        </p:tgtEl>
                                        <p:attrNameLst>
                                          <p:attrName>style.visibility</p:attrName>
                                        </p:attrNameLst>
                                      </p:cBhvr>
                                      <p:to>
                                        <p:strVal val="visible"/>
                                      </p:to>
                                    </p:set>
                                    <p:anim calcmode="lin" valueType="num">
                                      <p:cBhvr additive="base">
                                        <p:cTn dur="500"/>
                                        <p:tgtEl>
                                          <p:spTgt spid="1689"/>
                                        </p:tgtEl>
                                        <p:attrNameLst>
                                          <p:attrName>ppt_w</p:attrName>
                                        </p:attrNameLst>
                                      </p:cBhvr>
                                      <p:tavLst>
                                        <p:tav fmla="" tm="0">
                                          <p:val>
                                            <p:strVal val="0"/>
                                          </p:val>
                                        </p:tav>
                                        <p:tav fmla="" tm="100000">
                                          <p:val>
                                            <p:strVal val="#ppt_w"/>
                                          </p:val>
                                        </p:tav>
                                      </p:tavLst>
                                    </p:anim>
                                    <p:anim calcmode="lin" valueType="num">
                                      <p:cBhvr additive="base">
                                        <p:cTn dur="500"/>
                                        <p:tgtEl>
                                          <p:spTgt spid="16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08" name="Shape 1808"/>
        <p:cNvGrpSpPr/>
        <p:nvPr/>
      </p:nvGrpSpPr>
      <p:grpSpPr>
        <a:xfrm>
          <a:off x="0" y="0"/>
          <a:ext cx="0" cy="0"/>
          <a:chOff x="0" y="0"/>
          <a:chExt cx="0" cy="0"/>
        </a:xfrm>
      </p:grpSpPr>
      <p:grpSp>
        <p:nvGrpSpPr>
          <p:cNvPr id="1809" name="Google Shape;1809;p40"/>
          <p:cNvGrpSpPr/>
          <p:nvPr/>
        </p:nvGrpSpPr>
        <p:grpSpPr>
          <a:xfrm>
            <a:off x="88201" y="89796"/>
            <a:ext cx="2074780" cy="2273024"/>
            <a:chOff x="66150" y="67346"/>
            <a:chExt cx="1556085" cy="1704768"/>
          </a:xfrm>
        </p:grpSpPr>
        <p:sp>
          <p:nvSpPr>
            <p:cNvPr id="1810" name="Google Shape;1810;p40"/>
            <p:cNvSpPr/>
            <p:nvPr/>
          </p:nvSpPr>
          <p:spPr>
            <a:xfrm>
              <a:off x="75015" y="224782"/>
              <a:ext cx="1538355" cy="1538580"/>
            </a:xfrm>
            <a:custGeom>
              <a:rect b="b" l="l" r="r" t="t"/>
              <a:pathLst>
                <a:path extrusionOk="0" h="13711" w="13709">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1" name="Google Shape;1811;p40"/>
            <p:cNvSpPr/>
            <p:nvPr/>
          </p:nvSpPr>
          <p:spPr>
            <a:xfrm>
              <a:off x="66150" y="216029"/>
              <a:ext cx="1556085" cy="1556085"/>
            </a:xfrm>
            <a:custGeom>
              <a:rect b="b" l="l" r="r" t="t"/>
              <a:pathLst>
                <a:path extrusionOk="0" h="13867" w="13867">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2" name="Google Shape;1812;p40"/>
            <p:cNvSpPr/>
            <p:nvPr/>
          </p:nvSpPr>
          <p:spPr>
            <a:xfrm>
              <a:off x="75015" y="76210"/>
              <a:ext cx="1538355" cy="1538468"/>
            </a:xfrm>
            <a:custGeom>
              <a:rect b="b" l="l" r="r" t="t"/>
              <a:pathLst>
                <a:path extrusionOk="0" h="13710" w="13709">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3" name="Google Shape;1813;p40"/>
            <p:cNvSpPr/>
            <p:nvPr/>
          </p:nvSpPr>
          <p:spPr>
            <a:xfrm>
              <a:off x="66150" y="67346"/>
              <a:ext cx="1556085" cy="1556085"/>
            </a:xfrm>
            <a:custGeom>
              <a:rect b="b" l="l" r="r" t="t"/>
              <a:pathLst>
                <a:path extrusionOk="0" h="13867" w="13867">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grpSp>
        <p:nvGrpSpPr>
          <p:cNvPr id="1814" name="Google Shape;1814;p40"/>
          <p:cNvGrpSpPr/>
          <p:nvPr/>
        </p:nvGrpSpPr>
        <p:grpSpPr>
          <a:xfrm>
            <a:off x="9998552" y="-413449"/>
            <a:ext cx="2306361" cy="2345373"/>
            <a:chOff x="5436250" y="1181600"/>
            <a:chExt cx="611875" cy="622225"/>
          </a:xfrm>
        </p:grpSpPr>
        <p:sp>
          <p:nvSpPr>
            <p:cNvPr id="1815" name="Google Shape;1815;p40"/>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6" name="Google Shape;1816;p40"/>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7" name="Google Shape;1817;p40"/>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8" name="Google Shape;1818;p40"/>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19" name="Google Shape;1819;p40"/>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0" name="Google Shape;1820;p40"/>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1" name="Google Shape;1821;p40"/>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2" name="Google Shape;1822;p40"/>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3" name="Google Shape;1823;p40"/>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4" name="Google Shape;1824;p40"/>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5" name="Google Shape;1825;p40"/>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6" name="Google Shape;1826;p40"/>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7" name="Google Shape;1827;p40"/>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8" name="Google Shape;1828;p40"/>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29" name="Google Shape;1829;p40"/>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0" name="Google Shape;1830;p40"/>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1" name="Google Shape;1831;p40"/>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2" name="Google Shape;1832;p40"/>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3" name="Google Shape;1833;p40"/>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4" name="Google Shape;1834;p40"/>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5" name="Google Shape;1835;p40"/>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6" name="Google Shape;1836;p40"/>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7" name="Google Shape;1837;p40"/>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8" name="Google Shape;1838;p40"/>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39" name="Google Shape;1839;p40"/>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0" name="Google Shape;1840;p40"/>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1" name="Google Shape;1841;p40"/>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2" name="Google Shape;1842;p40"/>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3" name="Google Shape;1843;p40"/>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4" name="Google Shape;1844;p40"/>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5" name="Google Shape;1845;p40"/>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6" name="Google Shape;1846;p40"/>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7" name="Google Shape;1847;p40"/>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8" name="Google Shape;1848;p40"/>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9" name="Google Shape;1849;p40"/>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0" name="Google Shape;1850;p40"/>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1" name="Google Shape;1851;p40"/>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2" name="Google Shape;1852;p40"/>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3" name="Google Shape;1853;p40"/>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4" name="Google Shape;1854;p40"/>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5" name="Google Shape;1855;p40"/>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6" name="Google Shape;1856;p40"/>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7" name="Google Shape;1857;p40"/>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8" name="Google Shape;1858;p40"/>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9" name="Google Shape;1859;p40"/>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0" name="Google Shape;1860;p40"/>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1" name="Google Shape;1861;p40"/>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2" name="Google Shape;1862;p40"/>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3" name="Google Shape;1863;p40"/>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4" name="Google Shape;1864;p40"/>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5" name="Google Shape;1865;p40"/>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6" name="Google Shape;1866;p40"/>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7" name="Google Shape;1867;p40"/>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8" name="Google Shape;1868;p40"/>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9" name="Google Shape;1869;p40"/>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0" name="Google Shape;1870;p40"/>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1" name="Google Shape;1871;p40"/>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2" name="Google Shape;1872;p40"/>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3" name="Google Shape;1873;p40"/>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4" name="Google Shape;1874;p40"/>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5" name="Google Shape;1875;p40"/>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6" name="Google Shape;1876;p40"/>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7" name="Google Shape;1877;p40"/>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8" name="Google Shape;1878;p40"/>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9" name="Google Shape;1879;p40"/>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0" name="Google Shape;1880;p40"/>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1" name="Google Shape;1881;p40"/>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2" name="Google Shape;1882;p40"/>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3" name="Google Shape;1883;p40"/>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4" name="Google Shape;1884;p40"/>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5" name="Google Shape;1885;p40"/>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6" name="Google Shape;1886;p40"/>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7" name="Google Shape;1887;p40"/>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8" name="Google Shape;1888;p40"/>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9" name="Google Shape;1889;p40"/>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0" name="Google Shape;1890;p40"/>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1" name="Google Shape;1891;p40"/>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2" name="Google Shape;1892;p40"/>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3" name="Google Shape;1893;p40"/>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4" name="Google Shape;1894;p40"/>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5" name="Google Shape;1895;p40"/>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6" name="Google Shape;1896;p40"/>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7" name="Google Shape;1897;p40"/>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8" name="Google Shape;1898;p40"/>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9" name="Google Shape;1899;p40"/>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0" name="Google Shape;1900;p40"/>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1" name="Google Shape;1901;p40"/>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2" name="Google Shape;1902;p40"/>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3" name="Google Shape;1903;p40"/>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4" name="Google Shape;1904;p40"/>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5" name="Google Shape;1905;p40"/>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6" name="Google Shape;1906;p40"/>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7" name="Google Shape;1907;p40"/>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8" name="Google Shape;1908;p40"/>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
        <p:nvSpPr>
          <p:cNvPr id="1909" name="Google Shape;1909;p40"/>
          <p:cNvSpPr/>
          <p:nvPr/>
        </p:nvSpPr>
        <p:spPr>
          <a:xfrm>
            <a:off x="1303233" y="839500"/>
            <a:ext cx="102720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0" name="Google Shape;1910;p40"/>
          <p:cNvSpPr/>
          <p:nvPr/>
        </p:nvSpPr>
        <p:spPr>
          <a:xfrm>
            <a:off x="1145167" y="681400"/>
            <a:ext cx="102720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1" name="Google Shape;1911;p40"/>
          <p:cNvSpPr/>
          <p:nvPr/>
        </p:nvSpPr>
        <p:spPr>
          <a:xfrm>
            <a:off x="1145100" y="681400"/>
            <a:ext cx="102720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2" name="Google Shape;1912;p40"/>
          <p:cNvSpPr/>
          <p:nvPr/>
        </p:nvSpPr>
        <p:spPr>
          <a:xfrm>
            <a:off x="960000" y="499333"/>
            <a:ext cx="10272000" cy="5603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3" name="Google Shape;1913;p40"/>
          <p:cNvSpPr/>
          <p:nvPr/>
        </p:nvSpPr>
        <p:spPr>
          <a:xfrm>
            <a:off x="6351733" y="4996100"/>
            <a:ext cx="4764800" cy="17508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4" name="Google Shape;1914;p40"/>
          <p:cNvSpPr/>
          <p:nvPr/>
        </p:nvSpPr>
        <p:spPr>
          <a:xfrm>
            <a:off x="959933" y="499333"/>
            <a:ext cx="10272000" cy="3972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5" name="Google Shape;1915;p40"/>
          <p:cNvSpPr/>
          <p:nvPr/>
        </p:nvSpPr>
        <p:spPr>
          <a:xfrm>
            <a:off x="6229733" y="4874133"/>
            <a:ext cx="4764800" cy="17508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6" name="Google Shape;1916;p40"/>
          <p:cNvSpPr/>
          <p:nvPr/>
        </p:nvSpPr>
        <p:spPr>
          <a:xfrm>
            <a:off x="6229700" y="4874133"/>
            <a:ext cx="4764800" cy="397200"/>
          </a:xfrm>
          <a:prstGeom prst="rect">
            <a:avLst/>
          </a:prstGeom>
          <a:solidFill>
            <a:schemeClr val="l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7" name="Google Shape;1917;p40"/>
          <p:cNvSpPr/>
          <p:nvPr/>
        </p:nvSpPr>
        <p:spPr>
          <a:xfrm>
            <a:off x="1197167"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8" name="Google Shape;1918;p40"/>
          <p:cNvSpPr/>
          <p:nvPr/>
        </p:nvSpPr>
        <p:spPr>
          <a:xfrm>
            <a:off x="1476867"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9" name="Google Shape;1919;p40"/>
          <p:cNvSpPr/>
          <p:nvPr/>
        </p:nvSpPr>
        <p:spPr>
          <a:xfrm>
            <a:off x="1756567"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0" name="Google Shape;1920;p40"/>
          <p:cNvSpPr/>
          <p:nvPr/>
        </p:nvSpPr>
        <p:spPr>
          <a:xfrm>
            <a:off x="10049400" y="4995933"/>
            <a:ext cx="794000" cy="153600"/>
          </a:xfrm>
          <a:prstGeom prst="roundRect">
            <a:avLst>
              <a:gd fmla="val 50000" name="adj"/>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1" name="Google Shape;1921;p40"/>
          <p:cNvSpPr txBox="1"/>
          <p:nvPr>
            <p:ph type="ctrTitle"/>
          </p:nvPr>
        </p:nvSpPr>
        <p:spPr>
          <a:xfrm>
            <a:off x="1591933" y="2269833"/>
            <a:ext cx="9008000" cy="2318400"/>
          </a:xfrm>
          <a:prstGeom prst="rect">
            <a:avLst/>
          </a:prstGeom>
          <a:noFill/>
          <a:ln cap="flat" cmpd="sng" w="19050">
            <a:solidFill>
              <a:srgbClr val="000000"/>
            </a:solidFill>
            <a:prstDash val="dash"/>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922" name="Google Shape;1922;p40"/>
          <p:cNvSpPr txBox="1"/>
          <p:nvPr>
            <p:ph idx="1" type="subTitle"/>
          </p:nvPr>
        </p:nvSpPr>
        <p:spPr>
          <a:xfrm>
            <a:off x="6504933" y="5454067"/>
            <a:ext cx="4214400" cy="98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3" name="Shape 1923"/>
        <p:cNvGrpSpPr/>
        <p:nvPr/>
      </p:nvGrpSpPr>
      <p:grpSpPr>
        <a:xfrm>
          <a:off x="0" y="0"/>
          <a:ext cx="0" cy="0"/>
          <a:chOff x="0" y="0"/>
          <a:chExt cx="0" cy="0"/>
        </a:xfrm>
      </p:grpSpPr>
      <p:grpSp>
        <p:nvGrpSpPr>
          <p:cNvPr id="1924" name="Google Shape;1924;p41"/>
          <p:cNvGrpSpPr/>
          <p:nvPr/>
        </p:nvGrpSpPr>
        <p:grpSpPr>
          <a:xfrm>
            <a:off x="-738060" y="-1146865"/>
            <a:ext cx="2691193" cy="2725834"/>
            <a:chOff x="-738060" y="-1146865"/>
            <a:chExt cx="2691193" cy="2725834"/>
          </a:xfrm>
        </p:grpSpPr>
        <p:sp>
          <p:nvSpPr>
            <p:cNvPr id="1925" name="Google Shape;1925;p41"/>
            <p:cNvSpPr/>
            <p:nvPr/>
          </p:nvSpPr>
          <p:spPr>
            <a:xfrm>
              <a:off x="-302973" y="-934650"/>
              <a:ext cx="306813" cy="275321"/>
            </a:xfrm>
            <a:custGeom>
              <a:rect b="b" l="l" r="r" t="t"/>
              <a:pathLst>
                <a:path extrusionOk="0" h="2273" w="2533">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6" name="Google Shape;1926;p41"/>
            <p:cNvSpPr/>
            <p:nvPr/>
          </p:nvSpPr>
          <p:spPr>
            <a:xfrm>
              <a:off x="-311209" y="-942283"/>
              <a:ext cx="322197" cy="290099"/>
            </a:xfrm>
            <a:custGeom>
              <a:rect b="b" l="l" r="r" t="t"/>
              <a:pathLst>
                <a:path extrusionOk="0" h="2395" w="266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7" name="Google Shape;1927;p41"/>
            <p:cNvSpPr/>
            <p:nvPr/>
          </p:nvSpPr>
          <p:spPr>
            <a:xfrm>
              <a:off x="66706" y="-851680"/>
              <a:ext cx="291309" cy="295791"/>
            </a:xfrm>
            <a:custGeom>
              <a:rect b="b" l="l" r="r" t="t"/>
              <a:pathLst>
                <a:path extrusionOk="0" h="2442" w="2405">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8" name="Google Shape;1928;p41"/>
            <p:cNvSpPr/>
            <p:nvPr/>
          </p:nvSpPr>
          <p:spPr>
            <a:xfrm>
              <a:off x="58349" y="-859310"/>
              <a:ext cx="308025" cy="310569"/>
            </a:xfrm>
            <a:custGeom>
              <a:rect b="b" l="l" r="r" t="t"/>
              <a:pathLst>
                <a:path extrusionOk="0" h="2564" w="2543">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9" name="Google Shape;1929;p41"/>
            <p:cNvSpPr/>
            <p:nvPr/>
          </p:nvSpPr>
          <p:spPr>
            <a:xfrm>
              <a:off x="234224" y="-1139234"/>
              <a:ext cx="269992" cy="287433"/>
            </a:xfrm>
            <a:custGeom>
              <a:rect b="b" l="l" r="r" t="t"/>
              <a:pathLst>
                <a:path extrusionOk="0" h="2373" w="2229">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0" name="Google Shape;1930;p41"/>
            <p:cNvSpPr/>
            <p:nvPr/>
          </p:nvSpPr>
          <p:spPr>
            <a:xfrm>
              <a:off x="231923" y="-1146865"/>
              <a:ext cx="274715" cy="302089"/>
            </a:xfrm>
            <a:custGeom>
              <a:rect b="b" l="l" r="r" t="t"/>
              <a:pathLst>
                <a:path extrusionOk="0" h="2494" w="2268">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1" name="Google Shape;1931;p41"/>
            <p:cNvSpPr/>
            <p:nvPr/>
          </p:nvSpPr>
          <p:spPr>
            <a:xfrm>
              <a:off x="526623" y="-943251"/>
              <a:ext cx="301000" cy="270960"/>
            </a:xfrm>
            <a:custGeom>
              <a:rect b="b" l="l" r="r" t="t"/>
              <a:pathLst>
                <a:path extrusionOk="0" h="2237" w="2485">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2" name="Google Shape;1932;p41"/>
            <p:cNvSpPr/>
            <p:nvPr/>
          </p:nvSpPr>
          <p:spPr>
            <a:xfrm>
              <a:off x="518388" y="-950761"/>
              <a:ext cx="311537" cy="285617"/>
            </a:xfrm>
            <a:custGeom>
              <a:rect b="b" l="l" r="r" t="t"/>
              <a:pathLst>
                <a:path extrusionOk="0" h="2358" w="2572">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3" name="Google Shape;1933;p41"/>
            <p:cNvSpPr/>
            <p:nvPr/>
          </p:nvSpPr>
          <p:spPr>
            <a:xfrm>
              <a:off x="808485" y="-1088361"/>
              <a:ext cx="299547" cy="200828"/>
            </a:xfrm>
            <a:custGeom>
              <a:rect b="b" l="l" r="r" t="t"/>
              <a:pathLst>
                <a:path extrusionOk="0" h="1658" w="2473">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4" name="Google Shape;1934;p41"/>
            <p:cNvSpPr/>
            <p:nvPr/>
          </p:nvSpPr>
          <p:spPr>
            <a:xfrm>
              <a:off x="806064" y="-1095750"/>
              <a:ext cx="305481" cy="215363"/>
            </a:xfrm>
            <a:custGeom>
              <a:rect b="b" l="l" r="r" t="t"/>
              <a:pathLst>
                <a:path extrusionOk="0" h="1778" w="2522">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5" name="Google Shape;1935;p41"/>
            <p:cNvSpPr/>
            <p:nvPr/>
          </p:nvSpPr>
          <p:spPr>
            <a:xfrm>
              <a:off x="455402" y="-628443"/>
              <a:ext cx="164127" cy="373312"/>
            </a:xfrm>
            <a:custGeom>
              <a:rect b="b" l="l" r="r" t="t"/>
              <a:pathLst>
                <a:path extrusionOk="0" h="3082" w="1355">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6" name="Google Shape;1936;p41"/>
            <p:cNvSpPr/>
            <p:nvPr/>
          </p:nvSpPr>
          <p:spPr>
            <a:xfrm>
              <a:off x="447043" y="-635832"/>
              <a:ext cx="179631" cy="387848"/>
            </a:xfrm>
            <a:custGeom>
              <a:rect b="b" l="l" r="r" t="t"/>
              <a:pathLst>
                <a:path extrusionOk="0" h="3202" w="1483">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7" name="Google Shape;1937;p41"/>
            <p:cNvSpPr/>
            <p:nvPr/>
          </p:nvSpPr>
          <p:spPr>
            <a:xfrm>
              <a:off x="-211401" y="-611728"/>
              <a:ext cx="292521" cy="284163"/>
            </a:xfrm>
            <a:custGeom>
              <a:rect b="b" l="l" r="r" t="t"/>
              <a:pathLst>
                <a:path extrusionOk="0" h="2346" w="2415">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8" name="Google Shape;1938;p41"/>
            <p:cNvSpPr/>
            <p:nvPr/>
          </p:nvSpPr>
          <p:spPr>
            <a:xfrm>
              <a:off x="-219759" y="-618753"/>
              <a:ext cx="303301" cy="298213"/>
            </a:xfrm>
            <a:custGeom>
              <a:rect b="b" l="l" r="r" t="t"/>
              <a:pathLst>
                <a:path extrusionOk="0" h="2462" w="2504">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9" name="Google Shape;1939;p41"/>
            <p:cNvSpPr/>
            <p:nvPr/>
          </p:nvSpPr>
          <p:spPr>
            <a:xfrm>
              <a:off x="-572723" y="-555767"/>
              <a:ext cx="268659" cy="270960"/>
            </a:xfrm>
            <a:custGeom>
              <a:rect b="b" l="l" r="r" t="t"/>
              <a:pathLst>
                <a:path extrusionOk="0" h="2237" w="2218">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0" name="Google Shape;1940;p41"/>
            <p:cNvSpPr/>
            <p:nvPr/>
          </p:nvSpPr>
          <p:spPr>
            <a:xfrm>
              <a:off x="-581080" y="-562671"/>
              <a:ext cx="285375" cy="285011"/>
            </a:xfrm>
            <a:custGeom>
              <a:rect b="b" l="l" r="r" t="t"/>
              <a:pathLst>
                <a:path extrusionOk="0" h="2353" w="2356">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1" name="Google Shape;1941;p41"/>
            <p:cNvSpPr/>
            <p:nvPr/>
          </p:nvSpPr>
          <p:spPr>
            <a:xfrm>
              <a:off x="-707174" y="-235265"/>
              <a:ext cx="249763" cy="281983"/>
            </a:xfrm>
            <a:custGeom>
              <a:rect b="b" l="l" r="r" t="t"/>
              <a:pathLst>
                <a:path extrusionOk="0" h="2328" w="2062">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2" name="Google Shape;1942;p41"/>
            <p:cNvSpPr/>
            <p:nvPr/>
          </p:nvSpPr>
          <p:spPr>
            <a:xfrm>
              <a:off x="-710685" y="-242533"/>
              <a:ext cx="261633" cy="296397"/>
            </a:xfrm>
            <a:custGeom>
              <a:rect b="b" l="l" r="r" t="t"/>
              <a:pathLst>
                <a:path extrusionOk="0" h="2447" w="216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3" name="Google Shape;1943;p41"/>
            <p:cNvSpPr/>
            <p:nvPr/>
          </p:nvSpPr>
          <p:spPr>
            <a:xfrm>
              <a:off x="-350576" y="-208981"/>
              <a:ext cx="266479" cy="316383"/>
            </a:xfrm>
            <a:custGeom>
              <a:rect b="b" l="l" r="r" t="t"/>
              <a:pathLst>
                <a:path extrusionOk="0" h="2612" w="220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4" name="Google Shape;1944;p41"/>
            <p:cNvSpPr/>
            <p:nvPr/>
          </p:nvSpPr>
          <p:spPr>
            <a:xfrm>
              <a:off x="-358811" y="-216612"/>
              <a:ext cx="277017" cy="331160"/>
            </a:xfrm>
            <a:custGeom>
              <a:rect b="b" l="l" r="r" t="t"/>
              <a:pathLst>
                <a:path extrusionOk="0" h="2734" w="2287">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5" name="Google Shape;1945;p41"/>
            <p:cNvSpPr/>
            <p:nvPr/>
          </p:nvSpPr>
          <p:spPr>
            <a:xfrm>
              <a:off x="27460" y="-432097"/>
              <a:ext cx="294944" cy="330312"/>
            </a:xfrm>
            <a:custGeom>
              <a:rect b="b" l="l" r="r" t="t"/>
              <a:pathLst>
                <a:path extrusionOk="0" h="2727" w="2435">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6" name="Google Shape;1946;p41"/>
            <p:cNvSpPr/>
            <p:nvPr/>
          </p:nvSpPr>
          <p:spPr>
            <a:xfrm>
              <a:off x="19225" y="-439364"/>
              <a:ext cx="305481" cy="345816"/>
            </a:xfrm>
            <a:custGeom>
              <a:rect b="b" l="l" r="r" t="t"/>
              <a:pathLst>
                <a:path extrusionOk="0" h="2855" w="2522">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7" name="Google Shape;1947;p41"/>
            <p:cNvSpPr/>
            <p:nvPr/>
          </p:nvSpPr>
          <p:spPr>
            <a:xfrm>
              <a:off x="291275" y="-161621"/>
              <a:ext cx="264056" cy="293975"/>
            </a:xfrm>
            <a:custGeom>
              <a:rect b="b" l="l" r="r" t="t"/>
              <a:pathLst>
                <a:path extrusionOk="0" h="2427" w="218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8" name="Google Shape;1948;p41"/>
            <p:cNvSpPr/>
            <p:nvPr/>
          </p:nvSpPr>
          <p:spPr>
            <a:xfrm>
              <a:off x="283038" y="-168525"/>
              <a:ext cx="279439" cy="308025"/>
            </a:xfrm>
            <a:custGeom>
              <a:rect b="b" l="l" r="r" t="t"/>
              <a:pathLst>
                <a:path extrusionOk="0" h="2543" w="2307">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9" name="Google Shape;1949;p41"/>
            <p:cNvSpPr/>
            <p:nvPr/>
          </p:nvSpPr>
          <p:spPr>
            <a:xfrm>
              <a:off x="734719" y="-634620"/>
              <a:ext cx="262724" cy="270112"/>
            </a:xfrm>
            <a:custGeom>
              <a:rect b="b" l="l" r="r" t="t"/>
              <a:pathLst>
                <a:path extrusionOk="0" h="2230" w="2169">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0" name="Google Shape;1950;p41"/>
            <p:cNvSpPr/>
            <p:nvPr/>
          </p:nvSpPr>
          <p:spPr>
            <a:xfrm>
              <a:off x="726362" y="-641526"/>
              <a:ext cx="278228" cy="284163"/>
            </a:xfrm>
            <a:custGeom>
              <a:rect b="b" l="l" r="r" t="t"/>
              <a:pathLst>
                <a:path extrusionOk="0" h="2346" w="2297">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1" name="Google Shape;1951;p41"/>
            <p:cNvSpPr/>
            <p:nvPr/>
          </p:nvSpPr>
          <p:spPr>
            <a:xfrm>
              <a:off x="652716" y="-245199"/>
              <a:ext cx="282952" cy="255093"/>
            </a:xfrm>
            <a:custGeom>
              <a:rect b="b" l="l" r="r" t="t"/>
              <a:pathLst>
                <a:path extrusionOk="0" h="2106" w="2336">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2" name="Google Shape;1952;p41"/>
            <p:cNvSpPr/>
            <p:nvPr/>
          </p:nvSpPr>
          <p:spPr>
            <a:xfrm>
              <a:off x="650294" y="-251739"/>
              <a:ext cx="292521" cy="269992"/>
            </a:xfrm>
            <a:custGeom>
              <a:rect b="b" l="l" r="r" t="t"/>
              <a:pathLst>
                <a:path extrusionOk="0" h="2229" w="2415">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3" name="Google Shape;1953;p41"/>
            <p:cNvSpPr/>
            <p:nvPr/>
          </p:nvSpPr>
          <p:spPr>
            <a:xfrm>
              <a:off x="1043835" y="-906791"/>
              <a:ext cx="303059" cy="271324"/>
            </a:xfrm>
            <a:custGeom>
              <a:rect b="b" l="l" r="r" t="t"/>
              <a:pathLst>
                <a:path extrusionOk="0" h="2240" w="2502">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4" name="Google Shape;1954;p41"/>
            <p:cNvSpPr/>
            <p:nvPr/>
          </p:nvSpPr>
          <p:spPr>
            <a:xfrm>
              <a:off x="1041412" y="-913696"/>
              <a:ext cx="307904" cy="285253"/>
            </a:xfrm>
            <a:custGeom>
              <a:rect b="b" l="l" r="r" t="t"/>
              <a:pathLst>
                <a:path extrusionOk="0" h="2355" w="2542">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5" name="Google Shape;1955;p41"/>
            <p:cNvSpPr/>
            <p:nvPr/>
          </p:nvSpPr>
          <p:spPr>
            <a:xfrm>
              <a:off x="1361066" y="-811465"/>
              <a:ext cx="256909" cy="262724"/>
            </a:xfrm>
            <a:custGeom>
              <a:rect b="b" l="l" r="r" t="t"/>
              <a:pathLst>
                <a:path extrusionOk="0" h="2169" w="2121">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6" name="Google Shape;1956;p41"/>
            <p:cNvSpPr/>
            <p:nvPr/>
          </p:nvSpPr>
          <p:spPr>
            <a:xfrm>
              <a:off x="1352828" y="-818733"/>
              <a:ext cx="273504" cy="277137"/>
            </a:xfrm>
            <a:custGeom>
              <a:rect b="b" l="l" r="r" t="t"/>
              <a:pathLst>
                <a:path extrusionOk="0" h="2288" w="2258">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7" name="Google Shape;1957;p41"/>
            <p:cNvSpPr/>
            <p:nvPr/>
          </p:nvSpPr>
          <p:spPr>
            <a:xfrm>
              <a:off x="955776" y="-534933"/>
              <a:ext cx="246129" cy="261997"/>
            </a:xfrm>
            <a:custGeom>
              <a:rect b="b" l="l" r="r" t="t"/>
              <a:pathLst>
                <a:path extrusionOk="0" h="2163" w="2032">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8" name="Google Shape;1958;p41"/>
            <p:cNvSpPr/>
            <p:nvPr/>
          </p:nvSpPr>
          <p:spPr>
            <a:xfrm>
              <a:off x="953474" y="-542079"/>
              <a:ext cx="255577" cy="276289"/>
            </a:xfrm>
            <a:custGeom>
              <a:rect b="b" l="l" r="r" t="t"/>
              <a:pathLst>
                <a:path extrusionOk="0" h="2281" w="211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9" name="Google Shape;1959;p41"/>
            <p:cNvSpPr/>
            <p:nvPr/>
          </p:nvSpPr>
          <p:spPr>
            <a:xfrm>
              <a:off x="1260167" y="-455838"/>
              <a:ext cx="203251" cy="331403"/>
            </a:xfrm>
            <a:custGeom>
              <a:rect b="b" l="l" r="r" t="t"/>
              <a:pathLst>
                <a:path extrusionOk="0" h="2736" w="1678">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0" name="Google Shape;1960;p41"/>
            <p:cNvSpPr/>
            <p:nvPr/>
          </p:nvSpPr>
          <p:spPr>
            <a:xfrm>
              <a:off x="1253021" y="-462984"/>
              <a:ext cx="212820" cy="345696"/>
            </a:xfrm>
            <a:custGeom>
              <a:rect b="b" l="l" r="r" t="t"/>
              <a:pathLst>
                <a:path extrusionOk="0" h="2854" w="1757">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1" name="Google Shape;1961;p41"/>
            <p:cNvSpPr/>
            <p:nvPr/>
          </p:nvSpPr>
          <p:spPr>
            <a:xfrm>
              <a:off x="1489459" y="-454868"/>
              <a:ext cx="313960" cy="227112"/>
            </a:xfrm>
            <a:custGeom>
              <a:rect b="b" l="l" r="r" t="t"/>
              <a:pathLst>
                <a:path extrusionOk="0" h="1875" w="2592">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2" name="Google Shape;1962;p41"/>
            <p:cNvSpPr/>
            <p:nvPr/>
          </p:nvSpPr>
          <p:spPr>
            <a:xfrm>
              <a:off x="1481223" y="-461893"/>
              <a:ext cx="330555" cy="241284"/>
            </a:xfrm>
            <a:custGeom>
              <a:rect b="b" l="l" r="r" t="t"/>
              <a:pathLst>
                <a:path extrusionOk="0" h="1992" w="2729">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3" name="Google Shape;1963;p41"/>
            <p:cNvSpPr/>
            <p:nvPr/>
          </p:nvSpPr>
          <p:spPr>
            <a:xfrm>
              <a:off x="1052071" y="-197353"/>
              <a:ext cx="284284" cy="341577"/>
            </a:xfrm>
            <a:custGeom>
              <a:rect b="b" l="l" r="r" t="t"/>
              <a:pathLst>
                <a:path extrusionOk="0" h="2820" w="2347">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4" name="Google Shape;1964;p41"/>
            <p:cNvSpPr/>
            <p:nvPr/>
          </p:nvSpPr>
          <p:spPr>
            <a:xfrm>
              <a:off x="1043835" y="-204621"/>
              <a:ext cx="294823" cy="355991"/>
            </a:xfrm>
            <a:custGeom>
              <a:rect b="b" l="l" r="r" t="t"/>
              <a:pathLst>
                <a:path extrusionOk="0" h="2939" w="2434">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5" name="Google Shape;1965;p41"/>
            <p:cNvSpPr/>
            <p:nvPr/>
          </p:nvSpPr>
          <p:spPr>
            <a:xfrm>
              <a:off x="1502542" y="-173491"/>
              <a:ext cx="318684" cy="270112"/>
            </a:xfrm>
            <a:custGeom>
              <a:rect b="b" l="l" r="r" t="t"/>
              <a:pathLst>
                <a:path extrusionOk="0" h="2230" w="2631">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6" name="Google Shape;1966;p41"/>
            <p:cNvSpPr/>
            <p:nvPr/>
          </p:nvSpPr>
          <p:spPr>
            <a:xfrm>
              <a:off x="1500241" y="-180515"/>
              <a:ext cx="328132" cy="284284"/>
            </a:xfrm>
            <a:custGeom>
              <a:rect b="b" l="l" r="r" t="t"/>
              <a:pathLst>
                <a:path extrusionOk="0" h="2347" w="2709">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7" name="Google Shape;1967;p41"/>
            <p:cNvSpPr/>
            <p:nvPr/>
          </p:nvSpPr>
          <p:spPr>
            <a:xfrm>
              <a:off x="776266" y="26974"/>
              <a:ext cx="268780" cy="239709"/>
            </a:xfrm>
            <a:custGeom>
              <a:rect b="b" l="l" r="r" t="t"/>
              <a:pathLst>
                <a:path extrusionOk="0" h="1979" w="2219">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8" name="Google Shape;1968;p41"/>
            <p:cNvSpPr/>
            <p:nvPr/>
          </p:nvSpPr>
          <p:spPr>
            <a:xfrm>
              <a:off x="769119" y="19827"/>
              <a:ext cx="284284" cy="254003"/>
            </a:xfrm>
            <a:custGeom>
              <a:rect b="b" l="l" r="r" t="t"/>
              <a:pathLst>
                <a:path extrusionOk="0" h="2097" w="2347">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9" name="Google Shape;1969;p41"/>
            <p:cNvSpPr/>
            <p:nvPr/>
          </p:nvSpPr>
          <p:spPr>
            <a:xfrm>
              <a:off x="1149578" y="177412"/>
              <a:ext cx="225901" cy="316261"/>
            </a:xfrm>
            <a:custGeom>
              <a:rect b="b" l="l" r="r" t="t"/>
              <a:pathLst>
                <a:path extrusionOk="0" h="2611" w="1865">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0" name="Google Shape;1970;p41"/>
            <p:cNvSpPr/>
            <p:nvPr/>
          </p:nvSpPr>
          <p:spPr>
            <a:xfrm>
              <a:off x="1147155" y="169903"/>
              <a:ext cx="229535" cy="330919"/>
            </a:xfrm>
            <a:custGeom>
              <a:rect b="b" l="l" r="r" t="t"/>
              <a:pathLst>
                <a:path extrusionOk="0" h="2732" w="1895">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1" name="Google Shape;1971;p41"/>
            <p:cNvSpPr/>
            <p:nvPr/>
          </p:nvSpPr>
          <p:spPr>
            <a:xfrm>
              <a:off x="1648741" y="198125"/>
              <a:ext cx="296155" cy="275443"/>
            </a:xfrm>
            <a:custGeom>
              <a:rect b="b" l="l" r="r" t="t"/>
              <a:pathLst>
                <a:path extrusionOk="0" h="2274" w="2445">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2" name="Google Shape;1972;p41"/>
            <p:cNvSpPr/>
            <p:nvPr/>
          </p:nvSpPr>
          <p:spPr>
            <a:xfrm>
              <a:off x="1640505" y="190736"/>
              <a:ext cx="312628" cy="289856"/>
            </a:xfrm>
            <a:custGeom>
              <a:rect b="b" l="l" r="r" t="t"/>
              <a:pathLst>
                <a:path extrusionOk="0" h="2393" w="2581">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3" name="Google Shape;1973;p41"/>
            <p:cNvSpPr/>
            <p:nvPr/>
          </p:nvSpPr>
          <p:spPr>
            <a:xfrm>
              <a:off x="27461" y="107766"/>
              <a:ext cx="311537" cy="332493"/>
            </a:xfrm>
            <a:custGeom>
              <a:rect b="b" l="l" r="r" t="t"/>
              <a:pathLst>
                <a:path extrusionOk="0" h="2745" w="2572">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4" name="Google Shape;1974;p41"/>
            <p:cNvSpPr/>
            <p:nvPr/>
          </p:nvSpPr>
          <p:spPr>
            <a:xfrm>
              <a:off x="25038" y="100740"/>
              <a:ext cx="322319" cy="346664"/>
            </a:xfrm>
            <a:custGeom>
              <a:rect b="b" l="l" r="r" t="t"/>
              <a:pathLst>
                <a:path extrusionOk="0" h="2862" w="2661">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5" name="Google Shape;1975;p41"/>
            <p:cNvSpPr/>
            <p:nvPr/>
          </p:nvSpPr>
          <p:spPr>
            <a:xfrm>
              <a:off x="-390911" y="189647"/>
              <a:ext cx="282952" cy="305239"/>
            </a:xfrm>
            <a:custGeom>
              <a:rect b="b" l="l" r="r" t="t"/>
              <a:pathLst>
                <a:path extrusionOk="0" h="2520" w="2336">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6" name="Google Shape;1976;p41"/>
            <p:cNvSpPr/>
            <p:nvPr/>
          </p:nvSpPr>
          <p:spPr>
            <a:xfrm>
              <a:off x="-399269" y="182622"/>
              <a:ext cx="293732" cy="320501"/>
            </a:xfrm>
            <a:custGeom>
              <a:rect b="b" l="l" r="r" t="t"/>
              <a:pathLst>
                <a:path extrusionOk="0" h="2646" w="2425">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7" name="Google Shape;1977;p41"/>
            <p:cNvSpPr/>
            <p:nvPr/>
          </p:nvSpPr>
          <p:spPr>
            <a:xfrm>
              <a:off x="-729703" y="131749"/>
              <a:ext cx="234259" cy="263329"/>
            </a:xfrm>
            <a:custGeom>
              <a:rect b="b" l="l" r="r" t="t"/>
              <a:pathLst>
                <a:path extrusionOk="0" h="2174" w="1934">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8" name="Google Shape;1978;p41"/>
            <p:cNvSpPr/>
            <p:nvPr/>
          </p:nvSpPr>
          <p:spPr>
            <a:xfrm>
              <a:off x="-738060" y="124480"/>
              <a:ext cx="250975" cy="277744"/>
            </a:xfrm>
            <a:custGeom>
              <a:rect b="b" l="l" r="r" t="t"/>
              <a:pathLst>
                <a:path extrusionOk="0" h="2293" w="2072">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9" name="Google Shape;1979;p41"/>
            <p:cNvSpPr/>
            <p:nvPr/>
          </p:nvSpPr>
          <p:spPr>
            <a:xfrm>
              <a:off x="-591739" y="589123"/>
              <a:ext cx="324499" cy="212456"/>
            </a:xfrm>
            <a:custGeom>
              <a:rect b="b" l="l" r="r" t="t"/>
              <a:pathLst>
                <a:path extrusionOk="0" h="1754" w="2679">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0" name="Google Shape;1980;p41"/>
            <p:cNvSpPr/>
            <p:nvPr/>
          </p:nvSpPr>
          <p:spPr>
            <a:xfrm>
              <a:off x="-594161" y="582098"/>
              <a:ext cx="335279" cy="226628"/>
            </a:xfrm>
            <a:custGeom>
              <a:rect b="b" l="l" r="r" t="t"/>
              <a:pathLst>
                <a:path extrusionOk="0" h="1871" w="2768">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1" name="Google Shape;1981;p41"/>
            <p:cNvSpPr/>
            <p:nvPr/>
          </p:nvSpPr>
          <p:spPr>
            <a:xfrm>
              <a:off x="-216126" y="569622"/>
              <a:ext cx="420795" cy="171273"/>
            </a:xfrm>
            <a:custGeom>
              <a:rect b="b" l="l" r="r" t="t"/>
              <a:pathLst>
                <a:path extrusionOk="0" h="1414" w="3474">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2" name="Google Shape;1982;p41"/>
            <p:cNvSpPr/>
            <p:nvPr/>
          </p:nvSpPr>
          <p:spPr>
            <a:xfrm>
              <a:off x="-223272" y="562232"/>
              <a:ext cx="431575" cy="185808"/>
            </a:xfrm>
            <a:custGeom>
              <a:rect b="b" l="l" r="r" t="t"/>
              <a:pathLst>
                <a:path extrusionOk="0" h="1534" w="3563">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3" name="Google Shape;1983;p41"/>
            <p:cNvSpPr/>
            <p:nvPr/>
          </p:nvSpPr>
          <p:spPr>
            <a:xfrm>
              <a:off x="401863" y="255782"/>
              <a:ext cx="110709" cy="355628"/>
            </a:xfrm>
            <a:custGeom>
              <a:rect b="b" l="l" r="r" t="t"/>
              <a:pathLst>
                <a:path extrusionOk="0" h="2936" w="914">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4" name="Google Shape;1984;p41"/>
            <p:cNvSpPr/>
            <p:nvPr/>
          </p:nvSpPr>
          <p:spPr>
            <a:xfrm>
              <a:off x="394838" y="248636"/>
              <a:ext cx="126093" cy="369921"/>
            </a:xfrm>
            <a:custGeom>
              <a:rect b="b" l="l" r="r" t="t"/>
              <a:pathLst>
                <a:path extrusionOk="0" h="3054" w="1041">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5" name="Google Shape;1985;p41"/>
            <p:cNvSpPr/>
            <p:nvPr/>
          </p:nvSpPr>
          <p:spPr>
            <a:xfrm>
              <a:off x="615894" y="386841"/>
              <a:ext cx="338791" cy="384940"/>
            </a:xfrm>
            <a:custGeom>
              <a:rect b="b" l="l" r="r" t="t"/>
              <a:pathLst>
                <a:path extrusionOk="0" h="3178" w="2797">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6" name="Google Shape;1986;p41"/>
            <p:cNvSpPr/>
            <p:nvPr/>
          </p:nvSpPr>
          <p:spPr>
            <a:xfrm>
              <a:off x="613471" y="379210"/>
              <a:ext cx="343636" cy="399719"/>
            </a:xfrm>
            <a:custGeom>
              <a:rect b="b" l="l" r="r" t="t"/>
              <a:pathLst>
                <a:path extrusionOk="0" h="3300" w="2837">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7" name="Google Shape;1987;p41"/>
            <p:cNvSpPr/>
            <p:nvPr/>
          </p:nvSpPr>
          <p:spPr>
            <a:xfrm>
              <a:off x="870261" y="378362"/>
              <a:ext cx="304391" cy="294823"/>
            </a:xfrm>
            <a:custGeom>
              <a:rect b="b" l="l" r="r" t="t"/>
              <a:pathLst>
                <a:path extrusionOk="0" h="2434" w="2513">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8" name="Google Shape;1988;p41"/>
            <p:cNvSpPr/>
            <p:nvPr/>
          </p:nvSpPr>
          <p:spPr>
            <a:xfrm>
              <a:off x="861902" y="371822"/>
              <a:ext cx="315172" cy="308509"/>
            </a:xfrm>
            <a:custGeom>
              <a:rect b="b" l="l" r="r" t="t"/>
              <a:pathLst>
                <a:path extrusionOk="0" h="2547" w="2602">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9" name="Google Shape;1989;p41"/>
            <p:cNvSpPr/>
            <p:nvPr/>
          </p:nvSpPr>
          <p:spPr>
            <a:xfrm>
              <a:off x="1167384" y="638179"/>
              <a:ext cx="510064" cy="159767"/>
            </a:xfrm>
            <a:custGeom>
              <a:rect b="b" l="l" r="r" t="t"/>
              <a:pathLst>
                <a:path extrusionOk="0" h="1319" w="4211">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0" name="Google Shape;1990;p41"/>
            <p:cNvSpPr/>
            <p:nvPr/>
          </p:nvSpPr>
          <p:spPr>
            <a:xfrm>
              <a:off x="1159025" y="630790"/>
              <a:ext cx="525448" cy="174301"/>
            </a:xfrm>
            <a:custGeom>
              <a:rect b="b" l="l" r="r" t="t"/>
              <a:pathLst>
                <a:path extrusionOk="0" h="1439" w="4338">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1" name="Google Shape;1991;p41"/>
            <p:cNvSpPr/>
            <p:nvPr/>
          </p:nvSpPr>
          <p:spPr>
            <a:xfrm>
              <a:off x="1421750" y="206969"/>
              <a:ext cx="107076" cy="392572"/>
            </a:xfrm>
            <a:custGeom>
              <a:rect b="b" l="l" r="r" t="t"/>
              <a:pathLst>
                <a:path extrusionOk="0" h="3241" w="884">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2" name="Google Shape;1992;p41"/>
            <p:cNvSpPr/>
            <p:nvPr/>
          </p:nvSpPr>
          <p:spPr>
            <a:xfrm>
              <a:off x="1415815" y="199821"/>
              <a:ext cx="120157" cy="406864"/>
            </a:xfrm>
            <a:custGeom>
              <a:rect b="b" l="l" r="r" t="t"/>
              <a:pathLst>
                <a:path extrusionOk="0" h="3359" w="992">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3" name="Google Shape;1993;p41"/>
            <p:cNvSpPr/>
            <p:nvPr/>
          </p:nvSpPr>
          <p:spPr>
            <a:xfrm>
              <a:off x="1185189" y="879827"/>
              <a:ext cx="351995" cy="151167"/>
            </a:xfrm>
            <a:custGeom>
              <a:rect b="b" l="l" r="r" t="t"/>
              <a:pathLst>
                <a:path extrusionOk="0" h="1248" w="2906">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4" name="Google Shape;1994;p41"/>
            <p:cNvSpPr/>
            <p:nvPr/>
          </p:nvSpPr>
          <p:spPr>
            <a:xfrm>
              <a:off x="1176953" y="872802"/>
              <a:ext cx="368588" cy="165217"/>
            </a:xfrm>
            <a:custGeom>
              <a:rect b="b" l="l" r="r" t="t"/>
              <a:pathLst>
                <a:path extrusionOk="0" h="1364" w="3043">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5" name="Google Shape;1995;p41"/>
            <p:cNvSpPr/>
            <p:nvPr/>
          </p:nvSpPr>
          <p:spPr>
            <a:xfrm>
              <a:off x="808485" y="992837"/>
              <a:ext cx="97507" cy="405411"/>
            </a:xfrm>
            <a:custGeom>
              <a:rect b="b" l="l" r="r" t="t"/>
              <a:pathLst>
                <a:path extrusionOk="0" h="3347" w="805">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6" name="Google Shape;1996;p41"/>
            <p:cNvSpPr/>
            <p:nvPr/>
          </p:nvSpPr>
          <p:spPr>
            <a:xfrm>
              <a:off x="801339" y="985691"/>
              <a:ext cx="111800" cy="419704"/>
            </a:xfrm>
            <a:custGeom>
              <a:rect b="b" l="l" r="r" t="t"/>
              <a:pathLst>
                <a:path extrusionOk="0" h="3465" w="923">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7" name="Google Shape;1997;p41"/>
            <p:cNvSpPr/>
            <p:nvPr/>
          </p:nvSpPr>
          <p:spPr>
            <a:xfrm>
              <a:off x="1163749" y="1097613"/>
              <a:ext cx="239104" cy="201919"/>
            </a:xfrm>
            <a:custGeom>
              <a:rect b="b" l="l" r="r" t="t"/>
              <a:pathLst>
                <a:path extrusionOk="0" h="1667" w="1974">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8" name="Google Shape;1998;p41"/>
            <p:cNvSpPr/>
            <p:nvPr/>
          </p:nvSpPr>
          <p:spPr>
            <a:xfrm>
              <a:off x="1156604" y="1090223"/>
              <a:ext cx="248673" cy="216453"/>
            </a:xfrm>
            <a:custGeom>
              <a:rect b="b" l="l" r="r" t="t"/>
              <a:pathLst>
                <a:path extrusionOk="0" h="1787" w="2053">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9" name="Google Shape;1999;p41"/>
            <p:cNvSpPr/>
            <p:nvPr/>
          </p:nvSpPr>
          <p:spPr>
            <a:xfrm>
              <a:off x="790559" y="790799"/>
              <a:ext cx="294944" cy="153468"/>
            </a:xfrm>
            <a:custGeom>
              <a:rect b="b" l="l" r="r" t="t"/>
              <a:pathLst>
                <a:path extrusionOk="0" h="1267" w="2435">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0" name="Google Shape;2000;p41"/>
            <p:cNvSpPr/>
            <p:nvPr/>
          </p:nvSpPr>
          <p:spPr>
            <a:xfrm>
              <a:off x="782322" y="784015"/>
              <a:ext cx="306693" cy="167276"/>
            </a:xfrm>
            <a:custGeom>
              <a:rect b="b" l="l" r="r" t="t"/>
              <a:pathLst>
                <a:path extrusionOk="0" h="1381" w="2532">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1" name="Google Shape;2001;p41"/>
            <p:cNvSpPr/>
            <p:nvPr/>
          </p:nvSpPr>
          <p:spPr>
            <a:xfrm>
              <a:off x="442319" y="673428"/>
              <a:ext cx="162916" cy="368225"/>
            </a:xfrm>
            <a:custGeom>
              <a:rect b="b" l="l" r="r" t="t"/>
              <a:pathLst>
                <a:path extrusionOk="0" h="3040" w="1345">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2" name="Google Shape;2002;p41"/>
            <p:cNvSpPr/>
            <p:nvPr/>
          </p:nvSpPr>
          <p:spPr>
            <a:xfrm>
              <a:off x="433962" y="666281"/>
              <a:ext cx="178420" cy="382519"/>
            </a:xfrm>
            <a:custGeom>
              <a:rect b="b" l="l" r="r" t="t"/>
              <a:pathLst>
                <a:path extrusionOk="0" h="3158" w="1473">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3" name="Google Shape;2003;p41"/>
            <p:cNvSpPr/>
            <p:nvPr/>
          </p:nvSpPr>
          <p:spPr>
            <a:xfrm>
              <a:off x="17891" y="850757"/>
              <a:ext cx="290220" cy="296639"/>
            </a:xfrm>
            <a:custGeom>
              <a:rect b="b" l="l" r="r" t="t"/>
              <a:pathLst>
                <a:path extrusionOk="0" h="2449" w="2396">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4" name="Google Shape;2004;p41"/>
            <p:cNvSpPr/>
            <p:nvPr/>
          </p:nvSpPr>
          <p:spPr>
            <a:xfrm>
              <a:off x="15590" y="843005"/>
              <a:ext cx="294823" cy="311537"/>
            </a:xfrm>
            <a:custGeom>
              <a:rect b="b" l="l" r="r" t="t"/>
              <a:pathLst>
                <a:path extrusionOk="0" h="2572" w="2434">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5" name="Google Shape;2005;p41"/>
            <p:cNvSpPr/>
            <p:nvPr/>
          </p:nvSpPr>
          <p:spPr>
            <a:xfrm>
              <a:off x="-339796" y="907080"/>
              <a:ext cx="250853" cy="270112"/>
            </a:xfrm>
            <a:custGeom>
              <a:rect b="b" l="l" r="r" t="t"/>
              <a:pathLst>
                <a:path extrusionOk="0" h="2230" w="2071">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6" name="Google Shape;2006;p41"/>
            <p:cNvSpPr/>
            <p:nvPr/>
          </p:nvSpPr>
          <p:spPr>
            <a:xfrm>
              <a:off x="-342219" y="899813"/>
              <a:ext cx="255699" cy="284527"/>
            </a:xfrm>
            <a:custGeom>
              <a:rect b="b" l="l" r="r" t="t"/>
              <a:pathLst>
                <a:path extrusionOk="0" h="2349" w="2111">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7" name="Google Shape;2007;p41"/>
            <p:cNvSpPr/>
            <p:nvPr/>
          </p:nvSpPr>
          <p:spPr>
            <a:xfrm>
              <a:off x="-579869" y="891817"/>
              <a:ext cx="288887" cy="102352"/>
            </a:xfrm>
            <a:custGeom>
              <a:rect b="b" l="l" r="r" t="t"/>
              <a:pathLst>
                <a:path extrusionOk="0" h="845" w="2385">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8" name="Google Shape;2008;p41"/>
            <p:cNvSpPr/>
            <p:nvPr/>
          </p:nvSpPr>
          <p:spPr>
            <a:xfrm>
              <a:off x="-587014" y="884671"/>
              <a:ext cx="303180" cy="116645"/>
            </a:xfrm>
            <a:custGeom>
              <a:rect b="b" l="l" r="r" t="t"/>
              <a:pathLst>
                <a:path extrusionOk="0" h="963" w="2503">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9" name="Google Shape;2009;p41"/>
            <p:cNvSpPr/>
            <p:nvPr/>
          </p:nvSpPr>
          <p:spPr>
            <a:xfrm>
              <a:off x="-182937" y="1190880"/>
              <a:ext cx="354416" cy="121853"/>
            </a:xfrm>
            <a:custGeom>
              <a:rect b="b" l="l" r="r" t="t"/>
              <a:pathLst>
                <a:path extrusionOk="0" h="1006" w="2926">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0" name="Google Shape;2010;p41"/>
            <p:cNvSpPr/>
            <p:nvPr/>
          </p:nvSpPr>
          <p:spPr>
            <a:xfrm>
              <a:off x="-189963" y="1183612"/>
              <a:ext cx="367256" cy="136147"/>
            </a:xfrm>
            <a:custGeom>
              <a:rect b="b" l="l" r="r" t="t"/>
              <a:pathLst>
                <a:path extrusionOk="0" h="1124" w="3032">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1" name="Google Shape;2011;p41"/>
            <p:cNvSpPr/>
            <p:nvPr/>
          </p:nvSpPr>
          <p:spPr>
            <a:xfrm>
              <a:off x="242703" y="1318063"/>
              <a:ext cx="322076" cy="253760"/>
            </a:xfrm>
            <a:custGeom>
              <a:rect b="b" l="l" r="r" t="t"/>
              <a:pathLst>
                <a:path extrusionOk="0" h="2095" w="2659">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2" name="Google Shape;2012;p41"/>
            <p:cNvSpPr/>
            <p:nvPr/>
          </p:nvSpPr>
          <p:spPr>
            <a:xfrm>
              <a:off x="240281" y="1310673"/>
              <a:ext cx="326921" cy="268296"/>
            </a:xfrm>
            <a:custGeom>
              <a:rect b="b" l="l" r="r" t="t"/>
              <a:pathLst>
                <a:path extrusionOk="0" h="2215" w="2699">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3" name="Google Shape;2013;p41"/>
            <p:cNvSpPr/>
            <p:nvPr/>
          </p:nvSpPr>
          <p:spPr>
            <a:xfrm>
              <a:off x="401863" y="1078233"/>
              <a:ext cx="312749" cy="274836"/>
            </a:xfrm>
            <a:custGeom>
              <a:rect b="b" l="l" r="r" t="t"/>
              <a:pathLst>
                <a:path extrusionOk="0" h="2269" w="2582">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4" name="Google Shape;2014;p41"/>
            <p:cNvSpPr/>
            <p:nvPr/>
          </p:nvSpPr>
          <p:spPr>
            <a:xfrm>
              <a:off x="393505" y="1071086"/>
              <a:ext cx="329464" cy="289129"/>
            </a:xfrm>
            <a:custGeom>
              <a:rect b="b" l="l" r="r" t="t"/>
              <a:pathLst>
                <a:path extrusionOk="0" h="2387" w="272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5" name="Google Shape;2015;p41"/>
            <p:cNvSpPr/>
            <p:nvPr/>
          </p:nvSpPr>
          <p:spPr>
            <a:xfrm>
              <a:off x="779899" y="1326299"/>
              <a:ext cx="383972" cy="189563"/>
            </a:xfrm>
            <a:custGeom>
              <a:rect b="b" l="l" r="r" t="t"/>
              <a:pathLst>
                <a:path extrusionOk="0" h="1565" w="317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6" name="Google Shape;2016;p41"/>
            <p:cNvSpPr/>
            <p:nvPr/>
          </p:nvSpPr>
          <p:spPr>
            <a:xfrm>
              <a:off x="771541" y="1319152"/>
              <a:ext cx="395963" cy="203856"/>
            </a:xfrm>
            <a:custGeom>
              <a:rect b="b" l="l" r="r" t="t"/>
              <a:pathLst>
                <a:path extrusionOk="0" h="1683" w="3269">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7" name="Google Shape;2017;p41"/>
            <p:cNvSpPr/>
            <p:nvPr/>
          </p:nvSpPr>
          <p:spPr>
            <a:xfrm>
              <a:off x="1564437" y="606323"/>
              <a:ext cx="288887" cy="324740"/>
            </a:xfrm>
            <a:custGeom>
              <a:rect b="b" l="l" r="r" t="t"/>
              <a:pathLst>
                <a:path extrusionOk="0" h="2681" w="2385">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8" name="Google Shape;2018;p41"/>
            <p:cNvSpPr/>
            <p:nvPr/>
          </p:nvSpPr>
          <p:spPr>
            <a:xfrm>
              <a:off x="1562016" y="599297"/>
              <a:ext cx="292521" cy="338912"/>
            </a:xfrm>
            <a:custGeom>
              <a:rect b="b" l="l" r="r" t="t"/>
              <a:pathLst>
                <a:path extrusionOk="0" h="2798" w="2415">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9" name="Google Shape;2019;p41"/>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0" name="Google Shape;2020;p41"/>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1" name="Google Shape;2021;p41"/>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
        <p:nvSpPr>
          <p:cNvPr id="2022" name="Google Shape;2022;p41"/>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3" name="Google Shape;2023;p41"/>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4" name="Google Shape;2024;p41"/>
          <p:cNvSpPr/>
          <p:nvPr/>
        </p:nvSpPr>
        <p:spPr>
          <a:xfrm>
            <a:off x="703500" y="504233"/>
            <a:ext cx="10776400" cy="3900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5" name="Google Shape;2025;p41"/>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026" name="Google Shape;2026;p41"/>
          <p:cNvSpPr txBox="1"/>
          <p:nvPr>
            <p:ph idx="1" type="body"/>
          </p:nvPr>
        </p:nvSpPr>
        <p:spPr>
          <a:xfrm>
            <a:off x="960100" y="1927300"/>
            <a:ext cx="10272000" cy="42108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AutoNum type="arabicPeriod"/>
              <a:defRPr sz="1333"/>
            </a:lvl1pPr>
            <a:lvl2pPr indent="-330200" lvl="1" marL="914400" algn="l">
              <a:lnSpc>
                <a:spcPct val="100000"/>
              </a:lnSpc>
              <a:spcBef>
                <a:spcPts val="0"/>
              </a:spcBef>
              <a:spcAft>
                <a:spcPts val="0"/>
              </a:spcAft>
              <a:buSzPts val="1600"/>
              <a:buAutoNum type="alphaLcPeriod"/>
              <a:defRPr/>
            </a:lvl2pPr>
            <a:lvl3pPr indent="-330200" lvl="2" marL="1371600" algn="l">
              <a:lnSpc>
                <a:spcPct val="100000"/>
              </a:lnSpc>
              <a:spcBef>
                <a:spcPts val="0"/>
              </a:spcBef>
              <a:spcAft>
                <a:spcPts val="0"/>
              </a:spcAft>
              <a:buSzPts val="1600"/>
              <a:buAutoNum type="romanLcPeriod"/>
              <a:defRPr/>
            </a:lvl3pPr>
            <a:lvl4pPr indent="-330200" lvl="3" marL="1828800" algn="l">
              <a:lnSpc>
                <a:spcPct val="100000"/>
              </a:lnSpc>
              <a:spcBef>
                <a:spcPts val="0"/>
              </a:spcBef>
              <a:spcAft>
                <a:spcPts val="0"/>
              </a:spcAft>
              <a:buSzPts val="1600"/>
              <a:buAutoNum type="arabicPeriod"/>
              <a:defRPr/>
            </a:lvl4pPr>
            <a:lvl5pPr indent="-330200" lvl="4" marL="2286000" algn="l">
              <a:lnSpc>
                <a:spcPct val="100000"/>
              </a:lnSpc>
              <a:spcBef>
                <a:spcPts val="0"/>
              </a:spcBef>
              <a:spcAft>
                <a:spcPts val="0"/>
              </a:spcAft>
              <a:buSzPts val="1600"/>
              <a:buAutoNum type="alphaLcPeriod"/>
              <a:defRPr/>
            </a:lvl5pPr>
            <a:lvl6pPr indent="-330200" lvl="5" marL="2743200" algn="l">
              <a:lnSpc>
                <a:spcPct val="100000"/>
              </a:lnSpc>
              <a:spcBef>
                <a:spcPts val="0"/>
              </a:spcBef>
              <a:spcAft>
                <a:spcPts val="0"/>
              </a:spcAft>
              <a:buSzPts val="1600"/>
              <a:buAutoNum type="romanLcPeriod"/>
              <a:defRPr/>
            </a:lvl6pPr>
            <a:lvl7pPr indent="-330200" lvl="6" marL="3200400" algn="l">
              <a:lnSpc>
                <a:spcPct val="100000"/>
              </a:lnSpc>
              <a:spcBef>
                <a:spcPts val="0"/>
              </a:spcBef>
              <a:spcAft>
                <a:spcPts val="0"/>
              </a:spcAft>
              <a:buSzPts val="1600"/>
              <a:buAutoNum type="arabicPeriod"/>
              <a:defRPr/>
            </a:lvl7pPr>
            <a:lvl8pPr indent="-330200" lvl="7" marL="3657600" algn="l">
              <a:lnSpc>
                <a:spcPct val="100000"/>
              </a:lnSpc>
              <a:spcBef>
                <a:spcPts val="0"/>
              </a:spcBef>
              <a:spcAft>
                <a:spcPts val="0"/>
              </a:spcAft>
              <a:buSzPts val="1600"/>
              <a:buAutoNum type="alphaLcPeriod"/>
              <a:defRPr/>
            </a:lvl8pPr>
            <a:lvl9pPr indent="-330200" lvl="8" marL="4114800" algn="l">
              <a:lnSpc>
                <a:spcPct val="100000"/>
              </a:lnSpc>
              <a:spcBef>
                <a:spcPts val="0"/>
              </a:spcBef>
              <a:spcAft>
                <a:spcPts val="0"/>
              </a:spcAft>
              <a:buSzPts val="1600"/>
              <a:buAutoNum type="romanLcPeriod"/>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24"/>
                                        </p:tgtEl>
                                        <p:attrNameLst>
                                          <p:attrName>style.visibility</p:attrName>
                                        </p:attrNameLst>
                                      </p:cBhvr>
                                      <p:to>
                                        <p:strVal val="visible"/>
                                      </p:to>
                                    </p:set>
                                    <p:anim calcmode="lin" valueType="num">
                                      <p:cBhvr additive="base">
                                        <p:cTn dur="500"/>
                                        <p:tgtEl>
                                          <p:spTgt spid="1924"/>
                                        </p:tgtEl>
                                        <p:attrNameLst>
                                          <p:attrName>ppt_w</p:attrName>
                                        </p:attrNameLst>
                                      </p:cBhvr>
                                      <p:tavLst>
                                        <p:tav fmla="" tm="0">
                                          <p:val>
                                            <p:strVal val="0"/>
                                          </p:val>
                                        </p:tav>
                                        <p:tav fmla="" tm="100000">
                                          <p:val>
                                            <p:strVal val="#ppt_w"/>
                                          </p:val>
                                        </p:tav>
                                      </p:tavLst>
                                    </p:anim>
                                    <p:anim calcmode="lin" valueType="num">
                                      <p:cBhvr additive="base">
                                        <p:cTn dur="500"/>
                                        <p:tgtEl>
                                          <p:spTgt spid="192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2"/>
                                        </p:tgtEl>
                                        <p:attrNameLst>
                                          <p:attrName>style.visibility</p:attrName>
                                        </p:attrNameLst>
                                      </p:cBhvr>
                                      <p:to>
                                        <p:strVal val="visible"/>
                                      </p:to>
                                    </p:set>
                                    <p:animEffect filter="fade" transition="in">
                                      <p:cBhvr>
                                        <p:cTn dur="500"/>
                                        <p:tgtEl>
                                          <p:spTgt spid="2022"/>
                                        </p:tgtEl>
                                      </p:cBhvr>
                                    </p:animEffect>
                                  </p:childTnLst>
                                </p:cTn>
                              </p:par>
                              <p:par>
                                <p:cTn fill="hold" nodeType="withEffect" presetClass="entr" presetID="10" presetSubtype="0">
                                  <p:stCondLst>
                                    <p:cond delay="0"/>
                                  </p:stCondLst>
                                  <p:childTnLst>
                                    <p:set>
                                      <p:cBhvr>
                                        <p:cTn dur="1" fill="hold">
                                          <p:stCondLst>
                                            <p:cond delay="0"/>
                                          </p:stCondLst>
                                        </p:cTn>
                                        <p:tgtEl>
                                          <p:spTgt spid="2023"/>
                                        </p:tgtEl>
                                        <p:attrNameLst>
                                          <p:attrName>style.visibility</p:attrName>
                                        </p:attrNameLst>
                                      </p:cBhvr>
                                      <p:to>
                                        <p:strVal val="visible"/>
                                      </p:to>
                                    </p:set>
                                    <p:animEffect filter="fade" transition="in">
                                      <p:cBhvr>
                                        <p:cTn dur="500"/>
                                        <p:tgtEl>
                                          <p:spTgt spid="2023"/>
                                        </p:tgtEl>
                                      </p:cBhvr>
                                    </p:animEffect>
                                  </p:childTnLst>
                                </p:cTn>
                              </p:par>
                              <p:par>
                                <p:cTn fill="hold" nodeType="withEffect" presetClass="entr" presetID="10" presetSubtype="0">
                                  <p:stCondLst>
                                    <p:cond delay="0"/>
                                  </p:stCondLst>
                                  <p:childTnLst>
                                    <p:set>
                                      <p:cBhvr>
                                        <p:cTn dur="1" fill="hold">
                                          <p:stCondLst>
                                            <p:cond delay="0"/>
                                          </p:stCondLst>
                                        </p:cTn>
                                        <p:tgtEl>
                                          <p:spTgt spid="2024"/>
                                        </p:tgtEl>
                                        <p:attrNameLst>
                                          <p:attrName>style.visibility</p:attrName>
                                        </p:attrNameLst>
                                      </p:cBhvr>
                                      <p:to>
                                        <p:strVal val="visible"/>
                                      </p:to>
                                    </p:set>
                                    <p:animEffect filter="fade" transition="in">
                                      <p:cBhvr>
                                        <p:cTn dur="500"/>
                                        <p:tgtEl>
                                          <p:spTgt spid="20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2027" name="Shape 2027"/>
        <p:cNvGrpSpPr/>
        <p:nvPr/>
      </p:nvGrpSpPr>
      <p:grpSpPr>
        <a:xfrm>
          <a:off x="0" y="0"/>
          <a:ext cx="0" cy="0"/>
          <a:chOff x="0" y="0"/>
          <a:chExt cx="0" cy="0"/>
        </a:xfrm>
      </p:grpSpPr>
      <p:grpSp>
        <p:nvGrpSpPr>
          <p:cNvPr id="2028" name="Google Shape;2028;p44"/>
          <p:cNvGrpSpPr/>
          <p:nvPr/>
        </p:nvGrpSpPr>
        <p:grpSpPr>
          <a:xfrm flipH="1">
            <a:off x="-776226" y="5101954"/>
            <a:ext cx="2514006" cy="2379057"/>
            <a:chOff x="2334550" y="3821100"/>
            <a:chExt cx="1037816" cy="982107"/>
          </a:xfrm>
        </p:grpSpPr>
        <p:sp>
          <p:nvSpPr>
            <p:cNvPr id="2029" name="Google Shape;2029;p44"/>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0" name="Google Shape;2030;p44"/>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1" name="Google Shape;2031;p44"/>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2" name="Google Shape;2032;p44"/>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3" name="Google Shape;2033;p44"/>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4" name="Google Shape;2034;p44"/>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5" name="Google Shape;2035;p44"/>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6" name="Google Shape;2036;p44"/>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grpSp>
        <p:nvGrpSpPr>
          <p:cNvPr id="2037" name="Google Shape;2037;p44"/>
          <p:cNvGrpSpPr/>
          <p:nvPr/>
        </p:nvGrpSpPr>
        <p:grpSpPr>
          <a:xfrm flipH="1">
            <a:off x="9864186" y="-1763397"/>
            <a:ext cx="2871985" cy="5753297"/>
            <a:chOff x="4607800" y="1290325"/>
            <a:chExt cx="523550" cy="1048800"/>
          </a:xfrm>
        </p:grpSpPr>
        <p:sp>
          <p:nvSpPr>
            <p:cNvPr id="2038" name="Google Shape;2038;p44"/>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9" name="Google Shape;2039;p44"/>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0" name="Google Shape;2040;p44"/>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1" name="Google Shape;2041;p44"/>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2" name="Google Shape;2042;p44"/>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3" name="Google Shape;2043;p44"/>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4" name="Google Shape;2044;p44"/>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5" name="Google Shape;2045;p44"/>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6" name="Google Shape;2046;p44"/>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7" name="Google Shape;2047;p44"/>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8" name="Google Shape;2048;p44"/>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9" name="Google Shape;2049;p44"/>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0" name="Google Shape;2050;p44"/>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1" name="Google Shape;2051;p44"/>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2" name="Google Shape;2052;p44"/>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3" name="Google Shape;2053;p44"/>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4" name="Google Shape;2054;p44"/>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5" name="Google Shape;2055;p44"/>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6" name="Google Shape;2056;p44"/>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7" name="Google Shape;2057;p44"/>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8" name="Google Shape;2058;p44"/>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9" name="Google Shape;2059;p44"/>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0" name="Google Shape;2060;p44"/>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1" name="Google Shape;2061;p44"/>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2" name="Google Shape;2062;p44"/>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3" name="Google Shape;2063;p44"/>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4" name="Google Shape;2064;p44"/>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5" name="Google Shape;2065;p44"/>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6" name="Google Shape;2066;p44"/>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7" name="Google Shape;2067;p44"/>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8" name="Google Shape;2068;p44"/>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9" name="Google Shape;2069;p44"/>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0" name="Google Shape;2070;p44"/>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1" name="Google Shape;2071;p44"/>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2" name="Google Shape;2072;p44"/>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3" name="Google Shape;2073;p44"/>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4" name="Google Shape;2074;p44"/>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5" name="Google Shape;2075;p44"/>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6" name="Google Shape;2076;p44"/>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7" name="Google Shape;2077;p44"/>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8" name="Google Shape;2078;p44"/>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9" name="Google Shape;2079;p44"/>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0" name="Google Shape;2080;p44"/>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1" name="Google Shape;2081;p44"/>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2" name="Google Shape;2082;p44"/>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3" name="Google Shape;2083;p44"/>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4" name="Google Shape;2084;p44"/>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5" name="Google Shape;2085;p44"/>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6" name="Google Shape;2086;p44"/>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7" name="Google Shape;2087;p44"/>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8" name="Google Shape;2088;p44"/>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9" name="Google Shape;2089;p44"/>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0" name="Google Shape;2090;p44"/>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1" name="Google Shape;2091;p44"/>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2" name="Google Shape;2092;p44"/>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3" name="Google Shape;2093;p44"/>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4" name="Google Shape;2094;p44"/>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5" name="Google Shape;2095;p44"/>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6" name="Google Shape;2096;p44"/>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7" name="Google Shape;2097;p44"/>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8" name="Google Shape;2098;p44"/>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9" name="Google Shape;2099;p44"/>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0" name="Google Shape;2100;p44"/>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1" name="Google Shape;2101;p44"/>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2" name="Google Shape;2102;p44"/>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3" name="Google Shape;2103;p44"/>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4" name="Google Shape;2104;p44"/>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5" name="Google Shape;2105;p44"/>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6" name="Google Shape;2106;p44"/>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7" name="Google Shape;2107;p44"/>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8" name="Google Shape;2108;p44"/>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9" name="Google Shape;2109;p44"/>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0" name="Google Shape;2110;p44"/>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1" name="Google Shape;2111;p44"/>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2" name="Google Shape;2112;p44"/>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3" name="Google Shape;2113;p44"/>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4" name="Google Shape;2114;p44"/>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5" name="Google Shape;2115;p44"/>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6" name="Google Shape;2116;p44"/>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7" name="Google Shape;2117;p44"/>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8" name="Google Shape;2118;p44"/>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9" name="Google Shape;2119;p44"/>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0" name="Google Shape;2120;p44"/>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1" name="Google Shape;2121;p44"/>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2" name="Google Shape;2122;p44"/>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3" name="Google Shape;2123;p44"/>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4" name="Google Shape;2124;p44"/>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5" name="Google Shape;2125;p44"/>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6" name="Google Shape;2126;p44"/>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7" name="Google Shape;2127;p44"/>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8" name="Google Shape;2128;p44"/>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9" name="Google Shape;2129;p44"/>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0" name="Google Shape;2130;p44"/>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1" name="Google Shape;2131;p44"/>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2" name="Google Shape;2132;p44"/>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3" name="Google Shape;2133;p44"/>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4" name="Google Shape;2134;p44"/>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5" name="Google Shape;2135;p44"/>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6" name="Google Shape;2136;p44"/>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7" name="Google Shape;2137;p44"/>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8" name="Google Shape;2138;p44"/>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9" name="Google Shape;2139;p44"/>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0" name="Google Shape;2140;p44"/>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1" name="Google Shape;2141;p44"/>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2" name="Google Shape;2142;p44"/>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3" name="Google Shape;2143;p44"/>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4" name="Google Shape;2144;p44"/>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5" name="Google Shape;2145;p44"/>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6" name="Google Shape;2146;p44"/>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7" name="Google Shape;2147;p44"/>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8" name="Google Shape;2148;p44"/>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9" name="Google Shape;2149;p44"/>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0" name="Google Shape;2150;p44"/>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1" name="Google Shape;2151;p44"/>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2" name="Google Shape;2152;p44"/>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3" name="Google Shape;2153;p44"/>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4" name="Google Shape;2154;p44"/>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5" name="Google Shape;2155;p44"/>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6" name="Google Shape;2156;p44"/>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7" name="Google Shape;2157;p44"/>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8" name="Google Shape;2158;p44"/>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9" name="Google Shape;2159;p44"/>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0" name="Google Shape;2160;p44"/>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1" name="Google Shape;2161;p44"/>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2" name="Google Shape;2162;p44"/>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3" name="Google Shape;2163;p44"/>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4" name="Google Shape;2164;p44"/>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5" name="Google Shape;2165;p44"/>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6" name="Google Shape;2166;p44"/>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7" name="Google Shape;2167;p44"/>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8" name="Google Shape;2168;p44"/>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9" name="Google Shape;2169;p44"/>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0" name="Google Shape;2170;p44"/>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1" name="Google Shape;2171;p44"/>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2" name="Google Shape;2172;p44"/>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3" name="Google Shape;2173;p44"/>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4" name="Google Shape;2174;p44"/>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5" name="Google Shape;2175;p44"/>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6" name="Google Shape;2176;p44"/>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7" name="Google Shape;2177;p44"/>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8" name="Google Shape;2178;p44"/>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9" name="Google Shape;2179;p44"/>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0" name="Google Shape;2180;p44"/>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1" name="Google Shape;2181;p44"/>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2" name="Google Shape;2182;p44"/>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grpSp>
      <p:sp>
        <p:nvSpPr>
          <p:cNvPr id="2183" name="Google Shape;2183;p44"/>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4" name="Google Shape;2184;p44"/>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5" name="Google Shape;2185;p44"/>
          <p:cNvSpPr/>
          <p:nvPr/>
        </p:nvSpPr>
        <p:spPr>
          <a:xfrm>
            <a:off x="703500" y="504233"/>
            <a:ext cx="10776400" cy="3900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6" name="Google Shape;2186;p44"/>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7" name="Google Shape;2187;p44"/>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8" name="Google Shape;2188;p44"/>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9" name="Google Shape;2189;p44"/>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190" name="Google Shape;2190;p44"/>
          <p:cNvSpPr txBox="1"/>
          <p:nvPr>
            <p:ph idx="1" type="subTitle"/>
          </p:nvPr>
        </p:nvSpPr>
        <p:spPr>
          <a:xfrm>
            <a:off x="2536400" y="4935600"/>
            <a:ext cx="7119200" cy="120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191" name="Shape 2191"/>
        <p:cNvGrpSpPr/>
        <p:nvPr/>
      </p:nvGrpSpPr>
      <p:grpSpPr>
        <a:xfrm>
          <a:off x="0" y="0"/>
          <a:ext cx="0" cy="0"/>
          <a:chOff x="0" y="0"/>
          <a:chExt cx="0" cy="0"/>
        </a:xfrm>
      </p:grpSpPr>
      <p:sp>
        <p:nvSpPr>
          <p:cNvPr id="2192" name="Google Shape;2192;p51"/>
          <p:cNvSpPr txBox="1"/>
          <p:nvPr>
            <p:ph type="title"/>
          </p:nvPr>
        </p:nvSpPr>
        <p:spPr>
          <a:xfrm>
            <a:off x="960000" y="796567"/>
            <a:ext cx="10272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193" name="Shape 2193"/>
        <p:cNvGrpSpPr/>
        <p:nvPr/>
      </p:nvGrpSpPr>
      <p:grpSpPr>
        <a:xfrm>
          <a:off x="0" y="0"/>
          <a:ext cx="0" cy="0"/>
          <a:chOff x="0" y="0"/>
          <a:chExt cx="0" cy="0"/>
        </a:xfrm>
      </p:grpSpPr>
      <p:grpSp>
        <p:nvGrpSpPr>
          <p:cNvPr id="2194" name="Google Shape;2194;p52"/>
          <p:cNvGrpSpPr/>
          <p:nvPr/>
        </p:nvGrpSpPr>
        <p:grpSpPr>
          <a:xfrm>
            <a:off x="7804390" y="437241"/>
            <a:ext cx="2820647" cy="2669237"/>
            <a:chOff x="2334550" y="3821100"/>
            <a:chExt cx="1037816" cy="982107"/>
          </a:xfrm>
        </p:grpSpPr>
        <p:sp>
          <p:nvSpPr>
            <p:cNvPr id="2195" name="Google Shape;2195;p52"/>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196" name="Google Shape;2196;p52"/>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197" name="Google Shape;2197;p52"/>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198" name="Google Shape;2198;p52"/>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199" name="Google Shape;2199;p52"/>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0" name="Google Shape;2200;p52"/>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1" name="Google Shape;2201;p52"/>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2" name="Google Shape;2202;p52"/>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2203" name="Google Shape;2203;p52"/>
          <p:cNvSpPr/>
          <p:nvPr/>
        </p:nvSpPr>
        <p:spPr>
          <a:xfrm>
            <a:off x="1073499" y="839500"/>
            <a:ext cx="69164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4" name="Google Shape;2204;p52"/>
          <p:cNvSpPr/>
          <p:nvPr/>
        </p:nvSpPr>
        <p:spPr>
          <a:xfrm>
            <a:off x="901331" y="681400"/>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5" name="Google Shape;2205;p52"/>
          <p:cNvSpPr/>
          <p:nvPr/>
        </p:nvSpPr>
        <p:spPr>
          <a:xfrm>
            <a:off x="901287" y="681400"/>
            <a:ext cx="69164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6" name="Google Shape;2206;p52"/>
          <p:cNvSpPr/>
          <p:nvPr/>
        </p:nvSpPr>
        <p:spPr>
          <a:xfrm>
            <a:off x="699679" y="499333"/>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7" name="Google Shape;2207;p52"/>
          <p:cNvSpPr/>
          <p:nvPr/>
        </p:nvSpPr>
        <p:spPr>
          <a:xfrm>
            <a:off x="699633" y="499333"/>
            <a:ext cx="6916400" cy="397200"/>
          </a:xfrm>
          <a:prstGeom prst="rect">
            <a:avLst/>
          </a:prstGeom>
          <a:solidFill>
            <a:schemeClr val="l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8" name="Google Shape;2208;p52"/>
          <p:cNvSpPr/>
          <p:nvPr/>
        </p:nvSpPr>
        <p:spPr>
          <a:xfrm>
            <a:off x="936867"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09" name="Google Shape;2209;p52"/>
          <p:cNvSpPr/>
          <p:nvPr/>
        </p:nvSpPr>
        <p:spPr>
          <a:xfrm>
            <a:off x="1216567"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0" name="Google Shape;2210;p52"/>
          <p:cNvSpPr/>
          <p:nvPr/>
        </p:nvSpPr>
        <p:spPr>
          <a:xfrm>
            <a:off x="1496267"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1" name="Google Shape;2211;p52"/>
          <p:cNvSpPr/>
          <p:nvPr/>
        </p:nvSpPr>
        <p:spPr>
          <a:xfrm>
            <a:off x="7125096" y="2821497"/>
            <a:ext cx="4538800" cy="30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2" name="Google Shape;2212;p52"/>
          <p:cNvSpPr/>
          <p:nvPr/>
        </p:nvSpPr>
        <p:spPr>
          <a:xfrm>
            <a:off x="6945333" y="2632067"/>
            <a:ext cx="4538800" cy="3095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3" name="Google Shape;2213;p52"/>
          <p:cNvSpPr/>
          <p:nvPr/>
        </p:nvSpPr>
        <p:spPr>
          <a:xfrm>
            <a:off x="6945300" y="2632067"/>
            <a:ext cx="45388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4" name="Google Shape;2214;p52"/>
          <p:cNvSpPr/>
          <p:nvPr/>
        </p:nvSpPr>
        <p:spPr>
          <a:xfrm>
            <a:off x="10535133" y="2753867"/>
            <a:ext cx="794000" cy="153600"/>
          </a:xfrm>
          <a:prstGeom prst="roundRect">
            <a:avLst>
              <a:gd fmla="val 50000" name="adj"/>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15" name="Google Shape;2215;p52"/>
          <p:cNvSpPr txBox="1"/>
          <p:nvPr>
            <p:ph type="title"/>
          </p:nvPr>
        </p:nvSpPr>
        <p:spPr>
          <a:xfrm>
            <a:off x="996333" y="3076467"/>
            <a:ext cx="5586800" cy="261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2216" name="Google Shape;2216;p52"/>
          <p:cNvSpPr txBox="1"/>
          <p:nvPr>
            <p:ph idx="1" type="subTitle"/>
          </p:nvPr>
        </p:nvSpPr>
        <p:spPr>
          <a:xfrm>
            <a:off x="7315667" y="3722467"/>
            <a:ext cx="3880000" cy="132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217" name="Shape 2217"/>
        <p:cNvGrpSpPr/>
        <p:nvPr/>
      </p:nvGrpSpPr>
      <p:grpSpPr>
        <a:xfrm>
          <a:off x="0" y="0"/>
          <a:ext cx="0" cy="0"/>
          <a:chOff x="0" y="0"/>
          <a:chExt cx="0" cy="0"/>
        </a:xfrm>
      </p:grpSpPr>
      <p:grpSp>
        <p:nvGrpSpPr>
          <p:cNvPr id="2218" name="Google Shape;2218;p53"/>
          <p:cNvGrpSpPr/>
          <p:nvPr/>
        </p:nvGrpSpPr>
        <p:grpSpPr>
          <a:xfrm>
            <a:off x="-1130535" y="-915416"/>
            <a:ext cx="3556707" cy="3616869"/>
            <a:chOff x="5436250" y="1181600"/>
            <a:chExt cx="611875" cy="622225"/>
          </a:xfrm>
        </p:grpSpPr>
        <p:sp>
          <p:nvSpPr>
            <p:cNvPr id="2219" name="Google Shape;2219;p53"/>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0" name="Google Shape;2220;p53"/>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1" name="Google Shape;2221;p53"/>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2" name="Google Shape;2222;p53"/>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3" name="Google Shape;2223;p53"/>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4" name="Google Shape;2224;p53"/>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5" name="Google Shape;2225;p53"/>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6" name="Google Shape;2226;p53"/>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7" name="Google Shape;2227;p53"/>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8" name="Google Shape;2228;p53"/>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29" name="Google Shape;2229;p53"/>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0" name="Google Shape;2230;p53"/>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1" name="Google Shape;2231;p53"/>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2" name="Google Shape;2232;p53"/>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3" name="Google Shape;2233;p53"/>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4" name="Google Shape;2234;p53"/>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5" name="Google Shape;2235;p53"/>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6" name="Google Shape;2236;p53"/>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7" name="Google Shape;2237;p53"/>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8" name="Google Shape;2238;p53"/>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39" name="Google Shape;2239;p53"/>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0" name="Google Shape;2240;p53"/>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1" name="Google Shape;2241;p53"/>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2" name="Google Shape;2242;p53"/>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3" name="Google Shape;2243;p53"/>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4" name="Google Shape;2244;p53"/>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5" name="Google Shape;2245;p53"/>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6" name="Google Shape;2246;p53"/>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7" name="Google Shape;2247;p53"/>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8" name="Google Shape;2248;p53"/>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49" name="Google Shape;2249;p53"/>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0" name="Google Shape;2250;p53"/>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1" name="Google Shape;2251;p53"/>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2" name="Google Shape;2252;p53"/>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3" name="Google Shape;2253;p53"/>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4" name="Google Shape;2254;p53"/>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5" name="Google Shape;2255;p53"/>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6" name="Google Shape;2256;p53"/>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7" name="Google Shape;2257;p53"/>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8" name="Google Shape;2258;p53"/>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59" name="Google Shape;2259;p53"/>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0" name="Google Shape;2260;p53"/>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1" name="Google Shape;2261;p53"/>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2" name="Google Shape;2262;p53"/>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3" name="Google Shape;2263;p53"/>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4" name="Google Shape;2264;p53"/>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5" name="Google Shape;2265;p53"/>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6" name="Google Shape;2266;p53"/>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7" name="Google Shape;2267;p53"/>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8" name="Google Shape;2268;p53"/>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69" name="Google Shape;2269;p53"/>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0" name="Google Shape;2270;p53"/>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1" name="Google Shape;2271;p53"/>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2" name="Google Shape;2272;p53"/>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3" name="Google Shape;2273;p53"/>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4" name="Google Shape;2274;p53"/>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5" name="Google Shape;2275;p53"/>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6" name="Google Shape;2276;p53"/>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7" name="Google Shape;2277;p53"/>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8" name="Google Shape;2278;p53"/>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79" name="Google Shape;2279;p53"/>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0" name="Google Shape;2280;p53"/>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1" name="Google Shape;2281;p53"/>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2" name="Google Shape;2282;p53"/>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3" name="Google Shape;2283;p53"/>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4" name="Google Shape;2284;p53"/>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5" name="Google Shape;2285;p53"/>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6" name="Google Shape;2286;p53"/>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7" name="Google Shape;2287;p53"/>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8" name="Google Shape;2288;p53"/>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89" name="Google Shape;2289;p53"/>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0" name="Google Shape;2290;p53"/>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1" name="Google Shape;2291;p53"/>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2" name="Google Shape;2292;p53"/>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3" name="Google Shape;2293;p53"/>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4" name="Google Shape;2294;p53"/>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5" name="Google Shape;2295;p53"/>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6" name="Google Shape;2296;p53"/>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7" name="Google Shape;2297;p53"/>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8" name="Google Shape;2298;p53"/>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299" name="Google Shape;2299;p53"/>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0" name="Google Shape;2300;p53"/>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1" name="Google Shape;2301;p53"/>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2" name="Google Shape;2302;p53"/>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3" name="Google Shape;2303;p53"/>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4" name="Google Shape;2304;p53"/>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5" name="Google Shape;2305;p53"/>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6" name="Google Shape;2306;p53"/>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7" name="Google Shape;2307;p53"/>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8" name="Google Shape;2308;p53"/>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09" name="Google Shape;2309;p53"/>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0" name="Google Shape;2310;p53"/>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1" name="Google Shape;2311;p53"/>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2" name="Google Shape;2312;p53"/>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2313" name="Google Shape;2313;p53"/>
          <p:cNvGrpSpPr/>
          <p:nvPr/>
        </p:nvGrpSpPr>
        <p:grpSpPr>
          <a:xfrm>
            <a:off x="9647444" y="2601970"/>
            <a:ext cx="2871985" cy="5753297"/>
            <a:chOff x="4607800" y="1290325"/>
            <a:chExt cx="523550" cy="1048800"/>
          </a:xfrm>
        </p:grpSpPr>
        <p:sp>
          <p:nvSpPr>
            <p:cNvPr id="2314" name="Google Shape;2314;p53"/>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rgbClr val="A688E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5" name="Google Shape;2315;p53"/>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6" name="Google Shape;2316;p53"/>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7" name="Google Shape;2317;p53"/>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8" name="Google Shape;2318;p53"/>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19" name="Google Shape;2319;p53"/>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0" name="Google Shape;2320;p53"/>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1" name="Google Shape;2321;p53"/>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2" name="Google Shape;2322;p53"/>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3" name="Google Shape;2323;p53"/>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4" name="Google Shape;2324;p53"/>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5" name="Google Shape;2325;p53"/>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6" name="Google Shape;2326;p53"/>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7" name="Google Shape;2327;p53"/>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8" name="Google Shape;2328;p53"/>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29" name="Google Shape;2329;p53"/>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0" name="Google Shape;2330;p53"/>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1" name="Google Shape;2331;p53"/>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2" name="Google Shape;2332;p53"/>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3" name="Google Shape;2333;p53"/>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4" name="Google Shape;2334;p53"/>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5" name="Google Shape;2335;p53"/>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6" name="Google Shape;2336;p53"/>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7" name="Google Shape;2337;p53"/>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8" name="Google Shape;2338;p53"/>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39" name="Google Shape;2339;p53"/>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0" name="Google Shape;2340;p53"/>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1" name="Google Shape;2341;p53"/>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2" name="Google Shape;2342;p53"/>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3" name="Google Shape;2343;p53"/>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4" name="Google Shape;2344;p53"/>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5" name="Google Shape;2345;p53"/>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6" name="Google Shape;2346;p53"/>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7" name="Google Shape;2347;p53"/>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8" name="Google Shape;2348;p53"/>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49" name="Google Shape;2349;p53"/>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0" name="Google Shape;2350;p53"/>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1" name="Google Shape;2351;p53"/>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2" name="Google Shape;2352;p53"/>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3" name="Google Shape;2353;p53"/>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4" name="Google Shape;2354;p53"/>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5" name="Google Shape;2355;p53"/>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6" name="Google Shape;2356;p53"/>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7" name="Google Shape;2357;p53"/>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8" name="Google Shape;2358;p53"/>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59" name="Google Shape;2359;p53"/>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0" name="Google Shape;2360;p53"/>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1" name="Google Shape;2361;p53"/>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2" name="Google Shape;2362;p53"/>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3" name="Google Shape;2363;p53"/>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4" name="Google Shape;2364;p53"/>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5" name="Google Shape;2365;p53"/>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6" name="Google Shape;2366;p53"/>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7" name="Google Shape;2367;p53"/>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8" name="Google Shape;2368;p53"/>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69" name="Google Shape;2369;p53"/>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0" name="Google Shape;2370;p53"/>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1" name="Google Shape;2371;p53"/>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2" name="Google Shape;2372;p53"/>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3" name="Google Shape;2373;p53"/>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4" name="Google Shape;2374;p53"/>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5" name="Google Shape;2375;p53"/>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6" name="Google Shape;2376;p53"/>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7" name="Google Shape;2377;p53"/>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8" name="Google Shape;2378;p53"/>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79" name="Google Shape;2379;p53"/>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0" name="Google Shape;2380;p53"/>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1" name="Google Shape;2381;p53"/>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2" name="Google Shape;2382;p53"/>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3" name="Google Shape;2383;p53"/>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4" name="Google Shape;2384;p53"/>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5" name="Google Shape;2385;p53"/>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6" name="Google Shape;2386;p53"/>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7" name="Google Shape;2387;p53"/>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8" name="Google Shape;2388;p53"/>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89" name="Google Shape;2389;p53"/>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0" name="Google Shape;2390;p53"/>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1" name="Google Shape;2391;p53"/>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2" name="Google Shape;2392;p53"/>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3" name="Google Shape;2393;p53"/>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4" name="Google Shape;2394;p53"/>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5" name="Google Shape;2395;p53"/>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6" name="Google Shape;2396;p53"/>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7" name="Google Shape;2397;p53"/>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8" name="Google Shape;2398;p53"/>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399" name="Google Shape;2399;p53"/>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0" name="Google Shape;2400;p53"/>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1" name="Google Shape;2401;p53"/>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2" name="Google Shape;2402;p53"/>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3" name="Google Shape;2403;p53"/>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4" name="Google Shape;2404;p53"/>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5" name="Google Shape;2405;p53"/>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6" name="Google Shape;2406;p53"/>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7" name="Google Shape;2407;p53"/>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8" name="Google Shape;2408;p53"/>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09" name="Google Shape;2409;p53"/>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0" name="Google Shape;2410;p53"/>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1" name="Google Shape;2411;p53"/>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2" name="Google Shape;2412;p53"/>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3" name="Google Shape;2413;p53"/>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4" name="Google Shape;2414;p53"/>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5" name="Google Shape;2415;p53"/>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6" name="Google Shape;2416;p53"/>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7" name="Google Shape;2417;p53"/>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8" name="Google Shape;2418;p53"/>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19" name="Google Shape;2419;p53"/>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0" name="Google Shape;2420;p53"/>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1" name="Google Shape;2421;p53"/>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2" name="Google Shape;2422;p53"/>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3" name="Google Shape;2423;p53"/>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4" name="Google Shape;2424;p53"/>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5" name="Google Shape;2425;p53"/>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6" name="Google Shape;2426;p53"/>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7" name="Google Shape;2427;p53"/>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8" name="Google Shape;2428;p53"/>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29" name="Google Shape;2429;p53"/>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0" name="Google Shape;2430;p53"/>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1" name="Google Shape;2431;p53"/>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2" name="Google Shape;2432;p53"/>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3" name="Google Shape;2433;p53"/>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4" name="Google Shape;2434;p53"/>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5" name="Google Shape;2435;p53"/>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6" name="Google Shape;2436;p53"/>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7" name="Google Shape;2437;p53"/>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8" name="Google Shape;2438;p53"/>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39" name="Google Shape;2439;p53"/>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0" name="Google Shape;2440;p53"/>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1" name="Google Shape;2441;p53"/>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2" name="Google Shape;2442;p53"/>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3" name="Google Shape;2443;p53"/>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4" name="Google Shape;2444;p53"/>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5" name="Google Shape;2445;p53"/>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6" name="Google Shape;2446;p53"/>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7" name="Google Shape;2447;p53"/>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8" name="Google Shape;2448;p53"/>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49" name="Google Shape;2449;p53"/>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0" name="Google Shape;2450;p53"/>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1" name="Google Shape;2451;p53"/>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2" name="Google Shape;2452;p53"/>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3" name="Google Shape;2453;p53"/>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4" name="Google Shape;2454;p53"/>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5" name="Google Shape;2455;p53"/>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6" name="Google Shape;2456;p53"/>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7" name="Google Shape;2457;p53"/>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58" name="Google Shape;2458;p53"/>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2459" name="Google Shape;2459;p53"/>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0" name="Google Shape;2460;p53"/>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1" name="Google Shape;2461;p53"/>
          <p:cNvSpPr/>
          <p:nvPr/>
        </p:nvSpPr>
        <p:spPr>
          <a:xfrm>
            <a:off x="703500" y="504233"/>
            <a:ext cx="10776400" cy="3900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2" name="Google Shape;2462;p53"/>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3" name="Google Shape;2463;p53"/>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4" name="Google Shape;2464;p53"/>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218"/>
                                        </p:tgtEl>
                                        <p:attrNameLst>
                                          <p:attrName>style.visibility</p:attrName>
                                        </p:attrNameLst>
                                      </p:cBhvr>
                                      <p:to>
                                        <p:strVal val="visible"/>
                                      </p:to>
                                    </p:set>
                                    <p:anim calcmode="lin" valueType="num">
                                      <p:cBhvr additive="base">
                                        <p:cTn dur="500"/>
                                        <p:tgtEl>
                                          <p:spTgt spid="22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3"/>
                                        </p:tgtEl>
                                        <p:attrNameLst>
                                          <p:attrName>style.visibility</p:attrName>
                                        </p:attrNameLst>
                                      </p:cBhvr>
                                      <p:to>
                                        <p:strVal val="visible"/>
                                      </p:to>
                                    </p:set>
                                    <p:anim calcmode="lin" valueType="num">
                                      <p:cBhvr additive="base">
                                        <p:cTn dur="500"/>
                                        <p:tgtEl>
                                          <p:spTgt spid="23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9"/>
                                        </p:tgtEl>
                                        <p:attrNameLst>
                                          <p:attrName>style.visibility</p:attrName>
                                        </p:attrNameLst>
                                      </p:cBhvr>
                                      <p:to>
                                        <p:strVal val="visible"/>
                                      </p:to>
                                    </p:set>
                                    <p:animEffect filter="fade" transition="in">
                                      <p:cBhvr>
                                        <p:cTn dur="500"/>
                                        <p:tgtEl>
                                          <p:spTgt spid="2459"/>
                                        </p:tgtEl>
                                      </p:cBhvr>
                                    </p:animEffect>
                                  </p:childTnLst>
                                </p:cTn>
                              </p:par>
                              <p:par>
                                <p:cTn fill="hold" nodeType="withEffect" presetClass="entr" presetID="10" presetSubtype="0">
                                  <p:stCondLst>
                                    <p:cond delay="0"/>
                                  </p:stCondLst>
                                  <p:childTnLst>
                                    <p:set>
                                      <p:cBhvr>
                                        <p:cTn dur="1" fill="hold">
                                          <p:stCondLst>
                                            <p:cond delay="0"/>
                                          </p:stCondLst>
                                        </p:cTn>
                                        <p:tgtEl>
                                          <p:spTgt spid="2460"/>
                                        </p:tgtEl>
                                        <p:attrNameLst>
                                          <p:attrName>style.visibility</p:attrName>
                                        </p:attrNameLst>
                                      </p:cBhvr>
                                      <p:to>
                                        <p:strVal val="visible"/>
                                      </p:to>
                                    </p:set>
                                    <p:animEffect filter="fade" transition="in">
                                      <p:cBhvr>
                                        <p:cTn dur="500"/>
                                        <p:tgtEl>
                                          <p:spTgt spid="2460"/>
                                        </p:tgtEl>
                                      </p:cBhvr>
                                    </p:animEffect>
                                  </p:childTnLst>
                                </p:cTn>
                              </p:par>
                              <p:par>
                                <p:cTn fill="hold" nodeType="withEffect" presetClass="entr" presetID="10" presetSubtype="0">
                                  <p:stCondLst>
                                    <p:cond delay="0"/>
                                  </p:stCondLst>
                                  <p:childTnLst>
                                    <p:set>
                                      <p:cBhvr>
                                        <p:cTn dur="1" fill="hold">
                                          <p:stCondLst>
                                            <p:cond delay="0"/>
                                          </p:stCondLst>
                                        </p:cTn>
                                        <p:tgtEl>
                                          <p:spTgt spid="2461"/>
                                        </p:tgtEl>
                                        <p:attrNameLst>
                                          <p:attrName>style.visibility</p:attrName>
                                        </p:attrNameLst>
                                      </p:cBhvr>
                                      <p:to>
                                        <p:strVal val="visible"/>
                                      </p:to>
                                    </p:set>
                                    <p:animEffect filter="fade" transition="in">
                                      <p:cBhvr>
                                        <p:cTn dur="500"/>
                                        <p:tgtEl>
                                          <p:spTgt spid="2461"/>
                                        </p:tgtEl>
                                      </p:cBhvr>
                                    </p:animEffect>
                                  </p:childTnLst>
                                </p:cTn>
                              </p:par>
                              <p:par>
                                <p:cTn fill="hold" nodeType="withEffect" presetClass="entr" presetID="10" presetSubtype="0">
                                  <p:stCondLst>
                                    <p:cond delay="0"/>
                                  </p:stCondLst>
                                  <p:childTnLst>
                                    <p:set>
                                      <p:cBhvr>
                                        <p:cTn dur="1" fill="hold">
                                          <p:stCondLst>
                                            <p:cond delay="0"/>
                                          </p:stCondLst>
                                        </p:cTn>
                                        <p:tgtEl>
                                          <p:spTgt spid="2462"/>
                                        </p:tgtEl>
                                        <p:attrNameLst>
                                          <p:attrName>style.visibility</p:attrName>
                                        </p:attrNameLst>
                                      </p:cBhvr>
                                      <p:to>
                                        <p:strVal val="visible"/>
                                      </p:to>
                                    </p:set>
                                    <p:animEffect filter="fade" transition="in">
                                      <p:cBhvr>
                                        <p:cTn dur="500"/>
                                        <p:tgtEl>
                                          <p:spTgt spid="2462"/>
                                        </p:tgtEl>
                                      </p:cBhvr>
                                    </p:animEffect>
                                  </p:childTnLst>
                                </p:cTn>
                              </p:par>
                              <p:par>
                                <p:cTn fill="hold" nodeType="withEffect" presetClass="entr" presetID="10" presetSubtype="0">
                                  <p:stCondLst>
                                    <p:cond delay="0"/>
                                  </p:stCondLst>
                                  <p:childTnLst>
                                    <p:set>
                                      <p:cBhvr>
                                        <p:cTn dur="1" fill="hold">
                                          <p:stCondLst>
                                            <p:cond delay="0"/>
                                          </p:stCondLst>
                                        </p:cTn>
                                        <p:tgtEl>
                                          <p:spTgt spid="2463"/>
                                        </p:tgtEl>
                                        <p:attrNameLst>
                                          <p:attrName>style.visibility</p:attrName>
                                        </p:attrNameLst>
                                      </p:cBhvr>
                                      <p:to>
                                        <p:strVal val="visible"/>
                                      </p:to>
                                    </p:set>
                                    <p:animEffect filter="fade" transition="in">
                                      <p:cBhvr>
                                        <p:cTn dur="500"/>
                                        <p:tgtEl>
                                          <p:spTgt spid="2463"/>
                                        </p:tgtEl>
                                      </p:cBhvr>
                                    </p:animEffect>
                                  </p:childTnLst>
                                </p:cTn>
                              </p:par>
                              <p:par>
                                <p:cTn fill="hold" nodeType="withEffect" presetClass="entr" presetID="10" presetSubtype="0">
                                  <p:stCondLst>
                                    <p:cond delay="0"/>
                                  </p:stCondLst>
                                  <p:childTnLst>
                                    <p:set>
                                      <p:cBhvr>
                                        <p:cTn dur="1" fill="hold">
                                          <p:stCondLst>
                                            <p:cond delay="0"/>
                                          </p:stCondLst>
                                        </p:cTn>
                                        <p:tgtEl>
                                          <p:spTgt spid="2464"/>
                                        </p:tgtEl>
                                        <p:attrNameLst>
                                          <p:attrName>style.visibility</p:attrName>
                                        </p:attrNameLst>
                                      </p:cBhvr>
                                      <p:to>
                                        <p:strVal val="visible"/>
                                      </p:to>
                                    </p:set>
                                    <p:animEffect filter="fade" transition="in">
                                      <p:cBhvr>
                                        <p:cTn dur="500"/>
                                        <p:tgtEl>
                                          <p:spTgt spid="2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465" name="Shape 2465"/>
        <p:cNvGrpSpPr/>
        <p:nvPr/>
      </p:nvGrpSpPr>
      <p:grpSpPr>
        <a:xfrm>
          <a:off x="0" y="0"/>
          <a:ext cx="0" cy="0"/>
          <a:chOff x="0" y="0"/>
          <a:chExt cx="0" cy="0"/>
        </a:xfrm>
      </p:grpSpPr>
      <p:grpSp>
        <p:nvGrpSpPr>
          <p:cNvPr id="2466" name="Google Shape;2466;p54"/>
          <p:cNvGrpSpPr/>
          <p:nvPr/>
        </p:nvGrpSpPr>
        <p:grpSpPr>
          <a:xfrm flipH="1">
            <a:off x="-776226" y="5101954"/>
            <a:ext cx="2514006" cy="2379057"/>
            <a:chOff x="2334550" y="3821100"/>
            <a:chExt cx="1037816" cy="982107"/>
          </a:xfrm>
        </p:grpSpPr>
        <p:sp>
          <p:nvSpPr>
            <p:cNvPr id="2467" name="Google Shape;2467;p54"/>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8" name="Google Shape;2468;p54"/>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69" name="Google Shape;2469;p54"/>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0" name="Google Shape;2470;p54"/>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1" name="Google Shape;2471;p54"/>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2" name="Google Shape;2472;p54"/>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3" name="Google Shape;2473;p54"/>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4" name="Google Shape;2474;p54"/>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2475" name="Google Shape;2475;p54"/>
          <p:cNvGrpSpPr/>
          <p:nvPr/>
        </p:nvGrpSpPr>
        <p:grpSpPr>
          <a:xfrm flipH="1">
            <a:off x="9864186" y="-1763397"/>
            <a:ext cx="2871985" cy="5753297"/>
            <a:chOff x="4607800" y="1290325"/>
            <a:chExt cx="523550" cy="1048800"/>
          </a:xfrm>
        </p:grpSpPr>
        <p:sp>
          <p:nvSpPr>
            <p:cNvPr id="2476" name="Google Shape;2476;p54"/>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7" name="Google Shape;2477;p54"/>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8" name="Google Shape;2478;p54"/>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79" name="Google Shape;2479;p54"/>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0" name="Google Shape;2480;p54"/>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1" name="Google Shape;2481;p54"/>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2" name="Google Shape;2482;p54"/>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3" name="Google Shape;2483;p54"/>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4" name="Google Shape;2484;p54"/>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5" name="Google Shape;2485;p54"/>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6" name="Google Shape;2486;p54"/>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7" name="Google Shape;2487;p54"/>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8" name="Google Shape;2488;p54"/>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89" name="Google Shape;2489;p54"/>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0" name="Google Shape;2490;p54"/>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1" name="Google Shape;2491;p54"/>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2" name="Google Shape;2492;p54"/>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3" name="Google Shape;2493;p54"/>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4" name="Google Shape;2494;p54"/>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5" name="Google Shape;2495;p54"/>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6" name="Google Shape;2496;p54"/>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7" name="Google Shape;2497;p54"/>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8" name="Google Shape;2498;p54"/>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499" name="Google Shape;2499;p54"/>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0" name="Google Shape;2500;p54"/>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1" name="Google Shape;2501;p54"/>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2" name="Google Shape;2502;p54"/>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3" name="Google Shape;2503;p54"/>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4" name="Google Shape;2504;p54"/>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5" name="Google Shape;2505;p54"/>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6" name="Google Shape;2506;p54"/>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7" name="Google Shape;2507;p54"/>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8" name="Google Shape;2508;p54"/>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09" name="Google Shape;2509;p54"/>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0" name="Google Shape;2510;p54"/>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1" name="Google Shape;2511;p54"/>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2" name="Google Shape;2512;p54"/>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3" name="Google Shape;2513;p54"/>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4" name="Google Shape;2514;p54"/>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5" name="Google Shape;2515;p54"/>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6" name="Google Shape;2516;p54"/>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7" name="Google Shape;2517;p54"/>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8" name="Google Shape;2518;p54"/>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19" name="Google Shape;2519;p54"/>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0" name="Google Shape;2520;p54"/>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1" name="Google Shape;2521;p54"/>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2" name="Google Shape;2522;p54"/>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3" name="Google Shape;2523;p54"/>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4" name="Google Shape;2524;p54"/>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5" name="Google Shape;2525;p54"/>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6" name="Google Shape;2526;p54"/>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7" name="Google Shape;2527;p54"/>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8" name="Google Shape;2528;p54"/>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29" name="Google Shape;2529;p54"/>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0" name="Google Shape;2530;p54"/>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1" name="Google Shape;2531;p54"/>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2" name="Google Shape;2532;p54"/>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3" name="Google Shape;2533;p54"/>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4" name="Google Shape;2534;p54"/>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5" name="Google Shape;2535;p54"/>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6" name="Google Shape;2536;p54"/>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7" name="Google Shape;2537;p54"/>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8" name="Google Shape;2538;p54"/>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39" name="Google Shape;2539;p54"/>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0" name="Google Shape;2540;p54"/>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1" name="Google Shape;2541;p54"/>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2" name="Google Shape;2542;p54"/>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3" name="Google Shape;2543;p54"/>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4" name="Google Shape;2544;p54"/>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5" name="Google Shape;2545;p54"/>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6" name="Google Shape;2546;p54"/>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7" name="Google Shape;2547;p54"/>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8" name="Google Shape;2548;p54"/>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49" name="Google Shape;2549;p54"/>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0" name="Google Shape;2550;p54"/>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1" name="Google Shape;2551;p54"/>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2" name="Google Shape;2552;p54"/>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3" name="Google Shape;2553;p54"/>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4" name="Google Shape;2554;p54"/>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5" name="Google Shape;2555;p54"/>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6" name="Google Shape;2556;p54"/>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7" name="Google Shape;2557;p54"/>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8" name="Google Shape;2558;p54"/>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59" name="Google Shape;2559;p54"/>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0" name="Google Shape;2560;p54"/>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1" name="Google Shape;2561;p54"/>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2" name="Google Shape;2562;p54"/>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3" name="Google Shape;2563;p54"/>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4" name="Google Shape;2564;p54"/>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5" name="Google Shape;2565;p54"/>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6" name="Google Shape;2566;p54"/>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7" name="Google Shape;2567;p54"/>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8" name="Google Shape;2568;p54"/>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69" name="Google Shape;2569;p54"/>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0" name="Google Shape;2570;p54"/>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1" name="Google Shape;2571;p54"/>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2" name="Google Shape;2572;p54"/>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3" name="Google Shape;2573;p54"/>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4" name="Google Shape;2574;p54"/>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5" name="Google Shape;2575;p54"/>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6" name="Google Shape;2576;p54"/>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7" name="Google Shape;2577;p54"/>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8" name="Google Shape;2578;p54"/>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79" name="Google Shape;2579;p54"/>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0" name="Google Shape;2580;p54"/>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1" name="Google Shape;2581;p54"/>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2" name="Google Shape;2582;p54"/>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3" name="Google Shape;2583;p54"/>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4" name="Google Shape;2584;p54"/>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5" name="Google Shape;2585;p54"/>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6" name="Google Shape;2586;p54"/>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7" name="Google Shape;2587;p54"/>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8" name="Google Shape;2588;p54"/>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89" name="Google Shape;2589;p54"/>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0" name="Google Shape;2590;p54"/>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1" name="Google Shape;2591;p54"/>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2" name="Google Shape;2592;p54"/>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3" name="Google Shape;2593;p54"/>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4" name="Google Shape;2594;p54"/>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5" name="Google Shape;2595;p54"/>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6" name="Google Shape;2596;p54"/>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7" name="Google Shape;2597;p54"/>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8" name="Google Shape;2598;p54"/>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599" name="Google Shape;2599;p54"/>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0" name="Google Shape;2600;p54"/>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1" name="Google Shape;2601;p54"/>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2" name="Google Shape;2602;p54"/>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3" name="Google Shape;2603;p54"/>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4" name="Google Shape;2604;p54"/>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5" name="Google Shape;2605;p54"/>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6" name="Google Shape;2606;p54"/>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7" name="Google Shape;2607;p54"/>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8" name="Google Shape;2608;p54"/>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09" name="Google Shape;2609;p54"/>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0" name="Google Shape;2610;p54"/>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1" name="Google Shape;2611;p54"/>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2" name="Google Shape;2612;p54"/>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3" name="Google Shape;2613;p54"/>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4" name="Google Shape;2614;p54"/>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5" name="Google Shape;2615;p54"/>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6" name="Google Shape;2616;p54"/>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7" name="Google Shape;2617;p54"/>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8" name="Google Shape;2618;p54"/>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19" name="Google Shape;2619;p54"/>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0" name="Google Shape;2620;p54"/>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2621" name="Google Shape;2621;p54"/>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2" name="Google Shape;2622;p54"/>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3" name="Google Shape;2623;p54"/>
          <p:cNvSpPr/>
          <p:nvPr/>
        </p:nvSpPr>
        <p:spPr>
          <a:xfrm>
            <a:off x="703500" y="504233"/>
            <a:ext cx="10776400" cy="3900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4" name="Google Shape;2624;p54"/>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5" name="Google Shape;2625;p54"/>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626" name="Google Shape;2626;p54"/>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 name="Shape 182"/>
        <p:cNvGrpSpPr/>
        <p:nvPr/>
      </p:nvGrpSpPr>
      <p:grpSpPr>
        <a:xfrm>
          <a:off x="0" y="0"/>
          <a:ext cx="0" cy="0"/>
          <a:chOff x="0" y="0"/>
          <a:chExt cx="0" cy="0"/>
        </a:xfrm>
      </p:grpSpPr>
      <p:sp>
        <p:nvSpPr>
          <p:cNvPr id="183" name="Google Shape;183;p42"/>
          <p:cNvSpPr/>
          <p:nvPr/>
        </p:nvSpPr>
        <p:spPr>
          <a:xfrm>
            <a:off x="-302973" y="-934650"/>
            <a:ext cx="306813" cy="275321"/>
          </a:xfrm>
          <a:custGeom>
            <a:rect b="b" l="l" r="r" t="t"/>
            <a:pathLst>
              <a:path extrusionOk="0" h="2273" w="2533">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4" name="Google Shape;184;p42"/>
          <p:cNvSpPr/>
          <p:nvPr/>
        </p:nvSpPr>
        <p:spPr>
          <a:xfrm>
            <a:off x="-311209" y="-942283"/>
            <a:ext cx="322197" cy="290099"/>
          </a:xfrm>
          <a:custGeom>
            <a:rect b="b" l="l" r="r" t="t"/>
            <a:pathLst>
              <a:path extrusionOk="0" h="2395" w="266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5" name="Google Shape;185;p42"/>
          <p:cNvSpPr/>
          <p:nvPr/>
        </p:nvSpPr>
        <p:spPr>
          <a:xfrm>
            <a:off x="66706" y="-851680"/>
            <a:ext cx="291309" cy="295791"/>
          </a:xfrm>
          <a:custGeom>
            <a:rect b="b" l="l" r="r" t="t"/>
            <a:pathLst>
              <a:path extrusionOk="0" h="2442" w="2405">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6" name="Google Shape;186;p42"/>
          <p:cNvSpPr/>
          <p:nvPr/>
        </p:nvSpPr>
        <p:spPr>
          <a:xfrm>
            <a:off x="58349" y="-859310"/>
            <a:ext cx="308025" cy="310569"/>
          </a:xfrm>
          <a:custGeom>
            <a:rect b="b" l="l" r="r" t="t"/>
            <a:pathLst>
              <a:path extrusionOk="0" h="2564" w="2543">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 name="Google Shape;187;p42"/>
          <p:cNvSpPr/>
          <p:nvPr/>
        </p:nvSpPr>
        <p:spPr>
          <a:xfrm>
            <a:off x="234224" y="-1139234"/>
            <a:ext cx="269992" cy="287433"/>
          </a:xfrm>
          <a:custGeom>
            <a:rect b="b" l="l" r="r" t="t"/>
            <a:pathLst>
              <a:path extrusionOk="0" h="2373" w="2229">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8" name="Google Shape;188;p42"/>
          <p:cNvSpPr/>
          <p:nvPr/>
        </p:nvSpPr>
        <p:spPr>
          <a:xfrm>
            <a:off x="231923" y="-1146865"/>
            <a:ext cx="274715" cy="302089"/>
          </a:xfrm>
          <a:custGeom>
            <a:rect b="b" l="l" r="r" t="t"/>
            <a:pathLst>
              <a:path extrusionOk="0" h="2494" w="2268">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9" name="Google Shape;189;p42"/>
          <p:cNvSpPr/>
          <p:nvPr/>
        </p:nvSpPr>
        <p:spPr>
          <a:xfrm>
            <a:off x="526623" y="-943251"/>
            <a:ext cx="301000" cy="270960"/>
          </a:xfrm>
          <a:custGeom>
            <a:rect b="b" l="l" r="r" t="t"/>
            <a:pathLst>
              <a:path extrusionOk="0" h="2237" w="2485">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 name="Google Shape;190;p42"/>
          <p:cNvSpPr/>
          <p:nvPr/>
        </p:nvSpPr>
        <p:spPr>
          <a:xfrm>
            <a:off x="518388" y="-950761"/>
            <a:ext cx="311537" cy="285617"/>
          </a:xfrm>
          <a:custGeom>
            <a:rect b="b" l="l" r="r" t="t"/>
            <a:pathLst>
              <a:path extrusionOk="0" h="2358" w="2572">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 name="Google Shape;191;p42"/>
          <p:cNvSpPr/>
          <p:nvPr/>
        </p:nvSpPr>
        <p:spPr>
          <a:xfrm>
            <a:off x="808485" y="-1088361"/>
            <a:ext cx="299547" cy="200828"/>
          </a:xfrm>
          <a:custGeom>
            <a:rect b="b" l="l" r="r" t="t"/>
            <a:pathLst>
              <a:path extrusionOk="0" h="1658" w="2473">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 name="Google Shape;192;p42"/>
          <p:cNvSpPr/>
          <p:nvPr/>
        </p:nvSpPr>
        <p:spPr>
          <a:xfrm>
            <a:off x="806064" y="-1095750"/>
            <a:ext cx="305481" cy="215363"/>
          </a:xfrm>
          <a:custGeom>
            <a:rect b="b" l="l" r="r" t="t"/>
            <a:pathLst>
              <a:path extrusionOk="0" h="1778" w="2522">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 name="Google Shape;193;p42"/>
          <p:cNvSpPr/>
          <p:nvPr/>
        </p:nvSpPr>
        <p:spPr>
          <a:xfrm>
            <a:off x="455402" y="-628443"/>
            <a:ext cx="164127" cy="373312"/>
          </a:xfrm>
          <a:custGeom>
            <a:rect b="b" l="l" r="r" t="t"/>
            <a:pathLst>
              <a:path extrusionOk="0" h="3082" w="1355">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 name="Google Shape;194;p42"/>
          <p:cNvSpPr/>
          <p:nvPr/>
        </p:nvSpPr>
        <p:spPr>
          <a:xfrm>
            <a:off x="447043" y="-635832"/>
            <a:ext cx="179631" cy="387848"/>
          </a:xfrm>
          <a:custGeom>
            <a:rect b="b" l="l" r="r" t="t"/>
            <a:pathLst>
              <a:path extrusionOk="0" h="3202" w="1483">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 name="Google Shape;195;p42"/>
          <p:cNvSpPr/>
          <p:nvPr/>
        </p:nvSpPr>
        <p:spPr>
          <a:xfrm>
            <a:off x="-211401" y="-611728"/>
            <a:ext cx="292521" cy="284163"/>
          </a:xfrm>
          <a:custGeom>
            <a:rect b="b" l="l" r="r" t="t"/>
            <a:pathLst>
              <a:path extrusionOk="0" h="2346" w="2415">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 name="Google Shape;196;p42"/>
          <p:cNvSpPr/>
          <p:nvPr/>
        </p:nvSpPr>
        <p:spPr>
          <a:xfrm>
            <a:off x="-219759" y="-618753"/>
            <a:ext cx="303301" cy="298213"/>
          </a:xfrm>
          <a:custGeom>
            <a:rect b="b" l="l" r="r" t="t"/>
            <a:pathLst>
              <a:path extrusionOk="0" h="2462" w="2504">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 name="Google Shape;197;p42"/>
          <p:cNvSpPr/>
          <p:nvPr/>
        </p:nvSpPr>
        <p:spPr>
          <a:xfrm>
            <a:off x="-572723" y="-555767"/>
            <a:ext cx="268659" cy="270960"/>
          </a:xfrm>
          <a:custGeom>
            <a:rect b="b" l="l" r="r" t="t"/>
            <a:pathLst>
              <a:path extrusionOk="0" h="2237" w="2218">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8" name="Google Shape;198;p42"/>
          <p:cNvSpPr/>
          <p:nvPr/>
        </p:nvSpPr>
        <p:spPr>
          <a:xfrm>
            <a:off x="-581080" y="-562671"/>
            <a:ext cx="285375" cy="285011"/>
          </a:xfrm>
          <a:custGeom>
            <a:rect b="b" l="l" r="r" t="t"/>
            <a:pathLst>
              <a:path extrusionOk="0" h="2353" w="2356">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9" name="Google Shape;199;p42"/>
          <p:cNvSpPr/>
          <p:nvPr/>
        </p:nvSpPr>
        <p:spPr>
          <a:xfrm>
            <a:off x="-707174" y="-235265"/>
            <a:ext cx="249763" cy="281983"/>
          </a:xfrm>
          <a:custGeom>
            <a:rect b="b" l="l" r="r" t="t"/>
            <a:pathLst>
              <a:path extrusionOk="0" h="2328" w="2062">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0" name="Google Shape;200;p42"/>
          <p:cNvSpPr/>
          <p:nvPr/>
        </p:nvSpPr>
        <p:spPr>
          <a:xfrm>
            <a:off x="-710685" y="-242533"/>
            <a:ext cx="261633" cy="296397"/>
          </a:xfrm>
          <a:custGeom>
            <a:rect b="b" l="l" r="r" t="t"/>
            <a:pathLst>
              <a:path extrusionOk="0" h="2447" w="216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1" name="Google Shape;201;p42"/>
          <p:cNvSpPr/>
          <p:nvPr/>
        </p:nvSpPr>
        <p:spPr>
          <a:xfrm>
            <a:off x="-350576" y="-208981"/>
            <a:ext cx="266479" cy="316383"/>
          </a:xfrm>
          <a:custGeom>
            <a:rect b="b" l="l" r="r" t="t"/>
            <a:pathLst>
              <a:path extrusionOk="0" h="2612" w="220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2" name="Google Shape;202;p42"/>
          <p:cNvSpPr/>
          <p:nvPr/>
        </p:nvSpPr>
        <p:spPr>
          <a:xfrm>
            <a:off x="-358811" y="-216612"/>
            <a:ext cx="277017" cy="331160"/>
          </a:xfrm>
          <a:custGeom>
            <a:rect b="b" l="l" r="r" t="t"/>
            <a:pathLst>
              <a:path extrusionOk="0" h="2734" w="2287">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3" name="Google Shape;203;p42"/>
          <p:cNvSpPr/>
          <p:nvPr/>
        </p:nvSpPr>
        <p:spPr>
          <a:xfrm>
            <a:off x="27460" y="-432097"/>
            <a:ext cx="294944" cy="330312"/>
          </a:xfrm>
          <a:custGeom>
            <a:rect b="b" l="l" r="r" t="t"/>
            <a:pathLst>
              <a:path extrusionOk="0" h="2727" w="2435">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4" name="Google Shape;204;p42"/>
          <p:cNvSpPr/>
          <p:nvPr/>
        </p:nvSpPr>
        <p:spPr>
          <a:xfrm>
            <a:off x="19225" y="-439364"/>
            <a:ext cx="305481" cy="345816"/>
          </a:xfrm>
          <a:custGeom>
            <a:rect b="b" l="l" r="r" t="t"/>
            <a:pathLst>
              <a:path extrusionOk="0" h="2855" w="2522">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5" name="Google Shape;205;p42"/>
          <p:cNvSpPr/>
          <p:nvPr/>
        </p:nvSpPr>
        <p:spPr>
          <a:xfrm>
            <a:off x="291275" y="-161621"/>
            <a:ext cx="264056" cy="293975"/>
          </a:xfrm>
          <a:custGeom>
            <a:rect b="b" l="l" r="r" t="t"/>
            <a:pathLst>
              <a:path extrusionOk="0" h="2427" w="218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6" name="Google Shape;206;p42"/>
          <p:cNvSpPr/>
          <p:nvPr/>
        </p:nvSpPr>
        <p:spPr>
          <a:xfrm>
            <a:off x="283038" y="-168525"/>
            <a:ext cx="279439" cy="308025"/>
          </a:xfrm>
          <a:custGeom>
            <a:rect b="b" l="l" r="r" t="t"/>
            <a:pathLst>
              <a:path extrusionOk="0" h="2543" w="2307">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7" name="Google Shape;207;p42"/>
          <p:cNvSpPr/>
          <p:nvPr/>
        </p:nvSpPr>
        <p:spPr>
          <a:xfrm>
            <a:off x="734719" y="-634620"/>
            <a:ext cx="262724" cy="270112"/>
          </a:xfrm>
          <a:custGeom>
            <a:rect b="b" l="l" r="r" t="t"/>
            <a:pathLst>
              <a:path extrusionOk="0" h="2230" w="2169">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8" name="Google Shape;208;p42"/>
          <p:cNvSpPr/>
          <p:nvPr/>
        </p:nvSpPr>
        <p:spPr>
          <a:xfrm>
            <a:off x="726362" y="-641526"/>
            <a:ext cx="278228" cy="284163"/>
          </a:xfrm>
          <a:custGeom>
            <a:rect b="b" l="l" r="r" t="t"/>
            <a:pathLst>
              <a:path extrusionOk="0" h="2346" w="2297">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09" name="Google Shape;209;p42"/>
          <p:cNvSpPr/>
          <p:nvPr/>
        </p:nvSpPr>
        <p:spPr>
          <a:xfrm>
            <a:off x="652716" y="-245199"/>
            <a:ext cx="282952" cy="255093"/>
          </a:xfrm>
          <a:custGeom>
            <a:rect b="b" l="l" r="r" t="t"/>
            <a:pathLst>
              <a:path extrusionOk="0" h="2106" w="2336">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 name="Google Shape;210;p42"/>
          <p:cNvSpPr/>
          <p:nvPr/>
        </p:nvSpPr>
        <p:spPr>
          <a:xfrm>
            <a:off x="650294" y="-251739"/>
            <a:ext cx="292521" cy="269992"/>
          </a:xfrm>
          <a:custGeom>
            <a:rect b="b" l="l" r="r" t="t"/>
            <a:pathLst>
              <a:path extrusionOk="0" h="2229" w="2415">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1" name="Google Shape;211;p42"/>
          <p:cNvSpPr/>
          <p:nvPr/>
        </p:nvSpPr>
        <p:spPr>
          <a:xfrm>
            <a:off x="1043835" y="-906791"/>
            <a:ext cx="303059" cy="271324"/>
          </a:xfrm>
          <a:custGeom>
            <a:rect b="b" l="l" r="r" t="t"/>
            <a:pathLst>
              <a:path extrusionOk="0" h="2240" w="2502">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2" name="Google Shape;212;p42"/>
          <p:cNvSpPr/>
          <p:nvPr/>
        </p:nvSpPr>
        <p:spPr>
          <a:xfrm>
            <a:off x="1041412" y="-913696"/>
            <a:ext cx="307904" cy="285253"/>
          </a:xfrm>
          <a:custGeom>
            <a:rect b="b" l="l" r="r" t="t"/>
            <a:pathLst>
              <a:path extrusionOk="0" h="2355" w="2542">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3" name="Google Shape;213;p42"/>
          <p:cNvSpPr/>
          <p:nvPr/>
        </p:nvSpPr>
        <p:spPr>
          <a:xfrm>
            <a:off x="1361066" y="-811465"/>
            <a:ext cx="256909" cy="262724"/>
          </a:xfrm>
          <a:custGeom>
            <a:rect b="b" l="l" r="r" t="t"/>
            <a:pathLst>
              <a:path extrusionOk="0" h="2169" w="2121">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4" name="Google Shape;214;p42"/>
          <p:cNvSpPr/>
          <p:nvPr/>
        </p:nvSpPr>
        <p:spPr>
          <a:xfrm>
            <a:off x="1352828" y="-818733"/>
            <a:ext cx="273504" cy="277137"/>
          </a:xfrm>
          <a:custGeom>
            <a:rect b="b" l="l" r="r" t="t"/>
            <a:pathLst>
              <a:path extrusionOk="0" h="2288" w="2258">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5" name="Google Shape;215;p42"/>
          <p:cNvSpPr/>
          <p:nvPr/>
        </p:nvSpPr>
        <p:spPr>
          <a:xfrm>
            <a:off x="955776" y="-534933"/>
            <a:ext cx="246129" cy="261997"/>
          </a:xfrm>
          <a:custGeom>
            <a:rect b="b" l="l" r="r" t="t"/>
            <a:pathLst>
              <a:path extrusionOk="0" h="2163" w="2032">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6" name="Google Shape;216;p42"/>
          <p:cNvSpPr/>
          <p:nvPr/>
        </p:nvSpPr>
        <p:spPr>
          <a:xfrm>
            <a:off x="953474" y="-542079"/>
            <a:ext cx="255577" cy="276289"/>
          </a:xfrm>
          <a:custGeom>
            <a:rect b="b" l="l" r="r" t="t"/>
            <a:pathLst>
              <a:path extrusionOk="0" h="2281" w="211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7" name="Google Shape;217;p42"/>
          <p:cNvSpPr/>
          <p:nvPr/>
        </p:nvSpPr>
        <p:spPr>
          <a:xfrm>
            <a:off x="1260167" y="-455838"/>
            <a:ext cx="203251" cy="331403"/>
          </a:xfrm>
          <a:custGeom>
            <a:rect b="b" l="l" r="r" t="t"/>
            <a:pathLst>
              <a:path extrusionOk="0" h="2736" w="1678">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8" name="Google Shape;218;p42"/>
          <p:cNvSpPr/>
          <p:nvPr/>
        </p:nvSpPr>
        <p:spPr>
          <a:xfrm>
            <a:off x="1253021" y="-462984"/>
            <a:ext cx="212820" cy="345696"/>
          </a:xfrm>
          <a:custGeom>
            <a:rect b="b" l="l" r="r" t="t"/>
            <a:pathLst>
              <a:path extrusionOk="0" h="2854" w="1757">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9" name="Google Shape;219;p42"/>
          <p:cNvSpPr/>
          <p:nvPr/>
        </p:nvSpPr>
        <p:spPr>
          <a:xfrm>
            <a:off x="1489459" y="-454868"/>
            <a:ext cx="313960" cy="227112"/>
          </a:xfrm>
          <a:custGeom>
            <a:rect b="b" l="l" r="r" t="t"/>
            <a:pathLst>
              <a:path extrusionOk="0" h="1875" w="2592">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0" name="Google Shape;220;p42"/>
          <p:cNvSpPr/>
          <p:nvPr/>
        </p:nvSpPr>
        <p:spPr>
          <a:xfrm>
            <a:off x="1481223" y="-461893"/>
            <a:ext cx="330555" cy="241284"/>
          </a:xfrm>
          <a:custGeom>
            <a:rect b="b" l="l" r="r" t="t"/>
            <a:pathLst>
              <a:path extrusionOk="0" h="1992" w="2729">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1" name="Google Shape;221;p42"/>
          <p:cNvSpPr/>
          <p:nvPr/>
        </p:nvSpPr>
        <p:spPr>
          <a:xfrm>
            <a:off x="1052071" y="-197353"/>
            <a:ext cx="284284" cy="341577"/>
          </a:xfrm>
          <a:custGeom>
            <a:rect b="b" l="l" r="r" t="t"/>
            <a:pathLst>
              <a:path extrusionOk="0" h="2820" w="2347">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2" name="Google Shape;222;p42"/>
          <p:cNvSpPr/>
          <p:nvPr/>
        </p:nvSpPr>
        <p:spPr>
          <a:xfrm>
            <a:off x="1043835" y="-204621"/>
            <a:ext cx="294823" cy="355991"/>
          </a:xfrm>
          <a:custGeom>
            <a:rect b="b" l="l" r="r" t="t"/>
            <a:pathLst>
              <a:path extrusionOk="0" h="2939" w="2434">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3" name="Google Shape;223;p42"/>
          <p:cNvSpPr/>
          <p:nvPr/>
        </p:nvSpPr>
        <p:spPr>
          <a:xfrm>
            <a:off x="1502542" y="-173491"/>
            <a:ext cx="318684" cy="270112"/>
          </a:xfrm>
          <a:custGeom>
            <a:rect b="b" l="l" r="r" t="t"/>
            <a:pathLst>
              <a:path extrusionOk="0" h="2230" w="2631">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4" name="Google Shape;224;p42"/>
          <p:cNvSpPr/>
          <p:nvPr/>
        </p:nvSpPr>
        <p:spPr>
          <a:xfrm>
            <a:off x="1500241" y="-180515"/>
            <a:ext cx="328132" cy="284284"/>
          </a:xfrm>
          <a:custGeom>
            <a:rect b="b" l="l" r="r" t="t"/>
            <a:pathLst>
              <a:path extrusionOk="0" h="2347" w="2709">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5" name="Google Shape;225;p42"/>
          <p:cNvSpPr/>
          <p:nvPr/>
        </p:nvSpPr>
        <p:spPr>
          <a:xfrm>
            <a:off x="776266" y="26974"/>
            <a:ext cx="268780" cy="239709"/>
          </a:xfrm>
          <a:custGeom>
            <a:rect b="b" l="l" r="r" t="t"/>
            <a:pathLst>
              <a:path extrusionOk="0" h="1979" w="2219">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6" name="Google Shape;226;p42"/>
          <p:cNvSpPr/>
          <p:nvPr/>
        </p:nvSpPr>
        <p:spPr>
          <a:xfrm>
            <a:off x="769119" y="19827"/>
            <a:ext cx="284284" cy="254003"/>
          </a:xfrm>
          <a:custGeom>
            <a:rect b="b" l="l" r="r" t="t"/>
            <a:pathLst>
              <a:path extrusionOk="0" h="2097" w="2347">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7" name="Google Shape;227;p42"/>
          <p:cNvSpPr/>
          <p:nvPr/>
        </p:nvSpPr>
        <p:spPr>
          <a:xfrm>
            <a:off x="1149578" y="177412"/>
            <a:ext cx="225901" cy="316261"/>
          </a:xfrm>
          <a:custGeom>
            <a:rect b="b" l="l" r="r" t="t"/>
            <a:pathLst>
              <a:path extrusionOk="0" h="2611" w="1865">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8" name="Google Shape;228;p42"/>
          <p:cNvSpPr/>
          <p:nvPr/>
        </p:nvSpPr>
        <p:spPr>
          <a:xfrm>
            <a:off x="1147155" y="169903"/>
            <a:ext cx="229535" cy="330919"/>
          </a:xfrm>
          <a:custGeom>
            <a:rect b="b" l="l" r="r" t="t"/>
            <a:pathLst>
              <a:path extrusionOk="0" h="2732" w="1895">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9" name="Google Shape;229;p42"/>
          <p:cNvSpPr/>
          <p:nvPr/>
        </p:nvSpPr>
        <p:spPr>
          <a:xfrm>
            <a:off x="1648741" y="198125"/>
            <a:ext cx="296155" cy="275443"/>
          </a:xfrm>
          <a:custGeom>
            <a:rect b="b" l="l" r="r" t="t"/>
            <a:pathLst>
              <a:path extrusionOk="0" h="2274" w="2445">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0" name="Google Shape;230;p42"/>
          <p:cNvSpPr/>
          <p:nvPr/>
        </p:nvSpPr>
        <p:spPr>
          <a:xfrm>
            <a:off x="1640505" y="190736"/>
            <a:ext cx="312628" cy="289856"/>
          </a:xfrm>
          <a:custGeom>
            <a:rect b="b" l="l" r="r" t="t"/>
            <a:pathLst>
              <a:path extrusionOk="0" h="2393" w="2581">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1" name="Google Shape;231;p42"/>
          <p:cNvSpPr/>
          <p:nvPr/>
        </p:nvSpPr>
        <p:spPr>
          <a:xfrm>
            <a:off x="27461" y="107766"/>
            <a:ext cx="311537" cy="332493"/>
          </a:xfrm>
          <a:custGeom>
            <a:rect b="b" l="l" r="r" t="t"/>
            <a:pathLst>
              <a:path extrusionOk="0" h="2745" w="2572">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2" name="Google Shape;232;p42"/>
          <p:cNvSpPr/>
          <p:nvPr/>
        </p:nvSpPr>
        <p:spPr>
          <a:xfrm>
            <a:off x="25038" y="100740"/>
            <a:ext cx="322319" cy="346664"/>
          </a:xfrm>
          <a:custGeom>
            <a:rect b="b" l="l" r="r" t="t"/>
            <a:pathLst>
              <a:path extrusionOk="0" h="2862" w="2661">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3" name="Google Shape;233;p42"/>
          <p:cNvSpPr/>
          <p:nvPr/>
        </p:nvSpPr>
        <p:spPr>
          <a:xfrm>
            <a:off x="-390911" y="189647"/>
            <a:ext cx="282952" cy="305239"/>
          </a:xfrm>
          <a:custGeom>
            <a:rect b="b" l="l" r="r" t="t"/>
            <a:pathLst>
              <a:path extrusionOk="0" h="2520" w="2336">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4" name="Google Shape;234;p42"/>
          <p:cNvSpPr/>
          <p:nvPr/>
        </p:nvSpPr>
        <p:spPr>
          <a:xfrm>
            <a:off x="-399269" y="182622"/>
            <a:ext cx="293732" cy="320501"/>
          </a:xfrm>
          <a:custGeom>
            <a:rect b="b" l="l" r="r" t="t"/>
            <a:pathLst>
              <a:path extrusionOk="0" h="2646" w="2425">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5" name="Google Shape;235;p42"/>
          <p:cNvSpPr/>
          <p:nvPr/>
        </p:nvSpPr>
        <p:spPr>
          <a:xfrm>
            <a:off x="-729703" y="131749"/>
            <a:ext cx="234259" cy="263329"/>
          </a:xfrm>
          <a:custGeom>
            <a:rect b="b" l="l" r="r" t="t"/>
            <a:pathLst>
              <a:path extrusionOk="0" h="2174" w="1934">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6" name="Google Shape;236;p42"/>
          <p:cNvSpPr/>
          <p:nvPr/>
        </p:nvSpPr>
        <p:spPr>
          <a:xfrm>
            <a:off x="-738060" y="124480"/>
            <a:ext cx="250975" cy="277744"/>
          </a:xfrm>
          <a:custGeom>
            <a:rect b="b" l="l" r="r" t="t"/>
            <a:pathLst>
              <a:path extrusionOk="0" h="2293" w="2072">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7" name="Google Shape;237;p42"/>
          <p:cNvSpPr/>
          <p:nvPr/>
        </p:nvSpPr>
        <p:spPr>
          <a:xfrm>
            <a:off x="-591739" y="589123"/>
            <a:ext cx="324499" cy="212456"/>
          </a:xfrm>
          <a:custGeom>
            <a:rect b="b" l="l" r="r" t="t"/>
            <a:pathLst>
              <a:path extrusionOk="0" h="1754" w="2679">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8" name="Google Shape;238;p42"/>
          <p:cNvSpPr/>
          <p:nvPr/>
        </p:nvSpPr>
        <p:spPr>
          <a:xfrm>
            <a:off x="-594161" y="582098"/>
            <a:ext cx="335279" cy="226628"/>
          </a:xfrm>
          <a:custGeom>
            <a:rect b="b" l="l" r="r" t="t"/>
            <a:pathLst>
              <a:path extrusionOk="0" h="1871" w="2768">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9" name="Google Shape;239;p42"/>
          <p:cNvSpPr/>
          <p:nvPr/>
        </p:nvSpPr>
        <p:spPr>
          <a:xfrm>
            <a:off x="-216126" y="569622"/>
            <a:ext cx="420795" cy="171273"/>
          </a:xfrm>
          <a:custGeom>
            <a:rect b="b" l="l" r="r" t="t"/>
            <a:pathLst>
              <a:path extrusionOk="0" h="1414" w="3474">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0" name="Google Shape;240;p42"/>
          <p:cNvSpPr/>
          <p:nvPr/>
        </p:nvSpPr>
        <p:spPr>
          <a:xfrm>
            <a:off x="-223272" y="562232"/>
            <a:ext cx="431575" cy="185808"/>
          </a:xfrm>
          <a:custGeom>
            <a:rect b="b" l="l" r="r" t="t"/>
            <a:pathLst>
              <a:path extrusionOk="0" h="1534" w="3563">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1" name="Google Shape;241;p42"/>
          <p:cNvSpPr/>
          <p:nvPr/>
        </p:nvSpPr>
        <p:spPr>
          <a:xfrm>
            <a:off x="401863" y="255782"/>
            <a:ext cx="110709" cy="355628"/>
          </a:xfrm>
          <a:custGeom>
            <a:rect b="b" l="l" r="r" t="t"/>
            <a:pathLst>
              <a:path extrusionOk="0" h="2936" w="914">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2" name="Google Shape;242;p42"/>
          <p:cNvSpPr/>
          <p:nvPr/>
        </p:nvSpPr>
        <p:spPr>
          <a:xfrm>
            <a:off x="394838" y="248636"/>
            <a:ext cx="126093" cy="369921"/>
          </a:xfrm>
          <a:custGeom>
            <a:rect b="b" l="l" r="r" t="t"/>
            <a:pathLst>
              <a:path extrusionOk="0" h="3054" w="1041">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3" name="Google Shape;243;p42"/>
          <p:cNvSpPr/>
          <p:nvPr/>
        </p:nvSpPr>
        <p:spPr>
          <a:xfrm>
            <a:off x="615894" y="386841"/>
            <a:ext cx="338791" cy="384940"/>
          </a:xfrm>
          <a:custGeom>
            <a:rect b="b" l="l" r="r" t="t"/>
            <a:pathLst>
              <a:path extrusionOk="0" h="3178" w="2797">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4" name="Google Shape;244;p42"/>
          <p:cNvSpPr/>
          <p:nvPr/>
        </p:nvSpPr>
        <p:spPr>
          <a:xfrm>
            <a:off x="613471" y="379210"/>
            <a:ext cx="343636" cy="399719"/>
          </a:xfrm>
          <a:custGeom>
            <a:rect b="b" l="l" r="r" t="t"/>
            <a:pathLst>
              <a:path extrusionOk="0" h="3300" w="2837">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5" name="Google Shape;245;p42"/>
          <p:cNvSpPr/>
          <p:nvPr/>
        </p:nvSpPr>
        <p:spPr>
          <a:xfrm>
            <a:off x="870261" y="378362"/>
            <a:ext cx="304391" cy="294823"/>
          </a:xfrm>
          <a:custGeom>
            <a:rect b="b" l="l" r="r" t="t"/>
            <a:pathLst>
              <a:path extrusionOk="0" h="2434" w="2513">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6" name="Google Shape;246;p42"/>
          <p:cNvSpPr/>
          <p:nvPr/>
        </p:nvSpPr>
        <p:spPr>
          <a:xfrm>
            <a:off x="861902" y="371822"/>
            <a:ext cx="315172" cy="308509"/>
          </a:xfrm>
          <a:custGeom>
            <a:rect b="b" l="l" r="r" t="t"/>
            <a:pathLst>
              <a:path extrusionOk="0" h="2547" w="2602">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7" name="Google Shape;247;p42"/>
          <p:cNvSpPr/>
          <p:nvPr/>
        </p:nvSpPr>
        <p:spPr>
          <a:xfrm>
            <a:off x="1167384" y="638179"/>
            <a:ext cx="510064" cy="159767"/>
          </a:xfrm>
          <a:custGeom>
            <a:rect b="b" l="l" r="r" t="t"/>
            <a:pathLst>
              <a:path extrusionOk="0" h="1319" w="4211">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8" name="Google Shape;248;p42"/>
          <p:cNvSpPr/>
          <p:nvPr/>
        </p:nvSpPr>
        <p:spPr>
          <a:xfrm>
            <a:off x="1159025" y="630790"/>
            <a:ext cx="525448" cy="174301"/>
          </a:xfrm>
          <a:custGeom>
            <a:rect b="b" l="l" r="r" t="t"/>
            <a:pathLst>
              <a:path extrusionOk="0" h="1439" w="4338">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9" name="Google Shape;249;p42"/>
          <p:cNvSpPr/>
          <p:nvPr/>
        </p:nvSpPr>
        <p:spPr>
          <a:xfrm>
            <a:off x="1421750" y="206969"/>
            <a:ext cx="107076" cy="392572"/>
          </a:xfrm>
          <a:custGeom>
            <a:rect b="b" l="l" r="r" t="t"/>
            <a:pathLst>
              <a:path extrusionOk="0" h="3241" w="884">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0" name="Google Shape;250;p42"/>
          <p:cNvSpPr/>
          <p:nvPr/>
        </p:nvSpPr>
        <p:spPr>
          <a:xfrm>
            <a:off x="1415815" y="199821"/>
            <a:ext cx="120157" cy="406864"/>
          </a:xfrm>
          <a:custGeom>
            <a:rect b="b" l="l" r="r" t="t"/>
            <a:pathLst>
              <a:path extrusionOk="0" h="3359" w="992">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1" name="Google Shape;251;p42"/>
          <p:cNvSpPr/>
          <p:nvPr/>
        </p:nvSpPr>
        <p:spPr>
          <a:xfrm>
            <a:off x="1185189" y="879827"/>
            <a:ext cx="351995" cy="151167"/>
          </a:xfrm>
          <a:custGeom>
            <a:rect b="b" l="l" r="r" t="t"/>
            <a:pathLst>
              <a:path extrusionOk="0" h="1248" w="2906">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2" name="Google Shape;252;p42"/>
          <p:cNvSpPr/>
          <p:nvPr/>
        </p:nvSpPr>
        <p:spPr>
          <a:xfrm>
            <a:off x="1176953" y="872802"/>
            <a:ext cx="368588" cy="165217"/>
          </a:xfrm>
          <a:custGeom>
            <a:rect b="b" l="l" r="r" t="t"/>
            <a:pathLst>
              <a:path extrusionOk="0" h="1364" w="3043">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3" name="Google Shape;253;p42"/>
          <p:cNvSpPr/>
          <p:nvPr/>
        </p:nvSpPr>
        <p:spPr>
          <a:xfrm>
            <a:off x="808485" y="992837"/>
            <a:ext cx="97507" cy="405411"/>
          </a:xfrm>
          <a:custGeom>
            <a:rect b="b" l="l" r="r" t="t"/>
            <a:pathLst>
              <a:path extrusionOk="0" h="3347" w="805">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4" name="Google Shape;254;p42"/>
          <p:cNvSpPr/>
          <p:nvPr/>
        </p:nvSpPr>
        <p:spPr>
          <a:xfrm>
            <a:off x="801339" y="985691"/>
            <a:ext cx="111800" cy="419704"/>
          </a:xfrm>
          <a:custGeom>
            <a:rect b="b" l="l" r="r" t="t"/>
            <a:pathLst>
              <a:path extrusionOk="0" h="3465" w="923">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5" name="Google Shape;255;p42"/>
          <p:cNvSpPr/>
          <p:nvPr/>
        </p:nvSpPr>
        <p:spPr>
          <a:xfrm>
            <a:off x="1163749" y="1097613"/>
            <a:ext cx="239104" cy="201919"/>
          </a:xfrm>
          <a:custGeom>
            <a:rect b="b" l="l" r="r" t="t"/>
            <a:pathLst>
              <a:path extrusionOk="0" h="1667" w="1974">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6" name="Google Shape;256;p42"/>
          <p:cNvSpPr/>
          <p:nvPr/>
        </p:nvSpPr>
        <p:spPr>
          <a:xfrm>
            <a:off x="1156604" y="1090223"/>
            <a:ext cx="248673" cy="216453"/>
          </a:xfrm>
          <a:custGeom>
            <a:rect b="b" l="l" r="r" t="t"/>
            <a:pathLst>
              <a:path extrusionOk="0" h="1787" w="2053">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7" name="Google Shape;257;p42"/>
          <p:cNvSpPr/>
          <p:nvPr/>
        </p:nvSpPr>
        <p:spPr>
          <a:xfrm>
            <a:off x="790559" y="790799"/>
            <a:ext cx="294944" cy="153468"/>
          </a:xfrm>
          <a:custGeom>
            <a:rect b="b" l="l" r="r" t="t"/>
            <a:pathLst>
              <a:path extrusionOk="0" h="1267" w="2435">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8" name="Google Shape;258;p42"/>
          <p:cNvSpPr/>
          <p:nvPr/>
        </p:nvSpPr>
        <p:spPr>
          <a:xfrm>
            <a:off x="782322" y="784015"/>
            <a:ext cx="306693" cy="167276"/>
          </a:xfrm>
          <a:custGeom>
            <a:rect b="b" l="l" r="r" t="t"/>
            <a:pathLst>
              <a:path extrusionOk="0" h="1381" w="2532">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9" name="Google Shape;259;p42"/>
          <p:cNvSpPr/>
          <p:nvPr/>
        </p:nvSpPr>
        <p:spPr>
          <a:xfrm>
            <a:off x="442319" y="673428"/>
            <a:ext cx="162916" cy="368225"/>
          </a:xfrm>
          <a:custGeom>
            <a:rect b="b" l="l" r="r" t="t"/>
            <a:pathLst>
              <a:path extrusionOk="0" h="3040" w="1345">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0" name="Google Shape;260;p42"/>
          <p:cNvSpPr/>
          <p:nvPr/>
        </p:nvSpPr>
        <p:spPr>
          <a:xfrm>
            <a:off x="433962" y="666281"/>
            <a:ext cx="178420" cy="382519"/>
          </a:xfrm>
          <a:custGeom>
            <a:rect b="b" l="l" r="r" t="t"/>
            <a:pathLst>
              <a:path extrusionOk="0" h="3158" w="1473">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1" name="Google Shape;261;p42"/>
          <p:cNvSpPr/>
          <p:nvPr/>
        </p:nvSpPr>
        <p:spPr>
          <a:xfrm>
            <a:off x="17891" y="850757"/>
            <a:ext cx="290220" cy="296639"/>
          </a:xfrm>
          <a:custGeom>
            <a:rect b="b" l="l" r="r" t="t"/>
            <a:pathLst>
              <a:path extrusionOk="0" h="2449" w="2396">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2" name="Google Shape;262;p42"/>
          <p:cNvSpPr/>
          <p:nvPr/>
        </p:nvSpPr>
        <p:spPr>
          <a:xfrm>
            <a:off x="15590" y="843005"/>
            <a:ext cx="294823" cy="311537"/>
          </a:xfrm>
          <a:custGeom>
            <a:rect b="b" l="l" r="r" t="t"/>
            <a:pathLst>
              <a:path extrusionOk="0" h="2572" w="2434">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3" name="Google Shape;263;p42"/>
          <p:cNvSpPr/>
          <p:nvPr/>
        </p:nvSpPr>
        <p:spPr>
          <a:xfrm>
            <a:off x="-339796" y="907080"/>
            <a:ext cx="250853" cy="270112"/>
          </a:xfrm>
          <a:custGeom>
            <a:rect b="b" l="l" r="r" t="t"/>
            <a:pathLst>
              <a:path extrusionOk="0" h="2230" w="2071">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4" name="Google Shape;264;p42"/>
          <p:cNvSpPr/>
          <p:nvPr/>
        </p:nvSpPr>
        <p:spPr>
          <a:xfrm>
            <a:off x="-342219" y="899813"/>
            <a:ext cx="255699" cy="284527"/>
          </a:xfrm>
          <a:custGeom>
            <a:rect b="b" l="l" r="r" t="t"/>
            <a:pathLst>
              <a:path extrusionOk="0" h="2349" w="2111">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5" name="Google Shape;265;p42"/>
          <p:cNvSpPr/>
          <p:nvPr/>
        </p:nvSpPr>
        <p:spPr>
          <a:xfrm>
            <a:off x="-579869" y="891817"/>
            <a:ext cx="288887" cy="102352"/>
          </a:xfrm>
          <a:custGeom>
            <a:rect b="b" l="l" r="r" t="t"/>
            <a:pathLst>
              <a:path extrusionOk="0" h="845" w="2385">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6" name="Google Shape;266;p42"/>
          <p:cNvSpPr/>
          <p:nvPr/>
        </p:nvSpPr>
        <p:spPr>
          <a:xfrm>
            <a:off x="-587014" y="884671"/>
            <a:ext cx="303180" cy="116645"/>
          </a:xfrm>
          <a:custGeom>
            <a:rect b="b" l="l" r="r" t="t"/>
            <a:pathLst>
              <a:path extrusionOk="0" h="963" w="2503">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7" name="Google Shape;267;p42"/>
          <p:cNvSpPr/>
          <p:nvPr/>
        </p:nvSpPr>
        <p:spPr>
          <a:xfrm>
            <a:off x="-182937" y="1190880"/>
            <a:ext cx="354416" cy="121853"/>
          </a:xfrm>
          <a:custGeom>
            <a:rect b="b" l="l" r="r" t="t"/>
            <a:pathLst>
              <a:path extrusionOk="0" h="1006" w="2926">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8" name="Google Shape;268;p42"/>
          <p:cNvSpPr/>
          <p:nvPr/>
        </p:nvSpPr>
        <p:spPr>
          <a:xfrm>
            <a:off x="-189963" y="1183612"/>
            <a:ext cx="367256" cy="136147"/>
          </a:xfrm>
          <a:custGeom>
            <a:rect b="b" l="l" r="r" t="t"/>
            <a:pathLst>
              <a:path extrusionOk="0" h="1124" w="3032">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9" name="Google Shape;269;p42"/>
          <p:cNvSpPr/>
          <p:nvPr/>
        </p:nvSpPr>
        <p:spPr>
          <a:xfrm>
            <a:off x="242703" y="1318063"/>
            <a:ext cx="322076" cy="253760"/>
          </a:xfrm>
          <a:custGeom>
            <a:rect b="b" l="l" r="r" t="t"/>
            <a:pathLst>
              <a:path extrusionOk="0" h="2095" w="2659">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0" name="Google Shape;270;p42"/>
          <p:cNvSpPr/>
          <p:nvPr/>
        </p:nvSpPr>
        <p:spPr>
          <a:xfrm>
            <a:off x="240281" y="1310673"/>
            <a:ext cx="326921" cy="268296"/>
          </a:xfrm>
          <a:custGeom>
            <a:rect b="b" l="l" r="r" t="t"/>
            <a:pathLst>
              <a:path extrusionOk="0" h="2215" w="2699">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1" name="Google Shape;271;p42"/>
          <p:cNvSpPr/>
          <p:nvPr/>
        </p:nvSpPr>
        <p:spPr>
          <a:xfrm>
            <a:off x="401863" y="1078233"/>
            <a:ext cx="312749" cy="274836"/>
          </a:xfrm>
          <a:custGeom>
            <a:rect b="b" l="l" r="r" t="t"/>
            <a:pathLst>
              <a:path extrusionOk="0" h="2269" w="2582">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2" name="Google Shape;272;p42"/>
          <p:cNvSpPr/>
          <p:nvPr/>
        </p:nvSpPr>
        <p:spPr>
          <a:xfrm>
            <a:off x="393505" y="1071086"/>
            <a:ext cx="329464" cy="289129"/>
          </a:xfrm>
          <a:custGeom>
            <a:rect b="b" l="l" r="r" t="t"/>
            <a:pathLst>
              <a:path extrusionOk="0" h="2387" w="272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3" name="Google Shape;273;p42"/>
          <p:cNvSpPr/>
          <p:nvPr/>
        </p:nvSpPr>
        <p:spPr>
          <a:xfrm>
            <a:off x="779899" y="1326299"/>
            <a:ext cx="383972" cy="189563"/>
          </a:xfrm>
          <a:custGeom>
            <a:rect b="b" l="l" r="r" t="t"/>
            <a:pathLst>
              <a:path extrusionOk="0" h="1565" w="317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4" name="Google Shape;274;p42"/>
          <p:cNvSpPr/>
          <p:nvPr/>
        </p:nvSpPr>
        <p:spPr>
          <a:xfrm>
            <a:off x="771541" y="1319152"/>
            <a:ext cx="395963" cy="203856"/>
          </a:xfrm>
          <a:custGeom>
            <a:rect b="b" l="l" r="r" t="t"/>
            <a:pathLst>
              <a:path extrusionOk="0" h="1683" w="3269">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5" name="Google Shape;275;p42"/>
          <p:cNvSpPr/>
          <p:nvPr/>
        </p:nvSpPr>
        <p:spPr>
          <a:xfrm>
            <a:off x="1564437" y="606323"/>
            <a:ext cx="288887" cy="324740"/>
          </a:xfrm>
          <a:custGeom>
            <a:rect b="b" l="l" r="r" t="t"/>
            <a:pathLst>
              <a:path extrusionOk="0" h="2681" w="2385">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6" name="Google Shape;276;p42"/>
          <p:cNvSpPr/>
          <p:nvPr/>
        </p:nvSpPr>
        <p:spPr>
          <a:xfrm>
            <a:off x="1562016" y="599297"/>
            <a:ext cx="292521" cy="338912"/>
          </a:xfrm>
          <a:custGeom>
            <a:rect b="b" l="l" r="r" t="t"/>
            <a:pathLst>
              <a:path extrusionOk="0" h="2798" w="2415">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7" name="Google Shape;277;p42"/>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8" name="Google Shape;278;p42"/>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9" name="Google Shape;279;p42"/>
          <p:cNvSpPr/>
          <p:nvPr/>
        </p:nvSpPr>
        <p:spPr>
          <a:xfrm>
            <a:off x="703500" y="504233"/>
            <a:ext cx="10776400" cy="3900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0" name="Google Shape;280;p42"/>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1" name="Google Shape;281;p42"/>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2" name="Google Shape;282;p42"/>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3" name="Google Shape;283;p42"/>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84" name="Google Shape;284;p42"/>
          <p:cNvSpPr txBox="1"/>
          <p:nvPr>
            <p:ph idx="1" type="body"/>
          </p:nvPr>
        </p:nvSpPr>
        <p:spPr>
          <a:xfrm>
            <a:off x="960100" y="1927300"/>
            <a:ext cx="10272000" cy="42108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AutoNum type="arabicPeriod"/>
              <a:defRPr sz="1333"/>
            </a:lvl1pPr>
            <a:lvl2pPr indent="-330200" lvl="1" marL="914400" algn="l">
              <a:lnSpc>
                <a:spcPct val="100000"/>
              </a:lnSpc>
              <a:spcBef>
                <a:spcPts val="0"/>
              </a:spcBef>
              <a:spcAft>
                <a:spcPts val="0"/>
              </a:spcAft>
              <a:buSzPts val="1600"/>
              <a:buAutoNum type="alphaLcPeriod"/>
              <a:defRPr/>
            </a:lvl2pPr>
            <a:lvl3pPr indent="-330200" lvl="2" marL="1371600" algn="l">
              <a:lnSpc>
                <a:spcPct val="100000"/>
              </a:lnSpc>
              <a:spcBef>
                <a:spcPts val="0"/>
              </a:spcBef>
              <a:spcAft>
                <a:spcPts val="0"/>
              </a:spcAft>
              <a:buSzPts val="1600"/>
              <a:buAutoNum type="romanLcPeriod"/>
              <a:defRPr/>
            </a:lvl3pPr>
            <a:lvl4pPr indent="-330200" lvl="3" marL="1828800" algn="l">
              <a:lnSpc>
                <a:spcPct val="100000"/>
              </a:lnSpc>
              <a:spcBef>
                <a:spcPts val="0"/>
              </a:spcBef>
              <a:spcAft>
                <a:spcPts val="0"/>
              </a:spcAft>
              <a:buSzPts val="1600"/>
              <a:buAutoNum type="arabicPeriod"/>
              <a:defRPr/>
            </a:lvl4pPr>
            <a:lvl5pPr indent="-330200" lvl="4" marL="2286000" algn="l">
              <a:lnSpc>
                <a:spcPct val="100000"/>
              </a:lnSpc>
              <a:spcBef>
                <a:spcPts val="0"/>
              </a:spcBef>
              <a:spcAft>
                <a:spcPts val="0"/>
              </a:spcAft>
              <a:buSzPts val="1600"/>
              <a:buAutoNum type="alphaLcPeriod"/>
              <a:defRPr/>
            </a:lvl5pPr>
            <a:lvl6pPr indent="-330200" lvl="5" marL="2743200" algn="l">
              <a:lnSpc>
                <a:spcPct val="100000"/>
              </a:lnSpc>
              <a:spcBef>
                <a:spcPts val="0"/>
              </a:spcBef>
              <a:spcAft>
                <a:spcPts val="0"/>
              </a:spcAft>
              <a:buSzPts val="1600"/>
              <a:buAutoNum type="romanLcPeriod"/>
              <a:defRPr/>
            </a:lvl6pPr>
            <a:lvl7pPr indent="-330200" lvl="6" marL="3200400" algn="l">
              <a:lnSpc>
                <a:spcPct val="100000"/>
              </a:lnSpc>
              <a:spcBef>
                <a:spcPts val="0"/>
              </a:spcBef>
              <a:spcAft>
                <a:spcPts val="0"/>
              </a:spcAft>
              <a:buSzPts val="1600"/>
              <a:buAutoNum type="arabicPeriod"/>
              <a:defRPr/>
            </a:lvl7pPr>
            <a:lvl8pPr indent="-330200" lvl="7" marL="3657600" algn="l">
              <a:lnSpc>
                <a:spcPct val="100000"/>
              </a:lnSpc>
              <a:spcBef>
                <a:spcPts val="0"/>
              </a:spcBef>
              <a:spcAft>
                <a:spcPts val="0"/>
              </a:spcAft>
              <a:buSzPts val="1600"/>
              <a:buAutoNum type="alphaLcPeriod"/>
              <a:defRPr/>
            </a:lvl8pPr>
            <a:lvl9pPr indent="-330200" lvl="8" marL="4114800" algn="l">
              <a:lnSpc>
                <a:spcPct val="100000"/>
              </a:lnSpc>
              <a:spcBef>
                <a:spcPts val="0"/>
              </a:spcBef>
              <a:spcAft>
                <a:spcPts val="0"/>
              </a:spcAft>
              <a:buSzPts val="1600"/>
              <a:buAutoNum type="romanLcPerio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27" name="Shape 26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28" name="Shape 2628"/>
        <p:cNvGrpSpPr/>
        <p:nvPr/>
      </p:nvGrpSpPr>
      <p:grpSpPr>
        <a:xfrm>
          <a:off x="0" y="0"/>
          <a:ext cx="0" cy="0"/>
          <a:chOff x="0" y="0"/>
          <a:chExt cx="0" cy="0"/>
        </a:xfrm>
      </p:grpSpPr>
      <p:sp>
        <p:nvSpPr>
          <p:cNvPr id="2629" name="Google Shape;2629;p56"/>
          <p:cNvSpPr txBox="1"/>
          <p:nvPr>
            <p:ph type="title"/>
          </p:nvPr>
        </p:nvSpPr>
        <p:spPr>
          <a:xfrm>
            <a:off x="960000" y="796567"/>
            <a:ext cx="10272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30" name="Google Shape;2630;p56"/>
          <p:cNvSpPr txBox="1"/>
          <p:nvPr>
            <p:ph idx="1" type="body"/>
          </p:nvPr>
        </p:nvSpPr>
        <p:spPr>
          <a:xfrm>
            <a:off x="960000" y="1536633"/>
            <a:ext cx="10272000" cy="4555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2631" name="Google Shape;2631;p5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32" name="Google Shape;2632;p5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33" name="Google Shape;2633;p5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Arial"/>
                <a:ea typeface="Arial"/>
                <a:cs typeface="Arial"/>
                <a:sym typeface="Arial"/>
              </a:defRPr>
            </a:lvl1pPr>
            <a:lvl2pPr indent="0" lvl="1" marL="0" marR="0" rtl="0" algn="l">
              <a:spcBef>
                <a:spcPts val="0"/>
              </a:spcBef>
              <a:buNone/>
              <a:defRPr sz="1800">
                <a:solidFill>
                  <a:schemeClr val="lt1"/>
                </a:solidFill>
                <a:latin typeface="Arial"/>
                <a:ea typeface="Arial"/>
                <a:cs typeface="Arial"/>
                <a:sym typeface="Arial"/>
              </a:defRPr>
            </a:lvl2pPr>
            <a:lvl3pPr indent="0" lvl="2" marL="0" marR="0" rtl="0" algn="l">
              <a:spcBef>
                <a:spcPts val="0"/>
              </a:spcBef>
              <a:buNone/>
              <a:defRPr sz="1800">
                <a:solidFill>
                  <a:schemeClr val="lt1"/>
                </a:solidFill>
                <a:latin typeface="Arial"/>
                <a:ea typeface="Arial"/>
                <a:cs typeface="Arial"/>
                <a:sym typeface="Arial"/>
              </a:defRPr>
            </a:lvl3pPr>
            <a:lvl4pPr indent="0" lvl="3" marL="0" marR="0" rtl="0" algn="l">
              <a:spcBef>
                <a:spcPts val="0"/>
              </a:spcBef>
              <a:buNone/>
              <a:defRPr sz="1800">
                <a:solidFill>
                  <a:schemeClr val="lt1"/>
                </a:solidFill>
                <a:latin typeface="Arial"/>
                <a:ea typeface="Arial"/>
                <a:cs typeface="Arial"/>
                <a:sym typeface="Arial"/>
              </a:defRPr>
            </a:lvl4pPr>
            <a:lvl5pPr indent="0" lvl="4" marL="0" marR="0" rtl="0" algn="l">
              <a:spcBef>
                <a:spcPts val="0"/>
              </a:spcBef>
              <a:buNone/>
              <a:defRPr sz="1800">
                <a:solidFill>
                  <a:schemeClr val="lt1"/>
                </a:solidFill>
                <a:latin typeface="Arial"/>
                <a:ea typeface="Arial"/>
                <a:cs typeface="Arial"/>
                <a:sym typeface="Arial"/>
              </a:defRPr>
            </a:lvl5pPr>
            <a:lvl6pPr indent="0" lvl="5" marL="0" marR="0" rtl="0" algn="l">
              <a:spcBef>
                <a:spcPts val="0"/>
              </a:spcBef>
              <a:buNone/>
              <a:defRPr sz="1800">
                <a:solidFill>
                  <a:schemeClr val="lt1"/>
                </a:solidFill>
                <a:latin typeface="Arial"/>
                <a:ea typeface="Arial"/>
                <a:cs typeface="Arial"/>
                <a:sym typeface="Arial"/>
              </a:defRPr>
            </a:lvl6pPr>
            <a:lvl7pPr indent="0" lvl="6" marL="0" marR="0" rtl="0" algn="l">
              <a:spcBef>
                <a:spcPts val="0"/>
              </a:spcBef>
              <a:buNone/>
              <a:defRPr sz="1800">
                <a:solidFill>
                  <a:schemeClr val="lt1"/>
                </a:solidFill>
                <a:latin typeface="Arial"/>
                <a:ea typeface="Arial"/>
                <a:cs typeface="Arial"/>
                <a:sym typeface="Arial"/>
              </a:defRPr>
            </a:lvl7pPr>
            <a:lvl8pPr indent="0" lvl="7" marL="0" marR="0" rtl="0" algn="l">
              <a:spcBef>
                <a:spcPts val="0"/>
              </a:spcBef>
              <a:buNone/>
              <a:defRPr sz="1800">
                <a:solidFill>
                  <a:schemeClr val="lt1"/>
                </a:solidFill>
                <a:latin typeface="Arial"/>
                <a:ea typeface="Arial"/>
                <a:cs typeface="Arial"/>
                <a:sym typeface="Arial"/>
              </a:defRPr>
            </a:lvl8pPr>
            <a:lvl9pPr indent="0" lvl="8" marL="0" marR="0" rtl="0" algn="l">
              <a:spcBef>
                <a:spcPts val="0"/>
              </a:spcBef>
              <a:buNone/>
              <a:defRPr sz="18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8" name="Shape 263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639" name="Shape 263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幻灯片">
  <p:cSld name="1_标题幻灯片">
    <p:spTree>
      <p:nvGrpSpPr>
        <p:cNvPr id="2640" name="Shape 26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641" name="Shape 264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内容" type="obj">
  <p:cSld name="OBJECT">
    <p:spTree>
      <p:nvGrpSpPr>
        <p:cNvPr id="2642" name="Shape 2642"/>
        <p:cNvGrpSpPr/>
        <p:nvPr/>
      </p:nvGrpSpPr>
      <p:grpSpPr>
        <a:xfrm>
          <a:off x="0" y="0"/>
          <a:ext cx="0" cy="0"/>
          <a:chOff x="0" y="0"/>
          <a:chExt cx="0" cy="0"/>
        </a:xfrm>
      </p:grpSpPr>
      <p:sp>
        <p:nvSpPr>
          <p:cNvPr id="2643" name="Google Shape;2643;p64"/>
          <p:cNvSpPr txBox="1"/>
          <p:nvPr>
            <p:ph type="title"/>
          </p:nvPr>
        </p:nvSpPr>
        <p:spPr>
          <a:xfrm>
            <a:off x="838200" y="365126"/>
            <a:ext cx="10515600" cy="1325563"/>
          </a:xfrm>
          <a:prstGeom prst="rect">
            <a:avLst/>
          </a:prstGeom>
          <a:noFill/>
          <a:ln>
            <a:noFill/>
          </a:ln>
        </p:spPr>
        <p:txBody>
          <a:bodyPr anchorCtr="0" anchor="t" bIns="45700" lIns="91400" spcFirstLastPara="1" rIns="91400"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44" name="Google Shape;2644;p64"/>
          <p:cNvSpPr txBox="1"/>
          <p:nvPr>
            <p:ph idx="1" type="body"/>
          </p:nvPr>
        </p:nvSpPr>
        <p:spPr>
          <a:xfrm>
            <a:off x="838200" y="1825626"/>
            <a:ext cx="10515600" cy="4351338"/>
          </a:xfrm>
          <a:prstGeom prst="rect">
            <a:avLst/>
          </a:prstGeom>
          <a:noFill/>
          <a:ln>
            <a:noFill/>
          </a:ln>
        </p:spPr>
        <p:txBody>
          <a:bodyPr anchorCtr="0" anchor="t" bIns="45700" lIns="91400" spcFirstLastPara="1" rIns="91400"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5" name="Google Shape;2645;p64"/>
          <p:cNvSpPr txBox="1"/>
          <p:nvPr>
            <p:ph idx="10" type="dt"/>
          </p:nvPr>
        </p:nvSpPr>
        <p:spPr>
          <a:xfrm>
            <a:off x="838200" y="6356351"/>
            <a:ext cx="2743200" cy="365125"/>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46" name="Google Shape;2646;p64"/>
          <p:cNvSpPr txBox="1"/>
          <p:nvPr>
            <p:ph idx="11" type="ftr"/>
          </p:nvPr>
        </p:nvSpPr>
        <p:spPr>
          <a:xfrm>
            <a:off x="4038600" y="6356351"/>
            <a:ext cx="4114800" cy="365125"/>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47" name="Google Shape;2647;p64"/>
          <p:cNvSpPr txBox="1"/>
          <p:nvPr>
            <p:ph idx="12" type="sldNum"/>
          </p:nvPr>
        </p:nvSpPr>
        <p:spPr>
          <a:xfrm>
            <a:off x="8610600" y="6356351"/>
            <a:ext cx="2743200" cy="365125"/>
          </a:xfrm>
          <a:prstGeom prst="rect">
            <a:avLst/>
          </a:prstGeom>
          <a:noFill/>
          <a:ln>
            <a:noFill/>
          </a:ln>
        </p:spPr>
        <p:txBody>
          <a:bodyPr anchorCtr="0" anchor="t" bIns="45700" lIns="91400" spcFirstLastPara="1" rIns="91400"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advTm="3000" spd="slow">
    <p:wipe dir="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5" name="Shape 2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6" name="Shape 286"/>
        <p:cNvGrpSpPr/>
        <p:nvPr/>
      </p:nvGrpSpPr>
      <p:grpSpPr>
        <a:xfrm>
          <a:off x="0" y="0"/>
          <a:ext cx="0" cy="0"/>
          <a:chOff x="0" y="0"/>
          <a:chExt cx="0" cy="0"/>
        </a:xfrm>
      </p:grpSpPr>
      <p:grpSp>
        <p:nvGrpSpPr>
          <p:cNvPr id="287" name="Google Shape;287;p45"/>
          <p:cNvGrpSpPr/>
          <p:nvPr/>
        </p:nvGrpSpPr>
        <p:grpSpPr>
          <a:xfrm>
            <a:off x="88201" y="89796"/>
            <a:ext cx="2074780" cy="2273024"/>
            <a:chOff x="66150" y="67346"/>
            <a:chExt cx="1556085" cy="1704768"/>
          </a:xfrm>
        </p:grpSpPr>
        <p:sp>
          <p:nvSpPr>
            <p:cNvPr id="288" name="Google Shape;288;p45"/>
            <p:cNvSpPr/>
            <p:nvPr/>
          </p:nvSpPr>
          <p:spPr>
            <a:xfrm>
              <a:off x="75015" y="224782"/>
              <a:ext cx="1538355" cy="1538580"/>
            </a:xfrm>
            <a:custGeom>
              <a:rect b="b" l="l" r="r" t="t"/>
              <a:pathLst>
                <a:path extrusionOk="0" h="13711" w="13709">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89" name="Google Shape;289;p45"/>
            <p:cNvSpPr/>
            <p:nvPr/>
          </p:nvSpPr>
          <p:spPr>
            <a:xfrm>
              <a:off x="66150" y="216029"/>
              <a:ext cx="1556085" cy="1556085"/>
            </a:xfrm>
            <a:custGeom>
              <a:rect b="b" l="l" r="r" t="t"/>
              <a:pathLst>
                <a:path extrusionOk="0" h="13867" w="13867">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0" name="Google Shape;290;p45"/>
            <p:cNvSpPr/>
            <p:nvPr/>
          </p:nvSpPr>
          <p:spPr>
            <a:xfrm>
              <a:off x="75015" y="76210"/>
              <a:ext cx="1538355" cy="1538468"/>
            </a:xfrm>
            <a:custGeom>
              <a:rect b="b" l="l" r="r" t="t"/>
              <a:pathLst>
                <a:path extrusionOk="0" h="13710" w="13709">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1" name="Google Shape;291;p45"/>
            <p:cNvSpPr/>
            <p:nvPr/>
          </p:nvSpPr>
          <p:spPr>
            <a:xfrm>
              <a:off x="66150" y="67346"/>
              <a:ext cx="1556085" cy="1556085"/>
            </a:xfrm>
            <a:custGeom>
              <a:rect b="b" l="l" r="r" t="t"/>
              <a:pathLst>
                <a:path extrusionOk="0" h="13867" w="13867">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292" name="Google Shape;292;p45"/>
          <p:cNvGrpSpPr/>
          <p:nvPr/>
        </p:nvGrpSpPr>
        <p:grpSpPr>
          <a:xfrm>
            <a:off x="9998552" y="-413449"/>
            <a:ext cx="2306361" cy="2345373"/>
            <a:chOff x="5436250" y="1181600"/>
            <a:chExt cx="611875" cy="622225"/>
          </a:xfrm>
        </p:grpSpPr>
        <p:sp>
          <p:nvSpPr>
            <p:cNvPr id="293" name="Google Shape;293;p45"/>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4" name="Google Shape;294;p45"/>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5" name="Google Shape;295;p45"/>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6" name="Google Shape;296;p45"/>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7" name="Google Shape;297;p45"/>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8" name="Google Shape;298;p45"/>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299" name="Google Shape;299;p45"/>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0" name="Google Shape;300;p45"/>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1" name="Google Shape;301;p45"/>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2" name="Google Shape;302;p45"/>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3" name="Google Shape;303;p45"/>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4" name="Google Shape;304;p45"/>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5" name="Google Shape;305;p45"/>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6" name="Google Shape;306;p45"/>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7" name="Google Shape;307;p45"/>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8" name="Google Shape;308;p45"/>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09" name="Google Shape;309;p45"/>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0" name="Google Shape;310;p45"/>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1" name="Google Shape;311;p45"/>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2" name="Google Shape;312;p45"/>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3" name="Google Shape;313;p45"/>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4" name="Google Shape;314;p45"/>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5" name="Google Shape;315;p45"/>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6" name="Google Shape;316;p45"/>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7" name="Google Shape;317;p45"/>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8" name="Google Shape;318;p45"/>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19" name="Google Shape;319;p45"/>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0" name="Google Shape;320;p45"/>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1" name="Google Shape;321;p45"/>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2" name="Google Shape;322;p45"/>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3" name="Google Shape;323;p45"/>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4" name="Google Shape;324;p45"/>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5" name="Google Shape;325;p45"/>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6" name="Google Shape;326;p45"/>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7" name="Google Shape;327;p45"/>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8" name="Google Shape;328;p45"/>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29" name="Google Shape;329;p45"/>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0" name="Google Shape;330;p45"/>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1" name="Google Shape;331;p45"/>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2" name="Google Shape;332;p45"/>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3" name="Google Shape;333;p45"/>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4" name="Google Shape;334;p45"/>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5" name="Google Shape;335;p45"/>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6" name="Google Shape;336;p45"/>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7" name="Google Shape;337;p45"/>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8" name="Google Shape;338;p45"/>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39" name="Google Shape;339;p45"/>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0" name="Google Shape;340;p45"/>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1" name="Google Shape;341;p45"/>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2" name="Google Shape;342;p45"/>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3" name="Google Shape;343;p45"/>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4" name="Google Shape;344;p45"/>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5" name="Google Shape;345;p45"/>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6" name="Google Shape;346;p45"/>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7" name="Google Shape;347;p45"/>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8" name="Google Shape;348;p45"/>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49" name="Google Shape;349;p45"/>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0" name="Google Shape;350;p45"/>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1" name="Google Shape;351;p45"/>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2" name="Google Shape;352;p45"/>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3" name="Google Shape;353;p45"/>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4" name="Google Shape;354;p45"/>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5" name="Google Shape;355;p45"/>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6" name="Google Shape;356;p45"/>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7" name="Google Shape;357;p45"/>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8" name="Google Shape;358;p45"/>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59" name="Google Shape;359;p45"/>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0" name="Google Shape;360;p45"/>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1" name="Google Shape;361;p45"/>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2" name="Google Shape;362;p45"/>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3" name="Google Shape;363;p45"/>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4" name="Google Shape;364;p45"/>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5" name="Google Shape;365;p45"/>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6" name="Google Shape;366;p45"/>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7" name="Google Shape;367;p45"/>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8" name="Google Shape;368;p45"/>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69" name="Google Shape;369;p45"/>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0" name="Google Shape;370;p45"/>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1" name="Google Shape;371;p45"/>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2" name="Google Shape;372;p45"/>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3" name="Google Shape;373;p45"/>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4" name="Google Shape;374;p45"/>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5" name="Google Shape;375;p45"/>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6" name="Google Shape;376;p45"/>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7" name="Google Shape;377;p45"/>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8" name="Google Shape;378;p45"/>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79" name="Google Shape;379;p45"/>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0" name="Google Shape;380;p45"/>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1" name="Google Shape;381;p45"/>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2" name="Google Shape;382;p45"/>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3" name="Google Shape;383;p45"/>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4" name="Google Shape;384;p45"/>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5" name="Google Shape;385;p45"/>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6" name="Google Shape;386;p45"/>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387" name="Google Shape;387;p45"/>
          <p:cNvSpPr/>
          <p:nvPr/>
        </p:nvSpPr>
        <p:spPr>
          <a:xfrm>
            <a:off x="1303233" y="839500"/>
            <a:ext cx="102720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8" name="Google Shape;388;p45"/>
          <p:cNvSpPr/>
          <p:nvPr/>
        </p:nvSpPr>
        <p:spPr>
          <a:xfrm>
            <a:off x="1145167" y="681400"/>
            <a:ext cx="102720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89" name="Google Shape;389;p45"/>
          <p:cNvSpPr/>
          <p:nvPr/>
        </p:nvSpPr>
        <p:spPr>
          <a:xfrm>
            <a:off x="1145100" y="681400"/>
            <a:ext cx="102720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0" name="Google Shape;390;p45"/>
          <p:cNvSpPr/>
          <p:nvPr/>
        </p:nvSpPr>
        <p:spPr>
          <a:xfrm>
            <a:off x="960000" y="499333"/>
            <a:ext cx="10272000" cy="5603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1" name="Google Shape;391;p45"/>
          <p:cNvSpPr/>
          <p:nvPr/>
        </p:nvSpPr>
        <p:spPr>
          <a:xfrm>
            <a:off x="6351733" y="4996100"/>
            <a:ext cx="4764800" cy="17508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2" name="Google Shape;392;p45"/>
          <p:cNvSpPr/>
          <p:nvPr/>
        </p:nvSpPr>
        <p:spPr>
          <a:xfrm>
            <a:off x="959933" y="499333"/>
            <a:ext cx="10272000" cy="3972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3" name="Google Shape;393;p45"/>
          <p:cNvSpPr/>
          <p:nvPr/>
        </p:nvSpPr>
        <p:spPr>
          <a:xfrm>
            <a:off x="6229733" y="4874133"/>
            <a:ext cx="4764800" cy="17508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4" name="Google Shape;394;p45"/>
          <p:cNvSpPr/>
          <p:nvPr/>
        </p:nvSpPr>
        <p:spPr>
          <a:xfrm>
            <a:off x="6229700" y="4874133"/>
            <a:ext cx="4764800" cy="397200"/>
          </a:xfrm>
          <a:prstGeom prst="rect">
            <a:avLst/>
          </a:prstGeom>
          <a:solidFill>
            <a:schemeClr val="l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5" name="Google Shape;395;p45"/>
          <p:cNvSpPr/>
          <p:nvPr/>
        </p:nvSpPr>
        <p:spPr>
          <a:xfrm>
            <a:off x="1197167"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6" name="Google Shape;396;p45"/>
          <p:cNvSpPr/>
          <p:nvPr/>
        </p:nvSpPr>
        <p:spPr>
          <a:xfrm>
            <a:off x="1476867"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7" name="Google Shape;397;p45"/>
          <p:cNvSpPr/>
          <p:nvPr/>
        </p:nvSpPr>
        <p:spPr>
          <a:xfrm>
            <a:off x="1756567"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8" name="Google Shape;398;p45"/>
          <p:cNvSpPr/>
          <p:nvPr/>
        </p:nvSpPr>
        <p:spPr>
          <a:xfrm>
            <a:off x="10049400" y="4995933"/>
            <a:ext cx="794000" cy="153600"/>
          </a:xfrm>
          <a:prstGeom prst="roundRect">
            <a:avLst>
              <a:gd fmla="val 50000" name="adj"/>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399" name="Google Shape;399;p45"/>
          <p:cNvSpPr txBox="1"/>
          <p:nvPr>
            <p:ph type="ctrTitle"/>
          </p:nvPr>
        </p:nvSpPr>
        <p:spPr>
          <a:xfrm>
            <a:off x="1591933" y="2269833"/>
            <a:ext cx="9008000" cy="2318400"/>
          </a:xfrm>
          <a:prstGeom prst="rect">
            <a:avLst/>
          </a:prstGeom>
          <a:noFill/>
          <a:ln cap="flat" cmpd="sng" w="19050">
            <a:solidFill>
              <a:srgbClr val="000000"/>
            </a:solidFill>
            <a:prstDash val="dash"/>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400" name="Google Shape;400;p45"/>
          <p:cNvSpPr txBox="1"/>
          <p:nvPr>
            <p:ph idx="1" type="subTitle"/>
          </p:nvPr>
        </p:nvSpPr>
        <p:spPr>
          <a:xfrm>
            <a:off x="6504933" y="5454067"/>
            <a:ext cx="4214400" cy="98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401" name="Google Shape;401;p45"/>
          <p:cNvSpPr/>
          <p:nvPr/>
        </p:nvSpPr>
        <p:spPr>
          <a:xfrm>
            <a:off x="-6248400" y="339367"/>
            <a:ext cx="914400" cy="914400"/>
          </a:xfrm>
          <a:prstGeom prst="ellipse">
            <a:avLst/>
          </a:prstGeom>
          <a:blipFill rotWithShape="1">
            <a:blip r:embed="rId2">
              <a:alphaModFix amt="0"/>
            </a:blip>
            <a:stretch>
              <a:fillRect b="0" l="0" r="-583293"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500"/>
                                        <p:tgtEl>
                                          <p:spTgt spid="287"/>
                                        </p:tgtEl>
                                        <p:attrNameLst>
                                          <p:attrName>ppt_w</p:attrName>
                                        </p:attrNameLst>
                                      </p:cBhvr>
                                      <p:tavLst>
                                        <p:tav fmla="" tm="0">
                                          <p:val>
                                            <p:strVal val="0"/>
                                          </p:val>
                                        </p:tav>
                                        <p:tav fmla="" tm="100000">
                                          <p:val>
                                            <p:strVal val="#ppt_w"/>
                                          </p:val>
                                        </p:tav>
                                      </p:tavLst>
                                    </p:anim>
                                    <p:anim calcmode="lin" valueType="num">
                                      <p:cBhvr additive="base">
                                        <p:cTn dur="500"/>
                                        <p:tgtEl>
                                          <p:spTgt spid="2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500"/>
                                        <p:tgtEl>
                                          <p:spTgt spid="292"/>
                                        </p:tgtEl>
                                        <p:attrNameLst>
                                          <p:attrName>ppt_w</p:attrName>
                                        </p:attrNameLst>
                                      </p:cBhvr>
                                      <p:tavLst>
                                        <p:tav fmla="" tm="0">
                                          <p:val>
                                            <p:strVal val="0"/>
                                          </p:val>
                                        </p:tav>
                                        <p:tav fmla="" tm="100000">
                                          <p:val>
                                            <p:strVal val="#ppt_w"/>
                                          </p:val>
                                        </p:tav>
                                      </p:tavLst>
                                    </p:anim>
                                    <p:anim calcmode="lin" valueType="num">
                                      <p:cBhvr additive="base">
                                        <p:cTn dur="500"/>
                                        <p:tgtEl>
                                          <p:spTgt spid="2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20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2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2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2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2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2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2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2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2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2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2" name="Shape 402"/>
        <p:cNvGrpSpPr/>
        <p:nvPr/>
      </p:nvGrpSpPr>
      <p:grpSpPr>
        <a:xfrm>
          <a:off x="0" y="0"/>
          <a:ext cx="0" cy="0"/>
          <a:chOff x="0" y="0"/>
          <a:chExt cx="0" cy="0"/>
        </a:xfrm>
      </p:grpSpPr>
      <p:grpSp>
        <p:nvGrpSpPr>
          <p:cNvPr id="403" name="Google Shape;403;p46"/>
          <p:cNvGrpSpPr/>
          <p:nvPr/>
        </p:nvGrpSpPr>
        <p:grpSpPr>
          <a:xfrm>
            <a:off x="-196724" y="2601970"/>
            <a:ext cx="2871985" cy="5753297"/>
            <a:chOff x="4607800" y="1290325"/>
            <a:chExt cx="523550" cy="1048800"/>
          </a:xfrm>
        </p:grpSpPr>
        <p:sp>
          <p:nvSpPr>
            <p:cNvPr id="404" name="Google Shape;404;p46"/>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05" name="Google Shape;405;p46"/>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06" name="Google Shape;406;p46"/>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07" name="Google Shape;407;p46"/>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08" name="Google Shape;408;p46"/>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09" name="Google Shape;409;p46"/>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0" name="Google Shape;410;p46"/>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1" name="Google Shape;411;p46"/>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2" name="Google Shape;412;p46"/>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3" name="Google Shape;413;p46"/>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4" name="Google Shape;414;p46"/>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5" name="Google Shape;415;p46"/>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6" name="Google Shape;416;p46"/>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7" name="Google Shape;417;p46"/>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8" name="Google Shape;418;p46"/>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19" name="Google Shape;419;p46"/>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0" name="Google Shape;420;p46"/>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1" name="Google Shape;421;p46"/>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2" name="Google Shape;422;p46"/>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3" name="Google Shape;423;p46"/>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4" name="Google Shape;424;p46"/>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5" name="Google Shape;425;p46"/>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6" name="Google Shape;426;p46"/>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7" name="Google Shape;427;p46"/>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8" name="Google Shape;428;p46"/>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29" name="Google Shape;429;p46"/>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0" name="Google Shape;430;p46"/>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1" name="Google Shape;431;p46"/>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2" name="Google Shape;432;p46"/>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3" name="Google Shape;433;p46"/>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4" name="Google Shape;434;p46"/>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5" name="Google Shape;435;p46"/>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6" name="Google Shape;436;p46"/>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7" name="Google Shape;437;p46"/>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8" name="Google Shape;438;p46"/>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39" name="Google Shape;439;p46"/>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0" name="Google Shape;440;p46"/>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1" name="Google Shape;441;p46"/>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2" name="Google Shape;442;p46"/>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3" name="Google Shape;443;p46"/>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4" name="Google Shape;444;p46"/>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5" name="Google Shape;445;p46"/>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6" name="Google Shape;446;p46"/>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7" name="Google Shape;447;p46"/>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8" name="Google Shape;448;p46"/>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49" name="Google Shape;449;p46"/>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0" name="Google Shape;450;p46"/>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1" name="Google Shape;451;p46"/>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2" name="Google Shape;452;p46"/>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3" name="Google Shape;453;p46"/>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4" name="Google Shape;454;p46"/>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5" name="Google Shape;455;p46"/>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6" name="Google Shape;456;p46"/>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7" name="Google Shape;457;p46"/>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8" name="Google Shape;458;p46"/>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59" name="Google Shape;459;p46"/>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0" name="Google Shape;460;p46"/>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1" name="Google Shape;461;p46"/>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2" name="Google Shape;462;p46"/>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3" name="Google Shape;463;p46"/>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4" name="Google Shape;464;p46"/>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5" name="Google Shape;465;p46"/>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6" name="Google Shape;466;p46"/>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7" name="Google Shape;467;p46"/>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8" name="Google Shape;468;p46"/>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69" name="Google Shape;469;p46"/>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0" name="Google Shape;470;p46"/>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1" name="Google Shape;471;p46"/>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2" name="Google Shape;472;p46"/>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3" name="Google Shape;473;p46"/>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4" name="Google Shape;474;p46"/>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5" name="Google Shape;475;p46"/>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6" name="Google Shape;476;p46"/>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7" name="Google Shape;477;p46"/>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8" name="Google Shape;478;p46"/>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79" name="Google Shape;479;p46"/>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0" name="Google Shape;480;p46"/>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1" name="Google Shape;481;p46"/>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2" name="Google Shape;482;p46"/>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3" name="Google Shape;483;p46"/>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4" name="Google Shape;484;p46"/>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5" name="Google Shape;485;p46"/>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6" name="Google Shape;486;p46"/>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7" name="Google Shape;487;p46"/>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8" name="Google Shape;488;p46"/>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89" name="Google Shape;489;p46"/>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0" name="Google Shape;490;p46"/>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1" name="Google Shape;491;p46"/>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2" name="Google Shape;492;p46"/>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3" name="Google Shape;493;p46"/>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4" name="Google Shape;494;p46"/>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5" name="Google Shape;495;p46"/>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6" name="Google Shape;496;p46"/>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7" name="Google Shape;497;p46"/>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8" name="Google Shape;498;p46"/>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499" name="Google Shape;499;p46"/>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0" name="Google Shape;500;p46"/>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1" name="Google Shape;501;p46"/>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2" name="Google Shape;502;p46"/>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3" name="Google Shape;503;p46"/>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4" name="Google Shape;504;p46"/>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5" name="Google Shape;505;p46"/>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6" name="Google Shape;506;p46"/>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7" name="Google Shape;507;p46"/>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8" name="Google Shape;508;p46"/>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09" name="Google Shape;509;p46"/>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0" name="Google Shape;510;p46"/>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1" name="Google Shape;511;p46"/>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2" name="Google Shape;512;p46"/>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3" name="Google Shape;513;p46"/>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4" name="Google Shape;514;p46"/>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5" name="Google Shape;515;p46"/>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6" name="Google Shape;516;p46"/>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7" name="Google Shape;517;p46"/>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8" name="Google Shape;518;p46"/>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19" name="Google Shape;519;p46"/>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0" name="Google Shape;520;p46"/>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1" name="Google Shape;521;p46"/>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2" name="Google Shape;522;p46"/>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3" name="Google Shape;523;p46"/>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4" name="Google Shape;524;p46"/>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5" name="Google Shape;525;p46"/>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6" name="Google Shape;526;p46"/>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7" name="Google Shape;527;p46"/>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8" name="Google Shape;528;p46"/>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29" name="Google Shape;529;p46"/>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0" name="Google Shape;530;p46"/>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1" name="Google Shape;531;p46"/>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2" name="Google Shape;532;p46"/>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3" name="Google Shape;533;p46"/>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4" name="Google Shape;534;p46"/>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5" name="Google Shape;535;p46"/>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6" name="Google Shape;536;p46"/>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7" name="Google Shape;537;p46"/>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8" name="Google Shape;538;p46"/>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39" name="Google Shape;539;p46"/>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0" name="Google Shape;540;p46"/>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1" name="Google Shape;541;p46"/>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2" name="Google Shape;542;p46"/>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3" name="Google Shape;543;p46"/>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4" name="Google Shape;544;p46"/>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5" name="Google Shape;545;p46"/>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6" name="Google Shape;546;p46"/>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7" name="Google Shape;547;p46"/>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48" name="Google Shape;548;p46"/>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549" name="Google Shape;549;p46"/>
          <p:cNvGrpSpPr/>
          <p:nvPr/>
        </p:nvGrpSpPr>
        <p:grpSpPr>
          <a:xfrm>
            <a:off x="10413885" y="2726118"/>
            <a:ext cx="2306361" cy="2345373"/>
            <a:chOff x="5436250" y="1181600"/>
            <a:chExt cx="611875" cy="622225"/>
          </a:xfrm>
        </p:grpSpPr>
        <p:sp>
          <p:nvSpPr>
            <p:cNvPr id="550" name="Google Shape;550;p46"/>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1" name="Google Shape;551;p46"/>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2" name="Google Shape;552;p46"/>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3" name="Google Shape;553;p46"/>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4" name="Google Shape;554;p46"/>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5" name="Google Shape;555;p46"/>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6" name="Google Shape;556;p46"/>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7" name="Google Shape;557;p46"/>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8" name="Google Shape;558;p46"/>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59" name="Google Shape;559;p46"/>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0" name="Google Shape;560;p46"/>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1" name="Google Shape;561;p46"/>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2" name="Google Shape;562;p46"/>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3" name="Google Shape;563;p46"/>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4" name="Google Shape;564;p46"/>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5" name="Google Shape;565;p46"/>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6" name="Google Shape;566;p46"/>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7" name="Google Shape;567;p46"/>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8" name="Google Shape;568;p46"/>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69" name="Google Shape;569;p46"/>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0" name="Google Shape;570;p46"/>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1" name="Google Shape;571;p46"/>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2" name="Google Shape;572;p46"/>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3" name="Google Shape;573;p46"/>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4" name="Google Shape;574;p46"/>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5" name="Google Shape;575;p46"/>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6" name="Google Shape;576;p46"/>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7" name="Google Shape;577;p46"/>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8" name="Google Shape;578;p46"/>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79" name="Google Shape;579;p46"/>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0" name="Google Shape;580;p46"/>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1" name="Google Shape;581;p46"/>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2" name="Google Shape;582;p46"/>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3" name="Google Shape;583;p46"/>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4" name="Google Shape;584;p46"/>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5" name="Google Shape;585;p46"/>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6" name="Google Shape;586;p46"/>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7" name="Google Shape;587;p46"/>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8" name="Google Shape;588;p46"/>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89" name="Google Shape;589;p46"/>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0" name="Google Shape;590;p46"/>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1" name="Google Shape;591;p46"/>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2" name="Google Shape;592;p46"/>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3" name="Google Shape;593;p46"/>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4" name="Google Shape;594;p46"/>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5" name="Google Shape;595;p46"/>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6" name="Google Shape;596;p46"/>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7" name="Google Shape;597;p46"/>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8" name="Google Shape;598;p46"/>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599" name="Google Shape;599;p46"/>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0" name="Google Shape;600;p46"/>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1" name="Google Shape;601;p46"/>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2" name="Google Shape;602;p46"/>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3" name="Google Shape;603;p46"/>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4" name="Google Shape;604;p46"/>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5" name="Google Shape;605;p46"/>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6" name="Google Shape;606;p46"/>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7" name="Google Shape;607;p46"/>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8" name="Google Shape;608;p46"/>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09" name="Google Shape;609;p46"/>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0" name="Google Shape;610;p46"/>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1" name="Google Shape;611;p46"/>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2" name="Google Shape;612;p46"/>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3" name="Google Shape;613;p46"/>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4" name="Google Shape;614;p46"/>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5" name="Google Shape;615;p46"/>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6" name="Google Shape;616;p46"/>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7" name="Google Shape;617;p46"/>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8" name="Google Shape;618;p46"/>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19" name="Google Shape;619;p46"/>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0" name="Google Shape;620;p46"/>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1" name="Google Shape;621;p46"/>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2" name="Google Shape;622;p46"/>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3" name="Google Shape;623;p46"/>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4" name="Google Shape;624;p46"/>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5" name="Google Shape;625;p46"/>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6" name="Google Shape;626;p46"/>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7" name="Google Shape;627;p46"/>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8" name="Google Shape;628;p46"/>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29" name="Google Shape;629;p46"/>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0" name="Google Shape;630;p46"/>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1" name="Google Shape;631;p46"/>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2" name="Google Shape;632;p46"/>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3" name="Google Shape;633;p46"/>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4" name="Google Shape;634;p46"/>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5" name="Google Shape;635;p46"/>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6" name="Google Shape;636;p46"/>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7" name="Google Shape;637;p46"/>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8" name="Google Shape;638;p46"/>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39" name="Google Shape;639;p46"/>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0" name="Google Shape;640;p46"/>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1" name="Google Shape;641;p46"/>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2" name="Google Shape;642;p46"/>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3" name="Google Shape;643;p46"/>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644" name="Google Shape;644;p46"/>
          <p:cNvGrpSpPr/>
          <p:nvPr/>
        </p:nvGrpSpPr>
        <p:grpSpPr>
          <a:xfrm>
            <a:off x="-65593" y="-305542"/>
            <a:ext cx="2820647" cy="2669237"/>
            <a:chOff x="2334550" y="3821100"/>
            <a:chExt cx="1037816" cy="982107"/>
          </a:xfrm>
        </p:grpSpPr>
        <p:sp>
          <p:nvSpPr>
            <p:cNvPr id="645" name="Google Shape;645;p46"/>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6" name="Google Shape;646;p46"/>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7" name="Google Shape;647;p46"/>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8" name="Google Shape;648;p46"/>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49" name="Google Shape;649;p46"/>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0" name="Google Shape;650;p46"/>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1" name="Google Shape;651;p46"/>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2" name="Google Shape;652;p46"/>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653" name="Google Shape;653;p46"/>
          <p:cNvSpPr/>
          <p:nvPr/>
        </p:nvSpPr>
        <p:spPr>
          <a:xfrm>
            <a:off x="4663365" y="839500"/>
            <a:ext cx="69164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4" name="Google Shape;654;p46"/>
          <p:cNvSpPr/>
          <p:nvPr/>
        </p:nvSpPr>
        <p:spPr>
          <a:xfrm>
            <a:off x="4491197" y="681400"/>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5" name="Google Shape;655;p46"/>
          <p:cNvSpPr/>
          <p:nvPr/>
        </p:nvSpPr>
        <p:spPr>
          <a:xfrm>
            <a:off x="4491153" y="681400"/>
            <a:ext cx="69164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6" name="Google Shape;656;p46"/>
          <p:cNvSpPr/>
          <p:nvPr/>
        </p:nvSpPr>
        <p:spPr>
          <a:xfrm>
            <a:off x="4289545" y="499333"/>
            <a:ext cx="6916400" cy="5603200"/>
          </a:xfrm>
          <a:prstGeom prst="rect">
            <a:avLst/>
          </a:prstGeom>
          <a:solidFill>
            <a:schemeClr val="accent4"/>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7" name="Google Shape;657;p46"/>
          <p:cNvSpPr/>
          <p:nvPr/>
        </p:nvSpPr>
        <p:spPr>
          <a:xfrm>
            <a:off x="4289500" y="499333"/>
            <a:ext cx="69164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8" name="Google Shape;658;p46"/>
          <p:cNvSpPr/>
          <p:nvPr/>
        </p:nvSpPr>
        <p:spPr>
          <a:xfrm>
            <a:off x="4526733"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59" name="Google Shape;659;p46"/>
          <p:cNvSpPr/>
          <p:nvPr/>
        </p:nvSpPr>
        <p:spPr>
          <a:xfrm>
            <a:off x="4806433"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0" name="Google Shape;660;p46"/>
          <p:cNvSpPr/>
          <p:nvPr/>
        </p:nvSpPr>
        <p:spPr>
          <a:xfrm>
            <a:off x="5086133"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1" name="Google Shape;661;p46"/>
          <p:cNvSpPr/>
          <p:nvPr/>
        </p:nvSpPr>
        <p:spPr>
          <a:xfrm>
            <a:off x="879463" y="1975915"/>
            <a:ext cx="4538800" cy="30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2" name="Google Shape;662;p46"/>
          <p:cNvSpPr/>
          <p:nvPr/>
        </p:nvSpPr>
        <p:spPr>
          <a:xfrm>
            <a:off x="699700" y="1786485"/>
            <a:ext cx="4538800" cy="3095600"/>
          </a:xfrm>
          <a:prstGeom prst="rect">
            <a:avLst/>
          </a:prstGeom>
          <a:solidFill>
            <a:srgbClr val="00B0F0"/>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3" name="Google Shape;663;p46"/>
          <p:cNvSpPr/>
          <p:nvPr/>
        </p:nvSpPr>
        <p:spPr>
          <a:xfrm>
            <a:off x="699667" y="1786485"/>
            <a:ext cx="45388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4" name="Google Shape;664;p46"/>
          <p:cNvSpPr/>
          <p:nvPr/>
        </p:nvSpPr>
        <p:spPr>
          <a:xfrm>
            <a:off x="4289500" y="1908285"/>
            <a:ext cx="794000" cy="153600"/>
          </a:xfrm>
          <a:prstGeom prst="roundRect">
            <a:avLst>
              <a:gd fmla="val 50000" name="adj"/>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65" name="Google Shape;665;p46"/>
          <p:cNvSpPr txBox="1"/>
          <p:nvPr>
            <p:ph type="title"/>
          </p:nvPr>
        </p:nvSpPr>
        <p:spPr>
          <a:xfrm>
            <a:off x="5265600" y="2604267"/>
            <a:ext cx="59664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666" name="Google Shape;666;p46"/>
          <p:cNvSpPr txBox="1"/>
          <p:nvPr>
            <p:ph idx="2" type="title"/>
          </p:nvPr>
        </p:nvSpPr>
        <p:spPr>
          <a:xfrm>
            <a:off x="695867" y="2120000"/>
            <a:ext cx="4524800" cy="2618000"/>
          </a:xfrm>
          <a:prstGeom prst="rect">
            <a:avLst/>
          </a:prstGeom>
          <a:solidFill>
            <a:srgbClr val="99CCFF"/>
          </a:solid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667" name="Google Shape;667;p46"/>
          <p:cNvSpPr txBox="1"/>
          <p:nvPr>
            <p:ph idx="1" type="subTitle"/>
          </p:nvPr>
        </p:nvSpPr>
        <p:spPr>
          <a:xfrm>
            <a:off x="6030000" y="3594700"/>
            <a:ext cx="4437600" cy="62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500"/>
                                        <p:tgtEl>
                                          <p:spTgt spid="6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500"/>
                                        <p:tgtEl>
                                          <p:spTgt spid="403"/>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661"/>
                                        </p:tgtEl>
                                        <p:attrNameLst>
                                          <p:attrName>style.visibility</p:attrName>
                                        </p:attrNameLst>
                                      </p:cBhvr>
                                      <p:to>
                                        <p:strVal val="visible"/>
                                      </p:to>
                                    </p:set>
                                    <p:anim calcmode="lin" valueType="num">
                                      <p:cBhvr additive="base">
                                        <p:cTn dur="500"/>
                                        <p:tgtEl>
                                          <p:spTgt spid="661"/>
                                        </p:tgtEl>
                                        <p:attrNameLst>
                                          <p:attrName>ppt_w</p:attrName>
                                        </p:attrNameLst>
                                      </p:cBhvr>
                                      <p:tavLst>
                                        <p:tav fmla="" tm="0">
                                          <p:val>
                                            <p:strVal val="0"/>
                                          </p:val>
                                        </p:tav>
                                        <p:tav fmla="" tm="100000">
                                          <p:val>
                                            <p:strVal val="#ppt_w"/>
                                          </p:val>
                                        </p:tav>
                                      </p:tavLst>
                                    </p:anim>
                                    <p:anim calcmode="lin" valueType="num">
                                      <p:cBhvr additive="base">
                                        <p:cTn dur="500"/>
                                        <p:tgtEl>
                                          <p:spTgt spid="6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ppt_w</p:attrName>
                                        </p:attrNameLst>
                                      </p:cBhvr>
                                      <p:tavLst>
                                        <p:tav fmla="" tm="0">
                                          <p:val>
                                            <p:strVal val="0"/>
                                          </p:val>
                                        </p:tav>
                                        <p:tav fmla="" tm="100000">
                                          <p:val>
                                            <p:strVal val="#ppt_w"/>
                                          </p:val>
                                        </p:tav>
                                      </p:tavLst>
                                    </p:anim>
                                    <p:anim calcmode="lin" valueType="num">
                                      <p:cBhvr additive="base">
                                        <p:cTn dur="500"/>
                                        <p:tgtEl>
                                          <p:spTgt spid="66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500"/>
                                        <p:tgtEl>
                                          <p:spTgt spid="663"/>
                                        </p:tgtEl>
                                        <p:attrNameLst>
                                          <p:attrName>ppt_w</p:attrName>
                                        </p:attrNameLst>
                                      </p:cBhvr>
                                      <p:tavLst>
                                        <p:tav fmla="" tm="0">
                                          <p:val>
                                            <p:strVal val="0"/>
                                          </p:val>
                                        </p:tav>
                                        <p:tav fmla="" tm="100000">
                                          <p:val>
                                            <p:strVal val="#ppt_w"/>
                                          </p:val>
                                        </p:tav>
                                      </p:tavLst>
                                    </p:anim>
                                    <p:anim calcmode="lin" valueType="num">
                                      <p:cBhvr additive="base">
                                        <p:cTn dur="500"/>
                                        <p:tgtEl>
                                          <p:spTgt spid="66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2000"/>
                                        <p:tgtEl>
                                          <p:spTgt spid="664"/>
                                        </p:tgtEl>
                                      </p:cBhvr>
                                    </p:animEffect>
                                  </p:childTnLst>
                                </p:cTn>
                              </p:par>
                              <p:par>
                                <p:cTn fill="hold" nodeType="withEffect" presetClass="entr" presetID="23" presetSubtype="16">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500"/>
                                        <p:tgtEl>
                                          <p:spTgt spid="666"/>
                                        </p:tgtEl>
                                        <p:attrNameLst>
                                          <p:attrName>ppt_w</p:attrName>
                                        </p:attrNameLst>
                                      </p:cBhvr>
                                      <p:tavLst>
                                        <p:tav fmla="" tm="0">
                                          <p:val>
                                            <p:strVal val="0"/>
                                          </p:val>
                                        </p:tav>
                                        <p:tav fmla="" tm="100000">
                                          <p:val>
                                            <p:strVal val="#ppt_w"/>
                                          </p:val>
                                        </p:tav>
                                      </p:tavLst>
                                    </p:anim>
                                    <p:anim calcmode="lin" valueType="num">
                                      <p:cBhvr additive="base">
                                        <p:cTn dur="500"/>
                                        <p:tgtEl>
                                          <p:spTgt spid="66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2000"/>
                                        <p:tgtEl>
                                          <p:spTgt spid="653"/>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20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20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20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20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2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20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20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20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0" st="0"/>
                                            </p:txEl>
                                          </p:spTgt>
                                        </p:tgtEl>
                                        <p:attrNameLst>
                                          <p:attrName>style.visibility</p:attrName>
                                        </p:attrNameLst>
                                      </p:cBhvr>
                                      <p:to>
                                        <p:strVal val="visible"/>
                                      </p:to>
                                    </p:set>
                                    <p:animEffect filter="fade" transition="in">
                                      <p:cBhvr>
                                        <p:cTn dur="2000"/>
                                        <p:tgtEl>
                                          <p:spTgt spid="66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1" st="1"/>
                                            </p:txEl>
                                          </p:spTgt>
                                        </p:tgtEl>
                                        <p:attrNameLst>
                                          <p:attrName>style.visibility</p:attrName>
                                        </p:attrNameLst>
                                      </p:cBhvr>
                                      <p:to>
                                        <p:strVal val="visible"/>
                                      </p:to>
                                    </p:set>
                                    <p:animEffect filter="fade" transition="in">
                                      <p:cBhvr>
                                        <p:cTn dur="2000"/>
                                        <p:tgtEl>
                                          <p:spTgt spid="66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2" st="2"/>
                                            </p:txEl>
                                          </p:spTgt>
                                        </p:tgtEl>
                                        <p:attrNameLst>
                                          <p:attrName>style.visibility</p:attrName>
                                        </p:attrNameLst>
                                      </p:cBhvr>
                                      <p:to>
                                        <p:strVal val="visible"/>
                                      </p:to>
                                    </p:set>
                                    <p:animEffect filter="fade" transition="in">
                                      <p:cBhvr>
                                        <p:cTn dur="2000"/>
                                        <p:tgtEl>
                                          <p:spTgt spid="66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3" st="3"/>
                                            </p:txEl>
                                          </p:spTgt>
                                        </p:tgtEl>
                                        <p:attrNameLst>
                                          <p:attrName>style.visibility</p:attrName>
                                        </p:attrNameLst>
                                      </p:cBhvr>
                                      <p:to>
                                        <p:strVal val="visible"/>
                                      </p:to>
                                    </p:set>
                                    <p:animEffect filter="fade" transition="in">
                                      <p:cBhvr>
                                        <p:cTn dur="2000"/>
                                        <p:tgtEl>
                                          <p:spTgt spid="66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4" st="4"/>
                                            </p:txEl>
                                          </p:spTgt>
                                        </p:tgtEl>
                                        <p:attrNameLst>
                                          <p:attrName>style.visibility</p:attrName>
                                        </p:attrNameLst>
                                      </p:cBhvr>
                                      <p:to>
                                        <p:strVal val="visible"/>
                                      </p:to>
                                    </p:set>
                                    <p:animEffect filter="fade" transition="in">
                                      <p:cBhvr>
                                        <p:cTn dur="2000"/>
                                        <p:tgtEl>
                                          <p:spTgt spid="66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5" st="5"/>
                                            </p:txEl>
                                          </p:spTgt>
                                        </p:tgtEl>
                                        <p:attrNameLst>
                                          <p:attrName>style.visibility</p:attrName>
                                        </p:attrNameLst>
                                      </p:cBhvr>
                                      <p:to>
                                        <p:strVal val="visible"/>
                                      </p:to>
                                    </p:set>
                                    <p:animEffect filter="fade" transition="in">
                                      <p:cBhvr>
                                        <p:cTn dur="2000"/>
                                        <p:tgtEl>
                                          <p:spTgt spid="667">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6" st="6"/>
                                            </p:txEl>
                                          </p:spTgt>
                                        </p:tgtEl>
                                        <p:attrNameLst>
                                          <p:attrName>style.visibility</p:attrName>
                                        </p:attrNameLst>
                                      </p:cBhvr>
                                      <p:to>
                                        <p:strVal val="visible"/>
                                      </p:to>
                                    </p:set>
                                    <p:animEffect filter="fade" transition="in">
                                      <p:cBhvr>
                                        <p:cTn dur="2000"/>
                                        <p:tgtEl>
                                          <p:spTgt spid="667">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7" st="7"/>
                                            </p:txEl>
                                          </p:spTgt>
                                        </p:tgtEl>
                                        <p:attrNameLst>
                                          <p:attrName>style.visibility</p:attrName>
                                        </p:attrNameLst>
                                      </p:cBhvr>
                                      <p:to>
                                        <p:strVal val="visible"/>
                                      </p:to>
                                    </p:set>
                                    <p:animEffect filter="fade" transition="in">
                                      <p:cBhvr>
                                        <p:cTn dur="2000"/>
                                        <p:tgtEl>
                                          <p:spTgt spid="667">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7">
                                            <p:txEl>
                                              <p:pRg end="8" st="8"/>
                                            </p:txEl>
                                          </p:spTgt>
                                        </p:tgtEl>
                                        <p:attrNameLst>
                                          <p:attrName>style.visibility</p:attrName>
                                        </p:attrNameLst>
                                      </p:cBhvr>
                                      <p:to>
                                        <p:strVal val="visible"/>
                                      </p:to>
                                    </p:set>
                                    <p:animEffect filter="fade" transition="in">
                                      <p:cBhvr>
                                        <p:cTn dur="2000"/>
                                        <p:tgtEl>
                                          <p:spTgt spid="667">
                                            <p:txEl>
                                              <p:pRg end="8" st="8"/>
                                            </p:txEl>
                                          </p:spTgt>
                                        </p:tgtEl>
                                      </p:cBhvr>
                                    </p:animEffect>
                                  </p:childTnLst>
                                </p:cTn>
                              </p:par>
                              <p:par>
                                <p:cTn fill="hold" nodeType="withEffect" presetClass="entr" presetID="23" presetSubtype="16">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500"/>
                                        <p:tgtEl>
                                          <p:spTgt spid="549"/>
                                        </p:tgtEl>
                                        <p:attrNameLst>
                                          <p:attrName>ppt_w</p:attrName>
                                        </p:attrNameLst>
                                      </p:cBhvr>
                                      <p:tavLst>
                                        <p:tav fmla="" tm="0">
                                          <p:val>
                                            <p:strVal val="0"/>
                                          </p:val>
                                        </p:tav>
                                        <p:tav fmla="" tm="100000">
                                          <p:val>
                                            <p:strVal val="#ppt_w"/>
                                          </p:val>
                                        </p:tav>
                                      </p:tavLst>
                                    </p:anim>
                                    <p:anim calcmode="lin" valueType="num">
                                      <p:cBhvr additive="base">
                                        <p:cTn dur="500"/>
                                        <p:tgtEl>
                                          <p:spTgt spid="5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668" name="Shape 668"/>
        <p:cNvGrpSpPr/>
        <p:nvPr/>
      </p:nvGrpSpPr>
      <p:grpSpPr>
        <a:xfrm>
          <a:off x="0" y="0"/>
          <a:ext cx="0" cy="0"/>
          <a:chOff x="0" y="0"/>
          <a:chExt cx="0" cy="0"/>
        </a:xfrm>
      </p:grpSpPr>
      <p:grpSp>
        <p:nvGrpSpPr>
          <p:cNvPr id="669" name="Google Shape;669;p47"/>
          <p:cNvGrpSpPr/>
          <p:nvPr/>
        </p:nvGrpSpPr>
        <p:grpSpPr>
          <a:xfrm>
            <a:off x="-196724" y="2601970"/>
            <a:ext cx="2871985" cy="5753297"/>
            <a:chOff x="4607800" y="1290325"/>
            <a:chExt cx="523550" cy="1048800"/>
          </a:xfrm>
        </p:grpSpPr>
        <p:sp>
          <p:nvSpPr>
            <p:cNvPr id="670" name="Google Shape;670;p47"/>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1" name="Google Shape;671;p47"/>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2" name="Google Shape;672;p47"/>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3" name="Google Shape;673;p47"/>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4" name="Google Shape;674;p47"/>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5" name="Google Shape;675;p47"/>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6" name="Google Shape;676;p47"/>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7" name="Google Shape;677;p47"/>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8" name="Google Shape;678;p47"/>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79" name="Google Shape;679;p47"/>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0" name="Google Shape;680;p47"/>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1" name="Google Shape;681;p47"/>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2" name="Google Shape;682;p47"/>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3" name="Google Shape;683;p47"/>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4" name="Google Shape;684;p47"/>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5" name="Google Shape;685;p47"/>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6" name="Google Shape;686;p47"/>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7" name="Google Shape;687;p47"/>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8" name="Google Shape;688;p47"/>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89" name="Google Shape;689;p47"/>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0" name="Google Shape;690;p47"/>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1" name="Google Shape;691;p47"/>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2" name="Google Shape;692;p47"/>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3" name="Google Shape;693;p47"/>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4" name="Google Shape;694;p47"/>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5" name="Google Shape;695;p47"/>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6" name="Google Shape;696;p47"/>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7" name="Google Shape;697;p47"/>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8" name="Google Shape;698;p47"/>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699" name="Google Shape;699;p47"/>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0" name="Google Shape;700;p47"/>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1" name="Google Shape;701;p47"/>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2" name="Google Shape;702;p47"/>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3" name="Google Shape;703;p47"/>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4" name="Google Shape;704;p47"/>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5" name="Google Shape;705;p47"/>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6" name="Google Shape;706;p47"/>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7" name="Google Shape;707;p47"/>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8" name="Google Shape;708;p47"/>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09" name="Google Shape;709;p47"/>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0" name="Google Shape;710;p47"/>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1" name="Google Shape;711;p47"/>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2" name="Google Shape;712;p47"/>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3" name="Google Shape;713;p47"/>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4" name="Google Shape;714;p47"/>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5" name="Google Shape;715;p47"/>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6" name="Google Shape;716;p47"/>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7" name="Google Shape;717;p47"/>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8" name="Google Shape;718;p47"/>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19" name="Google Shape;719;p47"/>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0" name="Google Shape;720;p47"/>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1" name="Google Shape;721;p47"/>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2" name="Google Shape;722;p47"/>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3" name="Google Shape;723;p47"/>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4" name="Google Shape;724;p47"/>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5" name="Google Shape;725;p47"/>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6" name="Google Shape;726;p47"/>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7" name="Google Shape;727;p47"/>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8" name="Google Shape;728;p47"/>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29" name="Google Shape;729;p47"/>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0" name="Google Shape;730;p47"/>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1" name="Google Shape;731;p47"/>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2" name="Google Shape;732;p47"/>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3" name="Google Shape;733;p47"/>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4" name="Google Shape;734;p47"/>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5" name="Google Shape;735;p47"/>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6" name="Google Shape;736;p47"/>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7" name="Google Shape;737;p47"/>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8" name="Google Shape;738;p47"/>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39" name="Google Shape;739;p47"/>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0" name="Google Shape;740;p47"/>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1" name="Google Shape;741;p47"/>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2" name="Google Shape;742;p47"/>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3" name="Google Shape;743;p47"/>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4" name="Google Shape;744;p47"/>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5" name="Google Shape;745;p47"/>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6" name="Google Shape;746;p47"/>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7" name="Google Shape;747;p47"/>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8" name="Google Shape;748;p47"/>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49" name="Google Shape;749;p47"/>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0" name="Google Shape;750;p47"/>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1" name="Google Shape;751;p47"/>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2" name="Google Shape;752;p47"/>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3" name="Google Shape;753;p47"/>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4" name="Google Shape;754;p47"/>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5" name="Google Shape;755;p47"/>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6" name="Google Shape;756;p47"/>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7" name="Google Shape;757;p47"/>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8" name="Google Shape;758;p47"/>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59" name="Google Shape;759;p47"/>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0" name="Google Shape;760;p47"/>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1" name="Google Shape;761;p47"/>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2" name="Google Shape;762;p47"/>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3" name="Google Shape;763;p47"/>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4" name="Google Shape;764;p47"/>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5" name="Google Shape;765;p47"/>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6" name="Google Shape;766;p47"/>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7" name="Google Shape;767;p47"/>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8" name="Google Shape;768;p47"/>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69" name="Google Shape;769;p47"/>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0" name="Google Shape;770;p47"/>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1" name="Google Shape;771;p47"/>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2" name="Google Shape;772;p47"/>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3" name="Google Shape;773;p47"/>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4" name="Google Shape;774;p47"/>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5" name="Google Shape;775;p47"/>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6" name="Google Shape;776;p47"/>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7" name="Google Shape;777;p47"/>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8" name="Google Shape;778;p47"/>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79" name="Google Shape;779;p47"/>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0" name="Google Shape;780;p47"/>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1" name="Google Shape;781;p47"/>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2" name="Google Shape;782;p47"/>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3" name="Google Shape;783;p47"/>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4" name="Google Shape;784;p47"/>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5" name="Google Shape;785;p47"/>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6" name="Google Shape;786;p47"/>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7" name="Google Shape;787;p47"/>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8" name="Google Shape;788;p47"/>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89" name="Google Shape;789;p47"/>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0" name="Google Shape;790;p47"/>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1" name="Google Shape;791;p47"/>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2" name="Google Shape;792;p47"/>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3" name="Google Shape;793;p47"/>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4" name="Google Shape;794;p47"/>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5" name="Google Shape;795;p47"/>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6" name="Google Shape;796;p47"/>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7" name="Google Shape;797;p47"/>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8" name="Google Shape;798;p47"/>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799" name="Google Shape;799;p47"/>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0" name="Google Shape;800;p47"/>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1" name="Google Shape;801;p47"/>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2" name="Google Shape;802;p47"/>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3" name="Google Shape;803;p47"/>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4" name="Google Shape;804;p47"/>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5" name="Google Shape;805;p47"/>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6" name="Google Shape;806;p47"/>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7" name="Google Shape;807;p47"/>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8" name="Google Shape;808;p47"/>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09" name="Google Shape;809;p47"/>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0" name="Google Shape;810;p47"/>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1" name="Google Shape;811;p47"/>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2" name="Google Shape;812;p47"/>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3" name="Google Shape;813;p47"/>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4" name="Google Shape;814;p47"/>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815" name="Google Shape;815;p47"/>
          <p:cNvGrpSpPr/>
          <p:nvPr/>
        </p:nvGrpSpPr>
        <p:grpSpPr>
          <a:xfrm>
            <a:off x="10413885" y="2726118"/>
            <a:ext cx="2306361" cy="2345373"/>
            <a:chOff x="5436250" y="1181600"/>
            <a:chExt cx="611875" cy="622225"/>
          </a:xfrm>
        </p:grpSpPr>
        <p:sp>
          <p:nvSpPr>
            <p:cNvPr id="816" name="Google Shape;816;p47"/>
            <p:cNvSpPr/>
            <p:nvPr/>
          </p:nvSpPr>
          <p:spPr>
            <a:xfrm>
              <a:off x="5534375" y="1229900"/>
              <a:ext cx="69950" cy="62900"/>
            </a:xfrm>
            <a:custGeom>
              <a:rect b="b" l="l" r="r" t="t"/>
              <a:pathLst>
                <a:path extrusionOk="0" h="2516" w="2798">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7" name="Google Shape;817;p47"/>
            <p:cNvSpPr/>
            <p:nvPr/>
          </p:nvSpPr>
          <p:spPr>
            <a:xfrm>
              <a:off x="5532425" y="1228225"/>
              <a:ext cx="73625" cy="66300"/>
            </a:xfrm>
            <a:custGeom>
              <a:rect b="b" l="l" r="r" t="t"/>
              <a:pathLst>
                <a:path extrusionOk="0" h="2652" w="2945">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8" name="Google Shape;818;p47"/>
            <p:cNvSpPr/>
            <p:nvPr/>
          </p:nvSpPr>
          <p:spPr>
            <a:xfrm>
              <a:off x="5618775" y="1248875"/>
              <a:ext cx="66525" cy="67725"/>
            </a:xfrm>
            <a:custGeom>
              <a:rect b="b" l="l" r="r" t="t"/>
              <a:pathLst>
                <a:path extrusionOk="0" h="2709" w="2661">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19" name="Google Shape;819;p47"/>
            <p:cNvSpPr/>
            <p:nvPr/>
          </p:nvSpPr>
          <p:spPr>
            <a:xfrm>
              <a:off x="5616825" y="1247325"/>
              <a:ext cx="70425" cy="71000"/>
            </a:xfrm>
            <a:custGeom>
              <a:rect b="b" l="l" r="r" t="t"/>
              <a:pathLst>
                <a:path extrusionOk="0" h="2840" w="2817">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0" name="Google Shape;820;p47"/>
            <p:cNvSpPr/>
            <p:nvPr/>
          </p:nvSpPr>
          <p:spPr>
            <a:xfrm>
              <a:off x="5657050" y="1183275"/>
              <a:ext cx="61600" cy="65625"/>
            </a:xfrm>
            <a:custGeom>
              <a:rect b="b" l="l" r="r" t="t"/>
              <a:pathLst>
                <a:path extrusionOk="0" h="2625" w="2464">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1" name="Google Shape;821;p47"/>
            <p:cNvSpPr/>
            <p:nvPr/>
          </p:nvSpPr>
          <p:spPr>
            <a:xfrm>
              <a:off x="5656550" y="1181600"/>
              <a:ext cx="62600" cy="69025"/>
            </a:xfrm>
            <a:custGeom>
              <a:rect b="b" l="l" r="r" t="t"/>
              <a:pathLst>
                <a:path extrusionOk="0" h="2761" w="2504">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2" name="Google Shape;822;p47"/>
            <p:cNvSpPr/>
            <p:nvPr/>
          </p:nvSpPr>
          <p:spPr>
            <a:xfrm>
              <a:off x="5723775" y="1228025"/>
              <a:ext cx="68475" cy="61850"/>
            </a:xfrm>
            <a:custGeom>
              <a:rect b="b" l="l" r="r" t="t"/>
              <a:pathLst>
                <a:path extrusionOk="0" h="2474" w="2739">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3" name="Google Shape;823;p47"/>
            <p:cNvSpPr/>
            <p:nvPr/>
          </p:nvSpPr>
          <p:spPr>
            <a:xfrm>
              <a:off x="5721825" y="1226400"/>
              <a:ext cx="71150" cy="65175"/>
            </a:xfrm>
            <a:custGeom>
              <a:rect b="b" l="l" r="r" t="t"/>
              <a:pathLst>
                <a:path extrusionOk="0" h="2607" w="2846">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4" name="Google Shape;824;p47"/>
            <p:cNvSpPr/>
            <p:nvPr/>
          </p:nvSpPr>
          <p:spPr>
            <a:xfrm>
              <a:off x="5788050" y="1194950"/>
              <a:ext cx="68475" cy="45850"/>
            </a:xfrm>
            <a:custGeom>
              <a:rect b="b" l="l" r="r" t="t"/>
              <a:pathLst>
                <a:path extrusionOk="0" h="1834" w="2739">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5" name="Google Shape;825;p47"/>
            <p:cNvSpPr/>
            <p:nvPr/>
          </p:nvSpPr>
          <p:spPr>
            <a:xfrm>
              <a:off x="5787325" y="1193175"/>
              <a:ext cx="69925" cy="49325"/>
            </a:xfrm>
            <a:custGeom>
              <a:rect b="b" l="l" r="r" t="t"/>
              <a:pathLst>
                <a:path extrusionOk="0" h="1973" w="2797">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6" name="Google Shape;826;p47"/>
            <p:cNvSpPr/>
            <p:nvPr/>
          </p:nvSpPr>
          <p:spPr>
            <a:xfrm>
              <a:off x="5707350" y="1299925"/>
              <a:ext cx="37550" cy="85375"/>
            </a:xfrm>
            <a:custGeom>
              <a:rect b="b" l="l" r="r" t="t"/>
              <a:pathLst>
                <a:path extrusionOk="0" h="3415" w="1502">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7" name="Google Shape;827;p47"/>
            <p:cNvSpPr/>
            <p:nvPr/>
          </p:nvSpPr>
          <p:spPr>
            <a:xfrm>
              <a:off x="5705625" y="1298350"/>
              <a:ext cx="41000" cy="88675"/>
            </a:xfrm>
            <a:custGeom>
              <a:rect b="b" l="l" r="r" t="t"/>
              <a:pathLst>
                <a:path extrusionOk="0" h="3547" w="164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8" name="Google Shape;828;p47"/>
            <p:cNvSpPr/>
            <p:nvPr/>
          </p:nvSpPr>
          <p:spPr>
            <a:xfrm>
              <a:off x="5555250" y="1303800"/>
              <a:ext cx="66750" cy="64800"/>
            </a:xfrm>
            <a:custGeom>
              <a:rect b="b" l="l" r="r" t="t"/>
              <a:pathLst>
                <a:path extrusionOk="0" h="2592" w="267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29" name="Google Shape;829;p47"/>
            <p:cNvSpPr/>
            <p:nvPr/>
          </p:nvSpPr>
          <p:spPr>
            <a:xfrm>
              <a:off x="5553275" y="1302125"/>
              <a:ext cx="69450" cy="68200"/>
            </a:xfrm>
            <a:custGeom>
              <a:rect b="b" l="l" r="r" t="t"/>
              <a:pathLst>
                <a:path extrusionOk="0" h="2728" w="2778">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0" name="Google Shape;830;p47"/>
            <p:cNvSpPr/>
            <p:nvPr/>
          </p:nvSpPr>
          <p:spPr>
            <a:xfrm>
              <a:off x="5472550" y="1316525"/>
              <a:ext cx="61625" cy="61900"/>
            </a:xfrm>
            <a:custGeom>
              <a:rect b="b" l="l" r="r" t="t"/>
              <a:pathLst>
                <a:path extrusionOk="0" h="2476" w="2465">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1" name="Google Shape;831;p47"/>
            <p:cNvSpPr/>
            <p:nvPr/>
          </p:nvSpPr>
          <p:spPr>
            <a:xfrm>
              <a:off x="5472075" y="1314950"/>
              <a:ext cx="63800" cy="65200"/>
            </a:xfrm>
            <a:custGeom>
              <a:rect b="b" l="l" r="r" t="t"/>
              <a:pathLst>
                <a:path extrusionOk="0" h="2608" w="2552">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2" name="Google Shape;832;p47"/>
            <p:cNvSpPr/>
            <p:nvPr/>
          </p:nvSpPr>
          <p:spPr>
            <a:xfrm>
              <a:off x="5441900" y="1389800"/>
              <a:ext cx="57175" cy="64425"/>
            </a:xfrm>
            <a:custGeom>
              <a:rect b="b" l="l" r="r" t="t"/>
              <a:pathLst>
                <a:path extrusionOk="0" h="2577" w="2287">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3" name="Google Shape;833;p47"/>
            <p:cNvSpPr/>
            <p:nvPr/>
          </p:nvSpPr>
          <p:spPr>
            <a:xfrm>
              <a:off x="5441425" y="1388125"/>
              <a:ext cx="59625" cy="67575"/>
            </a:xfrm>
            <a:custGeom>
              <a:rect b="b" l="l" r="r" t="t"/>
              <a:pathLst>
                <a:path extrusionOk="0" h="2703" w="2385">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4" name="Google Shape;834;p47"/>
            <p:cNvSpPr/>
            <p:nvPr/>
          </p:nvSpPr>
          <p:spPr>
            <a:xfrm>
              <a:off x="5523600" y="1395700"/>
              <a:ext cx="60625" cy="72275"/>
            </a:xfrm>
            <a:custGeom>
              <a:rect b="b" l="l" r="r" t="t"/>
              <a:pathLst>
                <a:path extrusionOk="0" h="2891" w="2425">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5" name="Google Shape;835;p47"/>
            <p:cNvSpPr/>
            <p:nvPr/>
          </p:nvSpPr>
          <p:spPr>
            <a:xfrm>
              <a:off x="5521625" y="1394150"/>
              <a:ext cx="63325" cy="75525"/>
            </a:xfrm>
            <a:custGeom>
              <a:rect b="b" l="l" r="r" t="t"/>
              <a:pathLst>
                <a:path extrusionOk="0" h="3021" w="2533">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6" name="Google Shape;836;p47"/>
            <p:cNvSpPr/>
            <p:nvPr/>
          </p:nvSpPr>
          <p:spPr>
            <a:xfrm>
              <a:off x="5609700" y="1344800"/>
              <a:ext cx="67250" cy="75575"/>
            </a:xfrm>
            <a:custGeom>
              <a:rect b="b" l="l" r="r" t="t"/>
              <a:pathLst>
                <a:path extrusionOk="0" h="3023" w="269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7" name="Google Shape;837;p47"/>
            <p:cNvSpPr/>
            <p:nvPr/>
          </p:nvSpPr>
          <p:spPr>
            <a:xfrm>
              <a:off x="5607750" y="1343225"/>
              <a:ext cx="69700" cy="78875"/>
            </a:xfrm>
            <a:custGeom>
              <a:rect b="b" l="l" r="r" t="t"/>
              <a:pathLst>
                <a:path extrusionOk="0" h="3155" w="2788">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8" name="Google Shape;838;p47"/>
            <p:cNvSpPr/>
            <p:nvPr/>
          </p:nvSpPr>
          <p:spPr>
            <a:xfrm>
              <a:off x="5670050" y="1406525"/>
              <a:ext cx="60125" cy="67350"/>
            </a:xfrm>
            <a:custGeom>
              <a:rect b="b" l="l" r="r" t="t"/>
              <a:pathLst>
                <a:path extrusionOk="0" h="2694" w="2405">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39" name="Google Shape;839;p47"/>
            <p:cNvSpPr/>
            <p:nvPr/>
          </p:nvSpPr>
          <p:spPr>
            <a:xfrm>
              <a:off x="5668100" y="1404925"/>
              <a:ext cx="63800" cy="70400"/>
            </a:xfrm>
            <a:custGeom>
              <a:rect b="b" l="l" r="r" t="t"/>
              <a:pathLst>
                <a:path extrusionOk="0" h="2816" w="2552">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0" name="Google Shape;840;p47"/>
            <p:cNvSpPr/>
            <p:nvPr/>
          </p:nvSpPr>
          <p:spPr>
            <a:xfrm>
              <a:off x="5771125" y="1298525"/>
              <a:ext cx="59900" cy="61750"/>
            </a:xfrm>
            <a:custGeom>
              <a:rect b="b" l="l" r="r" t="t"/>
              <a:pathLst>
                <a:path extrusionOk="0" h="2470" w="2396">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1" name="Google Shape;841;p47"/>
            <p:cNvSpPr/>
            <p:nvPr/>
          </p:nvSpPr>
          <p:spPr>
            <a:xfrm>
              <a:off x="5769400" y="1296925"/>
              <a:ext cx="63575" cy="64825"/>
            </a:xfrm>
            <a:custGeom>
              <a:rect b="b" l="l" r="r" t="t"/>
              <a:pathLst>
                <a:path extrusionOk="0" h="2593" w="2543">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2" name="Google Shape;842;p47"/>
            <p:cNvSpPr/>
            <p:nvPr/>
          </p:nvSpPr>
          <p:spPr>
            <a:xfrm>
              <a:off x="5752500" y="1387550"/>
              <a:ext cx="64525" cy="58350"/>
            </a:xfrm>
            <a:custGeom>
              <a:rect b="b" l="l" r="r" t="t"/>
              <a:pathLst>
                <a:path extrusionOk="0" h="2334" w="2581">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3" name="Google Shape;843;p47"/>
            <p:cNvSpPr/>
            <p:nvPr/>
          </p:nvSpPr>
          <p:spPr>
            <a:xfrm>
              <a:off x="5752000" y="1385900"/>
              <a:ext cx="65525" cy="61700"/>
            </a:xfrm>
            <a:custGeom>
              <a:rect b="b" l="l" r="r" t="t"/>
              <a:pathLst>
                <a:path extrusionOk="0" h="2468" w="2621">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4" name="Google Shape;844;p47"/>
            <p:cNvSpPr/>
            <p:nvPr/>
          </p:nvSpPr>
          <p:spPr>
            <a:xfrm>
              <a:off x="5841800" y="1236425"/>
              <a:ext cx="69425" cy="62025"/>
            </a:xfrm>
            <a:custGeom>
              <a:rect b="b" l="l" r="r" t="t"/>
              <a:pathLst>
                <a:path extrusionOk="0" h="2481" w="2777">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5" name="Google Shape;845;p47"/>
            <p:cNvSpPr/>
            <p:nvPr/>
          </p:nvSpPr>
          <p:spPr>
            <a:xfrm>
              <a:off x="5840050" y="1234875"/>
              <a:ext cx="71675" cy="65300"/>
            </a:xfrm>
            <a:custGeom>
              <a:rect b="b" l="l" r="r" t="t"/>
              <a:pathLst>
                <a:path extrusionOk="0" h="2612" w="2867">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6" name="Google Shape;846;p47"/>
            <p:cNvSpPr/>
            <p:nvPr/>
          </p:nvSpPr>
          <p:spPr>
            <a:xfrm>
              <a:off x="5914150" y="1258175"/>
              <a:ext cx="58900" cy="59900"/>
            </a:xfrm>
            <a:custGeom>
              <a:rect b="b" l="l" r="r" t="t"/>
              <a:pathLst>
                <a:path extrusionOk="0" h="2396" w="2356">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7" name="Google Shape;847;p47"/>
            <p:cNvSpPr/>
            <p:nvPr/>
          </p:nvSpPr>
          <p:spPr>
            <a:xfrm>
              <a:off x="5913650" y="1256500"/>
              <a:ext cx="59900" cy="63300"/>
            </a:xfrm>
            <a:custGeom>
              <a:rect b="b" l="l" r="r" t="t"/>
              <a:pathLst>
                <a:path extrusionOk="0" h="2532" w="2396">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8" name="Google Shape;848;p47"/>
            <p:cNvSpPr/>
            <p:nvPr/>
          </p:nvSpPr>
          <p:spPr>
            <a:xfrm>
              <a:off x="5821675" y="1321275"/>
              <a:ext cx="56200" cy="59850"/>
            </a:xfrm>
            <a:custGeom>
              <a:rect b="b" l="l" r="r" t="t"/>
              <a:pathLst>
                <a:path extrusionOk="0" h="2394" w="2248">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49" name="Google Shape;849;p47"/>
            <p:cNvSpPr/>
            <p:nvPr/>
          </p:nvSpPr>
          <p:spPr>
            <a:xfrm>
              <a:off x="5819700" y="1319575"/>
              <a:ext cx="59900" cy="63250"/>
            </a:xfrm>
            <a:custGeom>
              <a:rect b="b" l="l" r="r" t="t"/>
              <a:pathLst>
                <a:path extrusionOk="0" h="2530" w="2396">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0" name="Google Shape;850;p47"/>
            <p:cNvSpPr/>
            <p:nvPr/>
          </p:nvSpPr>
          <p:spPr>
            <a:xfrm>
              <a:off x="5891350" y="1339375"/>
              <a:ext cx="46150" cy="75600"/>
            </a:xfrm>
            <a:custGeom>
              <a:rect b="b" l="l" r="r" t="t"/>
              <a:pathLst>
                <a:path extrusionOk="0" h="3024" w="1846">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1" name="Google Shape;851;p47"/>
            <p:cNvSpPr/>
            <p:nvPr/>
          </p:nvSpPr>
          <p:spPr>
            <a:xfrm>
              <a:off x="5889375" y="1337775"/>
              <a:ext cx="50075" cy="78925"/>
            </a:xfrm>
            <a:custGeom>
              <a:rect b="b" l="l" r="r" t="t"/>
              <a:pathLst>
                <a:path extrusionOk="0" h="3157" w="2003">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2" name="Google Shape;852;p47"/>
            <p:cNvSpPr/>
            <p:nvPr/>
          </p:nvSpPr>
          <p:spPr>
            <a:xfrm>
              <a:off x="5943600" y="1339675"/>
              <a:ext cx="71650" cy="51500"/>
            </a:xfrm>
            <a:custGeom>
              <a:rect b="b" l="l" r="r" t="t"/>
              <a:pathLst>
                <a:path extrusionOk="0" h="2060" w="2866">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3" name="Google Shape;853;p47"/>
            <p:cNvSpPr/>
            <p:nvPr/>
          </p:nvSpPr>
          <p:spPr>
            <a:xfrm>
              <a:off x="5941875" y="1337950"/>
              <a:ext cx="75325" cy="54950"/>
            </a:xfrm>
            <a:custGeom>
              <a:rect b="b" l="l" r="r" t="t"/>
              <a:pathLst>
                <a:path extrusionOk="0" h="2198" w="3013">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4" name="Google Shape;854;p47"/>
            <p:cNvSpPr/>
            <p:nvPr/>
          </p:nvSpPr>
          <p:spPr>
            <a:xfrm>
              <a:off x="5843500" y="1398350"/>
              <a:ext cx="65275" cy="78200"/>
            </a:xfrm>
            <a:custGeom>
              <a:rect b="b" l="l" r="r" t="t"/>
              <a:pathLst>
                <a:path extrusionOk="0" h="3128" w="2611">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5" name="Google Shape;855;p47"/>
            <p:cNvSpPr/>
            <p:nvPr/>
          </p:nvSpPr>
          <p:spPr>
            <a:xfrm>
              <a:off x="5843000" y="1396800"/>
              <a:ext cx="66275" cy="81225"/>
            </a:xfrm>
            <a:custGeom>
              <a:rect b="b" l="l" r="r" t="t"/>
              <a:pathLst>
                <a:path extrusionOk="0" h="3249" w="2651">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6" name="Google Shape;856;p47"/>
            <p:cNvSpPr/>
            <p:nvPr/>
          </p:nvSpPr>
          <p:spPr>
            <a:xfrm>
              <a:off x="5946525" y="1403825"/>
              <a:ext cx="72650" cy="61700"/>
            </a:xfrm>
            <a:custGeom>
              <a:rect b="b" l="l" r="r" t="t"/>
              <a:pathLst>
                <a:path extrusionOk="0" h="2468" w="2906">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7" name="Google Shape;857;p47"/>
            <p:cNvSpPr/>
            <p:nvPr/>
          </p:nvSpPr>
          <p:spPr>
            <a:xfrm>
              <a:off x="5946050" y="1402175"/>
              <a:ext cx="75075" cy="64825"/>
            </a:xfrm>
            <a:custGeom>
              <a:rect b="b" l="l" r="r" t="t"/>
              <a:pathLst>
                <a:path extrusionOk="0" h="2593" w="3003">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8" name="Google Shape;858;p47"/>
            <p:cNvSpPr/>
            <p:nvPr/>
          </p:nvSpPr>
          <p:spPr>
            <a:xfrm>
              <a:off x="5780700" y="1449650"/>
              <a:ext cx="61350" cy="54625"/>
            </a:xfrm>
            <a:custGeom>
              <a:rect b="b" l="l" r="r" t="t"/>
              <a:pathLst>
                <a:path extrusionOk="0" h="2185" w="2454">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59" name="Google Shape;859;p47"/>
            <p:cNvSpPr/>
            <p:nvPr/>
          </p:nvSpPr>
          <p:spPr>
            <a:xfrm>
              <a:off x="5780200" y="1448050"/>
              <a:ext cx="62350" cy="57950"/>
            </a:xfrm>
            <a:custGeom>
              <a:rect b="b" l="l" r="r" t="t"/>
              <a:pathLst>
                <a:path extrusionOk="0" h="2318" w="2494">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0" name="Google Shape;860;p47"/>
            <p:cNvSpPr/>
            <p:nvPr/>
          </p:nvSpPr>
          <p:spPr>
            <a:xfrm>
              <a:off x="5865825" y="1483975"/>
              <a:ext cx="51550" cy="72325"/>
            </a:xfrm>
            <a:custGeom>
              <a:rect b="b" l="l" r="r" t="t"/>
              <a:pathLst>
                <a:path extrusionOk="0" h="2893" w="2062">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1" name="Google Shape;861;p47"/>
            <p:cNvSpPr/>
            <p:nvPr/>
          </p:nvSpPr>
          <p:spPr>
            <a:xfrm>
              <a:off x="5865350" y="1482325"/>
              <a:ext cx="52525" cy="75675"/>
            </a:xfrm>
            <a:custGeom>
              <a:rect b="b" l="l" r="r" t="t"/>
              <a:pathLst>
                <a:path extrusionOk="0" h="3027" w="2101">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2" name="Google Shape;862;p47"/>
            <p:cNvSpPr/>
            <p:nvPr/>
          </p:nvSpPr>
          <p:spPr>
            <a:xfrm>
              <a:off x="5979900" y="1488650"/>
              <a:ext cx="67725" cy="62975"/>
            </a:xfrm>
            <a:custGeom>
              <a:rect b="b" l="l" r="r" t="t"/>
              <a:pathLst>
                <a:path extrusionOk="0" h="2519" w="2709">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3" name="Google Shape;863;p47"/>
            <p:cNvSpPr/>
            <p:nvPr/>
          </p:nvSpPr>
          <p:spPr>
            <a:xfrm>
              <a:off x="5978200" y="1487050"/>
              <a:ext cx="69925" cy="66300"/>
            </a:xfrm>
            <a:custGeom>
              <a:rect b="b" l="l" r="r" t="t"/>
              <a:pathLst>
                <a:path extrusionOk="0" h="2652" w="2797">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4" name="Google Shape;864;p47"/>
            <p:cNvSpPr/>
            <p:nvPr/>
          </p:nvSpPr>
          <p:spPr>
            <a:xfrm>
              <a:off x="5609700" y="1468150"/>
              <a:ext cx="71175" cy="75625"/>
            </a:xfrm>
            <a:custGeom>
              <a:rect b="b" l="l" r="r" t="t"/>
              <a:pathLst>
                <a:path extrusionOk="0" h="3025" w="2847">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5" name="Google Shape;865;p47"/>
            <p:cNvSpPr/>
            <p:nvPr/>
          </p:nvSpPr>
          <p:spPr>
            <a:xfrm>
              <a:off x="5609225" y="1466450"/>
              <a:ext cx="73625" cy="79050"/>
            </a:xfrm>
            <a:custGeom>
              <a:rect b="b" l="l" r="r" t="t"/>
              <a:pathLst>
                <a:path extrusionOk="0" h="3162" w="2945">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6" name="Google Shape;866;p47"/>
            <p:cNvSpPr/>
            <p:nvPr/>
          </p:nvSpPr>
          <p:spPr>
            <a:xfrm>
              <a:off x="5514275" y="1486750"/>
              <a:ext cx="64550" cy="69775"/>
            </a:xfrm>
            <a:custGeom>
              <a:rect b="b" l="l" r="r" t="t"/>
              <a:pathLst>
                <a:path extrusionOk="0" h="2791" w="2582">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7" name="Google Shape;867;p47"/>
            <p:cNvSpPr/>
            <p:nvPr/>
          </p:nvSpPr>
          <p:spPr>
            <a:xfrm>
              <a:off x="5513775" y="1485075"/>
              <a:ext cx="65525" cy="73175"/>
            </a:xfrm>
            <a:custGeom>
              <a:rect b="b" l="l" r="r" t="t"/>
              <a:pathLst>
                <a:path extrusionOk="0" h="2927" w="2621">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8" name="Google Shape;868;p47"/>
            <p:cNvSpPr/>
            <p:nvPr/>
          </p:nvSpPr>
          <p:spPr>
            <a:xfrm>
              <a:off x="5437000" y="1473575"/>
              <a:ext cx="53250" cy="60150"/>
            </a:xfrm>
            <a:custGeom>
              <a:rect b="b" l="l" r="r" t="t"/>
              <a:pathLst>
                <a:path extrusionOk="0" h="2406" w="213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69" name="Google Shape;869;p47"/>
            <p:cNvSpPr/>
            <p:nvPr/>
          </p:nvSpPr>
          <p:spPr>
            <a:xfrm>
              <a:off x="5436250" y="1471975"/>
              <a:ext cx="54500" cy="63450"/>
            </a:xfrm>
            <a:custGeom>
              <a:rect b="b" l="l" r="r" t="t"/>
              <a:pathLst>
                <a:path extrusionOk="0" h="2538" w="218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0" name="Google Shape;870;p47"/>
            <p:cNvSpPr/>
            <p:nvPr/>
          </p:nvSpPr>
          <p:spPr>
            <a:xfrm>
              <a:off x="5468400" y="1578025"/>
              <a:ext cx="74125" cy="48425"/>
            </a:xfrm>
            <a:custGeom>
              <a:rect b="b" l="l" r="r" t="t"/>
              <a:pathLst>
                <a:path extrusionOk="0" h="1937" w="2965">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1" name="Google Shape;871;p47"/>
            <p:cNvSpPr/>
            <p:nvPr/>
          </p:nvSpPr>
          <p:spPr>
            <a:xfrm>
              <a:off x="5467650" y="1576350"/>
              <a:ext cx="76575" cy="51825"/>
            </a:xfrm>
            <a:custGeom>
              <a:rect b="b" l="l" r="r" t="t"/>
              <a:pathLst>
                <a:path extrusionOk="0" h="2073" w="3063">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2" name="Google Shape;872;p47"/>
            <p:cNvSpPr/>
            <p:nvPr/>
          </p:nvSpPr>
          <p:spPr>
            <a:xfrm>
              <a:off x="5554275" y="1573450"/>
              <a:ext cx="95925" cy="39275"/>
            </a:xfrm>
            <a:custGeom>
              <a:rect b="b" l="l" r="r" t="t"/>
              <a:pathLst>
                <a:path extrusionOk="0" h="1571" w="3837">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3" name="Google Shape;873;p47"/>
            <p:cNvSpPr/>
            <p:nvPr/>
          </p:nvSpPr>
          <p:spPr>
            <a:xfrm>
              <a:off x="5553275" y="1571825"/>
              <a:ext cx="97900" cy="42600"/>
            </a:xfrm>
            <a:custGeom>
              <a:rect b="b" l="l" r="r" t="t"/>
              <a:pathLst>
                <a:path extrusionOk="0" h="1704" w="3916">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4" name="Google Shape;874;p47"/>
            <p:cNvSpPr/>
            <p:nvPr/>
          </p:nvSpPr>
          <p:spPr>
            <a:xfrm>
              <a:off x="5695325" y="1502025"/>
              <a:ext cx="25300" cy="81000"/>
            </a:xfrm>
            <a:custGeom>
              <a:rect b="b" l="l" r="r" t="t"/>
              <a:pathLst>
                <a:path extrusionOk="0" h="3240" w="1012">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5" name="Google Shape;875;p47"/>
            <p:cNvSpPr/>
            <p:nvPr/>
          </p:nvSpPr>
          <p:spPr>
            <a:xfrm>
              <a:off x="5693850" y="1500325"/>
              <a:ext cx="28250" cy="84425"/>
            </a:xfrm>
            <a:custGeom>
              <a:rect b="b" l="l" r="r" t="t"/>
              <a:pathLst>
                <a:path extrusionOk="0" h="3377" w="113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6" name="Google Shape;876;p47"/>
            <p:cNvSpPr/>
            <p:nvPr/>
          </p:nvSpPr>
          <p:spPr>
            <a:xfrm>
              <a:off x="5744150" y="1531750"/>
              <a:ext cx="77300" cy="87850"/>
            </a:xfrm>
            <a:custGeom>
              <a:rect b="b" l="l" r="r" t="t"/>
              <a:pathLst>
                <a:path extrusionOk="0" h="3514" w="3092">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7" name="Google Shape;877;p47"/>
            <p:cNvSpPr/>
            <p:nvPr/>
          </p:nvSpPr>
          <p:spPr>
            <a:xfrm>
              <a:off x="5743400" y="1530150"/>
              <a:ext cx="78525" cy="91150"/>
            </a:xfrm>
            <a:custGeom>
              <a:rect b="b" l="l" r="r" t="t"/>
              <a:pathLst>
                <a:path extrusionOk="0" h="3646" w="3141">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8" name="Google Shape;878;p47"/>
            <p:cNvSpPr/>
            <p:nvPr/>
          </p:nvSpPr>
          <p:spPr>
            <a:xfrm>
              <a:off x="5802275" y="1529900"/>
              <a:ext cx="69200" cy="67125"/>
            </a:xfrm>
            <a:custGeom>
              <a:rect b="b" l="l" r="r" t="t"/>
              <a:pathLst>
                <a:path extrusionOk="0" h="2685" w="2768">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79" name="Google Shape;879;p47"/>
            <p:cNvSpPr/>
            <p:nvPr/>
          </p:nvSpPr>
          <p:spPr>
            <a:xfrm>
              <a:off x="5800325" y="1528300"/>
              <a:ext cx="71650" cy="70425"/>
            </a:xfrm>
            <a:custGeom>
              <a:rect b="b" l="l" r="r" t="t"/>
              <a:pathLst>
                <a:path extrusionOk="0" h="2817" w="2866">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0" name="Google Shape;880;p47"/>
            <p:cNvSpPr/>
            <p:nvPr/>
          </p:nvSpPr>
          <p:spPr>
            <a:xfrm>
              <a:off x="5870000" y="1589050"/>
              <a:ext cx="116300" cy="36425"/>
            </a:xfrm>
            <a:custGeom>
              <a:rect b="b" l="l" r="r" t="t"/>
              <a:pathLst>
                <a:path extrusionOk="0" h="1457" w="4652">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1" name="Google Shape;881;p47"/>
            <p:cNvSpPr/>
            <p:nvPr/>
          </p:nvSpPr>
          <p:spPr>
            <a:xfrm>
              <a:off x="5868275" y="1587550"/>
              <a:ext cx="120000" cy="39625"/>
            </a:xfrm>
            <a:custGeom>
              <a:rect b="b" l="l" r="r" t="t"/>
              <a:pathLst>
                <a:path extrusionOk="0" h="1585" w="480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2" name="Google Shape;882;p47"/>
            <p:cNvSpPr/>
            <p:nvPr/>
          </p:nvSpPr>
          <p:spPr>
            <a:xfrm>
              <a:off x="5928150" y="1490500"/>
              <a:ext cx="24550" cy="89825"/>
            </a:xfrm>
            <a:custGeom>
              <a:rect b="b" l="l" r="r" t="t"/>
              <a:pathLst>
                <a:path extrusionOk="0" h="3593" w="982">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3" name="Google Shape;883;p47"/>
            <p:cNvSpPr/>
            <p:nvPr/>
          </p:nvSpPr>
          <p:spPr>
            <a:xfrm>
              <a:off x="5926425" y="1489025"/>
              <a:ext cx="27750" cy="93025"/>
            </a:xfrm>
            <a:custGeom>
              <a:rect b="b" l="l" r="r" t="t"/>
              <a:pathLst>
                <a:path extrusionOk="0" h="3721" w="111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4" name="Google Shape;884;p47"/>
            <p:cNvSpPr/>
            <p:nvPr/>
          </p:nvSpPr>
          <p:spPr>
            <a:xfrm>
              <a:off x="5873925" y="1644350"/>
              <a:ext cx="80475" cy="34600"/>
            </a:xfrm>
            <a:custGeom>
              <a:rect b="b" l="l" r="r" t="t"/>
              <a:pathLst>
                <a:path extrusionOk="0" h="1384" w="3219">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5" name="Google Shape;885;p47"/>
            <p:cNvSpPr/>
            <p:nvPr/>
          </p:nvSpPr>
          <p:spPr>
            <a:xfrm>
              <a:off x="5872200" y="1642825"/>
              <a:ext cx="84175" cy="37850"/>
            </a:xfrm>
            <a:custGeom>
              <a:rect b="b" l="l" r="r" t="t"/>
              <a:pathLst>
                <a:path extrusionOk="0" h="1514" w="3367">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6" name="Google Shape;886;p47"/>
            <p:cNvSpPr/>
            <p:nvPr/>
          </p:nvSpPr>
          <p:spPr>
            <a:xfrm>
              <a:off x="5788050" y="1670100"/>
              <a:ext cx="22100" cy="92500"/>
            </a:xfrm>
            <a:custGeom>
              <a:rect b="b" l="l" r="r" t="t"/>
              <a:pathLst>
                <a:path extrusionOk="0" h="3700" w="884">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7" name="Google Shape;887;p47"/>
            <p:cNvSpPr/>
            <p:nvPr/>
          </p:nvSpPr>
          <p:spPr>
            <a:xfrm>
              <a:off x="5786350" y="1668625"/>
              <a:ext cx="25525" cy="95700"/>
            </a:xfrm>
            <a:custGeom>
              <a:rect b="b" l="l" r="r" t="t"/>
              <a:pathLst>
                <a:path extrusionOk="0" h="3828" w="1021">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8" name="Google Shape;888;p47"/>
            <p:cNvSpPr/>
            <p:nvPr/>
          </p:nvSpPr>
          <p:spPr>
            <a:xfrm>
              <a:off x="5869275" y="1694050"/>
              <a:ext cx="54475" cy="46250"/>
            </a:xfrm>
            <a:custGeom>
              <a:rect b="b" l="l" r="r" t="t"/>
              <a:pathLst>
                <a:path extrusionOk="0" h="1850" w="2179">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89" name="Google Shape;889;p47"/>
            <p:cNvSpPr/>
            <p:nvPr/>
          </p:nvSpPr>
          <p:spPr>
            <a:xfrm>
              <a:off x="5867525" y="1692375"/>
              <a:ext cx="56725" cy="49625"/>
            </a:xfrm>
            <a:custGeom>
              <a:rect b="b" l="l" r="r" t="t"/>
              <a:pathLst>
                <a:path extrusionOk="0" h="1985" w="2269">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0" name="Google Shape;890;p47"/>
            <p:cNvSpPr/>
            <p:nvPr/>
          </p:nvSpPr>
          <p:spPr>
            <a:xfrm>
              <a:off x="5783900" y="1624025"/>
              <a:ext cx="67475" cy="35050"/>
            </a:xfrm>
            <a:custGeom>
              <a:rect b="b" l="l" r="r" t="t"/>
              <a:pathLst>
                <a:path extrusionOk="0" h="1402" w="2699">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1" name="Google Shape;891;p47"/>
            <p:cNvSpPr/>
            <p:nvPr/>
          </p:nvSpPr>
          <p:spPr>
            <a:xfrm>
              <a:off x="5782175" y="1622425"/>
              <a:ext cx="69950" cy="38125"/>
            </a:xfrm>
            <a:custGeom>
              <a:rect b="b" l="l" r="r" t="t"/>
              <a:pathLst>
                <a:path extrusionOk="0" h="1525" w="2798">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2" name="Google Shape;892;p47"/>
            <p:cNvSpPr/>
            <p:nvPr/>
          </p:nvSpPr>
          <p:spPr>
            <a:xfrm>
              <a:off x="5704400" y="1597250"/>
              <a:ext cx="37325" cy="83900"/>
            </a:xfrm>
            <a:custGeom>
              <a:rect b="b" l="l" r="r" t="t"/>
              <a:pathLst>
                <a:path extrusionOk="0" h="3356" w="1493">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3" name="Google Shape;893;p47"/>
            <p:cNvSpPr/>
            <p:nvPr/>
          </p:nvSpPr>
          <p:spPr>
            <a:xfrm>
              <a:off x="5702675" y="1595575"/>
              <a:ext cx="40750" cy="87300"/>
            </a:xfrm>
            <a:custGeom>
              <a:rect b="b" l="l" r="r" t="t"/>
              <a:pathLst>
                <a:path extrusionOk="0" h="3492" w="163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4" name="Google Shape;894;p47"/>
            <p:cNvSpPr/>
            <p:nvPr/>
          </p:nvSpPr>
          <p:spPr>
            <a:xfrm>
              <a:off x="5607500" y="1637700"/>
              <a:ext cx="66250" cy="67750"/>
            </a:xfrm>
            <a:custGeom>
              <a:rect b="b" l="l" r="r" t="t"/>
              <a:pathLst>
                <a:path extrusionOk="0" h="2710" w="265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5" name="Google Shape;895;p47"/>
            <p:cNvSpPr/>
            <p:nvPr/>
          </p:nvSpPr>
          <p:spPr>
            <a:xfrm>
              <a:off x="5607000" y="1636000"/>
              <a:ext cx="67250" cy="71150"/>
            </a:xfrm>
            <a:custGeom>
              <a:rect b="b" l="l" r="r" t="t"/>
              <a:pathLst>
                <a:path extrusionOk="0" h="2846" w="269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6" name="Google Shape;896;p47"/>
            <p:cNvSpPr/>
            <p:nvPr/>
          </p:nvSpPr>
          <p:spPr>
            <a:xfrm>
              <a:off x="5525800" y="1650575"/>
              <a:ext cx="57175" cy="61750"/>
            </a:xfrm>
            <a:custGeom>
              <a:rect b="b" l="l" r="r" t="t"/>
              <a:pathLst>
                <a:path extrusionOk="0" h="2470" w="2287">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7" name="Google Shape;897;p47"/>
            <p:cNvSpPr/>
            <p:nvPr/>
          </p:nvSpPr>
          <p:spPr>
            <a:xfrm>
              <a:off x="5524075" y="1648825"/>
              <a:ext cx="60875" cy="64975"/>
            </a:xfrm>
            <a:custGeom>
              <a:rect b="b" l="l" r="r" t="t"/>
              <a:pathLst>
                <a:path extrusionOk="0" h="2599" w="2435">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8" name="Google Shape;898;p47"/>
            <p:cNvSpPr/>
            <p:nvPr/>
          </p:nvSpPr>
          <p:spPr>
            <a:xfrm>
              <a:off x="5470850" y="1647050"/>
              <a:ext cx="66000" cy="23300"/>
            </a:xfrm>
            <a:custGeom>
              <a:rect b="b" l="l" r="r" t="t"/>
              <a:pathLst>
                <a:path extrusionOk="0" h="932" w="264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899" name="Google Shape;899;p47"/>
            <p:cNvSpPr/>
            <p:nvPr/>
          </p:nvSpPr>
          <p:spPr>
            <a:xfrm>
              <a:off x="5469375" y="1645325"/>
              <a:ext cx="69225" cy="26775"/>
            </a:xfrm>
            <a:custGeom>
              <a:rect b="b" l="l" r="r" t="t"/>
              <a:pathLst>
                <a:path extrusionOk="0" h="1071" w="2769">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0" name="Google Shape;900;p47"/>
            <p:cNvSpPr/>
            <p:nvPr/>
          </p:nvSpPr>
          <p:spPr>
            <a:xfrm>
              <a:off x="5561625" y="1715400"/>
              <a:ext cx="80975" cy="27825"/>
            </a:xfrm>
            <a:custGeom>
              <a:rect b="b" l="l" r="r" t="t"/>
              <a:pathLst>
                <a:path extrusionOk="0" h="1113" w="3239">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1" name="Google Shape;901;p47"/>
            <p:cNvSpPr/>
            <p:nvPr/>
          </p:nvSpPr>
          <p:spPr>
            <a:xfrm>
              <a:off x="5560375" y="1713725"/>
              <a:ext cx="83950" cy="31225"/>
            </a:xfrm>
            <a:custGeom>
              <a:rect b="b" l="l" r="r" t="t"/>
              <a:pathLst>
                <a:path extrusionOk="0" h="1249" w="3358">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2" name="Google Shape;902;p47"/>
            <p:cNvSpPr/>
            <p:nvPr/>
          </p:nvSpPr>
          <p:spPr>
            <a:xfrm>
              <a:off x="5658775" y="1744500"/>
              <a:ext cx="73850" cy="57850"/>
            </a:xfrm>
            <a:custGeom>
              <a:rect b="b" l="l" r="r" t="t"/>
              <a:pathLst>
                <a:path extrusionOk="0" h="2314" w="2954">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3" name="Google Shape;903;p47"/>
            <p:cNvSpPr/>
            <p:nvPr/>
          </p:nvSpPr>
          <p:spPr>
            <a:xfrm>
              <a:off x="5658275" y="1742825"/>
              <a:ext cx="74850" cy="61000"/>
            </a:xfrm>
            <a:custGeom>
              <a:rect b="b" l="l" r="r" t="t"/>
              <a:pathLst>
                <a:path extrusionOk="0" h="2440" w="2994">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4" name="Google Shape;904;p47"/>
            <p:cNvSpPr/>
            <p:nvPr/>
          </p:nvSpPr>
          <p:spPr>
            <a:xfrm>
              <a:off x="5695325" y="1689750"/>
              <a:ext cx="71150" cy="62800"/>
            </a:xfrm>
            <a:custGeom>
              <a:rect b="b" l="l" r="r" t="t"/>
              <a:pathLst>
                <a:path extrusionOk="0" h="2512" w="2846">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5" name="Google Shape;905;p47"/>
            <p:cNvSpPr/>
            <p:nvPr/>
          </p:nvSpPr>
          <p:spPr>
            <a:xfrm>
              <a:off x="5693350" y="1687975"/>
              <a:ext cx="75100" cy="66300"/>
            </a:xfrm>
            <a:custGeom>
              <a:rect b="b" l="l" r="r" t="t"/>
              <a:pathLst>
                <a:path extrusionOk="0" h="2652" w="3004">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6" name="Google Shape;906;p47"/>
            <p:cNvSpPr/>
            <p:nvPr/>
          </p:nvSpPr>
          <p:spPr>
            <a:xfrm>
              <a:off x="5781425" y="1746300"/>
              <a:ext cx="87875" cy="43300"/>
            </a:xfrm>
            <a:custGeom>
              <a:rect b="b" l="l" r="r" t="t"/>
              <a:pathLst>
                <a:path extrusionOk="0" h="1732" w="3515">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7" name="Google Shape;907;p47"/>
            <p:cNvSpPr/>
            <p:nvPr/>
          </p:nvSpPr>
          <p:spPr>
            <a:xfrm>
              <a:off x="5779700" y="1744575"/>
              <a:ext cx="91300" cy="46750"/>
            </a:xfrm>
            <a:custGeom>
              <a:rect b="b" l="l" r="r" t="t"/>
              <a:pathLst>
                <a:path extrusionOk="0" h="1870" w="3652">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8" name="Google Shape;908;p47"/>
            <p:cNvSpPr/>
            <p:nvPr/>
          </p:nvSpPr>
          <p:spPr>
            <a:xfrm>
              <a:off x="5960525" y="1581950"/>
              <a:ext cx="66000" cy="73950"/>
            </a:xfrm>
            <a:custGeom>
              <a:rect b="b" l="l" r="r" t="t"/>
              <a:pathLst>
                <a:path extrusionOk="0" h="2958" w="264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09" name="Google Shape;909;p47"/>
            <p:cNvSpPr/>
            <p:nvPr/>
          </p:nvSpPr>
          <p:spPr>
            <a:xfrm>
              <a:off x="5960025" y="1580300"/>
              <a:ext cx="67000" cy="77300"/>
            </a:xfrm>
            <a:custGeom>
              <a:rect b="b" l="l" r="r" t="t"/>
              <a:pathLst>
                <a:path extrusionOk="0" h="3092" w="268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910" name="Google Shape;910;p47"/>
          <p:cNvGrpSpPr/>
          <p:nvPr/>
        </p:nvGrpSpPr>
        <p:grpSpPr>
          <a:xfrm>
            <a:off x="-65593" y="-305542"/>
            <a:ext cx="2820647" cy="2669237"/>
            <a:chOff x="2334550" y="3821100"/>
            <a:chExt cx="1037816" cy="982107"/>
          </a:xfrm>
        </p:grpSpPr>
        <p:sp>
          <p:nvSpPr>
            <p:cNvPr id="911" name="Google Shape;911;p47"/>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2" name="Google Shape;912;p47"/>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3" name="Google Shape;913;p47"/>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4" name="Google Shape;914;p47"/>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5" name="Google Shape;915;p47"/>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6" name="Google Shape;916;p47"/>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7" name="Google Shape;917;p47"/>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18" name="Google Shape;918;p47"/>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919" name="Google Shape;919;p47"/>
          <p:cNvSpPr/>
          <p:nvPr/>
        </p:nvSpPr>
        <p:spPr>
          <a:xfrm>
            <a:off x="4663365" y="839500"/>
            <a:ext cx="69164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0" name="Google Shape;920;p47"/>
          <p:cNvSpPr/>
          <p:nvPr/>
        </p:nvSpPr>
        <p:spPr>
          <a:xfrm>
            <a:off x="4491197" y="681400"/>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1" name="Google Shape;921;p47"/>
          <p:cNvSpPr/>
          <p:nvPr/>
        </p:nvSpPr>
        <p:spPr>
          <a:xfrm>
            <a:off x="4491153" y="681400"/>
            <a:ext cx="69164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2" name="Google Shape;922;p47"/>
          <p:cNvSpPr/>
          <p:nvPr/>
        </p:nvSpPr>
        <p:spPr>
          <a:xfrm>
            <a:off x="4289545" y="499333"/>
            <a:ext cx="6916400" cy="5603200"/>
          </a:xfrm>
          <a:prstGeom prst="rect">
            <a:avLst/>
          </a:prstGeom>
          <a:solidFill>
            <a:schemeClr val="accent4"/>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3" name="Google Shape;923;p47"/>
          <p:cNvSpPr/>
          <p:nvPr/>
        </p:nvSpPr>
        <p:spPr>
          <a:xfrm>
            <a:off x="4289500" y="499333"/>
            <a:ext cx="69164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4" name="Google Shape;924;p47"/>
          <p:cNvSpPr/>
          <p:nvPr/>
        </p:nvSpPr>
        <p:spPr>
          <a:xfrm>
            <a:off x="4526733"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5" name="Google Shape;925;p47"/>
          <p:cNvSpPr/>
          <p:nvPr/>
        </p:nvSpPr>
        <p:spPr>
          <a:xfrm>
            <a:off x="4806433"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6" name="Google Shape;926;p47"/>
          <p:cNvSpPr/>
          <p:nvPr/>
        </p:nvSpPr>
        <p:spPr>
          <a:xfrm>
            <a:off x="5086133"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7" name="Google Shape;927;p47"/>
          <p:cNvSpPr/>
          <p:nvPr/>
        </p:nvSpPr>
        <p:spPr>
          <a:xfrm>
            <a:off x="879463" y="1975915"/>
            <a:ext cx="4538800" cy="30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8" name="Google Shape;928;p47"/>
          <p:cNvSpPr/>
          <p:nvPr/>
        </p:nvSpPr>
        <p:spPr>
          <a:xfrm>
            <a:off x="699700" y="1786485"/>
            <a:ext cx="4538800" cy="30956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29" name="Google Shape;929;p47"/>
          <p:cNvSpPr/>
          <p:nvPr/>
        </p:nvSpPr>
        <p:spPr>
          <a:xfrm>
            <a:off x="699667" y="1786485"/>
            <a:ext cx="45388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30" name="Google Shape;930;p47"/>
          <p:cNvSpPr/>
          <p:nvPr/>
        </p:nvSpPr>
        <p:spPr>
          <a:xfrm>
            <a:off x="4289500" y="1908285"/>
            <a:ext cx="794000" cy="153600"/>
          </a:xfrm>
          <a:prstGeom prst="roundRect">
            <a:avLst>
              <a:gd fmla="val 50000" name="adj"/>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31" name="Google Shape;931;p47"/>
          <p:cNvSpPr txBox="1"/>
          <p:nvPr>
            <p:ph type="title"/>
          </p:nvPr>
        </p:nvSpPr>
        <p:spPr>
          <a:xfrm>
            <a:off x="5265600" y="2604267"/>
            <a:ext cx="59664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932" name="Google Shape;932;p47"/>
          <p:cNvSpPr txBox="1"/>
          <p:nvPr>
            <p:ph idx="2" type="title"/>
          </p:nvPr>
        </p:nvSpPr>
        <p:spPr>
          <a:xfrm>
            <a:off x="695867" y="2120000"/>
            <a:ext cx="4524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933" name="Google Shape;933;p47"/>
          <p:cNvSpPr txBox="1"/>
          <p:nvPr>
            <p:ph idx="1" type="subTitle"/>
          </p:nvPr>
        </p:nvSpPr>
        <p:spPr>
          <a:xfrm>
            <a:off x="6030000" y="3594700"/>
            <a:ext cx="4437600" cy="62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500"/>
                                        <p:tgtEl>
                                          <p:spTgt spid="6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10"/>
                                        </p:tgtEl>
                                        <p:attrNameLst>
                                          <p:attrName>style.visibility</p:attrName>
                                        </p:attrNameLst>
                                      </p:cBhvr>
                                      <p:to>
                                        <p:strVal val="visible"/>
                                      </p:to>
                                    </p:set>
                                    <p:anim calcmode="lin" valueType="num">
                                      <p:cBhvr additive="base">
                                        <p:cTn dur="500"/>
                                        <p:tgtEl>
                                          <p:spTgt spid="910"/>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927"/>
                                        </p:tgtEl>
                                        <p:attrNameLst>
                                          <p:attrName>style.visibility</p:attrName>
                                        </p:attrNameLst>
                                      </p:cBhvr>
                                      <p:to>
                                        <p:strVal val="visible"/>
                                      </p:to>
                                    </p:set>
                                    <p:anim calcmode="lin" valueType="num">
                                      <p:cBhvr additive="base">
                                        <p:cTn dur="500"/>
                                        <p:tgtEl>
                                          <p:spTgt spid="927"/>
                                        </p:tgtEl>
                                        <p:attrNameLst>
                                          <p:attrName>ppt_w</p:attrName>
                                        </p:attrNameLst>
                                      </p:cBhvr>
                                      <p:tavLst>
                                        <p:tav fmla="" tm="0">
                                          <p:val>
                                            <p:strVal val="0"/>
                                          </p:val>
                                        </p:tav>
                                        <p:tav fmla="" tm="100000">
                                          <p:val>
                                            <p:strVal val="#ppt_w"/>
                                          </p:val>
                                        </p:tav>
                                      </p:tavLst>
                                    </p:anim>
                                    <p:anim calcmode="lin" valueType="num">
                                      <p:cBhvr additive="base">
                                        <p:cTn dur="500"/>
                                        <p:tgtEl>
                                          <p:spTgt spid="92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28"/>
                                        </p:tgtEl>
                                        <p:attrNameLst>
                                          <p:attrName>style.visibility</p:attrName>
                                        </p:attrNameLst>
                                      </p:cBhvr>
                                      <p:to>
                                        <p:strVal val="visible"/>
                                      </p:to>
                                    </p:set>
                                    <p:anim calcmode="lin" valueType="num">
                                      <p:cBhvr additive="base">
                                        <p:cTn dur="500"/>
                                        <p:tgtEl>
                                          <p:spTgt spid="928"/>
                                        </p:tgtEl>
                                        <p:attrNameLst>
                                          <p:attrName>ppt_w</p:attrName>
                                        </p:attrNameLst>
                                      </p:cBhvr>
                                      <p:tavLst>
                                        <p:tav fmla="" tm="0">
                                          <p:val>
                                            <p:strVal val="0"/>
                                          </p:val>
                                        </p:tav>
                                        <p:tav fmla="" tm="100000">
                                          <p:val>
                                            <p:strVal val="#ppt_w"/>
                                          </p:val>
                                        </p:tav>
                                      </p:tavLst>
                                    </p:anim>
                                    <p:anim calcmode="lin" valueType="num">
                                      <p:cBhvr additive="base">
                                        <p:cTn dur="500"/>
                                        <p:tgtEl>
                                          <p:spTgt spid="92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29"/>
                                        </p:tgtEl>
                                        <p:attrNameLst>
                                          <p:attrName>style.visibility</p:attrName>
                                        </p:attrNameLst>
                                      </p:cBhvr>
                                      <p:to>
                                        <p:strVal val="visible"/>
                                      </p:to>
                                    </p:set>
                                    <p:anim calcmode="lin" valueType="num">
                                      <p:cBhvr additive="base">
                                        <p:cTn dur="500"/>
                                        <p:tgtEl>
                                          <p:spTgt spid="929"/>
                                        </p:tgtEl>
                                        <p:attrNameLst>
                                          <p:attrName>ppt_w</p:attrName>
                                        </p:attrNameLst>
                                      </p:cBhvr>
                                      <p:tavLst>
                                        <p:tav fmla="" tm="0">
                                          <p:val>
                                            <p:strVal val="0"/>
                                          </p:val>
                                        </p:tav>
                                        <p:tav fmla="" tm="100000">
                                          <p:val>
                                            <p:strVal val="#ppt_w"/>
                                          </p:val>
                                        </p:tav>
                                      </p:tavLst>
                                    </p:anim>
                                    <p:anim calcmode="lin" valueType="num">
                                      <p:cBhvr additive="base">
                                        <p:cTn dur="500"/>
                                        <p:tgtEl>
                                          <p:spTgt spid="92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2000"/>
                                        <p:tgtEl>
                                          <p:spTgt spid="930"/>
                                        </p:tgtEl>
                                      </p:cBhvr>
                                    </p:animEffect>
                                  </p:childTnLst>
                                </p:cTn>
                              </p:par>
                              <p:par>
                                <p:cTn fill="hold" nodeType="withEffect" presetClass="entr" presetID="23" presetSubtype="16">
                                  <p:stCondLst>
                                    <p:cond delay="0"/>
                                  </p:stCondLst>
                                  <p:childTnLst>
                                    <p:set>
                                      <p:cBhvr>
                                        <p:cTn dur="1" fill="hold">
                                          <p:stCondLst>
                                            <p:cond delay="0"/>
                                          </p:stCondLst>
                                        </p:cTn>
                                        <p:tgtEl>
                                          <p:spTgt spid="932"/>
                                        </p:tgtEl>
                                        <p:attrNameLst>
                                          <p:attrName>style.visibility</p:attrName>
                                        </p:attrNameLst>
                                      </p:cBhvr>
                                      <p:to>
                                        <p:strVal val="visible"/>
                                      </p:to>
                                    </p:set>
                                    <p:anim calcmode="lin" valueType="num">
                                      <p:cBhvr additive="base">
                                        <p:cTn dur="500"/>
                                        <p:tgtEl>
                                          <p:spTgt spid="932"/>
                                        </p:tgtEl>
                                        <p:attrNameLst>
                                          <p:attrName>ppt_w</p:attrName>
                                        </p:attrNameLst>
                                      </p:cBhvr>
                                      <p:tavLst>
                                        <p:tav fmla="" tm="0">
                                          <p:val>
                                            <p:strVal val="0"/>
                                          </p:val>
                                        </p:tav>
                                        <p:tav fmla="" tm="100000">
                                          <p:val>
                                            <p:strVal val="#ppt_w"/>
                                          </p:val>
                                        </p:tav>
                                      </p:tavLst>
                                    </p:anim>
                                    <p:anim calcmode="lin" valueType="num">
                                      <p:cBhvr additive="base">
                                        <p:cTn dur="500"/>
                                        <p:tgtEl>
                                          <p:spTgt spid="93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2000"/>
                                        <p:tgtEl>
                                          <p:spTgt spid="919"/>
                                        </p:tgtEl>
                                      </p:cBhvr>
                                    </p:animEffect>
                                  </p:childTnLst>
                                </p:cTn>
                              </p:par>
                              <p:par>
                                <p:cTn fill="hold" nodeType="with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2000"/>
                                        <p:tgtEl>
                                          <p:spTgt spid="920"/>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2000"/>
                                        <p:tgtEl>
                                          <p:spTgt spid="921"/>
                                        </p:tgtEl>
                                      </p:cBhvr>
                                    </p:animEffect>
                                  </p:childTnLst>
                                </p:cTn>
                              </p:par>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20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20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20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2000"/>
                                        <p:tgtEl>
                                          <p:spTgt spid="925"/>
                                        </p:tgtEl>
                                      </p:cBhvr>
                                    </p:animEffect>
                                  </p:childTnLst>
                                </p:cTn>
                              </p:par>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2000"/>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2000"/>
                                        <p:tgtEl>
                                          <p:spTgt spid="931"/>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0" st="0"/>
                                            </p:txEl>
                                          </p:spTgt>
                                        </p:tgtEl>
                                        <p:attrNameLst>
                                          <p:attrName>style.visibility</p:attrName>
                                        </p:attrNameLst>
                                      </p:cBhvr>
                                      <p:to>
                                        <p:strVal val="visible"/>
                                      </p:to>
                                    </p:set>
                                    <p:animEffect filter="fade" transition="in">
                                      <p:cBhvr>
                                        <p:cTn dur="2000"/>
                                        <p:tgtEl>
                                          <p:spTgt spid="93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1" st="1"/>
                                            </p:txEl>
                                          </p:spTgt>
                                        </p:tgtEl>
                                        <p:attrNameLst>
                                          <p:attrName>style.visibility</p:attrName>
                                        </p:attrNameLst>
                                      </p:cBhvr>
                                      <p:to>
                                        <p:strVal val="visible"/>
                                      </p:to>
                                    </p:set>
                                    <p:animEffect filter="fade" transition="in">
                                      <p:cBhvr>
                                        <p:cTn dur="2000"/>
                                        <p:tgtEl>
                                          <p:spTgt spid="93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2" st="2"/>
                                            </p:txEl>
                                          </p:spTgt>
                                        </p:tgtEl>
                                        <p:attrNameLst>
                                          <p:attrName>style.visibility</p:attrName>
                                        </p:attrNameLst>
                                      </p:cBhvr>
                                      <p:to>
                                        <p:strVal val="visible"/>
                                      </p:to>
                                    </p:set>
                                    <p:animEffect filter="fade" transition="in">
                                      <p:cBhvr>
                                        <p:cTn dur="2000"/>
                                        <p:tgtEl>
                                          <p:spTgt spid="93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3" st="3"/>
                                            </p:txEl>
                                          </p:spTgt>
                                        </p:tgtEl>
                                        <p:attrNameLst>
                                          <p:attrName>style.visibility</p:attrName>
                                        </p:attrNameLst>
                                      </p:cBhvr>
                                      <p:to>
                                        <p:strVal val="visible"/>
                                      </p:to>
                                    </p:set>
                                    <p:animEffect filter="fade" transition="in">
                                      <p:cBhvr>
                                        <p:cTn dur="2000"/>
                                        <p:tgtEl>
                                          <p:spTgt spid="93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4" st="4"/>
                                            </p:txEl>
                                          </p:spTgt>
                                        </p:tgtEl>
                                        <p:attrNameLst>
                                          <p:attrName>style.visibility</p:attrName>
                                        </p:attrNameLst>
                                      </p:cBhvr>
                                      <p:to>
                                        <p:strVal val="visible"/>
                                      </p:to>
                                    </p:set>
                                    <p:animEffect filter="fade" transition="in">
                                      <p:cBhvr>
                                        <p:cTn dur="2000"/>
                                        <p:tgtEl>
                                          <p:spTgt spid="93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5" st="5"/>
                                            </p:txEl>
                                          </p:spTgt>
                                        </p:tgtEl>
                                        <p:attrNameLst>
                                          <p:attrName>style.visibility</p:attrName>
                                        </p:attrNameLst>
                                      </p:cBhvr>
                                      <p:to>
                                        <p:strVal val="visible"/>
                                      </p:to>
                                    </p:set>
                                    <p:animEffect filter="fade" transition="in">
                                      <p:cBhvr>
                                        <p:cTn dur="2000"/>
                                        <p:tgtEl>
                                          <p:spTgt spid="93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6" st="6"/>
                                            </p:txEl>
                                          </p:spTgt>
                                        </p:tgtEl>
                                        <p:attrNameLst>
                                          <p:attrName>style.visibility</p:attrName>
                                        </p:attrNameLst>
                                      </p:cBhvr>
                                      <p:to>
                                        <p:strVal val="visible"/>
                                      </p:to>
                                    </p:set>
                                    <p:animEffect filter="fade" transition="in">
                                      <p:cBhvr>
                                        <p:cTn dur="2000"/>
                                        <p:tgtEl>
                                          <p:spTgt spid="93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7" st="7"/>
                                            </p:txEl>
                                          </p:spTgt>
                                        </p:tgtEl>
                                        <p:attrNameLst>
                                          <p:attrName>style.visibility</p:attrName>
                                        </p:attrNameLst>
                                      </p:cBhvr>
                                      <p:to>
                                        <p:strVal val="visible"/>
                                      </p:to>
                                    </p:set>
                                    <p:animEffect filter="fade" transition="in">
                                      <p:cBhvr>
                                        <p:cTn dur="2000"/>
                                        <p:tgtEl>
                                          <p:spTgt spid="93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933">
                                            <p:txEl>
                                              <p:pRg end="8" st="8"/>
                                            </p:txEl>
                                          </p:spTgt>
                                        </p:tgtEl>
                                        <p:attrNameLst>
                                          <p:attrName>style.visibility</p:attrName>
                                        </p:attrNameLst>
                                      </p:cBhvr>
                                      <p:to>
                                        <p:strVal val="visible"/>
                                      </p:to>
                                    </p:set>
                                    <p:animEffect filter="fade" transition="in">
                                      <p:cBhvr>
                                        <p:cTn dur="2000"/>
                                        <p:tgtEl>
                                          <p:spTgt spid="933">
                                            <p:txEl>
                                              <p:pRg end="8" st="8"/>
                                            </p:txEl>
                                          </p:spTgt>
                                        </p:tgtEl>
                                      </p:cBhvr>
                                    </p:animEffect>
                                  </p:childTnLst>
                                </p:cTn>
                              </p:par>
                              <p:par>
                                <p:cTn fill="hold" nodeType="withEffect" presetClass="entr" presetID="23" presetSubtype="16">
                                  <p:stCondLst>
                                    <p:cond delay="0"/>
                                  </p:stCondLst>
                                  <p:childTnLst>
                                    <p:set>
                                      <p:cBhvr>
                                        <p:cTn dur="1" fill="hold">
                                          <p:stCondLst>
                                            <p:cond delay="0"/>
                                          </p:stCondLst>
                                        </p:cTn>
                                        <p:tgtEl>
                                          <p:spTgt spid="815"/>
                                        </p:tgtEl>
                                        <p:attrNameLst>
                                          <p:attrName>style.visibility</p:attrName>
                                        </p:attrNameLst>
                                      </p:cBhvr>
                                      <p:to>
                                        <p:strVal val="visible"/>
                                      </p:to>
                                    </p:set>
                                    <p:anim calcmode="lin" valueType="num">
                                      <p:cBhvr additive="base">
                                        <p:cTn dur="500"/>
                                        <p:tgtEl>
                                          <p:spTgt spid="815"/>
                                        </p:tgtEl>
                                        <p:attrNameLst>
                                          <p:attrName>ppt_w</p:attrName>
                                        </p:attrNameLst>
                                      </p:cBhvr>
                                      <p:tavLst>
                                        <p:tav fmla="" tm="0">
                                          <p:val>
                                            <p:strVal val="0"/>
                                          </p:val>
                                        </p:tav>
                                        <p:tav fmla="" tm="100000">
                                          <p:val>
                                            <p:strVal val="#ppt_w"/>
                                          </p:val>
                                        </p:tav>
                                      </p:tavLst>
                                    </p:anim>
                                    <p:anim calcmode="lin" valueType="num">
                                      <p:cBhvr additive="base">
                                        <p:cTn dur="500"/>
                                        <p:tgtEl>
                                          <p:spTgt spid="81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34" name="Shape 934"/>
        <p:cNvGrpSpPr/>
        <p:nvPr/>
      </p:nvGrpSpPr>
      <p:grpSpPr>
        <a:xfrm>
          <a:off x="0" y="0"/>
          <a:ext cx="0" cy="0"/>
          <a:chOff x="0" y="0"/>
          <a:chExt cx="0" cy="0"/>
        </a:xfrm>
      </p:grpSpPr>
      <p:grpSp>
        <p:nvGrpSpPr>
          <p:cNvPr id="935" name="Google Shape;935;p48"/>
          <p:cNvGrpSpPr/>
          <p:nvPr/>
        </p:nvGrpSpPr>
        <p:grpSpPr>
          <a:xfrm>
            <a:off x="7804390" y="437241"/>
            <a:ext cx="2820647" cy="2669237"/>
            <a:chOff x="2334550" y="3821100"/>
            <a:chExt cx="1037816" cy="982107"/>
          </a:xfrm>
        </p:grpSpPr>
        <p:sp>
          <p:nvSpPr>
            <p:cNvPr id="936" name="Google Shape;936;p48"/>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37" name="Google Shape;937;p48"/>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38" name="Google Shape;938;p48"/>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39" name="Google Shape;939;p48"/>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0" name="Google Shape;940;p48"/>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1" name="Google Shape;941;p48"/>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2" name="Google Shape;942;p48"/>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3" name="Google Shape;943;p48"/>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944" name="Google Shape;944;p48"/>
          <p:cNvSpPr/>
          <p:nvPr/>
        </p:nvSpPr>
        <p:spPr>
          <a:xfrm>
            <a:off x="1073499" y="839500"/>
            <a:ext cx="6916400" cy="56032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5" name="Google Shape;945;p48"/>
          <p:cNvSpPr/>
          <p:nvPr/>
        </p:nvSpPr>
        <p:spPr>
          <a:xfrm>
            <a:off x="901331" y="681400"/>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6" name="Google Shape;946;p48"/>
          <p:cNvSpPr/>
          <p:nvPr/>
        </p:nvSpPr>
        <p:spPr>
          <a:xfrm>
            <a:off x="901287" y="681400"/>
            <a:ext cx="6916400" cy="3972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7" name="Google Shape;947;p48"/>
          <p:cNvSpPr/>
          <p:nvPr/>
        </p:nvSpPr>
        <p:spPr>
          <a:xfrm>
            <a:off x="699679" y="499333"/>
            <a:ext cx="6916400" cy="56032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8" name="Google Shape;948;p48"/>
          <p:cNvSpPr/>
          <p:nvPr/>
        </p:nvSpPr>
        <p:spPr>
          <a:xfrm>
            <a:off x="699633" y="499333"/>
            <a:ext cx="6916400" cy="397200"/>
          </a:xfrm>
          <a:prstGeom prst="rect">
            <a:avLst/>
          </a:prstGeom>
          <a:solidFill>
            <a:schemeClr val="l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49" name="Google Shape;949;p48"/>
          <p:cNvSpPr/>
          <p:nvPr/>
        </p:nvSpPr>
        <p:spPr>
          <a:xfrm>
            <a:off x="936867" y="6346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0" name="Google Shape;950;p48"/>
          <p:cNvSpPr/>
          <p:nvPr/>
        </p:nvSpPr>
        <p:spPr>
          <a:xfrm>
            <a:off x="1216567" y="6346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1" name="Google Shape;951;p48"/>
          <p:cNvSpPr/>
          <p:nvPr/>
        </p:nvSpPr>
        <p:spPr>
          <a:xfrm>
            <a:off x="1496267" y="6346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2" name="Google Shape;952;p48"/>
          <p:cNvSpPr/>
          <p:nvPr/>
        </p:nvSpPr>
        <p:spPr>
          <a:xfrm>
            <a:off x="7125096" y="2821497"/>
            <a:ext cx="4538800" cy="3095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3" name="Google Shape;953;p48"/>
          <p:cNvSpPr/>
          <p:nvPr/>
        </p:nvSpPr>
        <p:spPr>
          <a:xfrm>
            <a:off x="6945333" y="2632067"/>
            <a:ext cx="4538800" cy="3095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4" name="Google Shape;954;p48"/>
          <p:cNvSpPr/>
          <p:nvPr/>
        </p:nvSpPr>
        <p:spPr>
          <a:xfrm>
            <a:off x="6945300" y="2632067"/>
            <a:ext cx="4538800" cy="397200"/>
          </a:xfrm>
          <a:prstGeom prst="rect">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5" name="Google Shape;955;p48"/>
          <p:cNvSpPr/>
          <p:nvPr/>
        </p:nvSpPr>
        <p:spPr>
          <a:xfrm>
            <a:off x="10535133" y="2753867"/>
            <a:ext cx="794000" cy="153600"/>
          </a:xfrm>
          <a:prstGeom prst="roundRect">
            <a:avLst>
              <a:gd fmla="val 50000" name="adj"/>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56" name="Google Shape;956;p48"/>
          <p:cNvSpPr txBox="1"/>
          <p:nvPr>
            <p:ph type="title"/>
          </p:nvPr>
        </p:nvSpPr>
        <p:spPr>
          <a:xfrm>
            <a:off x="996333" y="3076467"/>
            <a:ext cx="5586800" cy="261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957" name="Google Shape;957;p48"/>
          <p:cNvSpPr txBox="1"/>
          <p:nvPr>
            <p:ph idx="1" type="subTitle"/>
          </p:nvPr>
        </p:nvSpPr>
        <p:spPr>
          <a:xfrm>
            <a:off x="7315667" y="3722467"/>
            <a:ext cx="3880000" cy="132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58" name="Shape 958"/>
        <p:cNvGrpSpPr/>
        <p:nvPr/>
      </p:nvGrpSpPr>
      <p:grpSpPr>
        <a:xfrm>
          <a:off x="0" y="0"/>
          <a:ext cx="0" cy="0"/>
          <a:chOff x="0" y="0"/>
          <a:chExt cx="0" cy="0"/>
        </a:xfrm>
      </p:grpSpPr>
      <p:sp>
        <p:nvSpPr>
          <p:cNvPr id="959" name="Google Shape;959;p57"/>
          <p:cNvSpPr txBox="1"/>
          <p:nvPr>
            <p:ph type="title"/>
          </p:nvPr>
        </p:nvSpPr>
        <p:spPr>
          <a:xfrm>
            <a:off x="960000" y="796567"/>
            <a:ext cx="10272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960" name="Shape 960"/>
        <p:cNvGrpSpPr/>
        <p:nvPr/>
      </p:nvGrpSpPr>
      <p:grpSpPr>
        <a:xfrm>
          <a:off x="0" y="0"/>
          <a:ext cx="0" cy="0"/>
          <a:chOff x="0" y="0"/>
          <a:chExt cx="0" cy="0"/>
        </a:xfrm>
      </p:grpSpPr>
      <p:grpSp>
        <p:nvGrpSpPr>
          <p:cNvPr id="961" name="Google Shape;961;p58"/>
          <p:cNvGrpSpPr/>
          <p:nvPr/>
        </p:nvGrpSpPr>
        <p:grpSpPr>
          <a:xfrm flipH="1">
            <a:off x="-776226" y="5101954"/>
            <a:ext cx="2514006" cy="2379057"/>
            <a:chOff x="2334550" y="3821100"/>
            <a:chExt cx="1037816" cy="982107"/>
          </a:xfrm>
        </p:grpSpPr>
        <p:sp>
          <p:nvSpPr>
            <p:cNvPr id="962" name="Google Shape;962;p58"/>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3" name="Google Shape;963;p58"/>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4" name="Google Shape;964;p58"/>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5" name="Google Shape;965;p58"/>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6" name="Google Shape;966;p58"/>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7" name="Google Shape;967;p58"/>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8" name="Google Shape;968;p58"/>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69" name="Google Shape;969;p58"/>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grpSp>
        <p:nvGrpSpPr>
          <p:cNvPr id="970" name="Google Shape;970;p58"/>
          <p:cNvGrpSpPr/>
          <p:nvPr/>
        </p:nvGrpSpPr>
        <p:grpSpPr>
          <a:xfrm flipH="1">
            <a:off x="9864186" y="-1763397"/>
            <a:ext cx="2871985" cy="5753297"/>
            <a:chOff x="4607800" y="1290325"/>
            <a:chExt cx="523550" cy="1048800"/>
          </a:xfrm>
        </p:grpSpPr>
        <p:sp>
          <p:nvSpPr>
            <p:cNvPr id="971" name="Google Shape;971;p58"/>
            <p:cNvSpPr/>
            <p:nvPr/>
          </p:nvSpPr>
          <p:spPr>
            <a:xfrm>
              <a:off x="4609750" y="1292050"/>
              <a:ext cx="519875" cy="1045375"/>
            </a:xfrm>
            <a:custGeom>
              <a:rect b="b" l="l" r="r" t="t"/>
              <a:pathLst>
                <a:path extrusionOk="0" h="41815" w="20795">
                  <a:moveTo>
                    <a:pt x="1" y="0"/>
                  </a:moveTo>
                  <a:lnTo>
                    <a:pt x="1" y="41814"/>
                  </a:lnTo>
                  <a:lnTo>
                    <a:pt x="20794" y="41814"/>
                  </a:lnTo>
                  <a:lnTo>
                    <a:pt x="20794"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2" name="Google Shape;972;p58"/>
            <p:cNvSpPr/>
            <p:nvPr/>
          </p:nvSpPr>
          <p:spPr>
            <a:xfrm>
              <a:off x="4607800" y="1290325"/>
              <a:ext cx="523550" cy="1048800"/>
            </a:xfrm>
            <a:custGeom>
              <a:rect b="b" l="l" r="r" t="t"/>
              <a:pathLst>
                <a:path extrusionOk="0" h="41952" w="20942">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3" name="Google Shape;973;p58"/>
            <p:cNvSpPr/>
            <p:nvPr/>
          </p:nvSpPr>
          <p:spPr>
            <a:xfrm>
              <a:off x="4634025" y="1321175"/>
              <a:ext cx="34875" cy="42300"/>
            </a:xfrm>
            <a:custGeom>
              <a:rect b="b" l="l" r="r" t="t"/>
              <a:pathLst>
                <a:path extrusionOk="0" h="1692" w="1395">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4" name="Google Shape;974;p58"/>
            <p:cNvSpPr/>
            <p:nvPr/>
          </p:nvSpPr>
          <p:spPr>
            <a:xfrm>
              <a:off x="4689975" y="1316075"/>
              <a:ext cx="50550" cy="14525"/>
            </a:xfrm>
            <a:custGeom>
              <a:rect b="b" l="l" r="r" t="t"/>
              <a:pathLst>
                <a:path extrusionOk="0" h="581" w="2022">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5" name="Google Shape;975;p58"/>
            <p:cNvSpPr/>
            <p:nvPr/>
          </p:nvSpPr>
          <p:spPr>
            <a:xfrm>
              <a:off x="4847475" y="1317050"/>
              <a:ext cx="12775" cy="48125"/>
            </a:xfrm>
            <a:custGeom>
              <a:rect b="b" l="l" r="r" t="t"/>
              <a:pathLst>
                <a:path extrusionOk="0" h="1925" w="511">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6" name="Google Shape;976;p58"/>
            <p:cNvSpPr/>
            <p:nvPr/>
          </p:nvSpPr>
          <p:spPr>
            <a:xfrm>
              <a:off x="4820975" y="1406300"/>
              <a:ext cx="39525" cy="33450"/>
            </a:xfrm>
            <a:custGeom>
              <a:rect b="b" l="l" r="r" t="t"/>
              <a:pathLst>
                <a:path extrusionOk="0" h="1338" w="1581">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7" name="Google Shape;977;p58"/>
            <p:cNvSpPr/>
            <p:nvPr/>
          </p:nvSpPr>
          <p:spPr>
            <a:xfrm>
              <a:off x="4829300" y="1457350"/>
              <a:ext cx="28975" cy="45700"/>
            </a:xfrm>
            <a:custGeom>
              <a:rect b="b" l="l" r="r" t="t"/>
              <a:pathLst>
                <a:path extrusionOk="0" h="1828" w="1159">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8" name="Google Shape;978;p58"/>
            <p:cNvSpPr/>
            <p:nvPr/>
          </p:nvSpPr>
          <p:spPr>
            <a:xfrm>
              <a:off x="4823425" y="1530975"/>
              <a:ext cx="35350" cy="31450"/>
            </a:xfrm>
            <a:custGeom>
              <a:rect b="b" l="l" r="r" t="t"/>
              <a:pathLst>
                <a:path extrusionOk="0" h="1258" w="1414">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79" name="Google Shape;979;p58"/>
            <p:cNvSpPr/>
            <p:nvPr/>
          </p:nvSpPr>
          <p:spPr>
            <a:xfrm>
              <a:off x="4833725" y="1592125"/>
              <a:ext cx="24825" cy="53225"/>
            </a:xfrm>
            <a:custGeom>
              <a:rect b="b" l="l" r="r" t="t"/>
              <a:pathLst>
                <a:path extrusionOk="0" h="2129" w="993">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0" name="Google Shape;980;p58"/>
            <p:cNvSpPr/>
            <p:nvPr/>
          </p:nvSpPr>
          <p:spPr>
            <a:xfrm>
              <a:off x="4814600" y="1670750"/>
              <a:ext cx="50325" cy="24625"/>
            </a:xfrm>
            <a:custGeom>
              <a:rect b="b" l="l" r="r" t="t"/>
              <a:pathLst>
                <a:path extrusionOk="0" h="985" w="2013">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1" name="Google Shape;981;p58"/>
            <p:cNvSpPr/>
            <p:nvPr/>
          </p:nvSpPr>
          <p:spPr>
            <a:xfrm>
              <a:off x="4831050" y="1721775"/>
              <a:ext cx="25275" cy="47950"/>
            </a:xfrm>
            <a:custGeom>
              <a:rect b="b" l="l" r="r" t="t"/>
              <a:pathLst>
                <a:path extrusionOk="0" h="1918" w="1011">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2" name="Google Shape;982;p58"/>
            <p:cNvSpPr/>
            <p:nvPr/>
          </p:nvSpPr>
          <p:spPr>
            <a:xfrm>
              <a:off x="4820250" y="1784025"/>
              <a:ext cx="40500" cy="33300"/>
            </a:xfrm>
            <a:custGeom>
              <a:rect b="b" l="l" r="r" t="t"/>
              <a:pathLst>
                <a:path extrusionOk="0" h="1332" w="162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3" name="Google Shape;983;p58"/>
            <p:cNvSpPr/>
            <p:nvPr/>
          </p:nvSpPr>
          <p:spPr>
            <a:xfrm>
              <a:off x="4767500" y="1779975"/>
              <a:ext cx="36075" cy="35625"/>
            </a:xfrm>
            <a:custGeom>
              <a:rect b="b" l="l" r="r" t="t"/>
              <a:pathLst>
                <a:path extrusionOk="0" h="1425" w="1443">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4" name="Google Shape;984;p58"/>
            <p:cNvSpPr/>
            <p:nvPr/>
          </p:nvSpPr>
          <p:spPr>
            <a:xfrm>
              <a:off x="4692900" y="1783400"/>
              <a:ext cx="39275" cy="31700"/>
            </a:xfrm>
            <a:custGeom>
              <a:rect b="b" l="l" r="r" t="t"/>
              <a:pathLst>
                <a:path extrusionOk="0" h="1268" w="1571">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5" name="Google Shape;985;p58"/>
            <p:cNvSpPr/>
            <p:nvPr/>
          </p:nvSpPr>
          <p:spPr>
            <a:xfrm>
              <a:off x="4639425" y="1785200"/>
              <a:ext cx="38075" cy="30650"/>
            </a:xfrm>
            <a:custGeom>
              <a:rect b="b" l="l" r="r" t="t"/>
              <a:pathLst>
                <a:path extrusionOk="0" h="1226" w="1523">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6" name="Google Shape;986;p58"/>
            <p:cNvSpPr/>
            <p:nvPr/>
          </p:nvSpPr>
          <p:spPr>
            <a:xfrm>
              <a:off x="4625450" y="1733575"/>
              <a:ext cx="28725" cy="42775"/>
            </a:xfrm>
            <a:custGeom>
              <a:rect b="b" l="l" r="r" t="t"/>
              <a:pathLst>
                <a:path extrusionOk="0" h="1711" w="1149">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7" name="Google Shape;987;p58"/>
            <p:cNvSpPr/>
            <p:nvPr/>
          </p:nvSpPr>
          <p:spPr>
            <a:xfrm>
              <a:off x="4629625" y="1658400"/>
              <a:ext cx="36575" cy="32575"/>
            </a:xfrm>
            <a:custGeom>
              <a:rect b="b" l="l" r="r" t="t"/>
              <a:pathLst>
                <a:path extrusionOk="0" h="1303" w="1463">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8" name="Google Shape;988;p58"/>
            <p:cNvSpPr/>
            <p:nvPr/>
          </p:nvSpPr>
          <p:spPr>
            <a:xfrm>
              <a:off x="4629625" y="1605425"/>
              <a:ext cx="32150" cy="33800"/>
            </a:xfrm>
            <a:custGeom>
              <a:rect b="b" l="l" r="r" t="t"/>
              <a:pathLst>
                <a:path extrusionOk="0" h="1352" w="1286">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89" name="Google Shape;989;p58"/>
            <p:cNvSpPr/>
            <p:nvPr/>
          </p:nvSpPr>
          <p:spPr>
            <a:xfrm>
              <a:off x="4636250" y="1524350"/>
              <a:ext cx="12025" cy="54750"/>
            </a:xfrm>
            <a:custGeom>
              <a:rect b="b" l="l" r="r" t="t"/>
              <a:pathLst>
                <a:path extrusionOk="0" h="2190" w="481">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0" name="Google Shape;990;p58"/>
            <p:cNvSpPr/>
            <p:nvPr/>
          </p:nvSpPr>
          <p:spPr>
            <a:xfrm>
              <a:off x="4625200" y="1441000"/>
              <a:ext cx="40500" cy="39250"/>
            </a:xfrm>
            <a:custGeom>
              <a:rect b="b" l="l" r="r" t="t"/>
              <a:pathLst>
                <a:path extrusionOk="0" h="1570" w="162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1" name="Google Shape;991;p58"/>
            <p:cNvSpPr/>
            <p:nvPr/>
          </p:nvSpPr>
          <p:spPr>
            <a:xfrm>
              <a:off x="4627650" y="138517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2" name="Google Shape;992;p58"/>
            <p:cNvSpPr/>
            <p:nvPr/>
          </p:nvSpPr>
          <p:spPr>
            <a:xfrm>
              <a:off x="4769950" y="1313875"/>
              <a:ext cx="42700" cy="33625"/>
            </a:xfrm>
            <a:custGeom>
              <a:rect b="b" l="l" r="r" t="t"/>
              <a:pathLst>
                <a:path extrusionOk="0" h="1345" w="1708">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3" name="Google Shape;993;p58"/>
            <p:cNvSpPr/>
            <p:nvPr/>
          </p:nvSpPr>
          <p:spPr>
            <a:xfrm>
              <a:off x="4710825" y="1350500"/>
              <a:ext cx="20625" cy="43875"/>
            </a:xfrm>
            <a:custGeom>
              <a:rect b="b" l="l" r="r" t="t"/>
              <a:pathLst>
                <a:path extrusionOk="0" h="1755" w="825">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4" name="Google Shape;994;p58"/>
            <p:cNvSpPr/>
            <p:nvPr/>
          </p:nvSpPr>
          <p:spPr>
            <a:xfrm>
              <a:off x="4684575" y="1405650"/>
              <a:ext cx="33625" cy="40725"/>
            </a:xfrm>
            <a:custGeom>
              <a:rect b="b" l="l" r="r" t="t"/>
              <a:pathLst>
                <a:path extrusionOk="0" h="1629" w="1345">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5" name="Google Shape;995;p58"/>
            <p:cNvSpPr/>
            <p:nvPr/>
          </p:nvSpPr>
          <p:spPr>
            <a:xfrm>
              <a:off x="4756200" y="1364425"/>
              <a:ext cx="47625" cy="26525"/>
            </a:xfrm>
            <a:custGeom>
              <a:rect b="b" l="l" r="r" t="t"/>
              <a:pathLst>
                <a:path extrusionOk="0" h="1061" w="1905">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6" name="Google Shape;996;p58"/>
            <p:cNvSpPr/>
            <p:nvPr/>
          </p:nvSpPr>
          <p:spPr>
            <a:xfrm>
              <a:off x="4751050" y="1417275"/>
              <a:ext cx="39775" cy="35725"/>
            </a:xfrm>
            <a:custGeom>
              <a:rect b="b" l="l" r="r" t="t"/>
              <a:pathLst>
                <a:path extrusionOk="0" h="1429" w="1591">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7" name="Google Shape;997;p58"/>
            <p:cNvSpPr/>
            <p:nvPr/>
          </p:nvSpPr>
          <p:spPr>
            <a:xfrm>
              <a:off x="4723100" y="1467325"/>
              <a:ext cx="38775" cy="34025"/>
            </a:xfrm>
            <a:custGeom>
              <a:rect b="b" l="l" r="r" t="t"/>
              <a:pathLst>
                <a:path extrusionOk="0" h="1361" w="1551">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8" name="Google Shape;998;p58"/>
            <p:cNvSpPr/>
            <p:nvPr/>
          </p:nvSpPr>
          <p:spPr>
            <a:xfrm>
              <a:off x="4667150" y="1478400"/>
              <a:ext cx="33900" cy="48950"/>
            </a:xfrm>
            <a:custGeom>
              <a:rect b="b" l="l" r="r" t="t"/>
              <a:pathLst>
                <a:path extrusionOk="0" h="1958" w="1356">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999" name="Google Shape;999;p58"/>
            <p:cNvSpPr/>
            <p:nvPr/>
          </p:nvSpPr>
          <p:spPr>
            <a:xfrm>
              <a:off x="4780000" y="1489525"/>
              <a:ext cx="31675" cy="43700"/>
            </a:xfrm>
            <a:custGeom>
              <a:rect b="b" l="l" r="r" t="t"/>
              <a:pathLst>
                <a:path extrusionOk="0" h="1748" w="1267">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0" name="Google Shape;1000;p58"/>
            <p:cNvSpPr/>
            <p:nvPr/>
          </p:nvSpPr>
          <p:spPr>
            <a:xfrm>
              <a:off x="4727500" y="1529425"/>
              <a:ext cx="40025" cy="52125"/>
            </a:xfrm>
            <a:custGeom>
              <a:rect b="b" l="l" r="r" t="t"/>
              <a:pathLst>
                <a:path extrusionOk="0" h="2085" w="1601">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1" name="Google Shape;1001;p58"/>
            <p:cNvSpPr/>
            <p:nvPr/>
          </p:nvSpPr>
          <p:spPr>
            <a:xfrm>
              <a:off x="4674525" y="1559325"/>
              <a:ext cx="30925" cy="54125"/>
            </a:xfrm>
            <a:custGeom>
              <a:rect b="b" l="l" r="r" t="t"/>
              <a:pathLst>
                <a:path extrusionOk="0" h="2165" w="1237">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2" name="Google Shape;1002;p58"/>
            <p:cNvSpPr/>
            <p:nvPr/>
          </p:nvSpPr>
          <p:spPr>
            <a:xfrm>
              <a:off x="4760625" y="1577675"/>
              <a:ext cx="46625" cy="18850"/>
            </a:xfrm>
            <a:custGeom>
              <a:rect b="b" l="l" r="r" t="t"/>
              <a:pathLst>
                <a:path extrusionOk="0" h="754" w="1865">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3" name="Google Shape;1003;p58"/>
            <p:cNvSpPr/>
            <p:nvPr/>
          </p:nvSpPr>
          <p:spPr>
            <a:xfrm>
              <a:off x="4773875" y="1624350"/>
              <a:ext cx="31175" cy="43325"/>
            </a:xfrm>
            <a:custGeom>
              <a:rect b="b" l="l" r="r" t="t"/>
              <a:pathLst>
                <a:path extrusionOk="0" h="1733" w="1247">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4" name="Google Shape;1004;p58"/>
            <p:cNvSpPr/>
            <p:nvPr/>
          </p:nvSpPr>
          <p:spPr>
            <a:xfrm>
              <a:off x="4696825" y="1631075"/>
              <a:ext cx="43950" cy="35850"/>
            </a:xfrm>
            <a:custGeom>
              <a:rect b="b" l="l" r="r" t="t"/>
              <a:pathLst>
                <a:path extrusionOk="0" h="1434" w="1758">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5" name="Google Shape;1005;p58"/>
            <p:cNvSpPr/>
            <p:nvPr/>
          </p:nvSpPr>
          <p:spPr>
            <a:xfrm>
              <a:off x="4670100" y="1702900"/>
              <a:ext cx="57175" cy="13575"/>
            </a:xfrm>
            <a:custGeom>
              <a:rect b="b" l="l" r="r" t="t"/>
              <a:pathLst>
                <a:path extrusionOk="0" h="543" w="2287">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6" name="Google Shape;1006;p58"/>
            <p:cNvSpPr/>
            <p:nvPr/>
          </p:nvSpPr>
          <p:spPr>
            <a:xfrm>
              <a:off x="4750325" y="1669975"/>
              <a:ext cx="33625" cy="47000"/>
            </a:xfrm>
            <a:custGeom>
              <a:rect b="b" l="l" r="r" t="t"/>
              <a:pathLst>
                <a:path extrusionOk="0" h="1880" w="1345">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7" name="Google Shape;1007;p58"/>
            <p:cNvSpPr/>
            <p:nvPr/>
          </p:nvSpPr>
          <p:spPr>
            <a:xfrm>
              <a:off x="4672550" y="1738450"/>
              <a:ext cx="56200" cy="31275"/>
            </a:xfrm>
            <a:custGeom>
              <a:rect b="b" l="l" r="r" t="t"/>
              <a:pathLst>
                <a:path extrusionOk="0" h="1251" w="2248">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8" name="Google Shape;1008;p58"/>
            <p:cNvSpPr/>
            <p:nvPr/>
          </p:nvSpPr>
          <p:spPr>
            <a:xfrm>
              <a:off x="4753750" y="1731800"/>
              <a:ext cx="44925" cy="35700"/>
            </a:xfrm>
            <a:custGeom>
              <a:rect b="b" l="l" r="r" t="t"/>
              <a:pathLst>
                <a:path extrusionOk="0" h="1428" w="1797">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09" name="Google Shape;1009;p58"/>
            <p:cNvSpPr/>
            <p:nvPr/>
          </p:nvSpPr>
          <p:spPr>
            <a:xfrm>
              <a:off x="4884750" y="1321175"/>
              <a:ext cx="34625" cy="42300"/>
            </a:xfrm>
            <a:custGeom>
              <a:rect b="b" l="l" r="r" t="t"/>
              <a:pathLst>
                <a:path extrusionOk="0" h="1692" w="1385">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0" name="Google Shape;1010;p58"/>
            <p:cNvSpPr/>
            <p:nvPr/>
          </p:nvSpPr>
          <p:spPr>
            <a:xfrm>
              <a:off x="4940700" y="1316075"/>
              <a:ext cx="50325" cy="14525"/>
            </a:xfrm>
            <a:custGeom>
              <a:rect b="b" l="l" r="r" t="t"/>
              <a:pathLst>
                <a:path extrusionOk="0" h="581" w="2013">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1" name="Google Shape;1011;p58"/>
            <p:cNvSpPr/>
            <p:nvPr/>
          </p:nvSpPr>
          <p:spPr>
            <a:xfrm>
              <a:off x="5098200" y="1317050"/>
              <a:ext cx="12775" cy="48125"/>
            </a:xfrm>
            <a:custGeom>
              <a:rect b="b" l="l" r="r" t="t"/>
              <a:pathLst>
                <a:path extrusionOk="0" h="1925" w="511">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2" name="Google Shape;1012;p58"/>
            <p:cNvSpPr/>
            <p:nvPr/>
          </p:nvSpPr>
          <p:spPr>
            <a:xfrm>
              <a:off x="5071450" y="1406300"/>
              <a:ext cx="39525" cy="33450"/>
            </a:xfrm>
            <a:custGeom>
              <a:rect b="b" l="l" r="r" t="t"/>
              <a:pathLst>
                <a:path extrusionOk="0" h="1338" w="1581">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3" name="Google Shape;1013;p58"/>
            <p:cNvSpPr/>
            <p:nvPr/>
          </p:nvSpPr>
          <p:spPr>
            <a:xfrm>
              <a:off x="5080025" y="1457350"/>
              <a:ext cx="28750" cy="45700"/>
            </a:xfrm>
            <a:custGeom>
              <a:rect b="b" l="l" r="r" t="t"/>
              <a:pathLst>
                <a:path extrusionOk="0" h="1828" w="115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4" name="Google Shape;1014;p58"/>
            <p:cNvSpPr/>
            <p:nvPr/>
          </p:nvSpPr>
          <p:spPr>
            <a:xfrm>
              <a:off x="5073925" y="1530975"/>
              <a:ext cx="35350" cy="31450"/>
            </a:xfrm>
            <a:custGeom>
              <a:rect b="b" l="l" r="r" t="t"/>
              <a:pathLst>
                <a:path extrusionOk="0" h="1258" w="1414">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5" name="Google Shape;1015;p58"/>
            <p:cNvSpPr/>
            <p:nvPr/>
          </p:nvSpPr>
          <p:spPr>
            <a:xfrm>
              <a:off x="5084450" y="1592125"/>
              <a:ext cx="24825" cy="53225"/>
            </a:xfrm>
            <a:custGeom>
              <a:rect b="b" l="l" r="r" t="t"/>
              <a:pathLst>
                <a:path extrusionOk="0" h="2129" w="993">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6" name="Google Shape;1016;p58"/>
            <p:cNvSpPr/>
            <p:nvPr/>
          </p:nvSpPr>
          <p:spPr>
            <a:xfrm>
              <a:off x="5065325" y="1670750"/>
              <a:ext cx="50325" cy="24625"/>
            </a:xfrm>
            <a:custGeom>
              <a:rect b="b" l="l" r="r" t="t"/>
              <a:pathLst>
                <a:path extrusionOk="0" h="985" w="2013">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7" name="Google Shape;1017;p58"/>
            <p:cNvSpPr/>
            <p:nvPr/>
          </p:nvSpPr>
          <p:spPr>
            <a:xfrm>
              <a:off x="5081500" y="1721775"/>
              <a:ext cx="25300" cy="47950"/>
            </a:xfrm>
            <a:custGeom>
              <a:rect b="b" l="l" r="r" t="t"/>
              <a:pathLst>
                <a:path extrusionOk="0" h="1918" w="1012">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8" name="Google Shape;1018;p58"/>
            <p:cNvSpPr/>
            <p:nvPr/>
          </p:nvSpPr>
          <p:spPr>
            <a:xfrm>
              <a:off x="5070725" y="1784025"/>
              <a:ext cx="40750" cy="33300"/>
            </a:xfrm>
            <a:custGeom>
              <a:rect b="b" l="l" r="r" t="t"/>
              <a:pathLst>
                <a:path extrusionOk="0" h="1332" w="163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19" name="Google Shape;1019;p58"/>
            <p:cNvSpPr/>
            <p:nvPr/>
          </p:nvSpPr>
          <p:spPr>
            <a:xfrm>
              <a:off x="5018225" y="1779975"/>
              <a:ext cx="35825" cy="35625"/>
            </a:xfrm>
            <a:custGeom>
              <a:rect b="b" l="l" r="r" t="t"/>
              <a:pathLst>
                <a:path extrusionOk="0" h="1425" w="1433">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0" name="Google Shape;1020;p58"/>
            <p:cNvSpPr/>
            <p:nvPr/>
          </p:nvSpPr>
          <p:spPr>
            <a:xfrm>
              <a:off x="4943400" y="1783400"/>
              <a:ext cx="39500" cy="31700"/>
            </a:xfrm>
            <a:custGeom>
              <a:rect b="b" l="l" r="r" t="t"/>
              <a:pathLst>
                <a:path extrusionOk="0" h="1268" w="158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1" name="Google Shape;1021;p58"/>
            <p:cNvSpPr/>
            <p:nvPr/>
          </p:nvSpPr>
          <p:spPr>
            <a:xfrm>
              <a:off x="4890150" y="1785200"/>
              <a:ext cx="38075" cy="30650"/>
            </a:xfrm>
            <a:custGeom>
              <a:rect b="b" l="l" r="r" t="t"/>
              <a:pathLst>
                <a:path extrusionOk="0" h="1226" w="1523">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2" name="Google Shape;1022;p58"/>
            <p:cNvSpPr/>
            <p:nvPr/>
          </p:nvSpPr>
          <p:spPr>
            <a:xfrm>
              <a:off x="4875925" y="1733575"/>
              <a:ext cx="28725" cy="42775"/>
            </a:xfrm>
            <a:custGeom>
              <a:rect b="b" l="l" r="r" t="t"/>
              <a:pathLst>
                <a:path extrusionOk="0" h="1711" w="1149">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3" name="Google Shape;1023;p58"/>
            <p:cNvSpPr/>
            <p:nvPr/>
          </p:nvSpPr>
          <p:spPr>
            <a:xfrm>
              <a:off x="4880350" y="1658400"/>
              <a:ext cx="36575" cy="32575"/>
            </a:xfrm>
            <a:custGeom>
              <a:rect b="b" l="l" r="r" t="t"/>
              <a:pathLst>
                <a:path extrusionOk="0" h="1303" w="1463">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4" name="Google Shape;1024;p58"/>
            <p:cNvSpPr/>
            <p:nvPr/>
          </p:nvSpPr>
          <p:spPr>
            <a:xfrm>
              <a:off x="4880100" y="1605425"/>
              <a:ext cx="32150" cy="33800"/>
            </a:xfrm>
            <a:custGeom>
              <a:rect b="b" l="l" r="r" t="t"/>
              <a:pathLst>
                <a:path extrusionOk="0" h="1352" w="1286">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5" name="Google Shape;1025;p58"/>
            <p:cNvSpPr/>
            <p:nvPr/>
          </p:nvSpPr>
          <p:spPr>
            <a:xfrm>
              <a:off x="4886975" y="1524350"/>
              <a:ext cx="11800" cy="54750"/>
            </a:xfrm>
            <a:custGeom>
              <a:rect b="b" l="l" r="r" t="t"/>
              <a:pathLst>
                <a:path extrusionOk="0" h="2190" w="472">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6" name="Google Shape;1026;p58"/>
            <p:cNvSpPr/>
            <p:nvPr/>
          </p:nvSpPr>
          <p:spPr>
            <a:xfrm>
              <a:off x="4875925" y="1441000"/>
              <a:ext cx="40500" cy="39250"/>
            </a:xfrm>
            <a:custGeom>
              <a:rect b="b" l="l" r="r" t="t"/>
              <a:pathLst>
                <a:path extrusionOk="0" h="1570" w="162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7" name="Google Shape;1027;p58"/>
            <p:cNvSpPr/>
            <p:nvPr/>
          </p:nvSpPr>
          <p:spPr>
            <a:xfrm>
              <a:off x="4878375" y="138517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8" name="Google Shape;1028;p58"/>
            <p:cNvSpPr/>
            <p:nvPr/>
          </p:nvSpPr>
          <p:spPr>
            <a:xfrm>
              <a:off x="5020675" y="1313875"/>
              <a:ext cx="42700" cy="33625"/>
            </a:xfrm>
            <a:custGeom>
              <a:rect b="b" l="l" r="r" t="t"/>
              <a:pathLst>
                <a:path extrusionOk="0" h="1345" w="1708">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29" name="Google Shape;1029;p58"/>
            <p:cNvSpPr/>
            <p:nvPr/>
          </p:nvSpPr>
          <p:spPr>
            <a:xfrm>
              <a:off x="4961550" y="1350500"/>
              <a:ext cx="20375" cy="43875"/>
            </a:xfrm>
            <a:custGeom>
              <a:rect b="b" l="l" r="r" t="t"/>
              <a:pathLst>
                <a:path extrusionOk="0" h="1755" w="815">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0" name="Google Shape;1030;p58"/>
            <p:cNvSpPr/>
            <p:nvPr/>
          </p:nvSpPr>
          <p:spPr>
            <a:xfrm>
              <a:off x="4935300" y="1405650"/>
              <a:ext cx="33625" cy="40725"/>
            </a:xfrm>
            <a:custGeom>
              <a:rect b="b" l="l" r="r" t="t"/>
              <a:pathLst>
                <a:path extrusionOk="0" h="1629" w="1345">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1" name="Google Shape;1031;p58"/>
            <p:cNvSpPr/>
            <p:nvPr/>
          </p:nvSpPr>
          <p:spPr>
            <a:xfrm>
              <a:off x="5006700" y="1364425"/>
              <a:ext cx="47850" cy="26525"/>
            </a:xfrm>
            <a:custGeom>
              <a:rect b="b" l="l" r="r" t="t"/>
              <a:pathLst>
                <a:path extrusionOk="0" h="1061" w="1914">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2" name="Google Shape;1032;p58"/>
            <p:cNvSpPr/>
            <p:nvPr/>
          </p:nvSpPr>
          <p:spPr>
            <a:xfrm>
              <a:off x="5001775" y="1417275"/>
              <a:ext cx="39775" cy="35725"/>
            </a:xfrm>
            <a:custGeom>
              <a:rect b="b" l="l" r="r" t="t"/>
              <a:pathLst>
                <a:path extrusionOk="0" h="1429" w="1591">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3" name="Google Shape;1033;p58"/>
            <p:cNvSpPr/>
            <p:nvPr/>
          </p:nvSpPr>
          <p:spPr>
            <a:xfrm>
              <a:off x="4973825" y="1467325"/>
              <a:ext cx="38775" cy="34025"/>
            </a:xfrm>
            <a:custGeom>
              <a:rect b="b" l="l" r="r" t="t"/>
              <a:pathLst>
                <a:path extrusionOk="0" h="1361" w="1551">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4" name="Google Shape;1034;p58"/>
            <p:cNvSpPr/>
            <p:nvPr/>
          </p:nvSpPr>
          <p:spPr>
            <a:xfrm>
              <a:off x="4917875" y="1478400"/>
              <a:ext cx="33900" cy="48950"/>
            </a:xfrm>
            <a:custGeom>
              <a:rect b="b" l="l" r="r" t="t"/>
              <a:pathLst>
                <a:path extrusionOk="0" h="1958" w="1356">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5" name="Google Shape;1035;p58"/>
            <p:cNvSpPr/>
            <p:nvPr/>
          </p:nvSpPr>
          <p:spPr>
            <a:xfrm>
              <a:off x="5030475" y="1489525"/>
              <a:ext cx="31925" cy="43700"/>
            </a:xfrm>
            <a:custGeom>
              <a:rect b="b" l="l" r="r" t="t"/>
              <a:pathLst>
                <a:path extrusionOk="0" h="1748" w="1277">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6" name="Google Shape;1036;p58"/>
            <p:cNvSpPr/>
            <p:nvPr/>
          </p:nvSpPr>
          <p:spPr>
            <a:xfrm>
              <a:off x="4977975" y="1529425"/>
              <a:ext cx="40025" cy="52125"/>
            </a:xfrm>
            <a:custGeom>
              <a:rect b="b" l="l" r="r" t="t"/>
              <a:pathLst>
                <a:path extrusionOk="0" h="2085" w="1601">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7" name="Google Shape;1037;p58"/>
            <p:cNvSpPr/>
            <p:nvPr/>
          </p:nvSpPr>
          <p:spPr>
            <a:xfrm>
              <a:off x="4925250" y="1559325"/>
              <a:ext cx="30925" cy="54125"/>
            </a:xfrm>
            <a:custGeom>
              <a:rect b="b" l="l" r="r" t="t"/>
              <a:pathLst>
                <a:path extrusionOk="0" h="2165" w="1237">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8" name="Google Shape;1038;p58"/>
            <p:cNvSpPr/>
            <p:nvPr/>
          </p:nvSpPr>
          <p:spPr>
            <a:xfrm>
              <a:off x="5011350" y="1577675"/>
              <a:ext cx="46400" cy="18850"/>
            </a:xfrm>
            <a:custGeom>
              <a:rect b="b" l="l" r="r" t="t"/>
              <a:pathLst>
                <a:path extrusionOk="0" h="754" w="1856">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39" name="Google Shape;1039;p58"/>
            <p:cNvSpPr/>
            <p:nvPr/>
          </p:nvSpPr>
          <p:spPr>
            <a:xfrm>
              <a:off x="4947550" y="1631075"/>
              <a:ext cx="43700" cy="35850"/>
            </a:xfrm>
            <a:custGeom>
              <a:rect b="b" l="l" r="r" t="t"/>
              <a:pathLst>
                <a:path extrusionOk="0" h="1434" w="1748">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0" name="Google Shape;1040;p58"/>
            <p:cNvSpPr/>
            <p:nvPr/>
          </p:nvSpPr>
          <p:spPr>
            <a:xfrm>
              <a:off x="4920575" y="1702900"/>
              <a:ext cx="57425" cy="13575"/>
            </a:xfrm>
            <a:custGeom>
              <a:rect b="b" l="l" r="r" t="t"/>
              <a:pathLst>
                <a:path extrusionOk="0" h="543" w="2297">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1" name="Google Shape;1041;p58"/>
            <p:cNvSpPr/>
            <p:nvPr/>
          </p:nvSpPr>
          <p:spPr>
            <a:xfrm>
              <a:off x="5000800" y="1669975"/>
              <a:ext cx="33875" cy="47000"/>
            </a:xfrm>
            <a:custGeom>
              <a:rect b="b" l="l" r="r" t="t"/>
              <a:pathLst>
                <a:path extrusionOk="0" h="1880" w="1355">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2" name="Google Shape;1042;p58"/>
            <p:cNvSpPr/>
            <p:nvPr/>
          </p:nvSpPr>
          <p:spPr>
            <a:xfrm>
              <a:off x="4923025" y="1738450"/>
              <a:ext cx="56450" cy="31275"/>
            </a:xfrm>
            <a:custGeom>
              <a:rect b="b" l="l" r="r" t="t"/>
              <a:pathLst>
                <a:path extrusionOk="0" h="1251" w="2258">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3" name="Google Shape;1043;p58"/>
            <p:cNvSpPr/>
            <p:nvPr/>
          </p:nvSpPr>
          <p:spPr>
            <a:xfrm>
              <a:off x="5004250" y="1731800"/>
              <a:ext cx="45150" cy="35700"/>
            </a:xfrm>
            <a:custGeom>
              <a:rect b="b" l="l" r="r" t="t"/>
              <a:pathLst>
                <a:path extrusionOk="0" h="1428" w="1806">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4" name="Google Shape;1044;p58"/>
            <p:cNvSpPr/>
            <p:nvPr/>
          </p:nvSpPr>
          <p:spPr>
            <a:xfrm>
              <a:off x="4634025" y="1833425"/>
              <a:ext cx="34875" cy="42275"/>
            </a:xfrm>
            <a:custGeom>
              <a:rect b="b" l="l" r="r" t="t"/>
              <a:pathLst>
                <a:path extrusionOk="0" h="1691" w="1395">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5" name="Google Shape;1045;p58"/>
            <p:cNvSpPr/>
            <p:nvPr/>
          </p:nvSpPr>
          <p:spPr>
            <a:xfrm>
              <a:off x="4689975" y="1828575"/>
              <a:ext cx="50550" cy="14250"/>
            </a:xfrm>
            <a:custGeom>
              <a:rect b="b" l="l" r="r" t="t"/>
              <a:pathLst>
                <a:path extrusionOk="0" h="570" w="2022">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6" name="Google Shape;1046;p58"/>
            <p:cNvSpPr/>
            <p:nvPr/>
          </p:nvSpPr>
          <p:spPr>
            <a:xfrm>
              <a:off x="4847475" y="1829300"/>
              <a:ext cx="12775" cy="48125"/>
            </a:xfrm>
            <a:custGeom>
              <a:rect b="b" l="l" r="r" t="t"/>
              <a:pathLst>
                <a:path extrusionOk="0" h="1925" w="511">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7" name="Google Shape;1047;p58"/>
            <p:cNvSpPr/>
            <p:nvPr/>
          </p:nvSpPr>
          <p:spPr>
            <a:xfrm>
              <a:off x="4820975" y="1918700"/>
              <a:ext cx="39525" cy="33300"/>
            </a:xfrm>
            <a:custGeom>
              <a:rect b="b" l="l" r="r" t="t"/>
              <a:pathLst>
                <a:path extrusionOk="0" h="1332" w="1581">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8" name="Google Shape;1048;p58"/>
            <p:cNvSpPr/>
            <p:nvPr/>
          </p:nvSpPr>
          <p:spPr>
            <a:xfrm>
              <a:off x="4829300" y="1969850"/>
              <a:ext cx="28975" cy="45450"/>
            </a:xfrm>
            <a:custGeom>
              <a:rect b="b" l="l" r="r" t="t"/>
              <a:pathLst>
                <a:path extrusionOk="0" h="1818" w="1159">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49" name="Google Shape;1049;p58"/>
            <p:cNvSpPr/>
            <p:nvPr/>
          </p:nvSpPr>
          <p:spPr>
            <a:xfrm>
              <a:off x="4823425" y="2043325"/>
              <a:ext cx="35350" cy="31325"/>
            </a:xfrm>
            <a:custGeom>
              <a:rect b="b" l="l" r="r" t="t"/>
              <a:pathLst>
                <a:path extrusionOk="0" h="1253" w="1414">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0" name="Google Shape;1050;p58"/>
            <p:cNvSpPr/>
            <p:nvPr/>
          </p:nvSpPr>
          <p:spPr>
            <a:xfrm>
              <a:off x="4833725" y="2104350"/>
              <a:ext cx="24825" cy="53225"/>
            </a:xfrm>
            <a:custGeom>
              <a:rect b="b" l="l" r="r" t="t"/>
              <a:pathLst>
                <a:path extrusionOk="0" h="2129" w="993">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1" name="Google Shape;1051;p58"/>
            <p:cNvSpPr/>
            <p:nvPr/>
          </p:nvSpPr>
          <p:spPr>
            <a:xfrm>
              <a:off x="4814600" y="2183000"/>
              <a:ext cx="50325" cy="24625"/>
            </a:xfrm>
            <a:custGeom>
              <a:rect b="b" l="l" r="r" t="t"/>
              <a:pathLst>
                <a:path extrusionOk="0" h="985" w="2013">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2" name="Google Shape;1052;p58"/>
            <p:cNvSpPr/>
            <p:nvPr/>
          </p:nvSpPr>
          <p:spPr>
            <a:xfrm>
              <a:off x="4831050" y="2234025"/>
              <a:ext cx="25275" cy="47950"/>
            </a:xfrm>
            <a:custGeom>
              <a:rect b="b" l="l" r="r" t="t"/>
              <a:pathLst>
                <a:path extrusionOk="0" h="1918" w="1011">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3" name="Google Shape;1053;p58"/>
            <p:cNvSpPr/>
            <p:nvPr/>
          </p:nvSpPr>
          <p:spPr>
            <a:xfrm>
              <a:off x="4820250" y="2296350"/>
              <a:ext cx="40500" cy="33225"/>
            </a:xfrm>
            <a:custGeom>
              <a:rect b="b" l="l" r="r" t="t"/>
              <a:pathLst>
                <a:path extrusionOk="0" h="1329" w="162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4" name="Google Shape;1054;p58"/>
            <p:cNvSpPr/>
            <p:nvPr/>
          </p:nvSpPr>
          <p:spPr>
            <a:xfrm>
              <a:off x="4767500" y="2292250"/>
              <a:ext cx="36075" cy="35600"/>
            </a:xfrm>
            <a:custGeom>
              <a:rect b="b" l="l" r="r" t="t"/>
              <a:pathLst>
                <a:path extrusionOk="0" h="1424" w="1443">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5" name="Google Shape;1055;p58"/>
            <p:cNvSpPr/>
            <p:nvPr/>
          </p:nvSpPr>
          <p:spPr>
            <a:xfrm>
              <a:off x="4692900" y="2295675"/>
              <a:ext cx="39275" cy="31925"/>
            </a:xfrm>
            <a:custGeom>
              <a:rect b="b" l="l" r="r" t="t"/>
              <a:pathLst>
                <a:path extrusionOk="0" h="1277" w="1571">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6" name="Google Shape;1056;p58"/>
            <p:cNvSpPr/>
            <p:nvPr/>
          </p:nvSpPr>
          <p:spPr>
            <a:xfrm>
              <a:off x="4639425" y="2297500"/>
              <a:ext cx="38075" cy="30600"/>
            </a:xfrm>
            <a:custGeom>
              <a:rect b="b" l="l" r="r" t="t"/>
              <a:pathLst>
                <a:path extrusionOk="0" h="1224" w="1523">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7" name="Google Shape;1057;p58"/>
            <p:cNvSpPr/>
            <p:nvPr/>
          </p:nvSpPr>
          <p:spPr>
            <a:xfrm>
              <a:off x="4625450" y="2245925"/>
              <a:ext cx="28725" cy="42650"/>
            </a:xfrm>
            <a:custGeom>
              <a:rect b="b" l="l" r="r" t="t"/>
              <a:pathLst>
                <a:path extrusionOk="0" h="1706" w="1149">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8" name="Google Shape;1058;p58"/>
            <p:cNvSpPr/>
            <p:nvPr/>
          </p:nvSpPr>
          <p:spPr>
            <a:xfrm>
              <a:off x="4629625" y="2170650"/>
              <a:ext cx="36575" cy="32575"/>
            </a:xfrm>
            <a:custGeom>
              <a:rect b="b" l="l" r="r" t="t"/>
              <a:pathLst>
                <a:path extrusionOk="0" h="1303" w="1463">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59" name="Google Shape;1059;p58"/>
            <p:cNvSpPr/>
            <p:nvPr/>
          </p:nvSpPr>
          <p:spPr>
            <a:xfrm>
              <a:off x="4629625" y="2117750"/>
              <a:ext cx="32150" cy="33700"/>
            </a:xfrm>
            <a:custGeom>
              <a:rect b="b" l="l" r="r" t="t"/>
              <a:pathLst>
                <a:path extrusionOk="0" h="1348" w="1286">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0" name="Google Shape;1060;p58"/>
            <p:cNvSpPr/>
            <p:nvPr/>
          </p:nvSpPr>
          <p:spPr>
            <a:xfrm>
              <a:off x="4636250" y="2036600"/>
              <a:ext cx="12025" cy="55000"/>
            </a:xfrm>
            <a:custGeom>
              <a:rect b="b" l="l" r="r" t="t"/>
              <a:pathLst>
                <a:path extrusionOk="0" h="2200" w="481">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1" name="Google Shape;1061;p58"/>
            <p:cNvSpPr/>
            <p:nvPr/>
          </p:nvSpPr>
          <p:spPr>
            <a:xfrm>
              <a:off x="4625200" y="1953350"/>
              <a:ext cx="40500" cy="39375"/>
            </a:xfrm>
            <a:custGeom>
              <a:rect b="b" l="l" r="r" t="t"/>
              <a:pathLst>
                <a:path extrusionOk="0" h="1575" w="162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2" name="Google Shape;1062;p58"/>
            <p:cNvSpPr/>
            <p:nvPr/>
          </p:nvSpPr>
          <p:spPr>
            <a:xfrm>
              <a:off x="4627650" y="1897425"/>
              <a:ext cx="39050" cy="34450"/>
            </a:xfrm>
            <a:custGeom>
              <a:rect b="b" l="l" r="r" t="t"/>
              <a:pathLst>
                <a:path extrusionOk="0" h="1378" w="1562">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3" name="Google Shape;1063;p58"/>
            <p:cNvSpPr/>
            <p:nvPr/>
          </p:nvSpPr>
          <p:spPr>
            <a:xfrm>
              <a:off x="4769950" y="1826225"/>
              <a:ext cx="42700" cy="33525"/>
            </a:xfrm>
            <a:custGeom>
              <a:rect b="b" l="l" r="r" t="t"/>
              <a:pathLst>
                <a:path extrusionOk="0" h="1341" w="1708">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4" name="Google Shape;1064;p58"/>
            <p:cNvSpPr/>
            <p:nvPr/>
          </p:nvSpPr>
          <p:spPr>
            <a:xfrm>
              <a:off x="4710825" y="1862725"/>
              <a:ext cx="20625" cy="44125"/>
            </a:xfrm>
            <a:custGeom>
              <a:rect b="b" l="l" r="r" t="t"/>
              <a:pathLst>
                <a:path extrusionOk="0" h="1765" w="825">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5" name="Google Shape;1065;p58"/>
            <p:cNvSpPr/>
            <p:nvPr/>
          </p:nvSpPr>
          <p:spPr>
            <a:xfrm>
              <a:off x="4684575" y="1917875"/>
              <a:ext cx="33625" cy="40750"/>
            </a:xfrm>
            <a:custGeom>
              <a:rect b="b" l="l" r="r" t="t"/>
              <a:pathLst>
                <a:path extrusionOk="0" h="1630" w="1345">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6" name="Google Shape;1066;p58"/>
            <p:cNvSpPr/>
            <p:nvPr/>
          </p:nvSpPr>
          <p:spPr>
            <a:xfrm>
              <a:off x="4756200" y="1876775"/>
              <a:ext cx="47625" cy="26400"/>
            </a:xfrm>
            <a:custGeom>
              <a:rect b="b" l="l" r="r" t="t"/>
              <a:pathLst>
                <a:path extrusionOk="0" h="1056" w="1905">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7" name="Google Shape;1067;p58"/>
            <p:cNvSpPr/>
            <p:nvPr/>
          </p:nvSpPr>
          <p:spPr>
            <a:xfrm>
              <a:off x="4751050" y="1929625"/>
              <a:ext cx="39775" cy="35625"/>
            </a:xfrm>
            <a:custGeom>
              <a:rect b="b" l="l" r="r" t="t"/>
              <a:pathLst>
                <a:path extrusionOk="0" h="1425" w="1591">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8" name="Google Shape;1068;p58"/>
            <p:cNvSpPr/>
            <p:nvPr/>
          </p:nvSpPr>
          <p:spPr>
            <a:xfrm>
              <a:off x="4723100" y="1979700"/>
              <a:ext cx="38775" cy="34125"/>
            </a:xfrm>
            <a:custGeom>
              <a:rect b="b" l="l" r="r" t="t"/>
              <a:pathLst>
                <a:path extrusionOk="0" h="1365" w="1551">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69" name="Google Shape;1069;p58"/>
            <p:cNvSpPr/>
            <p:nvPr/>
          </p:nvSpPr>
          <p:spPr>
            <a:xfrm>
              <a:off x="4667150" y="1990650"/>
              <a:ext cx="33900" cy="48950"/>
            </a:xfrm>
            <a:custGeom>
              <a:rect b="b" l="l" r="r" t="t"/>
              <a:pathLst>
                <a:path extrusionOk="0" h="1958" w="1356">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0" name="Google Shape;1070;p58"/>
            <p:cNvSpPr/>
            <p:nvPr/>
          </p:nvSpPr>
          <p:spPr>
            <a:xfrm>
              <a:off x="4780000" y="2001925"/>
              <a:ext cx="31675" cy="43550"/>
            </a:xfrm>
            <a:custGeom>
              <a:rect b="b" l="l" r="r" t="t"/>
              <a:pathLst>
                <a:path extrusionOk="0" h="1742" w="1267">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1" name="Google Shape;1071;p58"/>
            <p:cNvSpPr/>
            <p:nvPr/>
          </p:nvSpPr>
          <p:spPr>
            <a:xfrm>
              <a:off x="4727500" y="2041675"/>
              <a:ext cx="40025" cy="52375"/>
            </a:xfrm>
            <a:custGeom>
              <a:rect b="b" l="l" r="r" t="t"/>
              <a:pathLst>
                <a:path extrusionOk="0" h="2095" w="1601">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2" name="Google Shape;1072;p58"/>
            <p:cNvSpPr/>
            <p:nvPr/>
          </p:nvSpPr>
          <p:spPr>
            <a:xfrm>
              <a:off x="4674525" y="2071575"/>
              <a:ext cx="30925" cy="54125"/>
            </a:xfrm>
            <a:custGeom>
              <a:rect b="b" l="l" r="r" t="t"/>
              <a:pathLst>
                <a:path extrusionOk="0" h="2165" w="1237">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3" name="Google Shape;1073;p58"/>
            <p:cNvSpPr/>
            <p:nvPr/>
          </p:nvSpPr>
          <p:spPr>
            <a:xfrm>
              <a:off x="4760625" y="2089900"/>
              <a:ext cx="46625" cy="18875"/>
            </a:xfrm>
            <a:custGeom>
              <a:rect b="b" l="l" r="r" t="t"/>
              <a:pathLst>
                <a:path extrusionOk="0" h="755" w="1865">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4" name="Google Shape;1074;p58"/>
            <p:cNvSpPr/>
            <p:nvPr/>
          </p:nvSpPr>
          <p:spPr>
            <a:xfrm>
              <a:off x="4773875" y="2136700"/>
              <a:ext cx="31175" cy="43225"/>
            </a:xfrm>
            <a:custGeom>
              <a:rect b="b" l="l" r="r" t="t"/>
              <a:pathLst>
                <a:path extrusionOk="0" h="1729" w="1247">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5" name="Google Shape;1075;p58"/>
            <p:cNvSpPr/>
            <p:nvPr/>
          </p:nvSpPr>
          <p:spPr>
            <a:xfrm>
              <a:off x="4696825" y="2143325"/>
              <a:ext cx="43950" cy="35850"/>
            </a:xfrm>
            <a:custGeom>
              <a:rect b="b" l="l" r="r" t="t"/>
              <a:pathLst>
                <a:path extrusionOk="0" h="1434" w="1758">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6" name="Google Shape;1076;p58"/>
            <p:cNvSpPr/>
            <p:nvPr/>
          </p:nvSpPr>
          <p:spPr>
            <a:xfrm>
              <a:off x="4670100" y="2215375"/>
              <a:ext cx="57175" cy="13600"/>
            </a:xfrm>
            <a:custGeom>
              <a:rect b="b" l="l" r="r" t="t"/>
              <a:pathLst>
                <a:path extrusionOk="0" h="544" w="2287">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7" name="Google Shape;1077;p58"/>
            <p:cNvSpPr/>
            <p:nvPr/>
          </p:nvSpPr>
          <p:spPr>
            <a:xfrm>
              <a:off x="4750325" y="2182225"/>
              <a:ext cx="33625" cy="47000"/>
            </a:xfrm>
            <a:custGeom>
              <a:rect b="b" l="l" r="r" t="t"/>
              <a:pathLst>
                <a:path extrusionOk="0" h="1880" w="1345">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8" name="Google Shape;1078;p58"/>
            <p:cNvSpPr/>
            <p:nvPr/>
          </p:nvSpPr>
          <p:spPr>
            <a:xfrm>
              <a:off x="4672550" y="2250675"/>
              <a:ext cx="56200" cy="31300"/>
            </a:xfrm>
            <a:custGeom>
              <a:rect b="b" l="l" r="r" t="t"/>
              <a:pathLst>
                <a:path extrusionOk="0" h="1252" w="2248">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79" name="Google Shape;1079;p58"/>
            <p:cNvSpPr/>
            <p:nvPr/>
          </p:nvSpPr>
          <p:spPr>
            <a:xfrm>
              <a:off x="4753750" y="2244100"/>
              <a:ext cx="44925" cy="35650"/>
            </a:xfrm>
            <a:custGeom>
              <a:rect b="b" l="l" r="r" t="t"/>
              <a:pathLst>
                <a:path extrusionOk="0" h="1426" w="1797">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0" name="Google Shape;1080;p58"/>
            <p:cNvSpPr/>
            <p:nvPr/>
          </p:nvSpPr>
          <p:spPr>
            <a:xfrm>
              <a:off x="4884750" y="1833425"/>
              <a:ext cx="34625" cy="42275"/>
            </a:xfrm>
            <a:custGeom>
              <a:rect b="b" l="l" r="r" t="t"/>
              <a:pathLst>
                <a:path extrusionOk="0" h="1691" w="1385">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1" name="Google Shape;1081;p58"/>
            <p:cNvSpPr/>
            <p:nvPr/>
          </p:nvSpPr>
          <p:spPr>
            <a:xfrm>
              <a:off x="4940700" y="1828575"/>
              <a:ext cx="50325" cy="14250"/>
            </a:xfrm>
            <a:custGeom>
              <a:rect b="b" l="l" r="r" t="t"/>
              <a:pathLst>
                <a:path extrusionOk="0" h="570" w="2013">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2" name="Google Shape;1082;p58"/>
            <p:cNvSpPr/>
            <p:nvPr/>
          </p:nvSpPr>
          <p:spPr>
            <a:xfrm>
              <a:off x="5098200" y="1829300"/>
              <a:ext cx="12775" cy="48125"/>
            </a:xfrm>
            <a:custGeom>
              <a:rect b="b" l="l" r="r" t="t"/>
              <a:pathLst>
                <a:path extrusionOk="0" h="1925" w="511">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3" name="Google Shape;1083;p58"/>
            <p:cNvSpPr/>
            <p:nvPr/>
          </p:nvSpPr>
          <p:spPr>
            <a:xfrm>
              <a:off x="5071450" y="1918700"/>
              <a:ext cx="39525" cy="33300"/>
            </a:xfrm>
            <a:custGeom>
              <a:rect b="b" l="l" r="r" t="t"/>
              <a:pathLst>
                <a:path extrusionOk="0" h="1332" w="1581">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4" name="Google Shape;1084;p58"/>
            <p:cNvSpPr/>
            <p:nvPr/>
          </p:nvSpPr>
          <p:spPr>
            <a:xfrm>
              <a:off x="5080025" y="1969850"/>
              <a:ext cx="28750" cy="45450"/>
            </a:xfrm>
            <a:custGeom>
              <a:rect b="b" l="l" r="r" t="t"/>
              <a:pathLst>
                <a:path extrusionOk="0" h="1818" w="115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5" name="Google Shape;1085;p58"/>
            <p:cNvSpPr/>
            <p:nvPr/>
          </p:nvSpPr>
          <p:spPr>
            <a:xfrm>
              <a:off x="5073925" y="2043325"/>
              <a:ext cx="35350" cy="31325"/>
            </a:xfrm>
            <a:custGeom>
              <a:rect b="b" l="l" r="r" t="t"/>
              <a:pathLst>
                <a:path extrusionOk="0" h="1253" w="1414">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6" name="Google Shape;1086;p58"/>
            <p:cNvSpPr/>
            <p:nvPr/>
          </p:nvSpPr>
          <p:spPr>
            <a:xfrm>
              <a:off x="5084450" y="2104350"/>
              <a:ext cx="24825" cy="53225"/>
            </a:xfrm>
            <a:custGeom>
              <a:rect b="b" l="l" r="r" t="t"/>
              <a:pathLst>
                <a:path extrusionOk="0" h="2129" w="993">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7" name="Google Shape;1087;p58"/>
            <p:cNvSpPr/>
            <p:nvPr/>
          </p:nvSpPr>
          <p:spPr>
            <a:xfrm>
              <a:off x="5065325" y="2183000"/>
              <a:ext cx="50325" cy="24625"/>
            </a:xfrm>
            <a:custGeom>
              <a:rect b="b" l="l" r="r" t="t"/>
              <a:pathLst>
                <a:path extrusionOk="0" h="985" w="2013">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8" name="Google Shape;1088;p58"/>
            <p:cNvSpPr/>
            <p:nvPr/>
          </p:nvSpPr>
          <p:spPr>
            <a:xfrm>
              <a:off x="5081500" y="2234025"/>
              <a:ext cx="25300" cy="47950"/>
            </a:xfrm>
            <a:custGeom>
              <a:rect b="b" l="l" r="r" t="t"/>
              <a:pathLst>
                <a:path extrusionOk="0" h="1918" w="1012">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89" name="Google Shape;1089;p58"/>
            <p:cNvSpPr/>
            <p:nvPr/>
          </p:nvSpPr>
          <p:spPr>
            <a:xfrm>
              <a:off x="5070725" y="2296350"/>
              <a:ext cx="40750" cy="33225"/>
            </a:xfrm>
            <a:custGeom>
              <a:rect b="b" l="l" r="r" t="t"/>
              <a:pathLst>
                <a:path extrusionOk="0" h="1329" w="163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0" name="Google Shape;1090;p58"/>
            <p:cNvSpPr/>
            <p:nvPr/>
          </p:nvSpPr>
          <p:spPr>
            <a:xfrm>
              <a:off x="5018225" y="2292250"/>
              <a:ext cx="35825" cy="35600"/>
            </a:xfrm>
            <a:custGeom>
              <a:rect b="b" l="l" r="r" t="t"/>
              <a:pathLst>
                <a:path extrusionOk="0" h="1424" w="1433">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1" name="Google Shape;1091;p58"/>
            <p:cNvSpPr/>
            <p:nvPr/>
          </p:nvSpPr>
          <p:spPr>
            <a:xfrm>
              <a:off x="4943400" y="2295675"/>
              <a:ext cx="39500" cy="31925"/>
            </a:xfrm>
            <a:custGeom>
              <a:rect b="b" l="l" r="r" t="t"/>
              <a:pathLst>
                <a:path extrusionOk="0" h="1277" w="158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2" name="Google Shape;1092;p58"/>
            <p:cNvSpPr/>
            <p:nvPr/>
          </p:nvSpPr>
          <p:spPr>
            <a:xfrm>
              <a:off x="4890150" y="2297500"/>
              <a:ext cx="38075" cy="30600"/>
            </a:xfrm>
            <a:custGeom>
              <a:rect b="b" l="l" r="r" t="t"/>
              <a:pathLst>
                <a:path extrusionOk="0" h="1224" w="1523">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3" name="Google Shape;1093;p58"/>
            <p:cNvSpPr/>
            <p:nvPr/>
          </p:nvSpPr>
          <p:spPr>
            <a:xfrm>
              <a:off x="4875925" y="2245925"/>
              <a:ext cx="28725" cy="42650"/>
            </a:xfrm>
            <a:custGeom>
              <a:rect b="b" l="l" r="r" t="t"/>
              <a:pathLst>
                <a:path extrusionOk="0" h="1706" w="1149">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4" name="Google Shape;1094;p58"/>
            <p:cNvSpPr/>
            <p:nvPr/>
          </p:nvSpPr>
          <p:spPr>
            <a:xfrm>
              <a:off x="4880350" y="2170650"/>
              <a:ext cx="36575" cy="32575"/>
            </a:xfrm>
            <a:custGeom>
              <a:rect b="b" l="l" r="r" t="t"/>
              <a:pathLst>
                <a:path extrusionOk="0" h="1303" w="1463">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5" name="Google Shape;1095;p58"/>
            <p:cNvSpPr/>
            <p:nvPr/>
          </p:nvSpPr>
          <p:spPr>
            <a:xfrm>
              <a:off x="4880100" y="2117750"/>
              <a:ext cx="32150" cy="33700"/>
            </a:xfrm>
            <a:custGeom>
              <a:rect b="b" l="l" r="r" t="t"/>
              <a:pathLst>
                <a:path extrusionOk="0" h="1348" w="1286">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6" name="Google Shape;1096;p58"/>
            <p:cNvSpPr/>
            <p:nvPr/>
          </p:nvSpPr>
          <p:spPr>
            <a:xfrm>
              <a:off x="4886975" y="2036600"/>
              <a:ext cx="11800" cy="55000"/>
            </a:xfrm>
            <a:custGeom>
              <a:rect b="b" l="l" r="r" t="t"/>
              <a:pathLst>
                <a:path extrusionOk="0" h="2200" w="472">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7" name="Google Shape;1097;p58"/>
            <p:cNvSpPr/>
            <p:nvPr/>
          </p:nvSpPr>
          <p:spPr>
            <a:xfrm>
              <a:off x="4875925" y="1953350"/>
              <a:ext cx="40500" cy="39375"/>
            </a:xfrm>
            <a:custGeom>
              <a:rect b="b" l="l" r="r" t="t"/>
              <a:pathLst>
                <a:path extrusionOk="0" h="1575" w="162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8" name="Google Shape;1098;p58"/>
            <p:cNvSpPr/>
            <p:nvPr/>
          </p:nvSpPr>
          <p:spPr>
            <a:xfrm>
              <a:off x="4878375" y="1897425"/>
              <a:ext cx="39050" cy="34450"/>
            </a:xfrm>
            <a:custGeom>
              <a:rect b="b" l="l" r="r" t="t"/>
              <a:pathLst>
                <a:path extrusionOk="0" h="1378" w="1562">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099" name="Google Shape;1099;p58"/>
            <p:cNvSpPr/>
            <p:nvPr/>
          </p:nvSpPr>
          <p:spPr>
            <a:xfrm>
              <a:off x="5020675" y="1826225"/>
              <a:ext cx="42700" cy="33525"/>
            </a:xfrm>
            <a:custGeom>
              <a:rect b="b" l="l" r="r" t="t"/>
              <a:pathLst>
                <a:path extrusionOk="0" h="1341" w="1708">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0" name="Google Shape;1100;p58"/>
            <p:cNvSpPr/>
            <p:nvPr/>
          </p:nvSpPr>
          <p:spPr>
            <a:xfrm>
              <a:off x="4961550" y="1862725"/>
              <a:ext cx="20375" cy="44125"/>
            </a:xfrm>
            <a:custGeom>
              <a:rect b="b" l="l" r="r" t="t"/>
              <a:pathLst>
                <a:path extrusionOk="0" h="1765" w="815">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1" name="Google Shape;1101;p58"/>
            <p:cNvSpPr/>
            <p:nvPr/>
          </p:nvSpPr>
          <p:spPr>
            <a:xfrm>
              <a:off x="4935300" y="1917875"/>
              <a:ext cx="33625" cy="40750"/>
            </a:xfrm>
            <a:custGeom>
              <a:rect b="b" l="l" r="r" t="t"/>
              <a:pathLst>
                <a:path extrusionOk="0" h="1630" w="1345">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2" name="Google Shape;1102;p58"/>
            <p:cNvSpPr/>
            <p:nvPr/>
          </p:nvSpPr>
          <p:spPr>
            <a:xfrm>
              <a:off x="5006700" y="1876775"/>
              <a:ext cx="47850" cy="26400"/>
            </a:xfrm>
            <a:custGeom>
              <a:rect b="b" l="l" r="r" t="t"/>
              <a:pathLst>
                <a:path extrusionOk="0" h="1056" w="1914">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3" name="Google Shape;1103;p58"/>
            <p:cNvSpPr/>
            <p:nvPr/>
          </p:nvSpPr>
          <p:spPr>
            <a:xfrm>
              <a:off x="5001775" y="1929625"/>
              <a:ext cx="39775" cy="35625"/>
            </a:xfrm>
            <a:custGeom>
              <a:rect b="b" l="l" r="r" t="t"/>
              <a:pathLst>
                <a:path extrusionOk="0" h="1425" w="1591">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4" name="Google Shape;1104;p58"/>
            <p:cNvSpPr/>
            <p:nvPr/>
          </p:nvSpPr>
          <p:spPr>
            <a:xfrm>
              <a:off x="4973825" y="1979700"/>
              <a:ext cx="38775" cy="34125"/>
            </a:xfrm>
            <a:custGeom>
              <a:rect b="b" l="l" r="r" t="t"/>
              <a:pathLst>
                <a:path extrusionOk="0" h="1365" w="1551">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5" name="Google Shape;1105;p58"/>
            <p:cNvSpPr/>
            <p:nvPr/>
          </p:nvSpPr>
          <p:spPr>
            <a:xfrm>
              <a:off x="4917875" y="1990650"/>
              <a:ext cx="33900" cy="48950"/>
            </a:xfrm>
            <a:custGeom>
              <a:rect b="b" l="l" r="r" t="t"/>
              <a:pathLst>
                <a:path extrusionOk="0" h="1958" w="1356">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6" name="Google Shape;1106;p58"/>
            <p:cNvSpPr/>
            <p:nvPr/>
          </p:nvSpPr>
          <p:spPr>
            <a:xfrm>
              <a:off x="5030475" y="2001925"/>
              <a:ext cx="31925" cy="43550"/>
            </a:xfrm>
            <a:custGeom>
              <a:rect b="b" l="l" r="r" t="t"/>
              <a:pathLst>
                <a:path extrusionOk="0" h="1742" w="1277">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7" name="Google Shape;1107;p58"/>
            <p:cNvSpPr/>
            <p:nvPr/>
          </p:nvSpPr>
          <p:spPr>
            <a:xfrm>
              <a:off x="4977975" y="2041675"/>
              <a:ext cx="40025" cy="52375"/>
            </a:xfrm>
            <a:custGeom>
              <a:rect b="b" l="l" r="r" t="t"/>
              <a:pathLst>
                <a:path extrusionOk="0" h="2095" w="1601">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8" name="Google Shape;1108;p58"/>
            <p:cNvSpPr/>
            <p:nvPr/>
          </p:nvSpPr>
          <p:spPr>
            <a:xfrm>
              <a:off x="4925250" y="2071575"/>
              <a:ext cx="30925" cy="54125"/>
            </a:xfrm>
            <a:custGeom>
              <a:rect b="b" l="l" r="r" t="t"/>
              <a:pathLst>
                <a:path extrusionOk="0" h="2165" w="1237">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09" name="Google Shape;1109;p58"/>
            <p:cNvSpPr/>
            <p:nvPr/>
          </p:nvSpPr>
          <p:spPr>
            <a:xfrm>
              <a:off x="5011350" y="2089900"/>
              <a:ext cx="46400" cy="18875"/>
            </a:xfrm>
            <a:custGeom>
              <a:rect b="b" l="l" r="r" t="t"/>
              <a:pathLst>
                <a:path extrusionOk="0" h="755" w="1856">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0" name="Google Shape;1110;p58"/>
            <p:cNvSpPr/>
            <p:nvPr/>
          </p:nvSpPr>
          <p:spPr>
            <a:xfrm>
              <a:off x="5024600" y="2136700"/>
              <a:ext cx="30925" cy="43225"/>
            </a:xfrm>
            <a:custGeom>
              <a:rect b="b" l="l" r="r" t="t"/>
              <a:pathLst>
                <a:path extrusionOk="0" h="1729" w="1237">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1" name="Google Shape;1111;p58"/>
            <p:cNvSpPr/>
            <p:nvPr/>
          </p:nvSpPr>
          <p:spPr>
            <a:xfrm>
              <a:off x="4947550" y="2143325"/>
              <a:ext cx="43700" cy="35850"/>
            </a:xfrm>
            <a:custGeom>
              <a:rect b="b" l="l" r="r" t="t"/>
              <a:pathLst>
                <a:path extrusionOk="0" h="1434" w="1748">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2" name="Google Shape;1112;p58"/>
            <p:cNvSpPr/>
            <p:nvPr/>
          </p:nvSpPr>
          <p:spPr>
            <a:xfrm>
              <a:off x="4920575" y="2215375"/>
              <a:ext cx="57425" cy="13600"/>
            </a:xfrm>
            <a:custGeom>
              <a:rect b="b" l="l" r="r" t="t"/>
              <a:pathLst>
                <a:path extrusionOk="0" h="544" w="2297">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3" name="Google Shape;1113;p58"/>
            <p:cNvSpPr/>
            <p:nvPr/>
          </p:nvSpPr>
          <p:spPr>
            <a:xfrm>
              <a:off x="5000800" y="2182225"/>
              <a:ext cx="33875" cy="47000"/>
            </a:xfrm>
            <a:custGeom>
              <a:rect b="b" l="l" r="r" t="t"/>
              <a:pathLst>
                <a:path extrusionOk="0" h="1880" w="1355">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4" name="Google Shape;1114;p58"/>
            <p:cNvSpPr/>
            <p:nvPr/>
          </p:nvSpPr>
          <p:spPr>
            <a:xfrm>
              <a:off x="4923025" y="2250675"/>
              <a:ext cx="56450" cy="31300"/>
            </a:xfrm>
            <a:custGeom>
              <a:rect b="b" l="l" r="r" t="t"/>
              <a:pathLst>
                <a:path extrusionOk="0" h="1252" w="2258">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5" name="Google Shape;1115;p58"/>
            <p:cNvSpPr/>
            <p:nvPr/>
          </p:nvSpPr>
          <p:spPr>
            <a:xfrm>
              <a:off x="5004250" y="2244100"/>
              <a:ext cx="45150" cy="35650"/>
            </a:xfrm>
            <a:custGeom>
              <a:rect b="b" l="l" r="r" t="t"/>
              <a:pathLst>
                <a:path extrusionOk="0" h="1426" w="1806">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grpSp>
      <p:sp>
        <p:nvSpPr>
          <p:cNvPr id="1116" name="Google Shape;1116;p58"/>
          <p:cNvSpPr/>
          <p:nvPr/>
        </p:nvSpPr>
        <p:spPr>
          <a:xfrm>
            <a:off x="887200" y="702400"/>
            <a:ext cx="10776400" cy="5847600"/>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7" name="Google Shape;1117;p58"/>
          <p:cNvSpPr/>
          <p:nvPr/>
        </p:nvSpPr>
        <p:spPr>
          <a:xfrm>
            <a:off x="703500" y="504233"/>
            <a:ext cx="10776400" cy="5847600"/>
          </a:xfrm>
          <a:prstGeom prst="rect">
            <a:avLst/>
          </a:prstGeom>
          <a:solidFill>
            <a:schemeClr val="lt1"/>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8" name="Google Shape;1118;p58"/>
          <p:cNvSpPr/>
          <p:nvPr/>
        </p:nvSpPr>
        <p:spPr>
          <a:xfrm>
            <a:off x="703500" y="504233"/>
            <a:ext cx="10776400" cy="3900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19" name="Google Shape;1119;p58"/>
          <p:cNvSpPr/>
          <p:nvPr/>
        </p:nvSpPr>
        <p:spPr>
          <a:xfrm>
            <a:off x="993967" y="639567"/>
            <a:ext cx="144400" cy="144400"/>
          </a:xfrm>
          <a:prstGeom prst="ellipse">
            <a:avLst/>
          </a:prstGeom>
          <a:solidFill>
            <a:schemeClr val="dk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0" name="Google Shape;1120;p58"/>
          <p:cNvSpPr/>
          <p:nvPr/>
        </p:nvSpPr>
        <p:spPr>
          <a:xfrm>
            <a:off x="1273667" y="639567"/>
            <a:ext cx="144400" cy="144400"/>
          </a:xfrm>
          <a:prstGeom prst="ellipse">
            <a:avLst/>
          </a:prstGeom>
          <a:solidFill>
            <a:schemeClr val="accent3"/>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1" name="Google Shape;1121;p58"/>
          <p:cNvSpPr/>
          <p:nvPr/>
        </p:nvSpPr>
        <p:spPr>
          <a:xfrm>
            <a:off x="1553367" y="639567"/>
            <a:ext cx="144400" cy="144400"/>
          </a:xfrm>
          <a:prstGeom prst="ellipse">
            <a:avLst/>
          </a:prstGeom>
          <a:solidFill>
            <a:schemeClr val="accent2"/>
          </a:solid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Clr>
                <a:schemeClr val="lt1"/>
              </a:buClr>
              <a:buSzPts val="2400"/>
              <a:buFont typeface="Arial"/>
              <a:buNone/>
            </a:pPr>
            <a:r>
              <a:t/>
            </a:r>
            <a:endParaRPr sz="2400">
              <a:solidFill>
                <a:schemeClr val="lt1"/>
              </a:solidFill>
              <a:latin typeface="Arial"/>
              <a:ea typeface="Arial"/>
              <a:cs typeface="Arial"/>
              <a:sym typeface="Arial"/>
            </a:endParaRPr>
          </a:p>
        </p:txBody>
      </p:sp>
      <p:sp>
        <p:nvSpPr>
          <p:cNvPr id="1122" name="Google Shape;1122;p58"/>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23" name="Google Shape;1123;p58"/>
          <p:cNvSpPr txBox="1"/>
          <p:nvPr>
            <p:ph idx="1" type="subTitle"/>
          </p:nvPr>
        </p:nvSpPr>
        <p:spPr>
          <a:xfrm>
            <a:off x="2536400" y="4935600"/>
            <a:ext cx="7119200" cy="120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1"/>
                                        </p:tgtEl>
                                        <p:attrNameLst>
                                          <p:attrName>style.visibility</p:attrName>
                                        </p:attrNameLst>
                                      </p:cBhvr>
                                      <p:to>
                                        <p:strVal val="visible"/>
                                      </p:to>
                                    </p:set>
                                    <p:anim calcmode="lin" valueType="num">
                                      <p:cBhvr additive="base">
                                        <p:cTn dur="500"/>
                                        <p:tgtEl>
                                          <p:spTgt spid="9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500"/>
                                        <p:tgtEl>
                                          <p:spTgt spid="9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500"/>
                                        <p:tgtEl>
                                          <p:spTgt spid="1116"/>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par>
                                <p:cTn fill="hold" nodeType="with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5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0" st="0"/>
                                            </p:txEl>
                                          </p:spTgt>
                                        </p:tgtEl>
                                        <p:attrNameLst>
                                          <p:attrName>style.visibility</p:attrName>
                                        </p:attrNameLst>
                                      </p:cBhvr>
                                      <p:to>
                                        <p:strVal val="visible"/>
                                      </p:to>
                                    </p:set>
                                    <p:animEffect filter="fade" transition="in">
                                      <p:cBhvr>
                                        <p:cTn dur="500"/>
                                        <p:tgtEl>
                                          <p:spTgt spid="112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1" st="1"/>
                                            </p:txEl>
                                          </p:spTgt>
                                        </p:tgtEl>
                                        <p:attrNameLst>
                                          <p:attrName>style.visibility</p:attrName>
                                        </p:attrNameLst>
                                      </p:cBhvr>
                                      <p:to>
                                        <p:strVal val="visible"/>
                                      </p:to>
                                    </p:set>
                                    <p:animEffect filter="fade" transition="in">
                                      <p:cBhvr>
                                        <p:cTn dur="500"/>
                                        <p:tgtEl>
                                          <p:spTgt spid="112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2" st="2"/>
                                            </p:txEl>
                                          </p:spTgt>
                                        </p:tgtEl>
                                        <p:attrNameLst>
                                          <p:attrName>style.visibility</p:attrName>
                                        </p:attrNameLst>
                                      </p:cBhvr>
                                      <p:to>
                                        <p:strVal val="visible"/>
                                      </p:to>
                                    </p:set>
                                    <p:animEffect filter="fade" transition="in">
                                      <p:cBhvr>
                                        <p:cTn dur="500"/>
                                        <p:tgtEl>
                                          <p:spTgt spid="112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3" st="3"/>
                                            </p:txEl>
                                          </p:spTgt>
                                        </p:tgtEl>
                                        <p:attrNameLst>
                                          <p:attrName>style.visibility</p:attrName>
                                        </p:attrNameLst>
                                      </p:cBhvr>
                                      <p:to>
                                        <p:strVal val="visible"/>
                                      </p:to>
                                    </p:set>
                                    <p:animEffect filter="fade" transition="in">
                                      <p:cBhvr>
                                        <p:cTn dur="500"/>
                                        <p:tgtEl>
                                          <p:spTgt spid="112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4" st="4"/>
                                            </p:txEl>
                                          </p:spTgt>
                                        </p:tgtEl>
                                        <p:attrNameLst>
                                          <p:attrName>style.visibility</p:attrName>
                                        </p:attrNameLst>
                                      </p:cBhvr>
                                      <p:to>
                                        <p:strVal val="visible"/>
                                      </p:to>
                                    </p:set>
                                    <p:animEffect filter="fade" transition="in">
                                      <p:cBhvr>
                                        <p:cTn dur="500"/>
                                        <p:tgtEl>
                                          <p:spTgt spid="112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5" st="5"/>
                                            </p:txEl>
                                          </p:spTgt>
                                        </p:tgtEl>
                                        <p:attrNameLst>
                                          <p:attrName>style.visibility</p:attrName>
                                        </p:attrNameLst>
                                      </p:cBhvr>
                                      <p:to>
                                        <p:strVal val="visible"/>
                                      </p:to>
                                    </p:set>
                                    <p:animEffect filter="fade" transition="in">
                                      <p:cBhvr>
                                        <p:cTn dur="500"/>
                                        <p:tgtEl>
                                          <p:spTgt spid="112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6" st="6"/>
                                            </p:txEl>
                                          </p:spTgt>
                                        </p:tgtEl>
                                        <p:attrNameLst>
                                          <p:attrName>style.visibility</p:attrName>
                                        </p:attrNameLst>
                                      </p:cBhvr>
                                      <p:to>
                                        <p:strVal val="visible"/>
                                      </p:to>
                                    </p:set>
                                    <p:animEffect filter="fade" transition="in">
                                      <p:cBhvr>
                                        <p:cTn dur="500"/>
                                        <p:tgtEl>
                                          <p:spTgt spid="112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7" st="7"/>
                                            </p:txEl>
                                          </p:spTgt>
                                        </p:tgtEl>
                                        <p:attrNameLst>
                                          <p:attrName>style.visibility</p:attrName>
                                        </p:attrNameLst>
                                      </p:cBhvr>
                                      <p:to>
                                        <p:strVal val="visible"/>
                                      </p:to>
                                    </p:set>
                                    <p:animEffect filter="fade" transition="in">
                                      <p:cBhvr>
                                        <p:cTn dur="500"/>
                                        <p:tgtEl>
                                          <p:spTgt spid="112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3">
                                            <p:txEl>
                                              <p:pRg end="8" st="8"/>
                                            </p:txEl>
                                          </p:spTgt>
                                        </p:tgtEl>
                                        <p:attrNameLst>
                                          <p:attrName>style.visibility</p:attrName>
                                        </p:attrNameLst>
                                      </p:cBhvr>
                                      <p:to>
                                        <p:strVal val="visible"/>
                                      </p:to>
                                    </p:set>
                                    <p:animEffect filter="fade" transition="in">
                                      <p:cBhvr>
                                        <p:cTn dur="500"/>
                                        <p:tgtEl>
                                          <p:spTgt spid="112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jpg"/><Relationship Id="rId2" Type="http://schemas.openxmlformats.org/officeDocument/2006/relationships/image" Target="../media/image3.jpg"/><Relationship Id="rId3" Type="http://schemas.openxmlformats.org/officeDocument/2006/relationships/image" Target="../media/image1.jp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1.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slideLayout" Target="../slideLayouts/slideLayout21.xml"/><Relationship Id="rId1" Type="http://schemas.openxmlformats.org/officeDocument/2006/relationships/image" Target="../media/image4.jpg"/><Relationship Id="rId2" Type="http://schemas.openxmlformats.org/officeDocument/2006/relationships/image" Target="../media/image11.jp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36"/>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1" name="Google Shape;11;p36"/>
          <p:cNvSpPr/>
          <p:nvPr/>
        </p:nvSpPr>
        <p:spPr>
          <a:xfrm>
            <a:off x="0" y="0"/>
            <a:ext cx="12192000" cy="6858000"/>
          </a:xfrm>
          <a:prstGeom prst="rect">
            <a:avLst/>
          </a:prstGeom>
          <a:solidFill>
            <a:srgbClr val="FF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 name="Google Shape;12;p36"/>
          <p:cNvSpPr txBox="1"/>
          <p:nvPr>
            <p:ph type="title"/>
          </p:nvPr>
        </p:nvSpPr>
        <p:spPr>
          <a:xfrm>
            <a:off x="960000" y="796567"/>
            <a:ext cx="102720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1pPr>
            <a:lvl2pPr lvl="1"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2pPr>
            <a:lvl3pPr lvl="2"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3pPr>
            <a:lvl4pPr lvl="3"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4pPr>
            <a:lvl5pPr lvl="4"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5pPr>
            <a:lvl6pPr lvl="5"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6pPr>
            <a:lvl7pPr lvl="6"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7pPr>
            <a:lvl8pPr lvl="7"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8pPr>
            <a:lvl9pPr lvl="8"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9pPr>
          </a:lstStyle>
          <a:p/>
        </p:txBody>
      </p:sp>
      <p:sp>
        <p:nvSpPr>
          <p:cNvPr id="13" name="Google Shape;13;p36"/>
          <p:cNvSpPr txBox="1"/>
          <p:nvPr>
            <p:ph idx="1" type="body"/>
          </p:nvPr>
        </p:nvSpPr>
        <p:spPr>
          <a:xfrm>
            <a:off x="960000" y="1536633"/>
            <a:ext cx="10272000" cy="45552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1pPr>
            <a:lvl2pPr indent="-330200" lvl="1" marL="9144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2pPr>
            <a:lvl3pPr indent="-330200" lvl="2" marL="13716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3pPr>
            <a:lvl4pPr indent="-330200" lvl="3" marL="18288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4pPr>
            <a:lvl5pPr indent="-330200" lvl="4" marL="22860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5pPr>
            <a:lvl6pPr indent="-330200" lvl="5" marL="27432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6pPr>
            <a:lvl7pPr indent="-330200" lvl="6" marL="32004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7pPr>
            <a:lvl8pPr indent="-330200" lvl="7" marL="36576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8pPr>
            <a:lvl9pPr indent="-330200" lvl="8" marL="41148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9pPr>
          </a:lstStyle>
          <a:p/>
        </p:txBody>
      </p:sp>
      <p:pic>
        <p:nvPicPr>
          <p:cNvPr descr="cdc42615100be655bf1a" id="14" name="Google Shape;14;p36"/>
          <p:cNvPicPr preferRelativeResize="0"/>
          <p:nvPr/>
        </p:nvPicPr>
        <p:blipFill rotWithShape="1">
          <a:blip r:embed="rId1">
            <a:alphaModFix/>
          </a:blip>
          <a:srcRect b="0" l="0" r="0" t="0"/>
          <a:stretch/>
        </p:blipFill>
        <p:spPr>
          <a:xfrm>
            <a:off x="-1828800" y="1439197"/>
            <a:ext cx="1524424" cy="1524424"/>
          </a:xfrm>
          <a:prstGeom prst="rect">
            <a:avLst/>
          </a:prstGeom>
          <a:noFill/>
          <a:ln>
            <a:noFill/>
          </a:ln>
        </p:spPr>
      </p:pic>
      <p:sp>
        <p:nvSpPr>
          <p:cNvPr id="15" name="Google Shape;15;p36"/>
          <p:cNvSpPr/>
          <p:nvPr/>
        </p:nvSpPr>
        <p:spPr>
          <a:xfrm>
            <a:off x="-28879800" y="0"/>
            <a:ext cx="914400" cy="914400"/>
          </a:xfrm>
          <a:prstGeom prst="ellipse">
            <a:avLst/>
          </a:prstGeom>
          <a:blipFill rotWithShape="1">
            <a:blip r:embed="rId2">
              <a:alphaModFix/>
            </a:blip>
            <a:stretch>
              <a:fillRect b="0" l="0" r="-3057565"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36"/>
          <p:cNvSpPr/>
          <p:nvPr/>
        </p:nvSpPr>
        <p:spPr>
          <a:xfrm>
            <a:off x="-6248400" y="339367"/>
            <a:ext cx="914400" cy="914400"/>
          </a:xfrm>
          <a:prstGeom prst="ellipse">
            <a:avLst/>
          </a:prstGeom>
          <a:blipFill rotWithShape="1">
            <a:blip r:embed="rId3">
              <a:alphaModFix amt="0"/>
            </a:blip>
            <a:stretch>
              <a:fillRect b="0" l="0" r="-583293"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34" name="Shape 1534"/>
        <p:cNvGrpSpPr/>
        <p:nvPr/>
      </p:nvGrpSpPr>
      <p:grpSpPr>
        <a:xfrm>
          <a:off x="0" y="0"/>
          <a:ext cx="0" cy="0"/>
          <a:chOff x="0" y="0"/>
          <a:chExt cx="0" cy="0"/>
        </a:xfrm>
      </p:grpSpPr>
      <p:sp>
        <p:nvSpPr>
          <p:cNvPr id="1535" name="Google Shape;1535;p38"/>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536" name="Google Shape;1536;p38"/>
          <p:cNvSpPr/>
          <p:nvPr/>
        </p:nvSpPr>
        <p:spPr>
          <a:xfrm>
            <a:off x="0" y="0"/>
            <a:ext cx="12192000" cy="6858000"/>
          </a:xfrm>
          <a:prstGeom prst="rect">
            <a:avLst/>
          </a:prstGeom>
          <a:solidFill>
            <a:srgbClr val="FF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37" name="Google Shape;1537;p38"/>
          <p:cNvSpPr txBox="1"/>
          <p:nvPr>
            <p:ph type="title"/>
          </p:nvPr>
        </p:nvSpPr>
        <p:spPr>
          <a:xfrm>
            <a:off x="960000" y="796567"/>
            <a:ext cx="102720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1pPr>
            <a:lvl2pPr lvl="1"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2pPr>
            <a:lvl3pPr lvl="2"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3pPr>
            <a:lvl4pPr lvl="3"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4pPr>
            <a:lvl5pPr lvl="4"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5pPr>
            <a:lvl6pPr lvl="5"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6pPr>
            <a:lvl7pPr lvl="6"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7pPr>
            <a:lvl8pPr lvl="7"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8pPr>
            <a:lvl9pPr lvl="8" marR="0" rtl="0" algn="l">
              <a:lnSpc>
                <a:spcPct val="100000"/>
              </a:lnSpc>
              <a:spcBef>
                <a:spcPts val="0"/>
              </a:spcBef>
              <a:spcAft>
                <a:spcPts val="0"/>
              </a:spcAft>
              <a:buClr>
                <a:schemeClr val="dk1"/>
              </a:buClr>
              <a:buSzPts val="2800"/>
              <a:buFont typeface="Bevan"/>
              <a:buNone/>
              <a:defRPr b="0" i="0" sz="2800" u="none" cap="none" strike="noStrike">
                <a:solidFill>
                  <a:schemeClr val="dk1"/>
                </a:solidFill>
                <a:latin typeface="Bevan"/>
                <a:ea typeface="Bevan"/>
                <a:cs typeface="Bevan"/>
                <a:sym typeface="Bevan"/>
              </a:defRPr>
            </a:lvl9pPr>
          </a:lstStyle>
          <a:p/>
        </p:txBody>
      </p:sp>
      <p:sp>
        <p:nvSpPr>
          <p:cNvPr id="1538" name="Google Shape;1538;p38"/>
          <p:cNvSpPr txBox="1"/>
          <p:nvPr>
            <p:ph idx="1" type="body"/>
          </p:nvPr>
        </p:nvSpPr>
        <p:spPr>
          <a:xfrm>
            <a:off x="960000" y="1536633"/>
            <a:ext cx="10272000" cy="45552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1pPr>
            <a:lvl2pPr indent="-330200" lvl="1" marL="9144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2pPr>
            <a:lvl3pPr indent="-330200" lvl="2" marL="13716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3pPr>
            <a:lvl4pPr indent="-330200" lvl="3" marL="18288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4pPr>
            <a:lvl5pPr indent="-330200" lvl="4" marL="22860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5pPr>
            <a:lvl6pPr indent="-330200" lvl="5" marL="27432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6pPr>
            <a:lvl7pPr indent="-330200" lvl="6" marL="32004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7pPr>
            <a:lvl8pPr indent="-330200" lvl="7" marL="36576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8pPr>
            <a:lvl9pPr indent="-330200" lvl="8" marL="4114800" marR="0" rtl="0" algn="l">
              <a:lnSpc>
                <a:spcPct val="100000"/>
              </a:lnSpc>
              <a:spcBef>
                <a:spcPts val="0"/>
              </a:spcBef>
              <a:spcAft>
                <a:spcPts val="0"/>
              </a:spcAft>
              <a:buClr>
                <a:schemeClr val="dk1"/>
              </a:buClr>
              <a:buSzPts val="1600"/>
              <a:buFont typeface="Courier Prime"/>
              <a:buChar char="■"/>
              <a:defRPr b="0" i="0" sz="1600" u="none" cap="none" strike="noStrike">
                <a:solidFill>
                  <a:schemeClr val="dk1"/>
                </a:solidFill>
                <a:latin typeface="Courier Prime"/>
                <a:ea typeface="Courier Prime"/>
                <a:cs typeface="Courier Prime"/>
                <a:sym typeface="Courier Prime"/>
              </a:defRPr>
            </a:lvl9pPr>
          </a:lstStyle>
          <a:p/>
        </p:txBody>
      </p:sp>
      <p:pic>
        <p:nvPicPr>
          <p:cNvPr descr="cdc42615100be655bf1a" id="1539" name="Google Shape;1539;p38"/>
          <p:cNvPicPr preferRelativeResize="0"/>
          <p:nvPr/>
        </p:nvPicPr>
        <p:blipFill rotWithShape="1">
          <a:blip r:embed="rId1">
            <a:alphaModFix/>
          </a:blip>
          <a:srcRect b="0" l="0" r="0" t="0"/>
          <a:stretch/>
        </p:blipFill>
        <p:spPr>
          <a:xfrm>
            <a:off x="-1828800" y="1439197"/>
            <a:ext cx="1524424" cy="1524424"/>
          </a:xfrm>
          <a:prstGeom prst="rect">
            <a:avLst/>
          </a:prstGeom>
          <a:noFill/>
          <a:ln>
            <a:noFill/>
          </a:ln>
        </p:spPr>
      </p:pic>
      <p:sp>
        <p:nvSpPr>
          <p:cNvPr id="1540" name="Google Shape;1540;p38"/>
          <p:cNvSpPr/>
          <p:nvPr/>
        </p:nvSpPr>
        <p:spPr>
          <a:xfrm>
            <a:off x="-28879800" y="0"/>
            <a:ext cx="914400" cy="914400"/>
          </a:xfrm>
          <a:prstGeom prst="ellipse">
            <a:avLst/>
          </a:prstGeom>
          <a:blipFill rotWithShape="1">
            <a:blip r:embed="rId2">
              <a:alphaModFix/>
            </a:blip>
            <a:stretch>
              <a:fillRect b="0" l="0" r="-3057565"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41" name="Google Shape;1541;p38"/>
          <p:cNvSpPr/>
          <p:nvPr/>
        </p:nvSpPr>
        <p:spPr>
          <a:xfrm>
            <a:off x="-6248400" y="339367"/>
            <a:ext cx="914400" cy="914400"/>
          </a:xfrm>
          <a:prstGeom prst="ellipse">
            <a:avLst/>
          </a:prstGeom>
          <a:blipFill rotWithShape="1">
            <a:blip r:embed="rId2">
              <a:alphaModFix amt="0"/>
            </a:blip>
            <a:stretch>
              <a:fillRect b="0" l="0" r="-583293"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4" name="Shape 2634"/>
        <p:cNvGrpSpPr/>
        <p:nvPr/>
      </p:nvGrpSpPr>
      <p:grpSpPr>
        <a:xfrm>
          <a:off x="0" y="0"/>
          <a:ext cx="0" cy="0"/>
          <a:chOff x="0" y="0"/>
          <a:chExt cx="0" cy="0"/>
        </a:xfrm>
      </p:grpSpPr>
      <p:sp>
        <p:nvSpPr>
          <p:cNvPr id="2635" name="Google Shape;2635;p49"/>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CFCFCF"/>
                </a:solidFill>
                <a:latin typeface="Calibri"/>
                <a:ea typeface="Calibri"/>
                <a:cs typeface="Calibri"/>
                <a:sym typeface="Calibri"/>
              </a:rPr>
              <a:t>www.9slide.vn</a:t>
            </a:r>
            <a:endParaRPr/>
          </a:p>
        </p:txBody>
      </p:sp>
      <p:sp>
        <p:nvSpPr>
          <p:cNvPr id="2636" name="Google Shape;2636;p49"/>
          <p:cNvSpPr/>
          <p:nvPr/>
        </p:nvSpPr>
        <p:spPr>
          <a:xfrm>
            <a:off x="-28879800" y="0"/>
            <a:ext cx="914400" cy="914400"/>
          </a:xfrm>
          <a:prstGeom prst="ellipse">
            <a:avLst/>
          </a:prstGeom>
          <a:blipFill rotWithShape="1">
            <a:blip r:embed="rId1">
              <a:alphaModFix/>
            </a:blip>
            <a:stretch>
              <a:fillRect b="0" l="0" r="-3057565"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7" name="Google Shape;2637;p49"/>
          <p:cNvSpPr/>
          <p:nvPr/>
        </p:nvSpPr>
        <p:spPr>
          <a:xfrm>
            <a:off x="-6248400" y="339367"/>
            <a:ext cx="914400" cy="914400"/>
          </a:xfrm>
          <a:prstGeom prst="ellipse">
            <a:avLst/>
          </a:prstGeom>
          <a:blipFill rotWithShape="1">
            <a:blip r:embed="rId1">
              <a:alphaModFix amt="0"/>
            </a:blip>
            <a:stretch>
              <a:fillRect b="0" l="0" r="-583293"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66.png"/><Relationship Id="rId7" Type="http://schemas.openxmlformats.org/officeDocument/2006/relationships/image" Target="../media/image36.png"/><Relationship Id="rId8" Type="http://schemas.openxmlformats.org/officeDocument/2006/relationships/slide" Target="/ppt/slid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slide" Target="/ppt/slides/slide9.xml"/><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29.png"/><Relationship Id="rId7" Type="http://schemas.openxmlformats.org/officeDocument/2006/relationships/image" Target="../media/image41.png"/><Relationship Id="rId8" Type="http://schemas.openxmlformats.org/officeDocument/2006/relationships/slide" Target="/ppt/slid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slide" Target="/ppt/slides/slide9.xml"/><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slide" Target="/ppt/slides/slide9.xml"/><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32.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51.jpg"/><Relationship Id="rId5" Type="http://schemas.openxmlformats.org/officeDocument/2006/relationships/image" Target="../media/image45.jpg"/><Relationship Id="rId6"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3.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4.jp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4.jpg"/><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6.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0" Type="http://schemas.openxmlformats.org/officeDocument/2006/relationships/image" Target="../media/image25.png"/><Relationship Id="rId22" Type="http://schemas.openxmlformats.org/officeDocument/2006/relationships/image" Target="../media/image23.png"/><Relationship Id="rId21" Type="http://schemas.openxmlformats.org/officeDocument/2006/relationships/slide" Target="/ppt/slides/slide15.xml"/><Relationship Id="rId24" Type="http://schemas.openxmlformats.org/officeDocument/2006/relationships/slide" Target="/ppt/slides/slide11.xml"/><Relationship Id="rId23"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7.png"/><Relationship Id="rId26" Type="http://schemas.openxmlformats.org/officeDocument/2006/relationships/slide" Target="/ppt/slides/slide14.xml"/><Relationship Id="rId25" Type="http://schemas.openxmlformats.org/officeDocument/2006/relationships/image" Target="../media/image29.png"/><Relationship Id="rId28" Type="http://schemas.openxmlformats.org/officeDocument/2006/relationships/image" Target="../media/image28.png"/><Relationship Id="rId27" Type="http://schemas.openxmlformats.org/officeDocument/2006/relationships/image" Target="../media/image32.png"/><Relationship Id="rId5" Type="http://schemas.openxmlformats.org/officeDocument/2006/relationships/image" Target="../media/image14.png"/><Relationship Id="rId6" Type="http://schemas.openxmlformats.org/officeDocument/2006/relationships/slide" Target="/ppt/slides/slide12.xml"/><Relationship Id="rId29" Type="http://schemas.openxmlformats.org/officeDocument/2006/relationships/image" Target="../media/image30.png"/><Relationship Id="rId7" Type="http://schemas.openxmlformats.org/officeDocument/2006/relationships/image" Target="../media/image18.png"/><Relationship Id="rId8" Type="http://schemas.openxmlformats.org/officeDocument/2006/relationships/slide" Target="/ppt/slides/slide13.xml"/><Relationship Id="rId11" Type="http://schemas.openxmlformats.org/officeDocument/2006/relationships/slide" Target="/ppt/slides/slide10.xml"/><Relationship Id="rId10" Type="http://schemas.openxmlformats.org/officeDocument/2006/relationships/image" Target="../media/image42.png"/><Relationship Id="rId13" Type="http://schemas.openxmlformats.org/officeDocument/2006/relationships/image" Target="../media/image20.png"/><Relationship Id="rId12" Type="http://schemas.openxmlformats.org/officeDocument/2006/relationships/image" Target="../media/image26.png"/><Relationship Id="rId15" Type="http://schemas.openxmlformats.org/officeDocument/2006/relationships/image" Target="../media/image21.png"/><Relationship Id="rId14" Type="http://schemas.openxmlformats.org/officeDocument/2006/relationships/image" Target="../media/image16.png"/><Relationship Id="rId17" Type="http://schemas.openxmlformats.org/officeDocument/2006/relationships/image" Target="../media/image22.png"/><Relationship Id="rId16" Type="http://schemas.openxmlformats.org/officeDocument/2006/relationships/image" Target="../media/image19.png"/><Relationship Id="rId19" Type="http://schemas.openxmlformats.org/officeDocument/2006/relationships/image" Target="../media/image27.png"/><Relationship Id="rId1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1" name="Shape 2651"/>
        <p:cNvGrpSpPr/>
        <p:nvPr/>
      </p:nvGrpSpPr>
      <p:grpSpPr>
        <a:xfrm>
          <a:off x="0" y="0"/>
          <a:ext cx="0" cy="0"/>
          <a:chOff x="0" y="0"/>
          <a:chExt cx="0" cy="0"/>
        </a:xfrm>
      </p:grpSpPr>
      <p:sp>
        <p:nvSpPr>
          <p:cNvPr id="2652" name="Google Shape;2652;p1"/>
          <p:cNvSpPr txBox="1"/>
          <p:nvPr>
            <p:ph type="title"/>
          </p:nvPr>
        </p:nvSpPr>
        <p:spPr>
          <a:xfrm>
            <a:off x="1850800" y="1371600"/>
            <a:ext cx="8490400" cy="3069200"/>
          </a:xfrm>
          <a:prstGeom prst="rect">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sz="11500">
                <a:latin typeface="Oi"/>
                <a:ea typeface="Oi"/>
                <a:cs typeface="Oi"/>
                <a:sym typeface="Oi"/>
              </a:rPr>
              <a:t>KHOA HỌC LỚP 5</a:t>
            </a:r>
            <a:endParaRPr/>
          </a:p>
        </p:txBody>
      </p:sp>
      <p:sp>
        <p:nvSpPr>
          <p:cNvPr id="2653" name="Google Shape;2653;p1"/>
          <p:cNvSpPr txBox="1"/>
          <p:nvPr/>
        </p:nvSpPr>
        <p:spPr>
          <a:xfrm>
            <a:off x="2133600" y="4572000"/>
            <a:ext cx="80772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dk1"/>
                </a:solidFill>
                <a:latin typeface="Oi"/>
                <a:ea typeface="Oi"/>
                <a:cs typeface="Oi"/>
                <a:sym typeface="Oi"/>
              </a:rPr>
              <a:t>Thực hiện: EduFive</a:t>
            </a:r>
            <a:endParaRPr/>
          </a:p>
        </p:txBody>
      </p:sp>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52"/>
                                        </p:tgtEl>
                                        <p:attrNameLst>
                                          <p:attrName>style.visibility</p:attrName>
                                        </p:attrNameLst>
                                      </p:cBhvr>
                                      <p:to>
                                        <p:strVal val="visible"/>
                                      </p:to>
                                    </p:set>
                                    <p:anim calcmode="lin" valueType="num">
                                      <p:cBhvr additive="base">
                                        <p:cTn dur="1000"/>
                                        <p:tgtEl>
                                          <p:spTgt spid="26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653"/>
                                        </p:tgtEl>
                                        <p:attrNameLst>
                                          <p:attrName>style.visibility</p:attrName>
                                        </p:attrNameLst>
                                      </p:cBhvr>
                                      <p:to>
                                        <p:strVal val="visible"/>
                                      </p:to>
                                    </p:set>
                                    <p:anim calcmode="lin" valueType="num">
                                      <p:cBhvr additive="base">
                                        <p:cTn dur="1000"/>
                                        <p:tgtEl>
                                          <p:spTgt spid="26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10"/>
          <p:cNvSpPr/>
          <p:nvPr/>
        </p:nvSpPr>
        <p:spPr>
          <a:xfrm>
            <a:off x="304800" y="268461"/>
            <a:ext cx="11646869" cy="6310139"/>
          </a:xfrm>
          <a:prstGeom prst="roundRect">
            <a:avLst>
              <a:gd fmla="val 6700" name="adj"/>
            </a:avLst>
          </a:prstGeom>
          <a:solidFill>
            <a:srgbClr val="F3FA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5C8D89"/>
              </a:solidFill>
              <a:latin typeface="Arial"/>
              <a:ea typeface="Arial"/>
              <a:cs typeface="Arial"/>
              <a:sym typeface="Arial"/>
            </a:endParaRPr>
          </a:p>
        </p:txBody>
      </p:sp>
      <p:pic>
        <p:nvPicPr>
          <p:cNvPr id="2769" name="Google Shape;2769;p10"/>
          <p:cNvPicPr preferRelativeResize="0"/>
          <p:nvPr/>
        </p:nvPicPr>
        <p:blipFill rotWithShape="1">
          <a:blip r:embed="rId3">
            <a:alphaModFix/>
          </a:blip>
          <a:srcRect b="0" l="0" r="0" t="0"/>
          <a:stretch/>
        </p:blipFill>
        <p:spPr>
          <a:xfrm>
            <a:off x="711200" y="381000"/>
            <a:ext cx="9140736" cy="5826181"/>
          </a:xfrm>
          <a:prstGeom prst="rect">
            <a:avLst/>
          </a:prstGeom>
          <a:noFill/>
          <a:ln>
            <a:noFill/>
          </a:ln>
        </p:spPr>
      </p:pic>
      <p:sp>
        <p:nvSpPr>
          <p:cNvPr id="2770" name="Google Shape;2770;p10"/>
          <p:cNvSpPr txBox="1"/>
          <p:nvPr/>
        </p:nvSpPr>
        <p:spPr>
          <a:xfrm>
            <a:off x="1599651" y="1595282"/>
            <a:ext cx="746487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sng" cap="none" strike="noStrike">
                <a:solidFill>
                  <a:srgbClr val="FF0000"/>
                </a:solidFill>
                <a:latin typeface="Arial"/>
                <a:ea typeface="Arial"/>
                <a:cs typeface="Arial"/>
                <a:sym typeface="Arial"/>
              </a:rPr>
              <a:t>Câu 1</a:t>
            </a:r>
            <a:r>
              <a:rPr b="1" i="0" lang="en-US" sz="3200" u="none" cap="none" strike="noStrike">
                <a:solidFill>
                  <a:srgbClr val="FF0000"/>
                </a:solidFill>
                <a:latin typeface="Arial"/>
                <a:ea typeface="Arial"/>
                <a:cs typeface="Arial"/>
                <a:sym typeface="Arial"/>
              </a:rPr>
              <a:t>: Tác nhân gây ra bệnh sốt xuất huyết là gì?</a:t>
            </a:r>
            <a:endParaRPr b="1" i="0" sz="3200" u="none" cap="none" strike="noStrike">
              <a:solidFill>
                <a:srgbClr val="FF0000"/>
              </a:solidFill>
              <a:latin typeface="Arial"/>
              <a:ea typeface="Arial"/>
              <a:cs typeface="Arial"/>
              <a:sym typeface="Arial"/>
            </a:endParaRPr>
          </a:p>
        </p:txBody>
      </p:sp>
      <p:sp>
        <p:nvSpPr>
          <p:cNvPr id="2771" name="Google Shape;2771;p10"/>
          <p:cNvSpPr txBox="1"/>
          <p:nvPr/>
        </p:nvSpPr>
        <p:spPr>
          <a:xfrm>
            <a:off x="1576313" y="3037739"/>
            <a:ext cx="8229719"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A. Vi khuẩn</a:t>
            </a:r>
            <a:endParaRPr b="0" i="0" sz="3733" u="none" cap="none" strike="noStrike">
              <a:solidFill>
                <a:srgbClr val="000000"/>
              </a:solidFill>
              <a:latin typeface="Corben"/>
              <a:ea typeface="Corben"/>
              <a:cs typeface="Corben"/>
              <a:sym typeface="Corben"/>
            </a:endParaRPr>
          </a:p>
        </p:txBody>
      </p:sp>
      <p:sp>
        <p:nvSpPr>
          <p:cNvPr id="2772" name="Google Shape;2772;p10"/>
          <p:cNvSpPr txBox="1"/>
          <p:nvPr/>
        </p:nvSpPr>
        <p:spPr>
          <a:xfrm>
            <a:off x="1579114" y="3648424"/>
            <a:ext cx="7416800"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B. Vi-rút</a:t>
            </a:r>
            <a:endParaRPr b="0" i="0" sz="3733" u="none" cap="none" strike="noStrike">
              <a:solidFill>
                <a:srgbClr val="000000"/>
              </a:solidFill>
              <a:latin typeface="Corben"/>
              <a:ea typeface="Corben"/>
              <a:cs typeface="Corben"/>
              <a:sym typeface="Corben"/>
            </a:endParaRPr>
          </a:p>
        </p:txBody>
      </p:sp>
      <p:pic>
        <p:nvPicPr>
          <p:cNvPr id="2773" name="Google Shape;2773;p10"/>
          <p:cNvPicPr preferRelativeResize="0"/>
          <p:nvPr/>
        </p:nvPicPr>
        <p:blipFill rotWithShape="1">
          <a:blip r:embed="rId4">
            <a:alphaModFix/>
          </a:blip>
          <a:srcRect b="0" l="0" r="0" t="0"/>
          <a:stretch/>
        </p:blipFill>
        <p:spPr>
          <a:xfrm>
            <a:off x="1579116" y="3625913"/>
            <a:ext cx="773045" cy="891407"/>
          </a:xfrm>
          <a:prstGeom prst="rect">
            <a:avLst/>
          </a:prstGeom>
          <a:noFill/>
          <a:ln>
            <a:noFill/>
          </a:ln>
        </p:spPr>
      </p:pic>
      <p:pic>
        <p:nvPicPr>
          <p:cNvPr id="2774" name="Google Shape;2774;p10"/>
          <p:cNvPicPr preferRelativeResize="0"/>
          <p:nvPr/>
        </p:nvPicPr>
        <p:blipFill rotWithShape="1">
          <a:blip r:embed="rId5">
            <a:alphaModFix/>
          </a:blip>
          <a:srcRect b="0" l="0" r="0" t="0"/>
          <a:stretch/>
        </p:blipFill>
        <p:spPr>
          <a:xfrm>
            <a:off x="1599651" y="3010052"/>
            <a:ext cx="777588" cy="777588"/>
          </a:xfrm>
          <a:prstGeom prst="rect">
            <a:avLst/>
          </a:prstGeom>
          <a:noFill/>
          <a:ln>
            <a:noFill/>
          </a:ln>
        </p:spPr>
      </p:pic>
      <p:pic>
        <p:nvPicPr>
          <p:cNvPr id="2775" name="Google Shape;2775;p10"/>
          <p:cNvPicPr preferRelativeResize="0"/>
          <p:nvPr/>
        </p:nvPicPr>
        <p:blipFill rotWithShape="1">
          <a:blip r:embed="rId6">
            <a:alphaModFix/>
          </a:blip>
          <a:srcRect b="0" l="0" r="0" t="0"/>
          <a:stretch/>
        </p:blipFill>
        <p:spPr>
          <a:xfrm rot="1467045">
            <a:off x="10039520" y="280510"/>
            <a:ext cx="1678664" cy="1491913"/>
          </a:xfrm>
          <a:prstGeom prst="rect">
            <a:avLst/>
          </a:prstGeom>
          <a:noFill/>
          <a:ln>
            <a:noFill/>
          </a:ln>
        </p:spPr>
      </p:pic>
      <p:pic>
        <p:nvPicPr>
          <p:cNvPr id="2776" name="Google Shape;2776;p10"/>
          <p:cNvPicPr preferRelativeResize="0"/>
          <p:nvPr/>
        </p:nvPicPr>
        <p:blipFill rotWithShape="1">
          <a:blip r:embed="rId7">
            <a:alphaModFix/>
          </a:blip>
          <a:srcRect b="0" l="0" r="0" t="0"/>
          <a:stretch/>
        </p:blipFill>
        <p:spPr>
          <a:xfrm>
            <a:off x="9605514" y="3909724"/>
            <a:ext cx="2312289" cy="3022600"/>
          </a:xfrm>
          <a:prstGeom prst="rect">
            <a:avLst/>
          </a:prstGeom>
          <a:noFill/>
          <a:ln>
            <a:noFill/>
          </a:ln>
        </p:spPr>
      </p:pic>
      <p:pic>
        <p:nvPicPr>
          <p:cNvPr id="2777" name="Google Shape;2777;p10">
            <a:hlinkClick action="ppaction://hlinksldjump" r:id="rId8"/>
          </p:cNvPr>
          <p:cNvPicPr preferRelativeResize="0"/>
          <p:nvPr/>
        </p:nvPicPr>
        <p:blipFill rotWithShape="1">
          <a:blip r:embed="rId9">
            <a:alphaModFix/>
          </a:blip>
          <a:srcRect b="0" l="0" r="0" t="0"/>
          <a:stretch/>
        </p:blipFill>
        <p:spPr>
          <a:xfrm flipH="1">
            <a:off x="152400" y="5740400"/>
            <a:ext cx="1117600" cy="1117600"/>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0"/>
                                        </p:tgtEl>
                                        <p:attrNameLst>
                                          <p:attrName>style.visibility</p:attrName>
                                        </p:attrNameLst>
                                      </p:cBhvr>
                                      <p:to>
                                        <p:strVal val="visible"/>
                                      </p:to>
                                    </p:set>
                                    <p:animEffect filter="fade" transition="in">
                                      <p:cBhvr>
                                        <p:cTn dur="500"/>
                                        <p:tgtEl>
                                          <p:spTgt spid="27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71"/>
                                        </p:tgtEl>
                                        <p:attrNameLst>
                                          <p:attrName>style.visibility</p:attrName>
                                        </p:attrNameLst>
                                      </p:cBhvr>
                                      <p:to>
                                        <p:strVal val="visible"/>
                                      </p:to>
                                    </p:set>
                                    <p:animEffect filter="fade" transition="in">
                                      <p:cBhvr>
                                        <p:cTn dur="500"/>
                                        <p:tgtEl>
                                          <p:spTgt spid="27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72"/>
                                        </p:tgtEl>
                                        <p:attrNameLst>
                                          <p:attrName>style.visibility</p:attrName>
                                        </p:attrNameLst>
                                      </p:cBhvr>
                                      <p:to>
                                        <p:strVal val="visible"/>
                                      </p:to>
                                    </p:set>
                                    <p:animEffect filter="fade" transition="in">
                                      <p:cBhvr>
                                        <p:cTn dur="500"/>
                                        <p:tgtEl>
                                          <p:spTgt spid="2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4"/>
                                        </p:tgtEl>
                                        <p:attrNameLst>
                                          <p:attrName>style.visibility</p:attrName>
                                        </p:attrNameLst>
                                      </p:cBhvr>
                                      <p:to>
                                        <p:strVal val="visible"/>
                                      </p:to>
                                    </p:set>
                                    <p:animEffect filter="fade" transition="in">
                                      <p:cBhvr>
                                        <p:cTn dur="250"/>
                                        <p:tgtEl>
                                          <p:spTgt spid="2774"/>
                                        </p:tgtEl>
                                      </p:cBhvr>
                                    </p:animEffect>
                                  </p:childTnLst>
                                </p:cTn>
                              </p:par>
                            </p:childTnLst>
                          </p:cTn>
                        </p:par>
                        <p:par>
                          <p:cTn fill="hold">
                            <p:stCondLst>
                              <p:cond delay="250"/>
                            </p:stCondLst>
                            <p:childTnLst>
                              <p:par>
                                <p:cTn fill="hold" nodeType="afterEffect" presetClass="exit" presetID="10" presetSubtype="0">
                                  <p:stCondLst>
                                    <p:cond delay="1000"/>
                                  </p:stCondLst>
                                  <p:childTnLst>
                                    <p:animEffect filter="fade" transition="out">
                                      <p:cBhvr>
                                        <p:cTn dur="500"/>
                                        <p:tgtEl>
                                          <p:spTgt spid="2774"/>
                                        </p:tgtEl>
                                      </p:cBhvr>
                                    </p:animEffect>
                                    <p:set>
                                      <p:cBhvr>
                                        <p:cTn dur="1" fill="hold">
                                          <p:stCondLst>
                                            <p:cond delay="500"/>
                                          </p:stCondLst>
                                        </p:cTn>
                                        <p:tgtEl>
                                          <p:spTgt spid="27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3"/>
                                        </p:tgtEl>
                                        <p:attrNameLst>
                                          <p:attrName>style.visibility</p:attrName>
                                        </p:attrNameLst>
                                      </p:cBhvr>
                                      <p:to>
                                        <p:strVal val="visible"/>
                                      </p:to>
                                    </p:set>
                                    <p:animEffect filter="fade" transition="in">
                                      <p:cBhvr>
                                        <p:cTn dur="500"/>
                                        <p:tgtEl>
                                          <p:spTgt spid="2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1" name="Shape 2781"/>
        <p:cNvGrpSpPr/>
        <p:nvPr/>
      </p:nvGrpSpPr>
      <p:grpSpPr>
        <a:xfrm>
          <a:off x="0" y="0"/>
          <a:ext cx="0" cy="0"/>
          <a:chOff x="0" y="0"/>
          <a:chExt cx="0" cy="0"/>
        </a:xfrm>
      </p:grpSpPr>
      <p:sp>
        <p:nvSpPr>
          <p:cNvPr id="2782" name="Google Shape;2782;p11"/>
          <p:cNvSpPr/>
          <p:nvPr/>
        </p:nvSpPr>
        <p:spPr>
          <a:xfrm>
            <a:off x="304800" y="268461"/>
            <a:ext cx="11646869" cy="6310139"/>
          </a:xfrm>
          <a:prstGeom prst="roundRect">
            <a:avLst>
              <a:gd fmla="val 6700" name="adj"/>
            </a:avLst>
          </a:prstGeom>
          <a:solidFill>
            <a:srgbClr val="F3FA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5C8D89"/>
              </a:solidFill>
              <a:latin typeface="Arial"/>
              <a:ea typeface="Arial"/>
              <a:cs typeface="Arial"/>
              <a:sym typeface="Arial"/>
            </a:endParaRPr>
          </a:p>
        </p:txBody>
      </p:sp>
      <p:pic>
        <p:nvPicPr>
          <p:cNvPr id="2783" name="Google Shape;2783;p11"/>
          <p:cNvPicPr preferRelativeResize="0"/>
          <p:nvPr/>
        </p:nvPicPr>
        <p:blipFill rotWithShape="1">
          <a:blip r:embed="rId3">
            <a:alphaModFix/>
          </a:blip>
          <a:srcRect b="0" l="0" r="0" t="0"/>
          <a:stretch/>
        </p:blipFill>
        <p:spPr>
          <a:xfrm>
            <a:off x="711200" y="381000"/>
            <a:ext cx="9140736" cy="5826181"/>
          </a:xfrm>
          <a:prstGeom prst="rect">
            <a:avLst/>
          </a:prstGeom>
          <a:noFill/>
          <a:ln>
            <a:noFill/>
          </a:ln>
        </p:spPr>
      </p:pic>
      <p:sp>
        <p:nvSpPr>
          <p:cNvPr id="2784" name="Google Shape;2784;p11"/>
          <p:cNvSpPr txBox="1"/>
          <p:nvPr/>
        </p:nvSpPr>
        <p:spPr>
          <a:xfrm>
            <a:off x="1625051" y="1579110"/>
            <a:ext cx="746487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sng" cap="none" strike="noStrike">
                <a:solidFill>
                  <a:srgbClr val="FF0000"/>
                </a:solidFill>
                <a:latin typeface="Arial"/>
                <a:ea typeface="Arial"/>
                <a:cs typeface="Arial"/>
                <a:sym typeface="Arial"/>
              </a:rPr>
              <a:t>Câu 2</a:t>
            </a:r>
            <a:r>
              <a:rPr b="1" i="0" lang="en-US" sz="3200" u="none" cap="none" strike="noStrike">
                <a:solidFill>
                  <a:srgbClr val="FF0000"/>
                </a:solidFill>
                <a:latin typeface="Arial"/>
                <a:ea typeface="Arial"/>
                <a:cs typeface="Arial"/>
                <a:sym typeface="Arial"/>
              </a:rPr>
              <a:t>: Muỗi truyền bệnh sốt xuất huyết có tên là: </a:t>
            </a:r>
            <a:endParaRPr b="1" i="0" sz="3200" u="none" cap="none" strike="noStrike">
              <a:solidFill>
                <a:srgbClr val="FF0000"/>
              </a:solidFill>
              <a:latin typeface="Arial"/>
              <a:ea typeface="Arial"/>
              <a:cs typeface="Arial"/>
              <a:sym typeface="Arial"/>
            </a:endParaRPr>
          </a:p>
        </p:txBody>
      </p:sp>
      <p:sp>
        <p:nvSpPr>
          <p:cNvPr id="2785" name="Google Shape;2785;p11"/>
          <p:cNvSpPr txBox="1"/>
          <p:nvPr/>
        </p:nvSpPr>
        <p:spPr>
          <a:xfrm>
            <a:off x="1576313" y="3037739"/>
            <a:ext cx="8229719"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A. Muỗi a-nô-phen</a:t>
            </a:r>
            <a:endParaRPr b="0" i="0" sz="3733" u="none" cap="none" strike="noStrike">
              <a:solidFill>
                <a:srgbClr val="000000"/>
              </a:solidFill>
              <a:latin typeface="Corben"/>
              <a:ea typeface="Corben"/>
              <a:cs typeface="Corben"/>
              <a:sym typeface="Corben"/>
            </a:endParaRPr>
          </a:p>
        </p:txBody>
      </p:sp>
      <p:sp>
        <p:nvSpPr>
          <p:cNvPr id="2786" name="Google Shape;2786;p11"/>
          <p:cNvSpPr txBox="1"/>
          <p:nvPr/>
        </p:nvSpPr>
        <p:spPr>
          <a:xfrm>
            <a:off x="1579114" y="3648424"/>
            <a:ext cx="7416800"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B. Muỗi vằn</a:t>
            </a:r>
            <a:endParaRPr b="0" i="0" sz="3733" u="none" cap="none" strike="noStrike">
              <a:solidFill>
                <a:srgbClr val="000000"/>
              </a:solidFill>
              <a:latin typeface="Corben"/>
              <a:ea typeface="Corben"/>
              <a:cs typeface="Corben"/>
              <a:sym typeface="Corben"/>
            </a:endParaRPr>
          </a:p>
        </p:txBody>
      </p:sp>
      <p:pic>
        <p:nvPicPr>
          <p:cNvPr id="2787" name="Google Shape;2787;p11"/>
          <p:cNvPicPr preferRelativeResize="0"/>
          <p:nvPr/>
        </p:nvPicPr>
        <p:blipFill rotWithShape="1">
          <a:blip r:embed="rId4">
            <a:alphaModFix/>
          </a:blip>
          <a:srcRect b="0" l="0" r="0" t="0"/>
          <a:stretch/>
        </p:blipFill>
        <p:spPr>
          <a:xfrm>
            <a:off x="1579116" y="3625913"/>
            <a:ext cx="773045" cy="891407"/>
          </a:xfrm>
          <a:prstGeom prst="rect">
            <a:avLst/>
          </a:prstGeom>
          <a:noFill/>
          <a:ln>
            <a:noFill/>
          </a:ln>
        </p:spPr>
      </p:pic>
      <p:pic>
        <p:nvPicPr>
          <p:cNvPr id="2788" name="Google Shape;2788;p11"/>
          <p:cNvPicPr preferRelativeResize="0"/>
          <p:nvPr/>
        </p:nvPicPr>
        <p:blipFill rotWithShape="1">
          <a:blip r:embed="rId5">
            <a:alphaModFix/>
          </a:blip>
          <a:srcRect b="0" l="0" r="0" t="0"/>
          <a:stretch/>
        </p:blipFill>
        <p:spPr>
          <a:xfrm>
            <a:off x="1599651" y="3010052"/>
            <a:ext cx="777588" cy="777588"/>
          </a:xfrm>
          <a:prstGeom prst="rect">
            <a:avLst/>
          </a:prstGeom>
          <a:noFill/>
          <a:ln>
            <a:noFill/>
          </a:ln>
        </p:spPr>
      </p:pic>
      <p:pic>
        <p:nvPicPr>
          <p:cNvPr id="2789" name="Google Shape;2789;p11"/>
          <p:cNvPicPr preferRelativeResize="0"/>
          <p:nvPr/>
        </p:nvPicPr>
        <p:blipFill rotWithShape="1">
          <a:blip r:embed="rId6">
            <a:alphaModFix/>
          </a:blip>
          <a:srcRect b="0" l="0" r="0" t="0"/>
          <a:stretch/>
        </p:blipFill>
        <p:spPr>
          <a:xfrm>
            <a:off x="9605514" y="3909724"/>
            <a:ext cx="2312289" cy="3022600"/>
          </a:xfrm>
          <a:prstGeom prst="rect">
            <a:avLst/>
          </a:prstGeom>
          <a:noFill/>
          <a:ln>
            <a:noFill/>
          </a:ln>
        </p:spPr>
      </p:pic>
      <p:pic>
        <p:nvPicPr>
          <p:cNvPr id="2790" name="Google Shape;2790;p11">
            <a:hlinkClick action="ppaction://hlinksldjump" r:id="rId7"/>
          </p:cNvPr>
          <p:cNvPicPr preferRelativeResize="0"/>
          <p:nvPr/>
        </p:nvPicPr>
        <p:blipFill rotWithShape="1">
          <a:blip r:embed="rId8">
            <a:alphaModFix/>
          </a:blip>
          <a:srcRect b="0" l="0" r="0" t="0"/>
          <a:stretch/>
        </p:blipFill>
        <p:spPr>
          <a:xfrm flipH="1">
            <a:off x="152400" y="5740400"/>
            <a:ext cx="1117600" cy="1117600"/>
          </a:xfrm>
          <a:prstGeom prst="rect">
            <a:avLst/>
          </a:prstGeom>
          <a:noFill/>
          <a:ln>
            <a:noFill/>
          </a:ln>
        </p:spPr>
      </p:pic>
      <p:pic>
        <p:nvPicPr>
          <p:cNvPr id="2791" name="Google Shape;2791;p11"/>
          <p:cNvPicPr preferRelativeResize="0"/>
          <p:nvPr/>
        </p:nvPicPr>
        <p:blipFill rotWithShape="1">
          <a:blip r:embed="rId9">
            <a:alphaModFix/>
          </a:blip>
          <a:srcRect b="0" l="0" r="0" t="0"/>
          <a:stretch/>
        </p:blipFill>
        <p:spPr>
          <a:xfrm>
            <a:off x="10363200" y="338667"/>
            <a:ext cx="1277917" cy="1564397"/>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4"/>
                                        </p:tgtEl>
                                        <p:attrNameLst>
                                          <p:attrName>style.visibility</p:attrName>
                                        </p:attrNameLst>
                                      </p:cBhvr>
                                      <p:to>
                                        <p:strVal val="visible"/>
                                      </p:to>
                                    </p:set>
                                    <p:animEffect filter="fade" transition="in">
                                      <p:cBhvr>
                                        <p:cTn dur="500"/>
                                        <p:tgtEl>
                                          <p:spTgt spid="27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85"/>
                                        </p:tgtEl>
                                        <p:attrNameLst>
                                          <p:attrName>style.visibility</p:attrName>
                                        </p:attrNameLst>
                                      </p:cBhvr>
                                      <p:to>
                                        <p:strVal val="visible"/>
                                      </p:to>
                                    </p:set>
                                    <p:animEffect filter="fade" transition="in">
                                      <p:cBhvr>
                                        <p:cTn dur="500"/>
                                        <p:tgtEl>
                                          <p:spTgt spid="27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86"/>
                                        </p:tgtEl>
                                        <p:attrNameLst>
                                          <p:attrName>style.visibility</p:attrName>
                                        </p:attrNameLst>
                                      </p:cBhvr>
                                      <p:to>
                                        <p:strVal val="visible"/>
                                      </p:to>
                                    </p:set>
                                    <p:animEffect filter="fade" transition="in">
                                      <p:cBhvr>
                                        <p:cTn dur="500"/>
                                        <p:tgtEl>
                                          <p:spTgt spid="27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8"/>
                                        </p:tgtEl>
                                        <p:attrNameLst>
                                          <p:attrName>style.visibility</p:attrName>
                                        </p:attrNameLst>
                                      </p:cBhvr>
                                      <p:to>
                                        <p:strVal val="visible"/>
                                      </p:to>
                                    </p:set>
                                    <p:animEffect filter="fade" transition="in">
                                      <p:cBhvr>
                                        <p:cTn dur="250"/>
                                        <p:tgtEl>
                                          <p:spTgt spid="2788"/>
                                        </p:tgtEl>
                                      </p:cBhvr>
                                    </p:animEffect>
                                  </p:childTnLst>
                                </p:cTn>
                              </p:par>
                            </p:childTnLst>
                          </p:cTn>
                        </p:par>
                        <p:par>
                          <p:cTn fill="hold">
                            <p:stCondLst>
                              <p:cond delay="250"/>
                            </p:stCondLst>
                            <p:childTnLst>
                              <p:par>
                                <p:cTn fill="hold" nodeType="afterEffect" presetClass="exit" presetID="10" presetSubtype="0">
                                  <p:stCondLst>
                                    <p:cond delay="1000"/>
                                  </p:stCondLst>
                                  <p:childTnLst>
                                    <p:animEffect filter="fade" transition="out">
                                      <p:cBhvr>
                                        <p:cTn dur="500"/>
                                        <p:tgtEl>
                                          <p:spTgt spid="2788"/>
                                        </p:tgtEl>
                                      </p:cBhvr>
                                    </p:animEffect>
                                    <p:set>
                                      <p:cBhvr>
                                        <p:cTn dur="1" fill="hold">
                                          <p:stCondLst>
                                            <p:cond delay="500"/>
                                          </p:stCondLst>
                                        </p:cTn>
                                        <p:tgtEl>
                                          <p:spTgt spid="27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7"/>
                                        </p:tgtEl>
                                        <p:attrNameLst>
                                          <p:attrName>style.visibility</p:attrName>
                                        </p:attrNameLst>
                                      </p:cBhvr>
                                      <p:to>
                                        <p:strVal val="visible"/>
                                      </p:to>
                                    </p:set>
                                    <p:animEffect filter="fade" transition="in">
                                      <p:cBhvr>
                                        <p:cTn dur="500"/>
                                        <p:tgtEl>
                                          <p:spTgt spid="2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5" name="Shape 2795"/>
        <p:cNvGrpSpPr/>
        <p:nvPr/>
      </p:nvGrpSpPr>
      <p:grpSpPr>
        <a:xfrm>
          <a:off x="0" y="0"/>
          <a:ext cx="0" cy="0"/>
          <a:chOff x="0" y="0"/>
          <a:chExt cx="0" cy="0"/>
        </a:xfrm>
      </p:grpSpPr>
      <p:sp>
        <p:nvSpPr>
          <p:cNvPr id="2796" name="Google Shape;2796;p12"/>
          <p:cNvSpPr/>
          <p:nvPr/>
        </p:nvSpPr>
        <p:spPr>
          <a:xfrm>
            <a:off x="304800" y="268461"/>
            <a:ext cx="11646869" cy="6310139"/>
          </a:xfrm>
          <a:prstGeom prst="roundRect">
            <a:avLst>
              <a:gd fmla="val 6700" name="adj"/>
            </a:avLst>
          </a:prstGeom>
          <a:solidFill>
            <a:srgbClr val="F3FA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5C8D89"/>
              </a:solidFill>
              <a:latin typeface="Arial"/>
              <a:ea typeface="Arial"/>
              <a:cs typeface="Arial"/>
              <a:sym typeface="Arial"/>
            </a:endParaRPr>
          </a:p>
        </p:txBody>
      </p:sp>
      <p:pic>
        <p:nvPicPr>
          <p:cNvPr id="2797" name="Google Shape;2797;p12"/>
          <p:cNvPicPr preferRelativeResize="0"/>
          <p:nvPr/>
        </p:nvPicPr>
        <p:blipFill rotWithShape="1">
          <a:blip r:embed="rId3">
            <a:alphaModFix/>
          </a:blip>
          <a:srcRect b="0" l="0" r="0" t="0"/>
          <a:stretch/>
        </p:blipFill>
        <p:spPr>
          <a:xfrm>
            <a:off x="711200" y="381000"/>
            <a:ext cx="9140736" cy="5826181"/>
          </a:xfrm>
          <a:prstGeom prst="rect">
            <a:avLst/>
          </a:prstGeom>
          <a:noFill/>
          <a:ln>
            <a:noFill/>
          </a:ln>
        </p:spPr>
      </p:pic>
      <p:sp>
        <p:nvSpPr>
          <p:cNvPr id="2798" name="Google Shape;2798;p12"/>
          <p:cNvSpPr txBox="1"/>
          <p:nvPr/>
        </p:nvSpPr>
        <p:spPr>
          <a:xfrm>
            <a:off x="1579446" y="1560139"/>
            <a:ext cx="797035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sng" cap="none" strike="noStrike">
                <a:solidFill>
                  <a:srgbClr val="FF0000"/>
                </a:solidFill>
                <a:latin typeface="Arial"/>
                <a:ea typeface="Arial"/>
                <a:cs typeface="Arial"/>
                <a:sym typeface="Arial"/>
              </a:rPr>
              <a:t>Câu 3</a:t>
            </a:r>
            <a:r>
              <a:rPr b="1" i="0" lang="en-US" sz="3200" u="none" cap="none" strike="noStrike">
                <a:solidFill>
                  <a:srgbClr val="FF0000"/>
                </a:solidFill>
                <a:latin typeface="Arial"/>
                <a:ea typeface="Arial"/>
                <a:cs typeface="Arial"/>
                <a:sym typeface="Arial"/>
              </a:rPr>
              <a:t>: Muỗi vằn thường sống ở đâu?</a:t>
            </a:r>
            <a:endParaRPr b="1" i="0" sz="3200" u="none" cap="none" strike="noStrike">
              <a:solidFill>
                <a:srgbClr val="FF0000"/>
              </a:solidFill>
              <a:latin typeface="Arial"/>
              <a:ea typeface="Arial"/>
              <a:cs typeface="Arial"/>
              <a:sym typeface="Arial"/>
            </a:endParaRPr>
          </a:p>
        </p:txBody>
      </p:sp>
      <p:sp>
        <p:nvSpPr>
          <p:cNvPr id="2799" name="Google Shape;2799;p12"/>
          <p:cNvSpPr txBox="1"/>
          <p:nvPr/>
        </p:nvSpPr>
        <p:spPr>
          <a:xfrm>
            <a:off x="1579446" y="3158813"/>
            <a:ext cx="5256043" cy="819776"/>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B. Ng</a:t>
            </a:r>
            <a:r>
              <a:rPr b="1" i="0" lang="en-US" sz="3200" u="none" cap="none" strike="noStrike">
                <a:solidFill>
                  <a:srgbClr val="000000"/>
                </a:solidFill>
                <a:latin typeface="Arial"/>
                <a:ea typeface="Arial"/>
                <a:cs typeface="Arial"/>
                <a:sym typeface="Arial"/>
              </a:rPr>
              <a:t>oài bụi rậm</a:t>
            </a:r>
            <a:endParaRPr b="0" i="0" sz="3200" u="none" cap="none" strike="noStrike">
              <a:solidFill>
                <a:srgbClr val="000000"/>
              </a:solidFill>
              <a:latin typeface="Corben"/>
              <a:ea typeface="Corben"/>
              <a:cs typeface="Corben"/>
              <a:sym typeface="Corben"/>
            </a:endParaRPr>
          </a:p>
        </p:txBody>
      </p:sp>
      <p:sp>
        <p:nvSpPr>
          <p:cNvPr id="2800" name="Google Shape;2800;p12"/>
          <p:cNvSpPr txBox="1"/>
          <p:nvPr/>
        </p:nvSpPr>
        <p:spPr>
          <a:xfrm>
            <a:off x="1747115" y="2591054"/>
            <a:ext cx="3681243" cy="819776"/>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A. Tro</a:t>
            </a:r>
            <a:r>
              <a:rPr b="1" i="0" lang="en-US" sz="3200" u="none" cap="none" strike="noStrike">
                <a:solidFill>
                  <a:srgbClr val="000000"/>
                </a:solidFill>
                <a:latin typeface="Arial"/>
                <a:ea typeface="Arial"/>
                <a:cs typeface="Arial"/>
                <a:sym typeface="Arial"/>
              </a:rPr>
              <a:t>ng nhà</a:t>
            </a:r>
            <a:endParaRPr b="0" i="0" sz="3200" u="none" cap="none" strike="noStrike">
              <a:solidFill>
                <a:srgbClr val="000000"/>
              </a:solidFill>
              <a:latin typeface="Corben"/>
              <a:ea typeface="Corben"/>
              <a:cs typeface="Corben"/>
              <a:sym typeface="Corben"/>
            </a:endParaRPr>
          </a:p>
        </p:txBody>
      </p:sp>
      <p:pic>
        <p:nvPicPr>
          <p:cNvPr id="2801" name="Google Shape;2801;p12"/>
          <p:cNvPicPr preferRelativeResize="0"/>
          <p:nvPr/>
        </p:nvPicPr>
        <p:blipFill rotWithShape="1">
          <a:blip r:embed="rId4">
            <a:alphaModFix/>
          </a:blip>
          <a:srcRect b="0" l="0" r="0" t="0"/>
          <a:stretch/>
        </p:blipFill>
        <p:spPr>
          <a:xfrm>
            <a:off x="1626344" y="2537594"/>
            <a:ext cx="773045" cy="891407"/>
          </a:xfrm>
          <a:prstGeom prst="rect">
            <a:avLst/>
          </a:prstGeom>
          <a:noFill/>
          <a:ln>
            <a:noFill/>
          </a:ln>
        </p:spPr>
      </p:pic>
      <p:pic>
        <p:nvPicPr>
          <p:cNvPr id="2802" name="Google Shape;2802;p12"/>
          <p:cNvPicPr preferRelativeResize="0"/>
          <p:nvPr/>
        </p:nvPicPr>
        <p:blipFill rotWithShape="1">
          <a:blip r:embed="rId5">
            <a:alphaModFix/>
          </a:blip>
          <a:srcRect b="0" l="0" r="0" t="0"/>
          <a:stretch/>
        </p:blipFill>
        <p:spPr>
          <a:xfrm>
            <a:off x="1579446" y="3261013"/>
            <a:ext cx="777588" cy="777588"/>
          </a:xfrm>
          <a:prstGeom prst="rect">
            <a:avLst/>
          </a:prstGeom>
          <a:noFill/>
          <a:ln>
            <a:noFill/>
          </a:ln>
        </p:spPr>
      </p:pic>
      <p:pic>
        <p:nvPicPr>
          <p:cNvPr id="2803" name="Google Shape;2803;p12"/>
          <p:cNvPicPr preferRelativeResize="0"/>
          <p:nvPr/>
        </p:nvPicPr>
        <p:blipFill rotWithShape="1">
          <a:blip r:embed="rId6">
            <a:alphaModFix/>
          </a:blip>
          <a:srcRect b="0" l="0" r="0" t="0"/>
          <a:stretch/>
        </p:blipFill>
        <p:spPr>
          <a:xfrm>
            <a:off x="10363200" y="338667"/>
            <a:ext cx="1277917" cy="1564397"/>
          </a:xfrm>
          <a:prstGeom prst="rect">
            <a:avLst/>
          </a:prstGeom>
          <a:noFill/>
          <a:ln>
            <a:noFill/>
          </a:ln>
        </p:spPr>
      </p:pic>
      <p:pic>
        <p:nvPicPr>
          <p:cNvPr id="2804" name="Google Shape;2804;p12"/>
          <p:cNvPicPr preferRelativeResize="0"/>
          <p:nvPr/>
        </p:nvPicPr>
        <p:blipFill rotWithShape="1">
          <a:blip r:embed="rId7">
            <a:alphaModFix/>
          </a:blip>
          <a:srcRect b="0" l="0" r="0" t="0"/>
          <a:stretch/>
        </p:blipFill>
        <p:spPr>
          <a:xfrm flipH="1">
            <a:off x="9305560" y="3775019"/>
            <a:ext cx="2886441" cy="3082981"/>
          </a:xfrm>
          <a:prstGeom prst="rect">
            <a:avLst/>
          </a:prstGeom>
          <a:noFill/>
          <a:ln>
            <a:noFill/>
          </a:ln>
        </p:spPr>
      </p:pic>
      <p:pic>
        <p:nvPicPr>
          <p:cNvPr id="2805" name="Google Shape;2805;p12">
            <a:hlinkClick action="ppaction://hlinksldjump" r:id="rId8"/>
          </p:cNvPr>
          <p:cNvPicPr preferRelativeResize="0"/>
          <p:nvPr/>
        </p:nvPicPr>
        <p:blipFill rotWithShape="1">
          <a:blip r:embed="rId9">
            <a:alphaModFix/>
          </a:blip>
          <a:srcRect b="0" l="0" r="0" t="0"/>
          <a:stretch/>
        </p:blipFill>
        <p:spPr>
          <a:xfrm flipH="1">
            <a:off x="152400" y="5740400"/>
            <a:ext cx="1117600" cy="1117600"/>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8"/>
                                        </p:tgtEl>
                                        <p:attrNameLst>
                                          <p:attrName>style.visibility</p:attrName>
                                        </p:attrNameLst>
                                      </p:cBhvr>
                                      <p:to>
                                        <p:strVal val="visible"/>
                                      </p:to>
                                    </p:set>
                                    <p:animEffect filter="fade" transition="in">
                                      <p:cBhvr>
                                        <p:cTn dur="500"/>
                                        <p:tgtEl>
                                          <p:spTgt spid="27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00"/>
                                        </p:tgtEl>
                                        <p:attrNameLst>
                                          <p:attrName>style.visibility</p:attrName>
                                        </p:attrNameLst>
                                      </p:cBhvr>
                                      <p:to>
                                        <p:strVal val="visible"/>
                                      </p:to>
                                    </p:set>
                                    <p:animEffect filter="fade" transition="in">
                                      <p:cBhvr>
                                        <p:cTn dur="500"/>
                                        <p:tgtEl>
                                          <p:spTgt spid="28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99"/>
                                        </p:tgtEl>
                                        <p:attrNameLst>
                                          <p:attrName>style.visibility</p:attrName>
                                        </p:attrNameLst>
                                      </p:cBhvr>
                                      <p:to>
                                        <p:strVal val="visible"/>
                                      </p:to>
                                    </p:set>
                                    <p:animEffect filter="fade" transition="in">
                                      <p:cBhvr>
                                        <p:cTn dur="500"/>
                                        <p:tgtEl>
                                          <p:spTgt spid="2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2"/>
                                        </p:tgtEl>
                                        <p:attrNameLst>
                                          <p:attrName>style.visibility</p:attrName>
                                        </p:attrNameLst>
                                      </p:cBhvr>
                                      <p:to>
                                        <p:strVal val="visible"/>
                                      </p:to>
                                    </p:set>
                                    <p:animEffect filter="fade" transition="in">
                                      <p:cBhvr>
                                        <p:cTn dur="250"/>
                                        <p:tgtEl>
                                          <p:spTgt spid="2802"/>
                                        </p:tgtEl>
                                      </p:cBhvr>
                                    </p:animEffect>
                                  </p:childTnLst>
                                </p:cTn>
                              </p:par>
                            </p:childTnLst>
                          </p:cTn>
                        </p:par>
                        <p:par>
                          <p:cTn fill="hold">
                            <p:stCondLst>
                              <p:cond delay="250"/>
                            </p:stCondLst>
                            <p:childTnLst>
                              <p:par>
                                <p:cTn fill="hold" nodeType="afterEffect" presetClass="exit" presetID="10" presetSubtype="0">
                                  <p:stCondLst>
                                    <p:cond delay="1000"/>
                                  </p:stCondLst>
                                  <p:childTnLst>
                                    <p:animEffect filter="fade" transition="out">
                                      <p:cBhvr>
                                        <p:cTn dur="500"/>
                                        <p:tgtEl>
                                          <p:spTgt spid="2802"/>
                                        </p:tgtEl>
                                      </p:cBhvr>
                                    </p:animEffect>
                                    <p:set>
                                      <p:cBhvr>
                                        <p:cTn dur="1" fill="hold">
                                          <p:stCondLst>
                                            <p:cond delay="500"/>
                                          </p:stCondLst>
                                        </p:cTn>
                                        <p:tgtEl>
                                          <p:spTgt spid="28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1"/>
                                        </p:tgtEl>
                                        <p:attrNameLst>
                                          <p:attrName>style.visibility</p:attrName>
                                        </p:attrNameLst>
                                      </p:cBhvr>
                                      <p:to>
                                        <p:strVal val="visible"/>
                                      </p:to>
                                    </p:set>
                                    <p:animEffect filter="fade" transition="in">
                                      <p:cBhvr>
                                        <p:cTn dur="500"/>
                                        <p:tgtEl>
                                          <p:spTgt spid="28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9" name="Shape 2809"/>
        <p:cNvGrpSpPr/>
        <p:nvPr/>
      </p:nvGrpSpPr>
      <p:grpSpPr>
        <a:xfrm>
          <a:off x="0" y="0"/>
          <a:ext cx="0" cy="0"/>
          <a:chOff x="0" y="0"/>
          <a:chExt cx="0" cy="0"/>
        </a:xfrm>
      </p:grpSpPr>
      <p:sp>
        <p:nvSpPr>
          <p:cNvPr id="2810" name="Google Shape;2810;p13"/>
          <p:cNvSpPr/>
          <p:nvPr/>
        </p:nvSpPr>
        <p:spPr>
          <a:xfrm>
            <a:off x="304800" y="268461"/>
            <a:ext cx="11646869" cy="6310139"/>
          </a:xfrm>
          <a:prstGeom prst="roundRect">
            <a:avLst>
              <a:gd fmla="val 6700" name="adj"/>
            </a:avLst>
          </a:prstGeom>
          <a:solidFill>
            <a:srgbClr val="F3FA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5C8D89"/>
              </a:solidFill>
              <a:latin typeface="Arial"/>
              <a:ea typeface="Arial"/>
              <a:cs typeface="Arial"/>
              <a:sym typeface="Arial"/>
            </a:endParaRPr>
          </a:p>
        </p:txBody>
      </p:sp>
      <p:pic>
        <p:nvPicPr>
          <p:cNvPr id="2811" name="Google Shape;2811;p13"/>
          <p:cNvPicPr preferRelativeResize="0"/>
          <p:nvPr/>
        </p:nvPicPr>
        <p:blipFill rotWithShape="1">
          <a:blip r:embed="rId3">
            <a:alphaModFix/>
          </a:blip>
          <a:srcRect b="0" l="0" r="0" t="0"/>
          <a:stretch/>
        </p:blipFill>
        <p:spPr>
          <a:xfrm>
            <a:off x="711200" y="381000"/>
            <a:ext cx="9140736" cy="5826181"/>
          </a:xfrm>
          <a:prstGeom prst="rect">
            <a:avLst/>
          </a:prstGeom>
          <a:noFill/>
          <a:ln>
            <a:noFill/>
          </a:ln>
        </p:spPr>
      </p:pic>
      <p:sp>
        <p:nvSpPr>
          <p:cNvPr id="2812" name="Google Shape;2812;p13"/>
          <p:cNvSpPr txBox="1"/>
          <p:nvPr/>
        </p:nvSpPr>
        <p:spPr>
          <a:xfrm>
            <a:off x="1586951" y="1557415"/>
            <a:ext cx="746487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000"/>
              <a:buFont typeface="Arial"/>
              <a:buNone/>
            </a:pPr>
            <a:r>
              <a:rPr b="1" i="0" lang="en-US" sz="3000" u="sng" cap="none" strike="noStrike">
                <a:solidFill>
                  <a:srgbClr val="FF0000"/>
                </a:solidFill>
                <a:latin typeface="Arial"/>
                <a:ea typeface="Arial"/>
                <a:cs typeface="Arial"/>
                <a:sym typeface="Arial"/>
              </a:rPr>
              <a:t>Câu 4</a:t>
            </a:r>
            <a:r>
              <a:rPr b="1" i="0" lang="en-US" sz="3000" u="none" cap="none" strike="noStrike">
                <a:solidFill>
                  <a:srgbClr val="FF0000"/>
                </a:solidFill>
                <a:latin typeface="Arial"/>
                <a:ea typeface="Arial"/>
                <a:cs typeface="Arial"/>
                <a:sym typeface="Arial"/>
              </a:rPr>
              <a:t>: </a:t>
            </a:r>
            <a:r>
              <a:rPr b="1" i="0" lang="en-US" sz="3200" u="none" cap="none" strike="noStrike">
                <a:solidFill>
                  <a:srgbClr val="FF0000"/>
                </a:solidFill>
                <a:latin typeface="Arial"/>
                <a:ea typeface="Arial"/>
                <a:cs typeface="Arial"/>
                <a:sym typeface="Arial"/>
              </a:rPr>
              <a:t>Bọ gậy muỗi vằn thường sống ở đâu?</a:t>
            </a:r>
            <a:endParaRPr b="1" i="0" sz="3200" u="none" cap="none" strike="noStrike">
              <a:solidFill>
                <a:srgbClr val="FF0000"/>
              </a:solidFill>
              <a:latin typeface="Arial"/>
              <a:ea typeface="Arial"/>
              <a:cs typeface="Arial"/>
              <a:sym typeface="Arial"/>
            </a:endParaRPr>
          </a:p>
        </p:txBody>
      </p:sp>
      <p:sp>
        <p:nvSpPr>
          <p:cNvPr id="2813" name="Google Shape;2813;p13"/>
          <p:cNvSpPr txBox="1"/>
          <p:nvPr/>
        </p:nvSpPr>
        <p:spPr>
          <a:xfrm>
            <a:off x="1736517" y="3024253"/>
            <a:ext cx="8229719"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A. Ao tù, nước đọng</a:t>
            </a:r>
            <a:endParaRPr b="0" i="0" sz="3733" u="none" cap="none" strike="noStrike">
              <a:solidFill>
                <a:srgbClr val="000000"/>
              </a:solidFill>
              <a:latin typeface="Corben"/>
              <a:ea typeface="Corben"/>
              <a:cs typeface="Corben"/>
              <a:sym typeface="Corben"/>
            </a:endParaRPr>
          </a:p>
        </p:txBody>
      </p:sp>
      <p:sp>
        <p:nvSpPr>
          <p:cNvPr id="2814" name="Google Shape;2814;p13"/>
          <p:cNvSpPr txBox="1"/>
          <p:nvPr/>
        </p:nvSpPr>
        <p:spPr>
          <a:xfrm>
            <a:off x="1573168" y="3657015"/>
            <a:ext cx="7416800"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B. Các chum, vại, bể nước</a:t>
            </a:r>
            <a:endParaRPr b="0" i="0" sz="3733" u="none" cap="none" strike="noStrike">
              <a:solidFill>
                <a:srgbClr val="000000"/>
              </a:solidFill>
              <a:latin typeface="Corben"/>
              <a:ea typeface="Corben"/>
              <a:cs typeface="Corben"/>
              <a:sym typeface="Corben"/>
            </a:endParaRPr>
          </a:p>
        </p:txBody>
      </p:sp>
      <p:pic>
        <p:nvPicPr>
          <p:cNvPr id="2815" name="Google Shape;2815;p13"/>
          <p:cNvPicPr preferRelativeResize="0"/>
          <p:nvPr/>
        </p:nvPicPr>
        <p:blipFill rotWithShape="1">
          <a:blip r:embed="rId4">
            <a:alphaModFix/>
          </a:blip>
          <a:srcRect b="0" l="0" r="0" t="0"/>
          <a:stretch/>
        </p:blipFill>
        <p:spPr>
          <a:xfrm>
            <a:off x="1579116" y="3625913"/>
            <a:ext cx="773045" cy="891407"/>
          </a:xfrm>
          <a:prstGeom prst="rect">
            <a:avLst/>
          </a:prstGeom>
          <a:noFill/>
          <a:ln>
            <a:noFill/>
          </a:ln>
        </p:spPr>
      </p:pic>
      <p:pic>
        <p:nvPicPr>
          <p:cNvPr id="2816" name="Google Shape;2816;p13"/>
          <p:cNvPicPr preferRelativeResize="0"/>
          <p:nvPr/>
        </p:nvPicPr>
        <p:blipFill rotWithShape="1">
          <a:blip r:embed="rId5">
            <a:alphaModFix/>
          </a:blip>
          <a:srcRect b="0" l="0" r="0" t="0"/>
          <a:stretch/>
        </p:blipFill>
        <p:spPr>
          <a:xfrm>
            <a:off x="1599651" y="3010052"/>
            <a:ext cx="777588" cy="777588"/>
          </a:xfrm>
          <a:prstGeom prst="rect">
            <a:avLst/>
          </a:prstGeom>
          <a:noFill/>
          <a:ln>
            <a:noFill/>
          </a:ln>
        </p:spPr>
      </p:pic>
      <p:pic>
        <p:nvPicPr>
          <p:cNvPr id="2817" name="Google Shape;2817;p13"/>
          <p:cNvPicPr preferRelativeResize="0"/>
          <p:nvPr/>
        </p:nvPicPr>
        <p:blipFill rotWithShape="1">
          <a:blip r:embed="rId6">
            <a:alphaModFix/>
          </a:blip>
          <a:srcRect b="0" l="0" r="0" t="0"/>
          <a:stretch/>
        </p:blipFill>
        <p:spPr>
          <a:xfrm>
            <a:off x="9605514" y="3909724"/>
            <a:ext cx="2312289" cy="3022600"/>
          </a:xfrm>
          <a:prstGeom prst="rect">
            <a:avLst/>
          </a:prstGeom>
          <a:noFill/>
          <a:ln>
            <a:noFill/>
          </a:ln>
        </p:spPr>
      </p:pic>
      <p:pic>
        <p:nvPicPr>
          <p:cNvPr id="2818" name="Google Shape;2818;p13">
            <a:hlinkClick action="ppaction://hlinksldjump" r:id="rId7"/>
          </p:cNvPr>
          <p:cNvPicPr preferRelativeResize="0"/>
          <p:nvPr/>
        </p:nvPicPr>
        <p:blipFill rotWithShape="1">
          <a:blip r:embed="rId8">
            <a:alphaModFix/>
          </a:blip>
          <a:srcRect b="0" l="0" r="0" t="0"/>
          <a:stretch/>
        </p:blipFill>
        <p:spPr>
          <a:xfrm flipH="1">
            <a:off x="152400" y="5740400"/>
            <a:ext cx="1117600" cy="1117600"/>
          </a:xfrm>
          <a:prstGeom prst="rect">
            <a:avLst/>
          </a:prstGeom>
          <a:noFill/>
          <a:ln>
            <a:noFill/>
          </a:ln>
        </p:spPr>
      </p:pic>
      <p:pic>
        <p:nvPicPr>
          <p:cNvPr id="2819" name="Google Shape;2819;p13"/>
          <p:cNvPicPr preferRelativeResize="0"/>
          <p:nvPr/>
        </p:nvPicPr>
        <p:blipFill rotWithShape="1">
          <a:blip r:embed="rId9">
            <a:alphaModFix/>
          </a:blip>
          <a:srcRect b="0" l="0" r="0" t="0"/>
          <a:stretch/>
        </p:blipFill>
        <p:spPr>
          <a:xfrm>
            <a:off x="10125080" y="341189"/>
            <a:ext cx="1792723" cy="1747904"/>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2"/>
                                        </p:tgtEl>
                                        <p:attrNameLst>
                                          <p:attrName>style.visibility</p:attrName>
                                        </p:attrNameLst>
                                      </p:cBhvr>
                                      <p:to>
                                        <p:strVal val="visible"/>
                                      </p:to>
                                    </p:set>
                                    <p:animEffect filter="fade" transition="in">
                                      <p:cBhvr>
                                        <p:cTn dur="500"/>
                                        <p:tgtEl>
                                          <p:spTgt spid="28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13"/>
                                        </p:tgtEl>
                                        <p:attrNameLst>
                                          <p:attrName>style.visibility</p:attrName>
                                        </p:attrNameLst>
                                      </p:cBhvr>
                                      <p:to>
                                        <p:strVal val="visible"/>
                                      </p:to>
                                    </p:set>
                                    <p:animEffect filter="fade" transition="in">
                                      <p:cBhvr>
                                        <p:cTn dur="500"/>
                                        <p:tgtEl>
                                          <p:spTgt spid="28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14"/>
                                        </p:tgtEl>
                                        <p:attrNameLst>
                                          <p:attrName>style.visibility</p:attrName>
                                        </p:attrNameLst>
                                      </p:cBhvr>
                                      <p:to>
                                        <p:strVal val="visible"/>
                                      </p:to>
                                    </p:set>
                                    <p:animEffect filter="fade" transition="in">
                                      <p:cBhvr>
                                        <p:cTn dur="500"/>
                                        <p:tgtEl>
                                          <p:spTgt spid="28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6"/>
                                        </p:tgtEl>
                                        <p:attrNameLst>
                                          <p:attrName>style.visibility</p:attrName>
                                        </p:attrNameLst>
                                      </p:cBhvr>
                                      <p:to>
                                        <p:strVal val="visible"/>
                                      </p:to>
                                    </p:set>
                                    <p:animEffect filter="fade" transition="in">
                                      <p:cBhvr>
                                        <p:cTn dur="250"/>
                                        <p:tgtEl>
                                          <p:spTgt spid="2816"/>
                                        </p:tgtEl>
                                      </p:cBhvr>
                                    </p:animEffect>
                                  </p:childTnLst>
                                </p:cTn>
                              </p:par>
                            </p:childTnLst>
                          </p:cTn>
                        </p:par>
                        <p:par>
                          <p:cTn fill="hold">
                            <p:stCondLst>
                              <p:cond delay="250"/>
                            </p:stCondLst>
                            <p:childTnLst>
                              <p:par>
                                <p:cTn fill="hold" nodeType="afterEffect" presetClass="exit" presetID="10" presetSubtype="0">
                                  <p:stCondLst>
                                    <p:cond delay="1000"/>
                                  </p:stCondLst>
                                  <p:childTnLst>
                                    <p:animEffect filter="fade" transition="out">
                                      <p:cBhvr>
                                        <p:cTn dur="500"/>
                                        <p:tgtEl>
                                          <p:spTgt spid="2816"/>
                                        </p:tgtEl>
                                      </p:cBhvr>
                                    </p:animEffect>
                                    <p:set>
                                      <p:cBhvr>
                                        <p:cTn dur="1" fill="hold">
                                          <p:stCondLst>
                                            <p:cond delay="500"/>
                                          </p:stCondLst>
                                        </p:cTn>
                                        <p:tgtEl>
                                          <p:spTgt spid="28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5"/>
                                        </p:tgtEl>
                                        <p:attrNameLst>
                                          <p:attrName>style.visibility</p:attrName>
                                        </p:attrNameLst>
                                      </p:cBhvr>
                                      <p:to>
                                        <p:strVal val="visible"/>
                                      </p:to>
                                    </p:set>
                                    <p:animEffect filter="fade" transition="in">
                                      <p:cBhvr>
                                        <p:cTn dur="500"/>
                                        <p:tgtEl>
                                          <p:spTgt spid="28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p14"/>
          <p:cNvSpPr/>
          <p:nvPr/>
        </p:nvSpPr>
        <p:spPr>
          <a:xfrm>
            <a:off x="304800" y="268461"/>
            <a:ext cx="11646869" cy="6310139"/>
          </a:xfrm>
          <a:prstGeom prst="roundRect">
            <a:avLst>
              <a:gd fmla="val 6700" name="adj"/>
            </a:avLst>
          </a:prstGeom>
          <a:solidFill>
            <a:srgbClr val="F3FA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5C8D89"/>
              </a:solidFill>
              <a:latin typeface="Arial"/>
              <a:ea typeface="Arial"/>
              <a:cs typeface="Arial"/>
              <a:sym typeface="Arial"/>
            </a:endParaRPr>
          </a:p>
        </p:txBody>
      </p:sp>
      <p:pic>
        <p:nvPicPr>
          <p:cNvPr id="2825" name="Google Shape;2825;p14"/>
          <p:cNvPicPr preferRelativeResize="0"/>
          <p:nvPr/>
        </p:nvPicPr>
        <p:blipFill rotWithShape="1">
          <a:blip r:embed="rId3">
            <a:alphaModFix/>
          </a:blip>
          <a:srcRect b="0" l="0" r="0" t="0"/>
          <a:stretch/>
        </p:blipFill>
        <p:spPr>
          <a:xfrm>
            <a:off x="711200" y="381000"/>
            <a:ext cx="9140736" cy="5826181"/>
          </a:xfrm>
          <a:prstGeom prst="rect">
            <a:avLst/>
          </a:prstGeom>
          <a:noFill/>
          <a:ln>
            <a:noFill/>
          </a:ln>
        </p:spPr>
      </p:pic>
      <p:sp>
        <p:nvSpPr>
          <p:cNvPr id="2826" name="Google Shape;2826;p14"/>
          <p:cNvSpPr txBox="1"/>
          <p:nvPr/>
        </p:nvSpPr>
        <p:spPr>
          <a:xfrm>
            <a:off x="1608118" y="1581852"/>
            <a:ext cx="746487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sng" cap="none" strike="noStrike">
                <a:solidFill>
                  <a:srgbClr val="FF0000"/>
                </a:solidFill>
                <a:latin typeface="Arial"/>
                <a:ea typeface="Arial"/>
                <a:cs typeface="Arial"/>
                <a:sym typeface="Arial"/>
              </a:rPr>
              <a:t>Câu 5</a:t>
            </a:r>
            <a:r>
              <a:rPr b="1" i="0" lang="en-US" sz="3200" u="none" cap="none" strike="noStrike">
                <a:solidFill>
                  <a:srgbClr val="FF0000"/>
                </a:solidFill>
                <a:latin typeface="Arial"/>
                <a:ea typeface="Arial"/>
                <a:cs typeface="Arial"/>
                <a:sym typeface="Arial"/>
              </a:rPr>
              <a:t>: Tại sao bệnh nhân sốt xuất huyết phải nằm màn kể cả ban ngày? </a:t>
            </a:r>
            <a:endParaRPr b="1" i="0" sz="3200" u="none" cap="none" strike="noStrike">
              <a:solidFill>
                <a:srgbClr val="FF0000"/>
              </a:solidFill>
              <a:latin typeface="Arial"/>
              <a:ea typeface="Arial"/>
              <a:cs typeface="Arial"/>
              <a:sym typeface="Arial"/>
            </a:endParaRPr>
          </a:p>
        </p:txBody>
      </p:sp>
      <p:sp>
        <p:nvSpPr>
          <p:cNvPr id="2827" name="Google Shape;2827;p14"/>
          <p:cNvSpPr txBox="1"/>
          <p:nvPr/>
        </p:nvSpPr>
        <p:spPr>
          <a:xfrm>
            <a:off x="1576313" y="3037739"/>
            <a:ext cx="8229719"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A. Tránh bị gió</a:t>
            </a:r>
            <a:endParaRPr b="0" i="0" sz="3733" u="none" cap="none" strike="noStrike">
              <a:solidFill>
                <a:srgbClr val="000000"/>
              </a:solidFill>
              <a:latin typeface="Corben"/>
              <a:ea typeface="Corben"/>
              <a:cs typeface="Corben"/>
              <a:sym typeface="Corben"/>
            </a:endParaRPr>
          </a:p>
        </p:txBody>
      </p:sp>
      <p:sp>
        <p:nvSpPr>
          <p:cNvPr id="2828" name="Google Shape;2828;p14"/>
          <p:cNvSpPr txBox="1"/>
          <p:nvPr/>
        </p:nvSpPr>
        <p:spPr>
          <a:xfrm>
            <a:off x="1579114" y="3648424"/>
            <a:ext cx="7416800" cy="82920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B. Tránh bị muỗi đốt</a:t>
            </a:r>
            <a:endParaRPr b="0" i="0" sz="3733" u="none" cap="none" strike="noStrike">
              <a:solidFill>
                <a:srgbClr val="000000"/>
              </a:solidFill>
              <a:latin typeface="Corben"/>
              <a:ea typeface="Corben"/>
              <a:cs typeface="Corben"/>
              <a:sym typeface="Corben"/>
            </a:endParaRPr>
          </a:p>
        </p:txBody>
      </p:sp>
      <p:pic>
        <p:nvPicPr>
          <p:cNvPr id="2829" name="Google Shape;2829;p14"/>
          <p:cNvPicPr preferRelativeResize="0"/>
          <p:nvPr/>
        </p:nvPicPr>
        <p:blipFill rotWithShape="1">
          <a:blip r:embed="rId4">
            <a:alphaModFix/>
          </a:blip>
          <a:srcRect b="0" l="0" r="0" t="0"/>
          <a:stretch/>
        </p:blipFill>
        <p:spPr>
          <a:xfrm>
            <a:off x="1576311" y="3540785"/>
            <a:ext cx="773045" cy="891407"/>
          </a:xfrm>
          <a:prstGeom prst="rect">
            <a:avLst/>
          </a:prstGeom>
          <a:noFill/>
          <a:ln>
            <a:noFill/>
          </a:ln>
        </p:spPr>
      </p:pic>
      <p:pic>
        <p:nvPicPr>
          <p:cNvPr id="2830" name="Google Shape;2830;p14"/>
          <p:cNvPicPr preferRelativeResize="0"/>
          <p:nvPr/>
        </p:nvPicPr>
        <p:blipFill rotWithShape="1">
          <a:blip r:embed="rId5">
            <a:alphaModFix/>
          </a:blip>
          <a:srcRect b="0" l="0" r="0" t="0"/>
          <a:stretch/>
        </p:blipFill>
        <p:spPr>
          <a:xfrm>
            <a:off x="1599651" y="3010052"/>
            <a:ext cx="777588" cy="777588"/>
          </a:xfrm>
          <a:prstGeom prst="rect">
            <a:avLst/>
          </a:prstGeom>
          <a:noFill/>
          <a:ln>
            <a:noFill/>
          </a:ln>
        </p:spPr>
      </p:pic>
      <p:pic>
        <p:nvPicPr>
          <p:cNvPr id="2831" name="Google Shape;2831;p14"/>
          <p:cNvPicPr preferRelativeResize="0"/>
          <p:nvPr/>
        </p:nvPicPr>
        <p:blipFill rotWithShape="1">
          <a:blip r:embed="rId6">
            <a:alphaModFix/>
          </a:blip>
          <a:srcRect b="0" l="0" r="0" t="0"/>
          <a:stretch/>
        </p:blipFill>
        <p:spPr>
          <a:xfrm>
            <a:off x="9605514" y="3909724"/>
            <a:ext cx="2312289" cy="3022600"/>
          </a:xfrm>
          <a:prstGeom prst="rect">
            <a:avLst/>
          </a:prstGeom>
          <a:noFill/>
          <a:ln>
            <a:noFill/>
          </a:ln>
        </p:spPr>
      </p:pic>
      <p:pic>
        <p:nvPicPr>
          <p:cNvPr id="2832" name="Google Shape;2832;p14">
            <a:hlinkClick action="ppaction://hlinksldjump" r:id="rId7"/>
          </p:cNvPr>
          <p:cNvPicPr preferRelativeResize="0"/>
          <p:nvPr/>
        </p:nvPicPr>
        <p:blipFill rotWithShape="1">
          <a:blip r:embed="rId8">
            <a:alphaModFix/>
          </a:blip>
          <a:srcRect b="0" l="0" r="0" t="0"/>
          <a:stretch/>
        </p:blipFill>
        <p:spPr>
          <a:xfrm flipH="1">
            <a:off x="152400" y="5740400"/>
            <a:ext cx="1117600" cy="1117600"/>
          </a:xfrm>
          <a:prstGeom prst="rect">
            <a:avLst/>
          </a:prstGeom>
          <a:noFill/>
          <a:ln>
            <a:noFill/>
          </a:ln>
        </p:spPr>
      </p:pic>
      <p:pic>
        <p:nvPicPr>
          <p:cNvPr id="2833" name="Google Shape;2833;p14"/>
          <p:cNvPicPr preferRelativeResize="0"/>
          <p:nvPr/>
        </p:nvPicPr>
        <p:blipFill rotWithShape="1">
          <a:blip r:embed="rId9">
            <a:alphaModFix/>
          </a:blip>
          <a:srcRect b="0" l="0" r="0" t="0"/>
          <a:stretch/>
        </p:blipFill>
        <p:spPr>
          <a:xfrm>
            <a:off x="10125080" y="341189"/>
            <a:ext cx="1792723" cy="1747904"/>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6"/>
                                        </p:tgtEl>
                                        <p:attrNameLst>
                                          <p:attrName>style.visibility</p:attrName>
                                        </p:attrNameLst>
                                      </p:cBhvr>
                                      <p:to>
                                        <p:strVal val="visible"/>
                                      </p:to>
                                    </p:set>
                                    <p:animEffect filter="fade" transition="in">
                                      <p:cBhvr>
                                        <p:cTn dur="500"/>
                                        <p:tgtEl>
                                          <p:spTgt spid="28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27"/>
                                        </p:tgtEl>
                                        <p:attrNameLst>
                                          <p:attrName>style.visibility</p:attrName>
                                        </p:attrNameLst>
                                      </p:cBhvr>
                                      <p:to>
                                        <p:strVal val="visible"/>
                                      </p:to>
                                    </p:set>
                                    <p:animEffect filter="fade" transition="in">
                                      <p:cBhvr>
                                        <p:cTn dur="500"/>
                                        <p:tgtEl>
                                          <p:spTgt spid="282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28"/>
                                        </p:tgtEl>
                                        <p:attrNameLst>
                                          <p:attrName>style.visibility</p:attrName>
                                        </p:attrNameLst>
                                      </p:cBhvr>
                                      <p:to>
                                        <p:strVal val="visible"/>
                                      </p:to>
                                    </p:set>
                                    <p:animEffect filter="fade" transition="in">
                                      <p:cBhvr>
                                        <p:cTn dur="500"/>
                                        <p:tgtEl>
                                          <p:spTgt spid="28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0"/>
                                        </p:tgtEl>
                                        <p:attrNameLst>
                                          <p:attrName>style.visibility</p:attrName>
                                        </p:attrNameLst>
                                      </p:cBhvr>
                                      <p:to>
                                        <p:strVal val="visible"/>
                                      </p:to>
                                    </p:set>
                                    <p:animEffect filter="fade" transition="in">
                                      <p:cBhvr>
                                        <p:cTn dur="250"/>
                                        <p:tgtEl>
                                          <p:spTgt spid="2830"/>
                                        </p:tgtEl>
                                      </p:cBhvr>
                                    </p:animEffect>
                                  </p:childTnLst>
                                </p:cTn>
                              </p:par>
                            </p:childTnLst>
                          </p:cTn>
                        </p:par>
                        <p:par>
                          <p:cTn fill="hold">
                            <p:stCondLst>
                              <p:cond delay="250"/>
                            </p:stCondLst>
                            <p:childTnLst>
                              <p:par>
                                <p:cTn fill="hold" nodeType="afterEffect" presetClass="exit" presetID="10" presetSubtype="0">
                                  <p:stCondLst>
                                    <p:cond delay="1000"/>
                                  </p:stCondLst>
                                  <p:childTnLst>
                                    <p:animEffect filter="fade" transition="out">
                                      <p:cBhvr>
                                        <p:cTn dur="500"/>
                                        <p:tgtEl>
                                          <p:spTgt spid="2830"/>
                                        </p:tgtEl>
                                      </p:cBhvr>
                                    </p:animEffect>
                                    <p:set>
                                      <p:cBhvr>
                                        <p:cTn dur="1" fill="hold">
                                          <p:stCondLst>
                                            <p:cond delay="500"/>
                                          </p:stCondLst>
                                        </p:cTn>
                                        <p:tgtEl>
                                          <p:spTgt spid="28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9"/>
                                        </p:tgtEl>
                                        <p:attrNameLst>
                                          <p:attrName>style.visibility</p:attrName>
                                        </p:attrNameLst>
                                      </p:cBhvr>
                                      <p:to>
                                        <p:strVal val="visible"/>
                                      </p:to>
                                    </p:set>
                                    <p:animEffect filter="fade" transition="in">
                                      <p:cBhvr>
                                        <p:cTn dur="500"/>
                                        <p:tgtEl>
                                          <p:spTgt spid="2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7" name="Shape 2837"/>
        <p:cNvGrpSpPr/>
        <p:nvPr/>
      </p:nvGrpSpPr>
      <p:grpSpPr>
        <a:xfrm>
          <a:off x="0" y="0"/>
          <a:ext cx="0" cy="0"/>
          <a:chOff x="0" y="0"/>
          <a:chExt cx="0" cy="0"/>
        </a:xfrm>
      </p:grpSpPr>
      <p:sp>
        <p:nvSpPr>
          <p:cNvPr id="2838" name="Google Shape;2838;p15"/>
          <p:cNvSpPr txBox="1"/>
          <p:nvPr/>
        </p:nvSpPr>
        <p:spPr>
          <a:xfrm>
            <a:off x="5917643" y="1990537"/>
            <a:ext cx="5283757"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FF0000"/>
                </a:solidFill>
                <a:latin typeface="Arial"/>
                <a:ea typeface="Arial"/>
                <a:cs typeface="Arial"/>
                <a:sym typeface="Arial"/>
              </a:rPr>
              <a:t>Bệnh sốt xuất huyết có nguy hiểm hay không? Vì sao?</a:t>
            </a:r>
            <a:endParaRPr/>
          </a:p>
        </p:txBody>
      </p:sp>
      <p:pic>
        <p:nvPicPr>
          <p:cNvPr id="2839" name="Google Shape;2839;p15"/>
          <p:cNvPicPr preferRelativeResize="0"/>
          <p:nvPr/>
        </p:nvPicPr>
        <p:blipFill rotWithShape="1">
          <a:blip r:embed="rId3">
            <a:alphaModFix/>
          </a:blip>
          <a:srcRect b="0" l="0" r="0" t="0"/>
          <a:stretch/>
        </p:blipFill>
        <p:spPr>
          <a:xfrm>
            <a:off x="25957" y="1371600"/>
            <a:ext cx="5891686" cy="4284862"/>
          </a:xfrm>
          <a:prstGeom prst="rect">
            <a:avLst/>
          </a:prstGeom>
          <a:noFill/>
          <a:ln>
            <a:noFill/>
          </a:ln>
        </p:spPr>
      </p:pic>
      <p:pic>
        <p:nvPicPr>
          <p:cNvPr id="2840" name="Google Shape;2840;p15"/>
          <p:cNvPicPr preferRelativeResize="0"/>
          <p:nvPr/>
        </p:nvPicPr>
        <p:blipFill rotWithShape="1">
          <a:blip r:embed="rId4">
            <a:alphaModFix/>
          </a:blip>
          <a:srcRect b="0" l="0" r="0" t="0"/>
          <a:stretch/>
        </p:blipFill>
        <p:spPr>
          <a:xfrm>
            <a:off x="10125080" y="341189"/>
            <a:ext cx="1792723" cy="1747904"/>
          </a:xfrm>
          <a:prstGeom prst="rect">
            <a:avLst/>
          </a:prstGeom>
          <a:noFill/>
          <a:ln>
            <a:noFill/>
          </a:ln>
        </p:spPr>
      </p:pic>
      <p:pic>
        <p:nvPicPr>
          <p:cNvPr descr="0bd8bc265b5f360983f7d66e5d39d6a9.png" id="2841" name="Google Shape;2841;p15"/>
          <p:cNvPicPr preferRelativeResize="0"/>
          <p:nvPr/>
        </p:nvPicPr>
        <p:blipFill rotWithShape="1">
          <a:blip r:embed="rId5">
            <a:alphaModFix/>
          </a:blip>
          <a:srcRect b="30184" l="42989" r="42010" t="30915"/>
          <a:stretch/>
        </p:blipFill>
        <p:spPr>
          <a:xfrm>
            <a:off x="10439400" y="3893828"/>
            <a:ext cx="2032000" cy="2964172"/>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39"/>
                                        </p:tgtEl>
                                        <p:attrNameLst>
                                          <p:attrName>style.visibility</p:attrName>
                                        </p:attrNameLst>
                                      </p:cBhvr>
                                      <p:to>
                                        <p:strVal val="visible"/>
                                      </p:to>
                                    </p:set>
                                    <p:anim calcmode="lin" valueType="num">
                                      <p:cBhvr additive="base">
                                        <p:cTn dur="500"/>
                                        <p:tgtEl>
                                          <p:spTgt spid="2839"/>
                                        </p:tgtEl>
                                        <p:attrNameLst>
                                          <p:attrName>ppt_w</p:attrName>
                                        </p:attrNameLst>
                                      </p:cBhvr>
                                      <p:tavLst>
                                        <p:tav fmla="" tm="0">
                                          <p:val>
                                            <p:strVal val="0"/>
                                          </p:val>
                                        </p:tav>
                                        <p:tav fmla="" tm="100000">
                                          <p:val>
                                            <p:strVal val="#ppt_w"/>
                                          </p:val>
                                        </p:tav>
                                      </p:tavLst>
                                    </p:anim>
                                    <p:anim calcmode="lin" valueType="num">
                                      <p:cBhvr additive="base">
                                        <p:cTn dur="500"/>
                                        <p:tgtEl>
                                          <p:spTgt spid="28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8"/>
                                        </p:tgtEl>
                                        <p:attrNameLst>
                                          <p:attrName>style.visibility</p:attrName>
                                        </p:attrNameLst>
                                      </p:cBhvr>
                                      <p:to>
                                        <p:strVal val="visible"/>
                                      </p:to>
                                    </p:set>
                                    <p:animEffect filter="fade" transition="in">
                                      <p:cBhvr>
                                        <p:cTn dur="1000"/>
                                        <p:tgtEl>
                                          <p:spTgt spid="2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5" name="Shape 2845"/>
        <p:cNvGrpSpPr/>
        <p:nvPr/>
      </p:nvGrpSpPr>
      <p:grpSpPr>
        <a:xfrm>
          <a:off x="0" y="0"/>
          <a:ext cx="0" cy="0"/>
          <a:chOff x="0" y="0"/>
          <a:chExt cx="0" cy="0"/>
        </a:xfrm>
      </p:grpSpPr>
      <p:sp>
        <p:nvSpPr>
          <p:cNvPr id="2846" name="Google Shape;2846;p16"/>
          <p:cNvSpPr txBox="1"/>
          <p:nvPr/>
        </p:nvSpPr>
        <p:spPr>
          <a:xfrm>
            <a:off x="914400" y="914400"/>
            <a:ext cx="1036320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6600" u="none" cap="none" strike="noStrike">
                <a:solidFill>
                  <a:srgbClr val="FF0000"/>
                </a:solidFill>
                <a:latin typeface="Oi"/>
                <a:ea typeface="Oi"/>
                <a:cs typeface="Oi"/>
                <a:sym typeface="Oi"/>
              </a:rPr>
              <a:t>KẾT</a:t>
            </a:r>
            <a:r>
              <a:rPr b="1" i="0" lang="en-US" sz="3600" u="none" cap="none" strike="noStrike">
                <a:solidFill>
                  <a:srgbClr val="FF0000"/>
                </a:solidFill>
                <a:latin typeface="Arial"/>
                <a:ea typeface="Arial"/>
                <a:cs typeface="Arial"/>
                <a:sym typeface="Arial"/>
              </a:rPr>
              <a:t> </a:t>
            </a:r>
            <a:r>
              <a:rPr b="0" i="0" lang="en-US" sz="6600" u="none" cap="none" strike="noStrike">
                <a:solidFill>
                  <a:srgbClr val="FF0000"/>
                </a:solidFill>
                <a:latin typeface="Oi"/>
                <a:ea typeface="Oi"/>
                <a:cs typeface="Oi"/>
                <a:sym typeface="Oi"/>
              </a:rPr>
              <a:t>LUẬN</a:t>
            </a:r>
            <a:endParaRPr/>
          </a:p>
        </p:txBody>
      </p:sp>
      <p:sp>
        <p:nvSpPr>
          <p:cNvPr id="2847" name="Google Shape;2847;p16"/>
          <p:cNvSpPr txBox="1"/>
          <p:nvPr/>
        </p:nvSpPr>
        <p:spPr>
          <a:xfrm>
            <a:off x="1117600" y="2044167"/>
            <a:ext cx="1013460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993300"/>
                </a:solidFill>
                <a:latin typeface="Arial"/>
                <a:ea typeface="Arial"/>
                <a:cs typeface="Arial"/>
                <a:sym typeface="Arial"/>
              </a:rPr>
              <a:t>	Sốt xuất huyết là bệnh truyền nhiễm do một loại vi-rút gây ra. Muỗi vằn là động vật trung gian truyền bệnh. Hiện nay chưa có thuốc đặc trị để chữa bệnh này. Khi bị bệnh phải đến cơ sở y tế gần nhất để theo dõi, ngừa sốt cao và biến chứng.</a:t>
            </a:r>
            <a:endParaRPr/>
          </a:p>
          <a:p>
            <a:pPr indent="0" lvl="0" marL="0" marR="0" rtl="0" algn="just">
              <a:spcBef>
                <a:spcPts val="0"/>
              </a:spcBef>
              <a:spcAft>
                <a:spcPts val="0"/>
              </a:spcAft>
              <a:buNone/>
            </a:pPr>
            <a:r>
              <a:rPr b="1" i="0" lang="en-US" sz="2800" u="none" cap="none" strike="noStrike">
                <a:solidFill>
                  <a:srgbClr val="993300"/>
                </a:solidFill>
                <a:latin typeface="Arial"/>
                <a:ea typeface="Arial"/>
                <a:cs typeface="Arial"/>
                <a:sym typeface="Arial"/>
              </a:rPr>
              <a:t>	Sốt xuất huyết là một trong những bệnh nguy hiểm đối với trẻ em. bệnh có diễn biến ngắn, trường hợp nặng (bị xuất huyết bên trong cơ thể) có thể gây chết người trong vòng 3 đến 5 ngày.</a:t>
            </a:r>
            <a:endParaRPr/>
          </a:p>
        </p:txBody>
      </p:sp>
      <p:pic>
        <p:nvPicPr>
          <p:cNvPr descr="https://thumbs.dreamstime.com/z/boy-girl-blank-card-border-vector-drawing-cartoon-47341431.jpg" id="2848" name="Google Shape;2848;p16"/>
          <p:cNvPicPr preferRelativeResize="0"/>
          <p:nvPr/>
        </p:nvPicPr>
        <p:blipFill rotWithShape="1">
          <a:blip r:embed="rId3">
            <a:alphaModFix/>
          </a:blip>
          <a:srcRect b="5957" l="57188" r="306" t="38352"/>
          <a:stretch/>
        </p:blipFill>
        <p:spPr>
          <a:xfrm>
            <a:off x="10453915" y="5109029"/>
            <a:ext cx="1748971" cy="1748971"/>
          </a:xfrm>
          <a:prstGeom prst="rect">
            <a:avLst/>
          </a:prstGeom>
          <a:noFill/>
          <a:ln>
            <a:noFill/>
          </a:ln>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6"/>
                                        </p:tgtEl>
                                        <p:attrNameLst>
                                          <p:attrName>style.visibility</p:attrName>
                                        </p:attrNameLst>
                                      </p:cBhvr>
                                      <p:to>
                                        <p:strVal val="visible"/>
                                      </p:to>
                                    </p:set>
                                    <p:animEffect filter="fade" transition="in">
                                      <p:cBhvr>
                                        <p:cTn dur="500"/>
                                        <p:tgtEl>
                                          <p:spTgt spid="28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7"/>
                                        </p:tgtEl>
                                        <p:attrNameLst>
                                          <p:attrName>style.visibility</p:attrName>
                                        </p:attrNameLst>
                                      </p:cBhvr>
                                      <p:to>
                                        <p:strVal val="visible"/>
                                      </p:to>
                                    </p:set>
                                    <p:animEffect filter="fade" transition="in">
                                      <p:cBhvr>
                                        <p:cTn dur="500"/>
                                        <p:tgtEl>
                                          <p:spTgt spid="2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2" name="Shape 2852"/>
        <p:cNvGrpSpPr/>
        <p:nvPr/>
      </p:nvGrpSpPr>
      <p:grpSpPr>
        <a:xfrm>
          <a:off x="0" y="0"/>
          <a:ext cx="0" cy="0"/>
          <a:chOff x="0" y="0"/>
          <a:chExt cx="0" cy="0"/>
        </a:xfrm>
      </p:grpSpPr>
      <p:sp>
        <p:nvSpPr>
          <p:cNvPr id="2853" name="Google Shape;2853;p17"/>
          <p:cNvSpPr txBox="1"/>
          <p:nvPr>
            <p:ph type="title"/>
          </p:nvPr>
        </p:nvSpPr>
        <p:spPr>
          <a:xfrm>
            <a:off x="1752600" y="1894400"/>
            <a:ext cx="8969600" cy="3069200"/>
          </a:xfrm>
          <a:prstGeom prst="rect">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sz="7200">
                <a:latin typeface="Arial"/>
                <a:ea typeface="Arial"/>
                <a:cs typeface="Arial"/>
                <a:sym typeface="Arial"/>
              </a:rPr>
              <a:t>2. Cách phòng tránh bệnh sốt xuất huyết.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53"/>
                                        </p:tgtEl>
                                        <p:attrNameLst>
                                          <p:attrName>style.visibility</p:attrName>
                                        </p:attrNameLst>
                                      </p:cBhvr>
                                      <p:to>
                                        <p:strVal val="visible"/>
                                      </p:to>
                                    </p:set>
                                    <p:anim calcmode="lin" valueType="num">
                                      <p:cBhvr additive="base">
                                        <p:cTn dur="500"/>
                                        <p:tgtEl>
                                          <p:spTgt spid="2853"/>
                                        </p:tgtEl>
                                        <p:attrNameLst>
                                          <p:attrName>ppt_w</p:attrName>
                                        </p:attrNameLst>
                                      </p:cBhvr>
                                      <p:tavLst>
                                        <p:tav fmla="" tm="0">
                                          <p:val>
                                            <p:strVal val="0"/>
                                          </p:val>
                                        </p:tav>
                                        <p:tav fmla="" tm="100000">
                                          <p:val>
                                            <p:strVal val="#ppt_w"/>
                                          </p:val>
                                        </p:tav>
                                      </p:tavLst>
                                    </p:anim>
                                    <p:anim calcmode="lin" valueType="num">
                                      <p:cBhvr additive="base">
                                        <p:cTn dur="500"/>
                                        <p:tgtEl>
                                          <p:spTgt spid="28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7" name="Shape 2857"/>
        <p:cNvGrpSpPr/>
        <p:nvPr/>
      </p:nvGrpSpPr>
      <p:grpSpPr>
        <a:xfrm>
          <a:off x="0" y="0"/>
          <a:ext cx="0" cy="0"/>
          <a:chOff x="0" y="0"/>
          <a:chExt cx="0" cy="0"/>
        </a:xfrm>
      </p:grpSpPr>
      <p:pic>
        <p:nvPicPr>
          <p:cNvPr descr="ssh2" id="2858" name="Google Shape;2858;p18"/>
          <p:cNvPicPr preferRelativeResize="0"/>
          <p:nvPr/>
        </p:nvPicPr>
        <p:blipFill rotWithShape="1">
          <a:blip r:embed="rId3">
            <a:alphaModFix/>
          </a:blip>
          <a:srcRect b="5980" l="0" r="0" t="0"/>
          <a:stretch/>
        </p:blipFill>
        <p:spPr>
          <a:xfrm>
            <a:off x="111351" y="1560286"/>
            <a:ext cx="4419600" cy="4001416"/>
          </a:xfrm>
          <a:prstGeom prst="rect">
            <a:avLst/>
          </a:prstGeom>
          <a:noFill/>
          <a:ln>
            <a:noFill/>
          </a:ln>
        </p:spPr>
      </p:pic>
      <p:pic>
        <p:nvPicPr>
          <p:cNvPr descr="ssh3" id="2859" name="Google Shape;2859;p18"/>
          <p:cNvPicPr preferRelativeResize="0"/>
          <p:nvPr/>
        </p:nvPicPr>
        <p:blipFill rotWithShape="1">
          <a:blip r:embed="rId4">
            <a:alphaModFix/>
          </a:blip>
          <a:srcRect b="6836" l="0" r="0" t="26154"/>
          <a:stretch/>
        </p:blipFill>
        <p:spPr>
          <a:xfrm>
            <a:off x="4491036" y="1582057"/>
            <a:ext cx="4419599" cy="4049548"/>
          </a:xfrm>
          <a:prstGeom prst="rect">
            <a:avLst/>
          </a:prstGeom>
          <a:noFill/>
          <a:ln>
            <a:noFill/>
          </a:ln>
        </p:spPr>
      </p:pic>
      <p:pic>
        <p:nvPicPr>
          <p:cNvPr descr="scan0023" id="2860" name="Google Shape;2860;p18"/>
          <p:cNvPicPr preferRelativeResize="0"/>
          <p:nvPr/>
        </p:nvPicPr>
        <p:blipFill rotWithShape="1">
          <a:blip r:embed="rId5">
            <a:alphaModFix/>
          </a:blip>
          <a:srcRect b="8780" l="10811" r="0" t="0"/>
          <a:stretch/>
        </p:blipFill>
        <p:spPr>
          <a:xfrm>
            <a:off x="8910636" y="1582057"/>
            <a:ext cx="3281364" cy="4049548"/>
          </a:xfrm>
          <a:prstGeom prst="rect">
            <a:avLst/>
          </a:prstGeom>
          <a:noFill/>
          <a:ln>
            <a:noFill/>
          </a:ln>
        </p:spPr>
      </p:pic>
      <p:grpSp>
        <p:nvGrpSpPr>
          <p:cNvPr id="2861" name="Google Shape;2861;p18"/>
          <p:cNvGrpSpPr/>
          <p:nvPr/>
        </p:nvGrpSpPr>
        <p:grpSpPr>
          <a:xfrm>
            <a:off x="1978251" y="5714102"/>
            <a:ext cx="685800" cy="614363"/>
            <a:chOff x="3276600" y="4445000"/>
            <a:chExt cx="685800" cy="614363"/>
          </a:xfrm>
        </p:grpSpPr>
        <p:sp>
          <p:nvSpPr>
            <p:cNvPr id="2862" name="Google Shape;2862;p18"/>
            <p:cNvSpPr txBox="1"/>
            <p:nvPr/>
          </p:nvSpPr>
          <p:spPr>
            <a:xfrm>
              <a:off x="3429001" y="44450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2</a:t>
              </a:r>
              <a:endParaRPr/>
            </a:p>
          </p:txBody>
        </p:sp>
        <p:sp>
          <p:nvSpPr>
            <p:cNvPr id="2863" name="Google Shape;2863;p18"/>
            <p:cNvSpPr/>
            <p:nvPr/>
          </p:nvSpPr>
          <p:spPr>
            <a:xfrm>
              <a:off x="3276600" y="4449763"/>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2864" name="Google Shape;2864;p18"/>
          <p:cNvGrpSpPr/>
          <p:nvPr/>
        </p:nvGrpSpPr>
        <p:grpSpPr>
          <a:xfrm>
            <a:off x="6357935" y="5723279"/>
            <a:ext cx="685800" cy="609600"/>
            <a:chOff x="8382000" y="4572000"/>
            <a:chExt cx="685800" cy="609600"/>
          </a:xfrm>
        </p:grpSpPr>
        <p:sp>
          <p:nvSpPr>
            <p:cNvPr id="2865" name="Google Shape;2865;p18"/>
            <p:cNvSpPr txBox="1"/>
            <p:nvPr/>
          </p:nvSpPr>
          <p:spPr>
            <a:xfrm>
              <a:off x="8524876" y="45974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66" name="Google Shape;2866;p18"/>
            <p:cNvSpPr/>
            <p:nvPr/>
          </p:nvSpPr>
          <p:spPr>
            <a:xfrm>
              <a:off x="8382000" y="4572000"/>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2867" name="Google Shape;2867;p18"/>
          <p:cNvGrpSpPr/>
          <p:nvPr/>
        </p:nvGrpSpPr>
        <p:grpSpPr>
          <a:xfrm>
            <a:off x="10208418" y="5748679"/>
            <a:ext cx="685800" cy="609600"/>
            <a:chOff x="4567238" y="6172200"/>
            <a:chExt cx="685800" cy="609600"/>
          </a:xfrm>
        </p:grpSpPr>
        <p:sp>
          <p:nvSpPr>
            <p:cNvPr id="2868" name="Google Shape;2868;p18"/>
            <p:cNvSpPr txBox="1"/>
            <p:nvPr/>
          </p:nvSpPr>
          <p:spPr>
            <a:xfrm>
              <a:off x="4714876" y="61976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869" name="Google Shape;2869;p18"/>
            <p:cNvSpPr/>
            <p:nvPr/>
          </p:nvSpPr>
          <p:spPr>
            <a:xfrm>
              <a:off x="4567238" y="6172200"/>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2870" name="Google Shape;2870;p18"/>
          <p:cNvSpPr txBox="1"/>
          <p:nvPr>
            <p:ph type="title"/>
          </p:nvPr>
        </p:nvSpPr>
        <p:spPr>
          <a:xfrm>
            <a:off x="685800" y="457825"/>
            <a:ext cx="10820400" cy="1102461"/>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US" sz="3200">
                <a:solidFill>
                  <a:schemeClr val="dk1"/>
                </a:solidFill>
                <a:latin typeface="Times New Roman"/>
                <a:ea typeface="Times New Roman"/>
                <a:cs typeface="Times New Roman"/>
                <a:sym typeface="Times New Roman"/>
              </a:rPr>
              <a:t>Quan sát hình 2, 3, 4 trang 29 và nêu nội dung, tác dụng từng hình đối với việc phòng tránh bệnh sốt xuất huyết:</a:t>
            </a:r>
            <a:endParaRPr/>
          </a:p>
        </p:txBody>
      </p:sp>
      <p:pic>
        <p:nvPicPr>
          <p:cNvPr descr="0bd8bc265b5f360983f7d66e5d39d6a9.png" id="2871" name="Google Shape;2871;p18"/>
          <p:cNvPicPr preferRelativeResize="0"/>
          <p:nvPr/>
        </p:nvPicPr>
        <p:blipFill rotWithShape="1">
          <a:blip r:embed="rId6">
            <a:alphaModFix/>
          </a:blip>
          <a:srcRect b="30184" l="42989" r="42010" t="30915"/>
          <a:stretch/>
        </p:blipFill>
        <p:spPr>
          <a:xfrm>
            <a:off x="111351" y="248179"/>
            <a:ext cx="914400" cy="1333878"/>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0"/>
                                        </p:tgtEl>
                                        <p:attrNameLst>
                                          <p:attrName>style.visibility</p:attrName>
                                        </p:attrNameLst>
                                      </p:cBhvr>
                                      <p:to>
                                        <p:strVal val="visible"/>
                                      </p:to>
                                    </p:set>
                                    <p:animEffect filter="fade" transition="in">
                                      <p:cBhvr>
                                        <p:cTn dur="500"/>
                                        <p:tgtEl>
                                          <p:spTgt spid="2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58"/>
                                        </p:tgtEl>
                                        <p:attrNameLst>
                                          <p:attrName>style.visibility</p:attrName>
                                        </p:attrNameLst>
                                      </p:cBhvr>
                                      <p:to>
                                        <p:strVal val="visible"/>
                                      </p:to>
                                    </p:set>
                                    <p:anim calcmode="lin" valueType="num">
                                      <p:cBhvr additive="base">
                                        <p:cTn dur="500"/>
                                        <p:tgtEl>
                                          <p:spTgt spid="2858"/>
                                        </p:tgtEl>
                                        <p:attrNameLst>
                                          <p:attrName>ppt_w</p:attrName>
                                        </p:attrNameLst>
                                      </p:cBhvr>
                                      <p:tavLst>
                                        <p:tav fmla="" tm="0">
                                          <p:val>
                                            <p:strVal val="0"/>
                                          </p:val>
                                        </p:tav>
                                        <p:tav fmla="" tm="100000">
                                          <p:val>
                                            <p:strVal val="#ppt_w"/>
                                          </p:val>
                                        </p:tav>
                                      </p:tavLst>
                                    </p:anim>
                                    <p:anim calcmode="lin" valueType="num">
                                      <p:cBhvr additive="base">
                                        <p:cTn dur="500"/>
                                        <p:tgtEl>
                                          <p:spTgt spid="285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61"/>
                                        </p:tgtEl>
                                        <p:attrNameLst>
                                          <p:attrName>style.visibility</p:attrName>
                                        </p:attrNameLst>
                                      </p:cBhvr>
                                      <p:to>
                                        <p:strVal val="visible"/>
                                      </p:to>
                                    </p:set>
                                    <p:anim calcmode="lin" valueType="num">
                                      <p:cBhvr additive="base">
                                        <p:cTn dur="500"/>
                                        <p:tgtEl>
                                          <p:spTgt spid="2861"/>
                                        </p:tgtEl>
                                        <p:attrNameLst>
                                          <p:attrName>ppt_w</p:attrName>
                                        </p:attrNameLst>
                                      </p:cBhvr>
                                      <p:tavLst>
                                        <p:tav fmla="" tm="0">
                                          <p:val>
                                            <p:strVal val="0"/>
                                          </p:val>
                                        </p:tav>
                                        <p:tav fmla="" tm="100000">
                                          <p:val>
                                            <p:strVal val="#ppt_w"/>
                                          </p:val>
                                        </p:tav>
                                      </p:tavLst>
                                    </p:anim>
                                    <p:anim calcmode="lin" valueType="num">
                                      <p:cBhvr additive="base">
                                        <p:cTn dur="500"/>
                                        <p:tgtEl>
                                          <p:spTgt spid="286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59"/>
                                        </p:tgtEl>
                                        <p:attrNameLst>
                                          <p:attrName>style.visibility</p:attrName>
                                        </p:attrNameLst>
                                      </p:cBhvr>
                                      <p:to>
                                        <p:strVal val="visible"/>
                                      </p:to>
                                    </p:set>
                                    <p:anim calcmode="lin" valueType="num">
                                      <p:cBhvr additive="base">
                                        <p:cTn dur="500"/>
                                        <p:tgtEl>
                                          <p:spTgt spid="2859"/>
                                        </p:tgtEl>
                                        <p:attrNameLst>
                                          <p:attrName>ppt_w</p:attrName>
                                        </p:attrNameLst>
                                      </p:cBhvr>
                                      <p:tavLst>
                                        <p:tav fmla="" tm="0">
                                          <p:val>
                                            <p:strVal val="0"/>
                                          </p:val>
                                        </p:tav>
                                        <p:tav fmla="" tm="100000">
                                          <p:val>
                                            <p:strVal val="#ppt_w"/>
                                          </p:val>
                                        </p:tav>
                                      </p:tavLst>
                                    </p:anim>
                                    <p:anim calcmode="lin" valueType="num">
                                      <p:cBhvr additive="base">
                                        <p:cTn dur="500"/>
                                        <p:tgtEl>
                                          <p:spTgt spid="285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64"/>
                                        </p:tgtEl>
                                        <p:attrNameLst>
                                          <p:attrName>style.visibility</p:attrName>
                                        </p:attrNameLst>
                                      </p:cBhvr>
                                      <p:to>
                                        <p:strVal val="visible"/>
                                      </p:to>
                                    </p:set>
                                    <p:anim calcmode="lin" valueType="num">
                                      <p:cBhvr additive="base">
                                        <p:cTn dur="500"/>
                                        <p:tgtEl>
                                          <p:spTgt spid="2864"/>
                                        </p:tgtEl>
                                        <p:attrNameLst>
                                          <p:attrName>ppt_w</p:attrName>
                                        </p:attrNameLst>
                                      </p:cBhvr>
                                      <p:tavLst>
                                        <p:tav fmla="" tm="0">
                                          <p:val>
                                            <p:strVal val="0"/>
                                          </p:val>
                                        </p:tav>
                                        <p:tav fmla="" tm="100000">
                                          <p:val>
                                            <p:strVal val="#ppt_w"/>
                                          </p:val>
                                        </p:tav>
                                      </p:tavLst>
                                    </p:anim>
                                    <p:anim calcmode="lin" valueType="num">
                                      <p:cBhvr additive="base">
                                        <p:cTn dur="500"/>
                                        <p:tgtEl>
                                          <p:spTgt spid="286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60"/>
                                        </p:tgtEl>
                                        <p:attrNameLst>
                                          <p:attrName>style.visibility</p:attrName>
                                        </p:attrNameLst>
                                      </p:cBhvr>
                                      <p:to>
                                        <p:strVal val="visible"/>
                                      </p:to>
                                    </p:set>
                                    <p:anim calcmode="lin" valueType="num">
                                      <p:cBhvr additive="base">
                                        <p:cTn dur="500"/>
                                        <p:tgtEl>
                                          <p:spTgt spid="2860"/>
                                        </p:tgtEl>
                                        <p:attrNameLst>
                                          <p:attrName>ppt_w</p:attrName>
                                        </p:attrNameLst>
                                      </p:cBhvr>
                                      <p:tavLst>
                                        <p:tav fmla="" tm="0">
                                          <p:val>
                                            <p:strVal val="0"/>
                                          </p:val>
                                        </p:tav>
                                        <p:tav fmla="" tm="100000">
                                          <p:val>
                                            <p:strVal val="#ppt_w"/>
                                          </p:val>
                                        </p:tav>
                                      </p:tavLst>
                                    </p:anim>
                                    <p:anim calcmode="lin" valueType="num">
                                      <p:cBhvr additive="base">
                                        <p:cTn dur="500"/>
                                        <p:tgtEl>
                                          <p:spTgt spid="28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67"/>
                                        </p:tgtEl>
                                        <p:attrNameLst>
                                          <p:attrName>style.visibility</p:attrName>
                                        </p:attrNameLst>
                                      </p:cBhvr>
                                      <p:to>
                                        <p:strVal val="visible"/>
                                      </p:to>
                                    </p:set>
                                    <p:anim calcmode="lin" valueType="num">
                                      <p:cBhvr additive="base">
                                        <p:cTn dur="500"/>
                                        <p:tgtEl>
                                          <p:spTgt spid="2867"/>
                                        </p:tgtEl>
                                        <p:attrNameLst>
                                          <p:attrName>ppt_w</p:attrName>
                                        </p:attrNameLst>
                                      </p:cBhvr>
                                      <p:tavLst>
                                        <p:tav fmla="" tm="0">
                                          <p:val>
                                            <p:strVal val="0"/>
                                          </p:val>
                                        </p:tav>
                                        <p:tav fmla="" tm="100000">
                                          <p:val>
                                            <p:strVal val="#ppt_w"/>
                                          </p:val>
                                        </p:tav>
                                      </p:tavLst>
                                    </p:anim>
                                    <p:anim calcmode="lin" valueType="num">
                                      <p:cBhvr additive="base">
                                        <p:cTn dur="500"/>
                                        <p:tgtEl>
                                          <p:spTgt spid="286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pic>
        <p:nvPicPr>
          <p:cNvPr descr="ssh2" id="2876" name="Google Shape;2876;p19"/>
          <p:cNvPicPr preferRelativeResize="0"/>
          <p:nvPr/>
        </p:nvPicPr>
        <p:blipFill rotWithShape="1">
          <a:blip r:embed="rId3">
            <a:alphaModFix/>
          </a:blip>
          <a:srcRect b="5980" l="0" r="0" t="0"/>
          <a:stretch/>
        </p:blipFill>
        <p:spPr>
          <a:xfrm>
            <a:off x="825500" y="1034143"/>
            <a:ext cx="5685520" cy="4622494"/>
          </a:xfrm>
          <a:prstGeom prst="rect">
            <a:avLst/>
          </a:prstGeom>
          <a:noFill/>
          <a:ln>
            <a:noFill/>
          </a:ln>
        </p:spPr>
      </p:pic>
      <p:grpSp>
        <p:nvGrpSpPr>
          <p:cNvPr id="2877" name="Google Shape;2877;p19"/>
          <p:cNvGrpSpPr/>
          <p:nvPr/>
        </p:nvGrpSpPr>
        <p:grpSpPr>
          <a:xfrm>
            <a:off x="3325360" y="5669337"/>
            <a:ext cx="685800" cy="609600"/>
            <a:chOff x="5562600" y="3505200"/>
            <a:chExt cx="685800" cy="609600"/>
          </a:xfrm>
        </p:grpSpPr>
        <p:sp>
          <p:nvSpPr>
            <p:cNvPr id="2878" name="Google Shape;2878;p19"/>
            <p:cNvSpPr txBox="1"/>
            <p:nvPr/>
          </p:nvSpPr>
          <p:spPr>
            <a:xfrm>
              <a:off x="5705476" y="35306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2</a:t>
              </a:r>
              <a:endParaRPr/>
            </a:p>
          </p:txBody>
        </p:sp>
        <p:sp>
          <p:nvSpPr>
            <p:cNvPr id="2879" name="Google Shape;2879;p19"/>
            <p:cNvSpPr/>
            <p:nvPr/>
          </p:nvSpPr>
          <p:spPr>
            <a:xfrm>
              <a:off x="5562600" y="3505200"/>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2880" name="Google Shape;2880;p19"/>
          <p:cNvSpPr txBox="1"/>
          <p:nvPr>
            <p:ph type="title"/>
          </p:nvPr>
        </p:nvSpPr>
        <p:spPr>
          <a:xfrm>
            <a:off x="6628496" y="1863123"/>
            <a:ext cx="4572000" cy="1902885"/>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US" sz="3600">
                <a:solidFill>
                  <a:schemeClr val="dk1"/>
                </a:solidFill>
                <a:latin typeface="Times New Roman"/>
                <a:ea typeface="Times New Roman"/>
                <a:cs typeface="Times New Roman"/>
                <a:sym typeface="Times New Roman"/>
              </a:rPr>
              <a:t>	Bể có nắp đậy, bạn nam khơi cống rãnh, bạn nữ quét sân…</a:t>
            </a:r>
            <a:br>
              <a:rPr lang="en-US" sz="3600">
                <a:solidFill>
                  <a:schemeClr val="dk1"/>
                </a:solidFill>
                <a:latin typeface="Times New Roman"/>
                <a:ea typeface="Times New Roman"/>
                <a:cs typeface="Times New Roman"/>
                <a:sym typeface="Times New Roman"/>
              </a:rPr>
            </a:br>
            <a:r>
              <a:rPr lang="en-US" sz="3600">
                <a:solidFill>
                  <a:schemeClr val="dk1"/>
                </a:solidFill>
                <a:latin typeface="Times New Roman"/>
                <a:ea typeface="Times New Roman"/>
                <a:cs typeface="Times New Roman"/>
                <a:sym typeface="Times New Roman"/>
              </a:rPr>
              <a:t>	</a:t>
            </a:r>
            <a:endParaRPr sz="3600">
              <a:solidFill>
                <a:schemeClr val="dk1"/>
              </a:solidFill>
            </a:endParaRPr>
          </a:p>
        </p:txBody>
      </p:sp>
      <p:pic>
        <p:nvPicPr>
          <p:cNvPr descr="0bd8bc265b5f360983f7d66e5d39d6a9.png" id="2881" name="Google Shape;2881;p19"/>
          <p:cNvPicPr preferRelativeResize="0"/>
          <p:nvPr/>
        </p:nvPicPr>
        <p:blipFill rotWithShape="1">
          <a:blip r:embed="rId4">
            <a:alphaModFix/>
          </a:blip>
          <a:srcRect b="30184" l="42989" r="42010" t="30915"/>
          <a:stretch/>
        </p:blipFill>
        <p:spPr>
          <a:xfrm>
            <a:off x="10062035" y="-39761"/>
            <a:ext cx="1304465" cy="1902884"/>
          </a:xfrm>
          <a:prstGeom prst="rect">
            <a:avLst/>
          </a:prstGeom>
          <a:noFill/>
          <a:ln>
            <a:noFill/>
          </a:ln>
        </p:spPr>
      </p:pic>
      <p:sp>
        <p:nvSpPr>
          <p:cNvPr id="2882" name="Google Shape;2882;p19"/>
          <p:cNvSpPr txBox="1"/>
          <p:nvPr/>
        </p:nvSpPr>
        <p:spPr>
          <a:xfrm>
            <a:off x="6705600" y="3766007"/>
            <a:ext cx="4494896" cy="1200329"/>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rgbClr val="000000"/>
                </a:solidFill>
                <a:latin typeface="Times New Roman"/>
                <a:ea typeface="Times New Roman"/>
                <a:cs typeface="Times New Roman"/>
                <a:sym typeface="Times New Roman"/>
              </a:rPr>
              <a:t>	Để ngăn không cho muỗi ở và đẻ trứng …</a:t>
            </a:r>
            <a:endParaRPr sz="1800">
              <a:solidFill>
                <a:schemeClr val="lt1"/>
              </a:solidFill>
              <a:latin typeface="Arial"/>
              <a:ea typeface="Arial"/>
              <a:cs typeface="Arial"/>
              <a:sym typeface="Arial"/>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6"/>
                                        </p:tgtEl>
                                        <p:attrNameLst>
                                          <p:attrName>style.visibility</p:attrName>
                                        </p:attrNameLst>
                                      </p:cBhvr>
                                      <p:to>
                                        <p:strVal val="visible"/>
                                      </p:to>
                                    </p:set>
                                    <p:animEffect filter="fade" transition="in">
                                      <p:cBhvr>
                                        <p:cTn dur="2000"/>
                                        <p:tgtEl>
                                          <p:spTgt spid="2876"/>
                                        </p:tgtEl>
                                      </p:cBhvr>
                                    </p:animEffect>
                                  </p:childTnLst>
                                </p:cTn>
                              </p:par>
                              <p:par>
                                <p:cTn fill="hold" nodeType="withEffect" presetClass="entr" presetID="10" presetSubtype="0">
                                  <p:stCondLst>
                                    <p:cond delay="0"/>
                                  </p:stCondLst>
                                  <p:childTnLst>
                                    <p:set>
                                      <p:cBhvr>
                                        <p:cTn dur="1" fill="hold">
                                          <p:stCondLst>
                                            <p:cond delay="0"/>
                                          </p:stCondLst>
                                        </p:cTn>
                                        <p:tgtEl>
                                          <p:spTgt spid="2877"/>
                                        </p:tgtEl>
                                        <p:attrNameLst>
                                          <p:attrName>style.visibility</p:attrName>
                                        </p:attrNameLst>
                                      </p:cBhvr>
                                      <p:to>
                                        <p:strVal val="visible"/>
                                      </p:to>
                                    </p:set>
                                    <p:animEffect filter="fade" transition="in">
                                      <p:cBhvr>
                                        <p:cTn dur="2000"/>
                                        <p:tgtEl>
                                          <p:spTgt spid="28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0"/>
                                        </p:tgtEl>
                                        <p:attrNameLst>
                                          <p:attrName>style.visibility</p:attrName>
                                        </p:attrNameLst>
                                      </p:cBhvr>
                                      <p:to>
                                        <p:strVal val="visible"/>
                                      </p:to>
                                    </p:set>
                                    <p:animEffect filter="fade" transition="in">
                                      <p:cBhvr>
                                        <p:cTn dur="500"/>
                                        <p:tgtEl>
                                          <p:spTgt spid="2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2"/>
                                        </p:tgtEl>
                                        <p:attrNameLst>
                                          <p:attrName>style.visibility</p:attrName>
                                        </p:attrNameLst>
                                      </p:cBhvr>
                                      <p:to>
                                        <p:strVal val="visible"/>
                                      </p:to>
                                    </p:set>
                                    <p:animEffect filter="fade" transition="in">
                                      <p:cBhvr>
                                        <p:cTn dur="500"/>
                                        <p:tgtEl>
                                          <p:spTgt spid="2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7" name="Shape 2657"/>
        <p:cNvGrpSpPr/>
        <p:nvPr/>
      </p:nvGrpSpPr>
      <p:grpSpPr>
        <a:xfrm>
          <a:off x="0" y="0"/>
          <a:ext cx="0" cy="0"/>
          <a:chOff x="0" y="0"/>
          <a:chExt cx="0" cy="0"/>
        </a:xfrm>
      </p:grpSpPr>
      <p:sp>
        <p:nvSpPr>
          <p:cNvPr id="2658" name="Google Shape;2658;p2"/>
          <p:cNvSpPr txBox="1"/>
          <p:nvPr>
            <p:ph type="title"/>
          </p:nvPr>
        </p:nvSpPr>
        <p:spPr>
          <a:xfrm>
            <a:off x="5265599" y="2604267"/>
            <a:ext cx="6230533" cy="1122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latin typeface="Oi"/>
                <a:ea typeface="Oi"/>
                <a:cs typeface="Oi"/>
                <a:sym typeface="Oi"/>
              </a:rPr>
              <a:t>NHỮNG CON SỐ </a:t>
            </a:r>
            <a:br>
              <a:rPr lang="en-US">
                <a:latin typeface="Oi"/>
                <a:ea typeface="Oi"/>
                <a:cs typeface="Oi"/>
                <a:sym typeface="Oi"/>
              </a:rPr>
            </a:br>
            <a:r>
              <a:rPr lang="en-US">
                <a:latin typeface="Oi"/>
                <a:ea typeface="Oi"/>
                <a:cs typeface="Oi"/>
                <a:sym typeface="Oi"/>
              </a:rPr>
              <a:t>ĐÁNG BÁO ĐỘNG</a:t>
            </a:r>
            <a:endParaRPr/>
          </a:p>
        </p:txBody>
      </p:sp>
      <p:sp>
        <p:nvSpPr>
          <p:cNvPr id="2659" name="Google Shape;2659;p2"/>
          <p:cNvSpPr txBox="1"/>
          <p:nvPr>
            <p:ph idx="2" type="title"/>
          </p:nvPr>
        </p:nvSpPr>
        <p:spPr>
          <a:xfrm>
            <a:off x="695867" y="2120000"/>
            <a:ext cx="4524800" cy="2618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2000"/>
              <a:buNone/>
            </a:pPr>
            <a:r>
              <a:rPr lang="en-US" sz="9600">
                <a:latin typeface="Oi"/>
                <a:ea typeface="Oi"/>
                <a:cs typeface="Oi"/>
                <a:sym typeface="Oi"/>
              </a:rPr>
              <a:t>VIDEO</a:t>
            </a:r>
            <a:endParaRPr>
              <a:latin typeface="Oi"/>
              <a:ea typeface="Oi"/>
              <a:cs typeface="Oi"/>
              <a:sym typeface="Oi"/>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6" name="Shape 2886"/>
        <p:cNvGrpSpPr/>
        <p:nvPr/>
      </p:nvGrpSpPr>
      <p:grpSpPr>
        <a:xfrm>
          <a:off x="0" y="0"/>
          <a:ext cx="0" cy="0"/>
          <a:chOff x="0" y="0"/>
          <a:chExt cx="0" cy="0"/>
        </a:xfrm>
      </p:grpSpPr>
      <p:pic>
        <p:nvPicPr>
          <p:cNvPr descr="ssh3" id="2887" name="Google Shape;2887;p20"/>
          <p:cNvPicPr preferRelativeResize="0"/>
          <p:nvPr/>
        </p:nvPicPr>
        <p:blipFill rotWithShape="1">
          <a:blip r:embed="rId3">
            <a:alphaModFix/>
          </a:blip>
          <a:srcRect b="6836" l="0" r="0" t="26154"/>
          <a:stretch/>
        </p:blipFill>
        <p:spPr>
          <a:xfrm>
            <a:off x="838200" y="1149956"/>
            <a:ext cx="5486400" cy="4558088"/>
          </a:xfrm>
          <a:prstGeom prst="rect">
            <a:avLst/>
          </a:prstGeom>
          <a:noFill/>
          <a:ln>
            <a:noFill/>
          </a:ln>
        </p:spPr>
      </p:pic>
      <p:grpSp>
        <p:nvGrpSpPr>
          <p:cNvPr id="2888" name="Google Shape;2888;p20"/>
          <p:cNvGrpSpPr/>
          <p:nvPr/>
        </p:nvGrpSpPr>
        <p:grpSpPr>
          <a:xfrm>
            <a:off x="3238500" y="5708044"/>
            <a:ext cx="685800" cy="609600"/>
            <a:chOff x="8305800" y="3200400"/>
            <a:chExt cx="685800" cy="609600"/>
          </a:xfrm>
        </p:grpSpPr>
        <p:sp>
          <p:nvSpPr>
            <p:cNvPr id="2889" name="Google Shape;2889;p20"/>
            <p:cNvSpPr txBox="1"/>
            <p:nvPr/>
          </p:nvSpPr>
          <p:spPr>
            <a:xfrm>
              <a:off x="8448676" y="32004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90" name="Google Shape;2890;p20"/>
            <p:cNvSpPr/>
            <p:nvPr/>
          </p:nvSpPr>
          <p:spPr>
            <a:xfrm>
              <a:off x="8305800" y="3200400"/>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2891" name="Google Shape;2891;p20"/>
          <p:cNvSpPr txBox="1"/>
          <p:nvPr>
            <p:ph type="title"/>
          </p:nvPr>
        </p:nvSpPr>
        <p:spPr>
          <a:xfrm>
            <a:off x="6553200" y="1351971"/>
            <a:ext cx="4648200" cy="1391230"/>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	Một bạn ngủ màn, kể cả ban ngày.</a:t>
            </a:r>
            <a:br>
              <a:rPr lang="en-US" sz="4000">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t>
            </a:r>
            <a:endParaRPr/>
          </a:p>
        </p:txBody>
      </p:sp>
      <p:pic>
        <p:nvPicPr>
          <p:cNvPr descr="0bd8bc265b5f360983f7d66e5d39d6a9.png" id="2892" name="Google Shape;2892;p20"/>
          <p:cNvPicPr preferRelativeResize="0"/>
          <p:nvPr/>
        </p:nvPicPr>
        <p:blipFill rotWithShape="1">
          <a:blip r:embed="rId4">
            <a:alphaModFix/>
          </a:blip>
          <a:srcRect b="30184" l="42989" r="42010" t="30915"/>
          <a:stretch/>
        </p:blipFill>
        <p:spPr>
          <a:xfrm>
            <a:off x="10287000" y="-178821"/>
            <a:ext cx="1066800" cy="1556191"/>
          </a:xfrm>
          <a:prstGeom prst="rect">
            <a:avLst/>
          </a:prstGeom>
          <a:noFill/>
          <a:ln>
            <a:noFill/>
          </a:ln>
        </p:spPr>
      </p:pic>
      <p:sp>
        <p:nvSpPr>
          <p:cNvPr id="2893" name="Google Shape;2893;p20"/>
          <p:cNvSpPr txBox="1"/>
          <p:nvPr/>
        </p:nvSpPr>
        <p:spPr>
          <a:xfrm>
            <a:off x="6553201" y="2908162"/>
            <a:ext cx="4648200" cy="2554545"/>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000" u="none" cap="none" strike="noStrike">
                <a:solidFill>
                  <a:srgbClr val="000000"/>
                </a:solidFill>
                <a:latin typeface="Times New Roman"/>
                <a:ea typeface="Times New Roman"/>
                <a:cs typeface="Times New Roman"/>
                <a:sym typeface="Times New Roman"/>
              </a:rPr>
              <a:t>	Để ngăn không cho muối đốt vì muỗi vằn đốt người cả ban ngày và ban đêm.</a:t>
            </a:r>
            <a:endParaRPr sz="1800">
              <a:solidFill>
                <a:schemeClr val="lt1"/>
              </a:solidFill>
              <a:latin typeface="Arial"/>
              <a:ea typeface="Arial"/>
              <a:cs typeface="Arial"/>
              <a:sym typeface="Arial"/>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87"/>
                                        </p:tgtEl>
                                        <p:attrNameLst>
                                          <p:attrName>style.visibility</p:attrName>
                                        </p:attrNameLst>
                                      </p:cBhvr>
                                      <p:to>
                                        <p:strVal val="visible"/>
                                      </p:to>
                                    </p:set>
                                    <p:anim calcmode="lin" valueType="num">
                                      <p:cBhvr additive="base">
                                        <p:cTn dur="500"/>
                                        <p:tgtEl>
                                          <p:spTgt spid="2887"/>
                                        </p:tgtEl>
                                        <p:attrNameLst>
                                          <p:attrName>ppt_w</p:attrName>
                                        </p:attrNameLst>
                                      </p:cBhvr>
                                      <p:tavLst>
                                        <p:tav fmla="" tm="0">
                                          <p:val>
                                            <p:strVal val="0"/>
                                          </p:val>
                                        </p:tav>
                                        <p:tav fmla="" tm="100000">
                                          <p:val>
                                            <p:strVal val="#ppt_w"/>
                                          </p:val>
                                        </p:tav>
                                      </p:tavLst>
                                    </p:anim>
                                    <p:anim calcmode="lin" valueType="num">
                                      <p:cBhvr additive="base">
                                        <p:cTn dur="500"/>
                                        <p:tgtEl>
                                          <p:spTgt spid="288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88"/>
                                        </p:tgtEl>
                                        <p:attrNameLst>
                                          <p:attrName>style.visibility</p:attrName>
                                        </p:attrNameLst>
                                      </p:cBhvr>
                                      <p:to>
                                        <p:strVal val="visible"/>
                                      </p:to>
                                    </p:set>
                                    <p:anim calcmode="lin" valueType="num">
                                      <p:cBhvr additive="base">
                                        <p:cTn dur="500"/>
                                        <p:tgtEl>
                                          <p:spTgt spid="2888"/>
                                        </p:tgtEl>
                                        <p:attrNameLst>
                                          <p:attrName>ppt_w</p:attrName>
                                        </p:attrNameLst>
                                      </p:cBhvr>
                                      <p:tavLst>
                                        <p:tav fmla="" tm="0">
                                          <p:val>
                                            <p:strVal val="0"/>
                                          </p:val>
                                        </p:tav>
                                        <p:tav fmla="" tm="100000">
                                          <p:val>
                                            <p:strVal val="#ppt_w"/>
                                          </p:val>
                                        </p:tav>
                                      </p:tavLst>
                                    </p:anim>
                                    <p:anim calcmode="lin" valueType="num">
                                      <p:cBhvr additive="base">
                                        <p:cTn dur="500"/>
                                        <p:tgtEl>
                                          <p:spTgt spid="288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1"/>
                                        </p:tgtEl>
                                        <p:attrNameLst>
                                          <p:attrName>style.visibility</p:attrName>
                                        </p:attrNameLst>
                                      </p:cBhvr>
                                      <p:to>
                                        <p:strVal val="visible"/>
                                      </p:to>
                                    </p:set>
                                    <p:animEffect filter="fade" transition="in">
                                      <p:cBhvr>
                                        <p:cTn dur="500"/>
                                        <p:tgtEl>
                                          <p:spTgt spid="2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3"/>
                                        </p:tgtEl>
                                        <p:attrNameLst>
                                          <p:attrName>style.visibility</p:attrName>
                                        </p:attrNameLst>
                                      </p:cBhvr>
                                      <p:to>
                                        <p:strVal val="visible"/>
                                      </p:to>
                                    </p:set>
                                    <p:animEffect filter="fade" transition="in">
                                      <p:cBhvr>
                                        <p:cTn dur="500"/>
                                        <p:tgtEl>
                                          <p:spTgt spid="2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7" name="Shape 2897"/>
        <p:cNvGrpSpPr/>
        <p:nvPr/>
      </p:nvGrpSpPr>
      <p:grpSpPr>
        <a:xfrm>
          <a:off x="0" y="0"/>
          <a:ext cx="0" cy="0"/>
          <a:chOff x="0" y="0"/>
          <a:chExt cx="0" cy="0"/>
        </a:xfrm>
      </p:grpSpPr>
      <p:pic>
        <p:nvPicPr>
          <p:cNvPr descr="scan0023" id="2898" name="Google Shape;2898;p21"/>
          <p:cNvPicPr preferRelativeResize="0"/>
          <p:nvPr/>
        </p:nvPicPr>
        <p:blipFill rotWithShape="1">
          <a:blip r:embed="rId3">
            <a:alphaModFix/>
          </a:blip>
          <a:srcRect b="8780" l="10811" r="0" t="0"/>
          <a:stretch/>
        </p:blipFill>
        <p:spPr>
          <a:xfrm>
            <a:off x="1094468" y="958306"/>
            <a:ext cx="5399314" cy="5378426"/>
          </a:xfrm>
          <a:prstGeom prst="rect">
            <a:avLst/>
          </a:prstGeom>
          <a:noFill/>
          <a:ln>
            <a:noFill/>
          </a:ln>
          <a:effectLst>
            <a:outerShdw blurRad="190500" rotWithShape="0" algn="tl">
              <a:srgbClr val="000000">
                <a:alpha val="69803"/>
              </a:srgbClr>
            </a:outerShdw>
          </a:effectLst>
        </p:spPr>
      </p:pic>
      <p:grpSp>
        <p:nvGrpSpPr>
          <p:cNvPr id="2899" name="Google Shape;2899;p21"/>
          <p:cNvGrpSpPr/>
          <p:nvPr/>
        </p:nvGrpSpPr>
        <p:grpSpPr>
          <a:xfrm>
            <a:off x="5163457" y="5712618"/>
            <a:ext cx="685800" cy="609600"/>
            <a:chOff x="8153400" y="2819400"/>
            <a:chExt cx="685800" cy="609600"/>
          </a:xfrm>
        </p:grpSpPr>
        <p:sp>
          <p:nvSpPr>
            <p:cNvPr id="2900" name="Google Shape;2900;p21"/>
            <p:cNvSpPr txBox="1"/>
            <p:nvPr/>
          </p:nvSpPr>
          <p:spPr>
            <a:xfrm>
              <a:off x="8296276" y="2844800"/>
              <a:ext cx="3905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901" name="Google Shape;2901;p21"/>
            <p:cNvSpPr/>
            <p:nvPr/>
          </p:nvSpPr>
          <p:spPr>
            <a:xfrm>
              <a:off x="8153400" y="2819400"/>
              <a:ext cx="685800" cy="6096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grpSp>
      <p:sp>
        <p:nvSpPr>
          <p:cNvPr id="2902" name="Google Shape;2902;p21"/>
          <p:cNvSpPr txBox="1"/>
          <p:nvPr>
            <p:ph type="title"/>
          </p:nvPr>
        </p:nvSpPr>
        <p:spPr>
          <a:xfrm>
            <a:off x="6781800" y="1828801"/>
            <a:ext cx="4114800" cy="1600200"/>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Chum nước có nắp đậy kín.</a:t>
            </a:r>
            <a:endParaRPr/>
          </a:p>
        </p:txBody>
      </p:sp>
      <p:pic>
        <p:nvPicPr>
          <p:cNvPr descr="0bd8bc265b5f360983f7d66e5d39d6a9.png" id="2903" name="Google Shape;2903;p21"/>
          <p:cNvPicPr preferRelativeResize="0"/>
          <p:nvPr/>
        </p:nvPicPr>
        <p:blipFill rotWithShape="1">
          <a:blip r:embed="rId4">
            <a:alphaModFix/>
          </a:blip>
          <a:srcRect b="30184" l="42989" r="42010" t="30915"/>
          <a:stretch/>
        </p:blipFill>
        <p:spPr>
          <a:xfrm>
            <a:off x="10287000" y="-178821"/>
            <a:ext cx="1066800" cy="1556191"/>
          </a:xfrm>
          <a:prstGeom prst="rect">
            <a:avLst/>
          </a:prstGeom>
          <a:noFill/>
          <a:ln>
            <a:noFill/>
          </a:ln>
        </p:spPr>
      </p:pic>
      <p:sp>
        <p:nvSpPr>
          <p:cNvPr id="2904" name="Google Shape;2904;p21"/>
          <p:cNvSpPr txBox="1"/>
          <p:nvPr/>
        </p:nvSpPr>
        <p:spPr>
          <a:xfrm>
            <a:off x="6778171" y="3439886"/>
            <a:ext cx="4147458" cy="1938992"/>
          </a:xfrm>
          <a:prstGeom prst="rect">
            <a:avLst/>
          </a:prstGeom>
          <a:solidFill>
            <a:srgbClr val="FFFCEA"/>
          </a:solidFill>
          <a:ln cap="flat" cmpd="sng" w="9525">
            <a:solidFill>
              <a:srgbClr val="FFFAD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000" u="none" cap="none" strike="noStrike">
                <a:solidFill>
                  <a:srgbClr val="000000"/>
                </a:solidFill>
                <a:latin typeface="Times New Roman"/>
                <a:ea typeface="Times New Roman"/>
                <a:cs typeface="Times New Roman"/>
                <a:sym typeface="Times New Roman"/>
              </a:rPr>
              <a:t>Để ngăn không cho muỗi vằn vào đẻ trứng …</a:t>
            </a:r>
            <a:endParaRPr sz="1800">
              <a:solidFill>
                <a:schemeClr val="lt1"/>
              </a:solidFill>
              <a:latin typeface="Arial"/>
              <a:ea typeface="Arial"/>
              <a:cs typeface="Arial"/>
              <a:sym typeface="Arial"/>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98"/>
                                        </p:tgtEl>
                                        <p:attrNameLst>
                                          <p:attrName>style.visibility</p:attrName>
                                        </p:attrNameLst>
                                      </p:cBhvr>
                                      <p:to>
                                        <p:strVal val="visible"/>
                                      </p:to>
                                    </p:set>
                                    <p:anim calcmode="lin" valueType="num">
                                      <p:cBhvr additive="base">
                                        <p:cTn dur="500"/>
                                        <p:tgtEl>
                                          <p:spTgt spid="2898"/>
                                        </p:tgtEl>
                                        <p:attrNameLst>
                                          <p:attrName>ppt_w</p:attrName>
                                        </p:attrNameLst>
                                      </p:cBhvr>
                                      <p:tavLst>
                                        <p:tav fmla="" tm="0">
                                          <p:val>
                                            <p:strVal val="0"/>
                                          </p:val>
                                        </p:tav>
                                        <p:tav fmla="" tm="100000">
                                          <p:val>
                                            <p:strVal val="#ppt_w"/>
                                          </p:val>
                                        </p:tav>
                                      </p:tavLst>
                                    </p:anim>
                                    <p:anim calcmode="lin" valueType="num">
                                      <p:cBhvr additive="base">
                                        <p:cTn dur="500"/>
                                        <p:tgtEl>
                                          <p:spTgt spid="289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99"/>
                                        </p:tgtEl>
                                        <p:attrNameLst>
                                          <p:attrName>style.visibility</p:attrName>
                                        </p:attrNameLst>
                                      </p:cBhvr>
                                      <p:to>
                                        <p:strVal val="visible"/>
                                      </p:to>
                                    </p:set>
                                    <p:anim calcmode="lin" valueType="num">
                                      <p:cBhvr additive="base">
                                        <p:cTn dur="500"/>
                                        <p:tgtEl>
                                          <p:spTgt spid="2899"/>
                                        </p:tgtEl>
                                        <p:attrNameLst>
                                          <p:attrName>ppt_w</p:attrName>
                                        </p:attrNameLst>
                                      </p:cBhvr>
                                      <p:tavLst>
                                        <p:tav fmla="" tm="0">
                                          <p:val>
                                            <p:strVal val="0"/>
                                          </p:val>
                                        </p:tav>
                                        <p:tav fmla="" tm="100000">
                                          <p:val>
                                            <p:strVal val="#ppt_w"/>
                                          </p:val>
                                        </p:tav>
                                      </p:tavLst>
                                    </p:anim>
                                    <p:anim calcmode="lin" valueType="num">
                                      <p:cBhvr additive="base">
                                        <p:cTn dur="500"/>
                                        <p:tgtEl>
                                          <p:spTgt spid="28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2"/>
                                        </p:tgtEl>
                                        <p:attrNameLst>
                                          <p:attrName>style.visibility</p:attrName>
                                        </p:attrNameLst>
                                      </p:cBhvr>
                                      <p:to>
                                        <p:strVal val="visible"/>
                                      </p:to>
                                    </p:set>
                                    <p:animEffect filter="fade" transition="in">
                                      <p:cBhvr>
                                        <p:cTn dur="500"/>
                                        <p:tgtEl>
                                          <p:spTgt spid="2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4"/>
                                        </p:tgtEl>
                                        <p:attrNameLst>
                                          <p:attrName>style.visibility</p:attrName>
                                        </p:attrNameLst>
                                      </p:cBhvr>
                                      <p:to>
                                        <p:strVal val="visible"/>
                                      </p:to>
                                    </p:set>
                                    <p:animEffect filter="fade" transition="in">
                                      <p:cBhvr>
                                        <p:cTn dur="500"/>
                                        <p:tgtEl>
                                          <p:spTgt spid="29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8" name="Shape 2908"/>
        <p:cNvGrpSpPr/>
        <p:nvPr/>
      </p:nvGrpSpPr>
      <p:grpSpPr>
        <a:xfrm>
          <a:off x="0" y="0"/>
          <a:ext cx="0" cy="0"/>
          <a:chOff x="0" y="0"/>
          <a:chExt cx="0" cy="0"/>
        </a:xfrm>
      </p:grpSpPr>
      <p:sp>
        <p:nvSpPr>
          <p:cNvPr id="2909" name="Google Shape;2909;p22"/>
          <p:cNvSpPr txBox="1"/>
          <p:nvPr>
            <p:ph type="ctrTitle"/>
          </p:nvPr>
        </p:nvSpPr>
        <p:spPr>
          <a:xfrm>
            <a:off x="1447800" y="2269800"/>
            <a:ext cx="9609467" cy="2318400"/>
          </a:xfrm>
          <a:prstGeom prst="rect">
            <a:avLst/>
          </a:prstGeom>
          <a:noFill/>
          <a:ln cap="flat" cmpd="sng" w="1905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200"/>
              <a:buNone/>
            </a:pPr>
            <a:r>
              <a:rPr lang="en-US" sz="5400">
                <a:latin typeface="Arial"/>
                <a:ea typeface="Arial"/>
                <a:cs typeface="Arial"/>
                <a:sym typeface="Arial"/>
              </a:rPr>
              <a:t>Nêu những việc nên làm để phòng chống sốt xuất huyết</a:t>
            </a:r>
            <a:endParaRPr/>
          </a:p>
        </p:txBody>
      </p:sp>
      <p:pic>
        <p:nvPicPr>
          <p:cNvPr id="2910" name="Google Shape;2910;p22"/>
          <p:cNvPicPr preferRelativeResize="0"/>
          <p:nvPr/>
        </p:nvPicPr>
        <p:blipFill rotWithShape="1">
          <a:blip r:embed="rId3">
            <a:alphaModFix/>
          </a:blip>
          <a:srcRect b="0" l="0" r="0" t="0"/>
          <a:stretch/>
        </p:blipFill>
        <p:spPr>
          <a:xfrm flipH="1" rot="-1467045">
            <a:off x="843085" y="585308"/>
            <a:ext cx="1678664" cy="1491913"/>
          </a:xfrm>
          <a:prstGeom prst="rect">
            <a:avLst/>
          </a:prstGeom>
          <a:noFill/>
          <a:ln>
            <a:noFill/>
          </a:ln>
        </p:spPr>
      </p:pic>
      <p:pic>
        <p:nvPicPr>
          <p:cNvPr id="2911" name="Google Shape;2911;p22"/>
          <p:cNvPicPr preferRelativeResize="0"/>
          <p:nvPr/>
        </p:nvPicPr>
        <p:blipFill rotWithShape="1">
          <a:blip r:embed="rId4">
            <a:alphaModFix/>
          </a:blip>
          <a:srcRect b="0" l="0" r="0" t="0"/>
          <a:stretch/>
        </p:blipFill>
        <p:spPr>
          <a:xfrm>
            <a:off x="9879711" y="3871686"/>
            <a:ext cx="2312289" cy="3022600"/>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10"/>
                                        </p:tgtEl>
                                        <p:attrNameLst>
                                          <p:attrName>style.visibility</p:attrName>
                                        </p:attrNameLst>
                                      </p:cBhvr>
                                      <p:to>
                                        <p:strVal val="visible"/>
                                      </p:to>
                                    </p:set>
                                    <p:animEffect filter="fade" transition="in">
                                      <p:cBhvr>
                                        <p:cTn dur="500"/>
                                        <p:tgtEl>
                                          <p:spTgt spid="2910"/>
                                        </p:tgtEl>
                                      </p:cBhvr>
                                    </p:animEffect>
                                  </p:childTnLst>
                                </p:cTn>
                              </p:par>
                              <p:par>
                                <p:cTn fill="hold" nodeType="withEffect" presetClass="entr" presetID="10" presetSubtype="0">
                                  <p:stCondLst>
                                    <p:cond delay="0"/>
                                  </p:stCondLst>
                                  <p:childTnLst>
                                    <p:set>
                                      <p:cBhvr>
                                        <p:cTn dur="1" fill="hold">
                                          <p:stCondLst>
                                            <p:cond delay="0"/>
                                          </p:stCondLst>
                                        </p:cTn>
                                        <p:tgtEl>
                                          <p:spTgt spid="2911"/>
                                        </p:tgtEl>
                                        <p:attrNameLst>
                                          <p:attrName>style.visibility</p:attrName>
                                        </p:attrNameLst>
                                      </p:cBhvr>
                                      <p:to>
                                        <p:strVal val="visible"/>
                                      </p:to>
                                    </p:set>
                                    <p:animEffect filter="fade" transition="in">
                                      <p:cBhvr>
                                        <p:cTn dur="500"/>
                                        <p:tgtEl>
                                          <p:spTgt spid="29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09"/>
                                        </p:tgtEl>
                                        <p:attrNameLst>
                                          <p:attrName>style.visibility</p:attrName>
                                        </p:attrNameLst>
                                      </p:cBhvr>
                                      <p:to>
                                        <p:strVal val="visible"/>
                                      </p:to>
                                    </p:set>
                                    <p:anim calcmode="lin" valueType="num">
                                      <p:cBhvr additive="base">
                                        <p:cTn dur="500"/>
                                        <p:tgtEl>
                                          <p:spTgt spid="2909"/>
                                        </p:tgtEl>
                                        <p:attrNameLst>
                                          <p:attrName>ppt_w</p:attrName>
                                        </p:attrNameLst>
                                      </p:cBhvr>
                                      <p:tavLst>
                                        <p:tav fmla="" tm="0">
                                          <p:val>
                                            <p:strVal val="0"/>
                                          </p:val>
                                        </p:tav>
                                        <p:tav fmla="" tm="100000">
                                          <p:val>
                                            <p:strVal val="#ppt_w"/>
                                          </p:val>
                                        </p:tav>
                                      </p:tavLst>
                                    </p:anim>
                                    <p:anim calcmode="lin" valueType="num">
                                      <p:cBhvr additive="base">
                                        <p:cTn dur="500"/>
                                        <p:tgtEl>
                                          <p:spTgt spid="290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5" name="Shape 2915"/>
        <p:cNvGrpSpPr/>
        <p:nvPr/>
      </p:nvGrpSpPr>
      <p:grpSpPr>
        <a:xfrm>
          <a:off x="0" y="0"/>
          <a:ext cx="0" cy="0"/>
          <a:chOff x="0" y="0"/>
          <a:chExt cx="0" cy="0"/>
        </a:xfrm>
      </p:grpSpPr>
      <p:pic>
        <p:nvPicPr>
          <p:cNvPr descr="Chắc chắn mẹ chưa biết: Muỗi đốt vào ban đêm ngứa hơn ban ngày" id="2916" name="Google Shape;2916;p23"/>
          <p:cNvPicPr preferRelativeResize="0"/>
          <p:nvPr/>
        </p:nvPicPr>
        <p:blipFill rotWithShape="1">
          <a:blip r:embed="rId3">
            <a:alphaModFix/>
          </a:blip>
          <a:srcRect b="0" l="0" r="0" t="0"/>
          <a:stretch/>
        </p:blipFill>
        <p:spPr>
          <a:xfrm>
            <a:off x="6792113" y="1295400"/>
            <a:ext cx="3557863" cy="2751413"/>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ịch vụ phun thuốc diệt muỗi tại nhà Hà Nội An toàn &amp;amp; Hiệu quả" id="2917" name="Google Shape;2917;p23"/>
          <p:cNvPicPr preferRelativeResize="0"/>
          <p:nvPr/>
        </p:nvPicPr>
        <p:blipFill rotWithShape="1">
          <a:blip r:embed="rId4">
            <a:alphaModFix/>
          </a:blip>
          <a:srcRect b="0" l="0" r="0" t="0"/>
          <a:stretch/>
        </p:blipFill>
        <p:spPr>
          <a:xfrm>
            <a:off x="2336801" y="1092201"/>
            <a:ext cx="2741337" cy="2657193"/>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2918" name="Google Shape;2918;p23"/>
          <p:cNvSpPr txBox="1"/>
          <p:nvPr/>
        </p:nvSpPr>
        <p:spPr>
          <a:xfrm>
            <a:off x="1143000" y="5085546"/>
            <a:ext cx="9906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0000"/>
                </a:solidFill>
                <a:latin typeface="Arial"/>
                <a:ea typeface="Arial"/>
                <a:cs typeface="Arial"/>
                <a:sym typeface="Arial"/>
              </a:rPr>
              <a:t>Để diệt muỗi và tránh bị muỗi đốt, ta cần thực hiện các việc làm sau:</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17"/>
                                        </p:tgtEl>
                                        <p:attrNameLst>
                                          <p:attrName>style.visibility</p:attrName>
                                        </p:attrNameLst>
                                      </p:cBhvr>
                                      <p:to>
                                        <p:strVal val="visible"/>
                                      </p:to>
                                    </p:set>
                                    <p:anim calcmode="lin" valueType="num">
                                      <p:cBhvr additive="base">
                                        <p:cTn dur="500"/>
                                        <p:tgtEl>
                                          <p:spTgt spid="2917"/>
                                        </p:tgtEl>
                                        <p:attrNameLst>
                                          <p:attrName>ppt_w</p:attrName>
                                        </p:attrNameLst>
                                      </p:cBhvr>
                                      <p:tavLst>
                                        <p:tav fmla="" tm="0">
                                          <p:val>
                                            <p:strVal val="0"/>
                                          </p:val>
                                        </p:tav>
                                        <p:tav fmla="" tm="100000">
                                          <p:val>
                                            <p:strVal val="#ppt_w"/>
                                          </p:val>
                                        </p:tav>
                                      </p:tavLst>
                                    </p:anim>
                                    <p:anim calcmode="lin" valueType="num">
                                      <p:cBhvr additive="base">
                                        <p:cTn dur="500"/>
                                        <p:tgtEl>
                                          <p:spTgt spid="29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916"/>
                                        </p:tgtEl>
                                        <p:attrNameLst>
                                          <p:attrName>style.visibility</p:attrName>
                                        </p:attrNameLst>
                                      </p:cBhvr>
                                      <p:to>
                                        <p:strVal val="visible"/>
                                      </p:to>
                                    </p:set>
                                    <p:anim calcmode="lin" valueType="num">
                                      <p:cBhvr additive="base">
                                        <p:cTn dur="500"/>
                                        <p:tgtEl>
                                          <p:spTgt spid="2916"/>
                                        </p:tgtEl>
                                        <p:attrNameLst>
                                          <p:attrName>ppt_w</p:attrName>
                                        </p:attrNameLst>
                                      </p:cBhvr>
                                      <p:tavLst>
                                        <p:tav fmla="" tm="0">
                                          <p:val>
                                            <p:strVal val="0"/>
                                          </p:val>
                                        </p:tav>
                                        <p:tav fmla="" tm="100000">
                                          <p:val>
                                            <p:strVal val="#ppt_w"/>
                                          </p:val>
                                        </p:tav>
                                      </p:tavLst>
                                    </p:anim>
                                    <p:anim calcmode="lin" valueType="num">
                                      <p:cBhvr additive="base">
                                        <p:cTn dur="500"/>
                                        <p:tgtEl>
                                          <p:spTgt spid="29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18"/>
                                        </p:tgtEl>
                                        <p:attrNameLst>
                                          <p:attrName>style.visibility</p:attrName>
                                        </p:attrNameLst>
                                      </p:cBhvr>
                                      <p:to>
                                        <p:strVal val="visible"/>
                                      </p:to>
                                    </p:set>
                                    <p:anim calcmode="lin" valueType="num">
                                      <p:cBhvr additive="base">
                                        <p:cTn dur="500"/>
                                        <p:tgtEl>
                                          <p:spTgt spid="2918"/>
                                        </p:tgtEl>
                                        <p:attrNameLst>
                                          <p:attrName>ppt_w</p:attrName>
                                        </p:attrNameLst>
                                      </p:cBhvr>
                                      <p:tavLst>
                                        <p:tav fmla="" tm="0">
                                          <p:val>
                                            <p:strVal val="0"/>
                                          </p:val>
                                        </p:tav>
                                        <p:tav fmla="" tm="100000">
                                          <p:val>
                                            <p:strVal val="#ppt_w"/>
                                          </p:val>
                                        </p:tav>
                                      </p:tavLst>
                                    </p:anim>
                                    <p:anim calcmode="lin" valueType="num">
                                      <p:cBhvr additive="base">
                                        <p:cTn dur="500"/>
                                        <p:tgtEl>
                                          <p:spTgt spid="29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2" name="Shape 2922"/>
        <p:cNvGrpSpPr/>
        <p:nvPr/>
      </p:nvGrpSpPr>
      <p:grpSpPr>
        <a:xfrm>
          <a:off x="0" y="0"/>
          <a:ext cx="0" cy="0"/>
          <a:chOff x="0" y="0"/>
          <a:chExt cx="0" cy="0"/>
        </a:xfrm>
      </p:grpSpPr>
      <p:sp>
        <p:nvSpPr>
          <p:cNvPr id="2923" name="Google Shape;2923;p24"/>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4267">
                <a:latin typeface="Arial"/>
                <a:ea typeface="Arial"/>
                <a:cs typeface="Arial"/>
                <a:sym typeface="Arial"/>
              </a:rPr>
              <a:t>Vệ sinh nhà ở và môi trường xung quanh.</a:t>
            </a:r>
            <a:endParaRPr/>
          </a:p>
        </p:txBody>
      </p:sp>
      <p:pic>
        <p:nvPicPr>
          <p:cNvPr descr="Hiệu quả từ các mô hình cải thiện môi trường có sự tham gia của cộng đồng |  www.tinmoitruong.vn" id="2924" name="Google Shape;2924;p24"/>
          <p:cNvPicPr preferRelativeResize="0"/>
          <p:nvPr/>
        </p:nvPicPr>
        <p:blipFill rotWithShape="1">
          <a:blip r:embed="rId3">
            <a:alphaModFix/>
          </a:blip>
          <a:srcRect b="0" l="0" r="0" t="0"/>
          <a:stretch/>
        </p:blipFill>
        <p:spPr>
          <a:xfrm>
            <a:off x="6299200" y="2006600"/>
            <a:ext cx="4978400" cy="3657600"/>
          </a:xfrm>
          <a:prstGeom prst="rect">
            <a:avLst/>
          </a:prstGeom>
          <a:noFill/>
          <a:ln>
            <a:noFill/>
          </a:ln>
          <a:effectLst>
            <a:outerShdw blurRad="292100" rotWithShape="0" algn="tl" dir="2700000" dist="139700">
              <a:srgbClr val="333333">
                <a:alpha val="64705"/>
              </a:srgbClr>
            </a:outerShdw>
          </a:effectLst>
        </p:spPr>
      </p:pic>
      <p:pic>
        <p:nvPicPr>
          <p:cNvPr descr="17 mẹo dọn dẹp và vệ sinh nhà cửa thần tốc – bTaskee" id="2925" name="Google Shape;2925;p24"/>
          <p:cNvPicPr preferRelativeResize="0"/>
          <p:nvPr/>
        </p:nvPicPr>
        <p:blipFill rotWithShape="1">
          <a:blip r:embed="rId4">
            <a:alphaModFix/>
          </a:blip>
          <a:srcRect b="0" l="0" r="0" t="0"/>
          <a:stretch/>
        </p:blipFill>
        <p:spPr>
          <a:xfrm>
            <a:off x="1016000" y="2006600"/>
            <a:ext cx="4876800" cy="3657600"/>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3"/>
                                        </p:tgtEl>
                                        <p:attrNameLst>
                                          <p:attrName>style.visibility</p:attrName>
                                        </p:attrNameLst>
                                      </p:cBhvr>
                                      <p:to>
                                        <p:strVal val="visible"/>
                                      </p:to>
                                    </p:set>
                                    <p:animEffect filter="fade" transition="in">
                                      <p:cBhvr>
                                        <p:cTn dur="500"/>
                                        <p:tgtEl>
                                          <p:spTgt spid="29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25"/>
                                        </p:tgtEl>
                                        <p:attrNameLst>
                                          <p:attrName>style.visibility</p:attrName>
                                        </p:attrNameLst>
                                      </p:cBhvr>
                                      <p:to>
                                        <p:strVal val="visible"/>
                                      </p:to>
                                    </p:set>
                                    <p:anim calcmode="lin" valueType="num">
                                      <p:cBhvr additive="base">
                                        <p:cTn dur="500"/>
                                        <p:tgtEl>
                                          <p:spTgt spid="2925"/>
                                        </p:tgtEl>
                                        <p:attrNameLst>
                                          <p:attrName>ppt_w</p:attrName>
                                        </p:attrNameLst>
                                      </p:cBhvr>
                                      <p:tavLst>
                                        <p:tav fmla="" tm="0">
                                          <p:val>
                                            <p:strVal val="0"/>
                                          </p:val>
                                        </p:tav>
                                        <p:tav fmla="" tm="100000">
                                          <p:val>
                                            <p:strVal val="#ppt_w"/>
                                          </p:val>
                                        </p:tav>
                                      </p:tavLst>
                                    </p:anim>
                                    <p:anim calcmode="lin" valueType="num">
                                      <p:cBhvr additive="base">
                                        <p:cTn dur="500"/>
                                        <p:tgtEl>
                                          <p:spTgt spid="292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24"/>
                                        </p:tgtEl>
                                        <p:attrNameLst>
                                          <p:attrName>style.visibility</p:attrName>
                                        </p:attrNameLst>
                                      </p:cBhvr>
                                      <p:to>
                                        <p:strVal val="visible"/>
                                      </p:to>
                                    </p:set>
                                    <p:anim calcmode="lin" valueType="num">
                                      <p:cBhvr additive="base">
                                        <p:cTn dur="500"/>
                                        <p:tgtEl>
                                          <p:spTgt spid="2924"/>
                                        </p:tgtEl>
                                        <p:attrNameLst>
                                          <p:attrName>ppt_w</p:attrName>
                                        </p:attrNameLst>
                                      </p:cBhvr>
                                      <p:tavLst>
                                        <p:tav fmla="" tm="0">
                                          <p:val>
                                            <p:strVal val="0"/>
                                          </p:val>
                                        </p:tav>
                                        <p:tav fmla="" tm="100000">
                                          <p:val>
                                            <p:strVal val="#ppt_w"/>
                                          </p:val>
                                        </p:tav>
                                      </p:tavLst>
                                    </p:anim>
                                    <p:anim calcmode="lin" valueType="num">
                                      <p:cBhvr additive="base">
                                        <p:cTn dur="500"/>
                                        <p:tgtEl>
                                          <p:spTgt spid="29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9" name="Shape 2929"/>
        <p:cNvGrpSpPr/>
        <p:nvPr/>
      </p:nvGrpSpPr>
      <p:grpSpPr>
        <a:xfrm>
          <a:off x="0" y="0"/>
          <a:ext cx="0" cy="0"/>
          <a:chOff x="0" y="0"/>
          <a:chExt cx="0" cy="0"/>
        </a:xfrm>
      </p:grpSpPr>
      <p:sp>
        <p:nvSpPr>
          <p:cNvPr id="2930" name="Google Shape;2930;p25"/>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4000">
                <a:latin typeface="Arial"/>
                <a:ea typeface="Arial"/>
                <a:cs typeface="Arial"/>
                <a:sym typeface="Arial"/>
              </a:rPr>
              <a:t> Khai thông cống rãnh., không để ao tù, nước đọng.</a:t>
            </a:r>
            <a:endParaRPr>
              <a:latin typeface="Arial"/>
              <a:ea typeface="Arial"/>
              <a:cs typeface="Arial"/>
              <a:sym typeface="Arial"/>
            </a:endParaRPr>
          </a:p>
        </p:txBody>
      </p:sp>
      <p:pic>
        <p:nvPicPr>
          <p:cNvPr id="2931" name="Google Shape;2931;p25"/>
          <p:cNvPicPr preferRelativeResize="0"/>
          <p:nvPr/>
        </p:nvPicPr>
        <p:blipFill rotWithShape="1">
          <a:blip r:embed="rId3">
            <a:alphaModFix/>
          </a:blip>
          <a:srcRect b="0" l="0" r="0" t="0"/>
          <a:stretch/>
        </p:blipFill>
        <p:spPr>
          <a:xfrm>
            <a:off x="812801" y="2006601"/>
            <a:ext cx="5347959" cy="3565305"/>
          </a:xfrm>
          <a:prstGeom prst="rect">
            <a:avLst/>
          </a:prstGeom>
          <a:noFill/>
          <a:ln>
            <a:noFill/>
          </a:ln>
          <a:effectLst>
            <a:outerShdw blurRad="292100" rotWithShape="0" algn="tl" dir="2700000" dist="139700">
              <a:srgbClr val="333333">
                <a:alpha val="64705"/>
              </a:srgbClr>
            </a:outerShdw>
          </a:effectLst>
        </p:spPr>
      </p:pic>
      <p:pic>
        <p:nvPicPr>
          <p:cNvPr id="2932" name="Google Shape;2932;p25"/>
          <p:cNvPicPr preferRelativeResize="0"/>
          <p:nvPr/>
        </p:nvPicPr>
        <p:blipFill rotWithShape="1">
          <a:blip r:embed="rId4">
            <a:alphaModFix/>
          </a:blip>
          <a:srcRect b="0" l="0" r="0" t="0"/>
          <a:stretch/>
        </p:blipFill>
        <p:spPr>
          <a:xfrm>
            <a:off x="6283485" y="2006601"/>
            <a:ext cx="5095716" cy="3565305"/>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0"/>
                                        </p:tgtEl>
                                        <p:attrNameLst>
                                          <p:attrName>style.visibility</p:attrName>
                                        </p:attrNameLst>
                                      </p:cBhvr>
                                      <p:to>
                                        <p:strVal val="visible"/>
                                      </p:to>
                                    </p:set>
                                    <p:animEffect filter="fade" transition="in">
                                      <p:cBhvr>
                                        <p:cTn dur="500"/>
                                        <p:tgtEl>
                                          <p:spTgt spid="29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31"/>
                                        </p:tgtEl>
                                        <p:attrNameLst>
                                          <p:attrName>style.visibility</p:attrName>
                                        </p:attrNameLst>
                                      </p:cBhvr>
                                      <p:to>
                                        <p:strVal val="visible"/>
                                      </p:to>
                                    </p:set>
                                    <p:anim calcmode="lin" valueType="num">
                                      <p:cBhvr additive="base">
                                        <p:cTn dur="500"/>
                                        <p:tgtEl>
                                          <p:spTgt spid="2931"/>
                                        </p:tgtEl>
                                        <p:attrNameLst>
                                          <p:attrName>ppt_w</p:attrName>
                                        </p:attrNameLst>
                                      </p:cBhvr>
                                      <p:tavLst>
                                        <p:tav fmla="" tm="0">
                                          <p:val>
                                            <p:strVal val="0"/>
                                          </p:val>
                                        </p:tav>
                                        <p:tav fmla="" tm="100000">
                                          <p:val>
                                            <p:strVal val="#ppt_w"/>
                                          </p:val>
                                        </p:tav>
                                      </p:tavLst>
                                    </p:anim>
                                    <p:anim calcmode="lin" valueType="num">
                                      <p:cBhvr additive="base">
                                        <p:cTn dur="500"/>
                                        <p:tgtEl>
                                          <p:spTgt spid="2931"/>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32"/>
                                        </p:tgtEl>
                                        <p:attrNameLst>
                                          <p:attrName>style.visibility</p:attrName>
                                        </p:attrNameLst>
                                      </p:cBhvr>
                                      <p:to>
                                        <p:strVal val="visible"/>
                                      </p:to>
                                    </p:set>
                                    <p:anim calcmode="lin" valueType="num">
                                      <p:cBhvr additive="base">
                                        <p:cTn dur="500"/>
                                        <p:tgtEl>
                                          <p:spTgt spid="2932"/>
                                        </p:tgtEl>
                                        <p:attrNameLst>
                                          <p:attrName>ppt_w</p:attrName>
                                        </p:attrNameLst>
                                      </p:cBhvr>
                                      <p:tavLst>
                                        <p:tav fmla="" tm="0">
                                          <p:val>
                                            <p:strVal val="0"/>
                                          </p:val>
                                        </p:tav>
                                        <p:tav fmla="" tm="100000">
                                          <p:val>
                                            <p:strVal val="#ppt_w"/>
                                          </p:val>
                                        </p:tav>
                                      </p:tavLst>
                                    </p:anim>
                                    <p:anim calcmode="lin" valueType="num">
                                      <p:cBhvr additive="base">
                                        <p:cTn dur="500"/>
                                        <p:tgtEl>
                                          <p:spTgt spid="29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6" name="Shape 2936"/>
        <p:cNvGrpSpPr/>
        <p:nvPr/>
      </p:nvGrpSpPr>
      <p:grpSpPr>
        <a:xfrm>
          <a:off x="0" y="0"/>
          <a:ext cx="0" cy="0"/>
          <a:chOff x="0" y="0"/>
          <a:chExt cx="0" cy="0"/>
        </a:xfrm>
      </p:grpSpPr>
      <p:sp>
        <p:nvSpPr>
          <p:cNvPr id="2937" name="Google Shape;2937;p26"/>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latin typeface="Arial"/>
                <a:ea typeface="Arial"/>
                <a:cs typeface="Arial"/>
                <a:sym typeface="Arial"/>
              </a:rPr>
              <a:t>Tránh để muỗi đốt</a:t>
            </a:r>
            <a:endParaRPr/>
          </a:p>
        </p:txBody>
      </p:sp>
      <p:sp>
        <p:nvSpPr>
          <p:cNvPr descr="Chiến dịch vệ sinh môi trường, diệt bọ gậy chủ động phòng chống bệnh sốt  xuất" id="2938" name="Google Shape;2938;p26"/>
          <p:cNvSpPr/>
          <p:nvPr/>
        </p:nvSpPr>
        <p:spPr>
          <a:xfrm>
            <a:off x="207433" y="-192617"/>
            <a:ext cx="406400" cy="406401"/>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pic>
        <p:nvPicPr>
          <p:cNvPr id="2939" name="Google Shape;2939;p26"/>
          <p:cNvPicPr preferRelativeResize="0"/>
          <p:nvPr/>
        </p:nvPicPr>
        <p:blipFill rotWithShape="1">
          <a:blip r:embed="rId3">
            <a:alphaModFix/>
          </a:blip>
          <a:srcRect b="0" l="0" r="0" t="0"/>
          <a:stretch/>
        </p:blipFill>
        <p:spPr>
          <a:xfrm>
            <a:off x="1422400" y="1905000"/>
            <a:ext cx="4572000" cy="4114800"/>
          </a:xfrm>
          <a:prstGeom prst="rect">
            <a:avLst/>
          </a:prstGeom>
          <a:noFill/>
          <a:ln>
            <a:noFill/>
          </a:ln>
        </p:spPr>
      </p:pic>
      <p:pic>
        <p:nvPicPr>
          <p:cNvPr id="2940" name="Google Shape;2940;p26"/>
          <p:cNvPicPr preferRelativeResize="0"/>
          <p:nvPr/>
        </p:nvPicPr>
        <p:blipFill rotWithShape="1">
          <a:blip r:embed="rId4">
            <a:alphaModFix/>
          </a:blip>
          <a:srcRect b="0" l="0" r="0" t="0"/>
          <a:stretch/>
        </p:blipFill>
        <p:spPr>
          <a:xfrm>
            <a:off x="7010400" y="1905001"/>
            <a:ext cx="3815843" cy="4075665"/>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7"/>
                                        </p:tgtEl>
                                        <p:attrNameLst>
                                          <p:attrName>style.visibility</p:attrName>
                                        </p:attrNameLst>
                                      </p:cBhvr>
                                      <p:to>
                                        <p:strVal val="visible"/>
                                      </p:to>
                                    </p:set>
                                    <p:animEffect filter="fade" transition="in">
                                      <p:cBhvr>
                                        <p:cTn dur="500"/>
                                        <p:tgtEl>
                                          <p:spTgt spid="2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39"/>
                                        </p:tgtEl>
                                        <p:attrNameLst>
                                          <p:attrName>style.visibility</p:attrName>
                                        </p:attrNameLst>
                                      </p:cBhvr>
                                      <p:to>
                                        <p:strVal val="visible"/>
                                      </p:to>
                                    </p:set>
                                    <p:anim calcmode="lin" valueType="num">
                                      <p:cBhvr additive="base">
                                        <p:cTn dur="500"/>
                                        <p:tgtEl>
                                          <p:spTgt spid="2939"/>
                                        </p:tgtEl>
                                        <p:attrNameLst>
                                          <p:attrName>ppt_w</p:attrName>
                                        </p:attrNameLst>
                                      </p:cBhvr>
                                      <p:tavLst>
                                        <p:tav fmla="" tm="0">
                                          <p:val>
                                            <p:strVal val="0"/>
                                          </p:val>
                                        </p:tav>
                                        <p:tav fmla="" tm="100000">
                                          <p:val>
                                            <p:strVal val="#ppt_w"/>
                                          </p:val>
                                        </p:tav>
                                      </p:tavLst>
                                    </p:anim>
                                    <p:anim calcmode="lin" valueType="num">
                                      <p:cBhvr additive="base">
                                        <p:cTn dur="500"/>
                                        <p:tgtEl>
                                          <p:spTgt spid="2939"/>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40"/>
                                        </p:tgtEl>
                                        <p:attrNameLst>
                                          <p:attrName>style.visibility</p:attrName>
                                        </p:attrNameLst>
                                      </p:cBhvr>
                                      <p:to>
                                        <p:strVal val="visible"/>
                                      </p:to>
                                    </p:set>
                                    <p:anim calcmode="lin" valueType="num">
                                      <p:cBhvr additive="base">
                                        <p:cTn dur="500"/>
                                        <p:tgtEl>
                                          <p:spTgt spid="2940"/>
                                        </p:tgtEl>
                                        <p:attrNameLst>
                                          <p:attrName>ppt_w</p:attrName>
                                        </p:attrNameLst>
                                      </p:cBhvr>
                                      <p:tavLst>
                                        <p:tav fmla="" tm="0">
                                          <p:val>
                                            <p:strVal val="0"/>
                                          </p:val>
                                        </p:tav>
                                        <p:tav fmla="" tm="100000">
                                          <p:val>
                                            <p:strVal val="#ppt_w"/>
                                          </p:val>
                                        </p:tav>
                                      </p:tavLst>
                                    </p:anim>
                                    <p:anim calcmode="lin" valueType="num">
                                      <p:cBhvr additive="base">
                                        <p:cTn dur="500"/>
                                        <p:tgtEl>
                                          <p:spTgt spid="294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4" name="Shape 2944"/>
        <p:cNvGrpSpPr/>
        <p:nvPr/>
      </p:nvGrpSpPr>
      <p:grpSpPr>
        <a:xfrm>
          <a:off x="0" y="0"/>
          <a:ext cx="0" cy="0"/>
          <a:chOff x="0" y="0"/>
          <a:chExt cx="0" cy="0"/>
        </a:xfrm>
      </p:grpSpPr>
      <p:sp>
        <p:nvSpPr>
          <p:cNvPr id="2945" name="Google Shape;2945;p27"/>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latin typeface="Arial"/>
                <a:ea typeface="Arial"/>
                <a:cs typeface="Arial"/>
                <a:sym typeface="Arial"/>
              </a:rPr>
              <a:t>Vận dụng tại trường học</a:t>
            </a:r>
            <a:endParaRPr/>
          </a:p>
        </p:txBody>
      </p:sp>
      <p:sp>
        <p:nvSpPr>
          <p:cNvPr descr="Chiến dịch vệ sinh môi trường, diệt bọ gậy chủ động phòng chống bệnh sốt  xuất" id="2946" name="Google Shape;2946;p27"/>
          <p:cNvSpPr/>
          <p:nvPr/>
        </p:nvSpPr>
        <p:spPr>
          <a:xfrm>
            <a:off x="207433" y="-192617"/>
            <a:ext cx="406400" cy="406401"/>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pic>
        <p:nvPicPr>
          <p:cNvPr id="2947" name="Google Shape;2947;p27"/>
          <p:cNvPicPr preferRelativeResize="0"/>
          <p:nvPr/>
        </p:nvPicPr>
        <p:blipFill rotWithShape="1">
          <a:blip r:embed="rId3">
            <a:alphaModFix/>
          </a:blip>
          <a:srcRect b="0" l="0" r="0" t="0"/>
          <a:stretch/>
        </p:blipFill>
        <p:spPr>
          <a:xfrm>
            <a:off x="982804" y="2311399"/>
            <a:ext cx="5080000" cy="3153588"/>
          </a:xfrm>
          <a:prstGeom prst="rect">
            <a:avLst/>
          </a:prstGeom>
          <a:noFill/>
          <a:ln>
            <a:noFill/>
          </a:ln>
          <a:effectLst>
            <a:outerShdw blurRad="292100" rotWithShape="0" algn="tl" dir="2700000" dist="139700">
              <a:srgbClr val="333333">
                <a:alpha val="64705"/>
              </a:srgbClr>
            </a:outerShdw>
          </a:effectLst>
        </p:spPr>
      </p:pic>
      <p:pic>
        <p:nvPicPr>
          <p:cNvPr id="2948" name="Google Shape;2948;p27"/>
          <p:cNvPicPr preferRelativeResize="0"/>
          <p:nvPr/>
        </p:nvPicPr>
        <p:blipFill rotWithShape="1">
          <a:blip r:embed="rId4">
            <a:alphaModFix/>
          </a:blip>
          <a:srcRect b="0" l="0" r="0" t="0"/>
          <a:stretch/>
        </p:blipFill>
        <p:spPr>
          <a:xfrm>
            <a:off x="6299201" y="2311399"/>
            <a:ext cx="4944249" cy="3153589"/>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5"/>
                                        </p:tgtEl>
                                        <p:attrNameLst>
                                          <p:attrName>style.visibility</p:attrName>
                                        </p:attrNameLst>
                                      </p:cBhvr>
                                      <p:to>
                                        <p:strVal val="visible"/>
                                      </p:to>
                                    </p:set>
                                    <p:animEffect filter="fade" transition="in">
                                      <p:cBhvr>
                                        <p:cTn dur="500"/>
                                        <p:tgtEl>
                                          <p:spTgt spid="29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7"/>
                                        </p:tgtEl>
                                        <p:attrNameLst>
                                          <p:attrName>style.visibility</p:attrName>
                                        </p:attrNameLst>
                                      </p:cBhvr>
                                      <p:to>
                                        <p:strVal val="visible"/>
                                      </p:to>
                                    </p:set>
                                    <p:anim calcmode="lin" valueType="num">
                                      <p:cBhvr additive="base">
                                        <p:cTn dur="500"/>
                                        <p:tgtEl>
                                          <p:spTgt spid="2947"/>
                                        </p:tgtEl>
                                        <p:attrNameLst>
                                          <p:attrName>ppt_w</p:attrName>
                                        </p:attrNameLst>
                                      </p:cBhvr>
                                      <p:tavLst>
                                        <p:tav fmla="" tm="0">
                                          <p:val>
                                            <p:strVal val="0"/>
                                          </p:val>
                                        </p:tav>
                                        <p:tav fmla="" tm="100000">
                                          <p:val>
                                            <p:strVal val="#ppt_w"/>
                                          </p:val>
                                        </p:tav>
                                      </p:tavLst>
                                    </p:anim>
                                    <p:anim calcmode="lin" valueType="num">
                                      <p:cBhvr additive="base">
                                        <p:cTn dur="500"/>
                                        <p:tgtEl>
                                          <p:spTgt spid="2947"/>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48"/>
                                        </p:tgtEl>
                                        <p:attrNameLst>
                                          <p:attrName>style.visibility</p:attrName>
                                        </p:attrNameLst>
                                      </p:cBhvr>
                                      <p:to>
                                        <p:strVal val="visible"/>
                                      </p:to>
                                    </p:set>
                                    <p:anim calcmode="lin" valueType="num">
                                      <p:cBhvr additive="base">
                                        <p:cTn dur="500"/>
                                        <p:tgtEl>
                                          <p:spTgt spid="2948"/>
                                        </p:tgtEl>
                                        <p:attrNameLst>
                                          <p:attrName>ppt_w</p:attrName>
                                        </p:attrNameLst>
                                      </p:cBhvr>
                                      <p:tavLst>
                                        <p:tav fmla="" tm="0">
                                          <p:val>
                                            <p:strVal val="0"/>
                                          </p:val>
                                        </p:tav>
                                        <p:tav fmla="" tm="100000">
                                          <p:val>
                                            <p:strVal val="#ppt_w"/>
                                          </p:val>
                                        </p:tav>
                                      </p:tavLst>
                                    </p:anim>
                                    <p:anim calcmode="lin" valueType="num">
                                      <p:cBhvr additive="base">
                                        <p:cTn dur="500"/>
                                        <p:tgtEl>
                                          <p:spTgt spid="294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28"/>
          <p:cNvSpPr txBox="1"/>
          <p:nvPr>
            <p:ph type="ctrTitle"/>
          </p:nvPr>
        </p:nvSpPr>
        <p:spPr>
          <a:xfrm>
            <a:off x="990600" y="2357731"/>
            <a:ext cx="10591802" cy="2318400"/>
          </a:xfrm>
          <a:prstGeom prst="rect">
            <a:avLst/>
          </a:prstGeom>
          <a:noFill/>
          <a:ln cap="flat" cmpd="sng" w="1905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200"/>
              <a:buNone/>
            </a:pPr>
            <a:r>
              <a:rPr lang="en-US" sz="4800">
                <a:latin typeface="Arial"/>
                <a:ea typeface="Arial"/>
                <a:cs typeface="Arial"/>
                <a:sym typeface="Arial"/>
              </a:rPr>
              <a:t>Gia đình bạn thường sử dụng cách nào để diệt muỗi và bọ gậy?</a:t>
            </a:r>
            <a:endParaRPr/>
          </a:p>
        </p:txBody>
      </p:sp>
      <p:pic>
        <p:nvPicPr>
          <p:cNvPr id="2954" name="Google Shape;2954;p28"/>
          <p:cNvPicPr preferRelativeResize="0"/>
          <p:nvPr/>
        </p:nvPicPr>
        <p:blipFill rotWithShape="1">
          <a:blip r:embed="rId3">
            <a:alphaModFix/>
          </a:blip>
          <a:srcRect b="0" l="0" r="0" t="0"/>
          <a:stretch/>
        </p:blipFill>
        <p:spPr>
          <a:xfrm flipH="1" rot="-1467045">
            <a:off x="843085" y="585308"/>
            <a:ext cx="1678664" cy="1491913"/>
          </a:xfrm>
          <a:prstGeom prst="rect">
            <a:avLst/>
          </a:prstGeom>
          <a:noFill/>
          <a:ln>
            <a:noFill/>
          </a:ln>
        </p:spPr>
      </p:pic>
      <p:pic>
        <p:nvPicPr>
          <p:cNvPr id="2955" name="Google Shape;2955;p28"/>
          <p:cNvPicPr preferRelativeResize="0"/>
          <p:nvPr/>
        </p:nvPicPr>
        <p:blipFill rotWithShape="1">
          <a:blip r:embed="rId4">
            <a:alphaModFix/>
          </a:blip>
          <a:srcRect b="0" l="0" r="0" t="0"/>
          <a:stretch/>
        </p:blipFill>
        <p:spPr>
          <a:xfrm>
            <a:off x="9879711" y="3871686"/>
            <a:ext cx="2312289" cy="3022600"/>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4"/>
                                        </p:tgtEl>
                                        <p:attrNameLst>
                                          <p:attrName>style.visibility</p:attrName>
                                        </p:attrNameLst>
                                      </p:cBhvr>
                                      <p:to>
                                        <p:strVal val="visible"/>
                                      </p:to>
                                    </p:set>
                                    <p:animEffect filter="fade" transition="in">
                                      <p:cBhvr>
                                        <p:cTn dur="500"/>
                                        <p:tgtEl>
                                          <p:spTgt spid="29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55"/>
                                        </p:tgtEl>
                                        <p:attrNameLst>
                                          <p:attrName>style.visibility</p:attrName>
                                        </p:attrNameLst>
                                      </p:cBhvr>
                                      <p:to>
                                        <p:strVal val="visible"/>
                                      </p:to>
                                    </p:set>
                                    <p:animEffect filter="fade" transition="in">
                                      <p:cBhvr>
                                        <p:cTn dur="500"/>
                                        <p:tgtEl>
                                          <p:spTgt spid="2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53"/>
                                        </p:tgtEl>
                                        <p:attrNameLst>
                                          <p:attrName>style.visibility</p:attrName>
                                        </p:attrNameLst>
                                      </p:cBhvr>
                                      <p:to>
                                        <p:strVal val="visible"/>
                                      </p:to>
                                    </p:set>
                                    <p:anim calcmode="lin" valueType="num">
                                      <p:cBhvr additive="base">
                                        <p:cTn dur="500"/>
                                        <p:tgtEl>
                                          <p:spTgt spid="2953"/>
                                        </p:tgtEl>
                                        <p:attrNameLst>
                                          <p:attrName>ppt_w</p:attrName>
                                        </p:attrNameLst>
                                      </p:cBhvr>
                                      <p:tavLst>
                                        <p:tav fmla="" tm="0">
                                          <p:val>
                                            <p:strVal val="0"/>
                                          </p:val>
                                        </p:tav>
                                        <p:tav fmla="" tm="100000">
                                          <p:val>
                                            <p:strVal val="#ppt_w"/>
                                          </p:val>
                                        </p:tav>
                                      </p:tavLst>
                                    </p:anim>
                                    <p:anim calcmode="lin" valueType="num">
                                      <p:cBhvr additive="base">
                                        <p:cTn dur="500"/>
                                        <p:tgtEl>
                                          <p:spTgt spid="29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9" name="Shape 2959"/>
        <p:cNvGrpSpPr/>
        <p:nvPr/>
      </p:nvGrpSpPr>
      <p:grpSpPr>
        <a:xfrm>
          <a:off x="0" y="0"/>
          <a:ext cx="0" cy="0"/>
          <a:chOff x="0" y="0"/>
          <a:chExt cx="0" cy="0"/>
        </a:xfrm>
      </p:grpSpPr>
      <p:sp>
        <p:nvSpPr>
          <p:cNvPr id="2960" name="Google Shape;2960;p29"/>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latin typeface="Arial"/>
                <a:ea typeface="Arial"/>
                <a:cs typeface="Arial"/>
                <a:sym typeface="Arial"/>
              </a:rPr>
              <a:t> Diệt muỗi, diệt bọ gậy</a:t>
            </a:r>
            <a:endParaRPr/>
          </a:p>
        </p:txBody>
      </p:sp>
      <p:sp>
        <p:nvSpPr>
          <p:cNvPr descr="Chiến dịch vệ sinh môi trường, diệt bọ gậy chủ động phòng chống bệnh sốt  xuất" id="2961" name="Google Shape;2961;p29"/>
          <p:cNvSpPr/>
          <p:nvPr/>
        </p:nvSpPr>
        <p:spPr>
          <a:xfrm>
            <a:off x="207433" y="-192617"/>
            <a:ext cx="406400" cy="406401"/>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pic>
        <p:nvPicPr>
          <p:cNvPr id="2962" name="Google Shape;2962;p29"/>
          <p:cNvPicPr preferRelativeResize="0"/>
          <p:nvPr/>
        </p:nvPicPr>
        <p:blipFill rotWithShape="1">
          <a:blip r:embed="rId3">
            <a:alphaModFix/>
          </a:blip>
          <a:srcRect b="0" l="0" r="0" t="0"/>
          <a:stretch/>
        </p:blipFill>
        <p:spPr>
          <a:xfrm>
            <a:off x="812800" y="2108201"/>
            <a:ext cx="5238989" cy="3403025"/>
          </a:xfrm>
          <a:prstGeom prst="rect">
            <a:avLst/>
          </a:prstGeom>
          <a:noFill/>
          <a:ln>
            <a:noFill/>
          </a:ln>
          <a:effectLst>
            <a:outerShdw blurRad="292100" rotWithShape="0" algn="tl" dir="2700000" dist="139700">
              <a:srgbClr val="333333">
                <a:alpha val="64705"/>
              </a:srgbClr>
            </a:outerShdw>
          </a:effectLst>
        </p:spPr>
      </p:pic>
      <p:pic>
        <p:nvPicPr>
          <p:cNvPr descr="Đặc điểm và cách nuôi thả các loài cá diệt bọ gậy muỗi - Trung Tâm Diệt Mối  Sinh Học" id="2963" name="Google Shape;2963;p29"/>
          <p:cNvPicPr preferRelativeResize="0"/>
          <p:nvPr/>
        </p:nvPicPr>
        <p:blipFill rotWithShape="1">
          <a:blip r:embed="rId4">
            <a:alphaModFix/>
          </a:blip>
          <a:srcRect b="0" l="0" r="0" t="0"/>
          <a:stretch/>
        </p:blipFill>
        <p:spPr>
          <a:xfrm>
            <a:off x="6121323" y="2108201"/>
            <a:ext cx="5100552" cy="3403025"/>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0"/>
                                        </p:tgtEl>
                                        <p:attrNameLst>
                                          <p:attrName>style.visibility</p:attrName>
                                        </p:attrNameLst>
                                      </p:cBhvr>
                                      <p:to>
                                        <p:strVal val="visible"/>
                                      </p:to>
                                    </p:set>
                                    <p:animEffect filter="fade" transition="in">
                                      <p:cBhvr>
                                        <p:cTn dur="500"/>
                                        <p:tgtEl>
                                          <p:spTgt spid="29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62"/>
                                        </p:tgtEl>
                                        <p:attrNameLst>
                                          <p:attrName>style.visibility</p:attrName>
                                        </p:attrNameLst>
                                      </p:cBhvr>
                                      <p:to>
                                        <p:strVal val="visible"/>
                                      </p:to>
                                    </p:set>
                                    <p:anim calcmode="lin" valueType="num">
                                      <p:cBhvr additive="base">
                                        <p:cTn dur="500"/>
                                        <p:tgtEl>
                                          <p:spTgt spid="2962"/>
                                        </p:tgtEl>
                                        <p:attrNameLst>
                                          <p:attrName>ppt_w</p:attrName>
                                        </p:attrNameLst>
                                      </p:cBhvr>
                                      <p:tavLst>
                                        <p:tav fmla="" tm="0">
                                          <p:val>
                                            <p:strVal val="0"/>
                                          </p:val>
                                        </p:tav>
                                        <p:tav fmla="" tm="100000">
                                          <p:val>
                                            <p:strVal val="#ppt_w"/>
                                          </p:val>
                                        </p:tav>
                                      </p:tavLst>
                                    </p:anim>
                                    <p:anim calcmode="lin" valueType="num">
                                      <p:cBhvr additive="base">
                                        <p:cTn dur="500"/>
                                        <p:tgtEl>
                                          <p:spTgt spid="296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63"/>
                                        </p:tgtEl>
                                        <p:attrNameLst>
                                          <p:attrName>style.visibility</p:attrName>
                                        </p:attrNameLst>
                                      </p:cBhvr>
                                      <p:to>
                                        <p:strVal val="visible"/>
                                      </p:to>
                                    </p:set>
                                    <p:anim calcmode="lin" valueType="num">
                                      <p:cBhvr additive="base">
                                        <p:cTn dur="500"/>
                                        <p:tgtEl>
                                          <p:spTgt spid="2963"/>
                                        </p:tgtEl>
                                        <p:attrNameLst>
                                          <p:attrName>ppt_w</p:attrName>
                                        </p:attrNameLst>
                                      </p:cBhvr>
                                      <p:tavLst>
                                        <p:tav fmla="" tm="0">
                                          <p:val>
                                            <p:strVal val="0"/>
                                          </p:val>
                                        </p:tav>
                                        <p:tav fmla="" tm="100000">
                                          <p:val>
                                            <p:strVal val="#ppt_w"/>
                                          </p:val>
                                        </p:tav>
                                      </p:tavLst>
                                    </p:anim>
                                    <p:anim calcmode="lin" valueType="num">
                                      <p:cBhvr additive="base">
                                        <p:cTn dur="500"/>
                                        <p:tgtEl>
                                          <p:spTgt spid="29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3" name="Shape 2663"/>
        <p:cNvGrpSpPr/>
        <p:nvPr/>
      </p:nvGrpSpPr>
      <p:grpSpPr>
        <a:xfrm>
          <a:off x="0" y="0"/>
          <a:ext cx="0" cy="0"/>
          <a:chOff x="0" y="0"/>
          <a:chExt cx="0" cy="0"/>
        </a:xfrm>
      </p:grpSpPr>
      <p:sp>
        <p:nvSpPr>
          <p:cNvPr id="2664" name="Google Shape;2664;p3"/>
          <p:cNvSpPr txBox="1"/>
          <p:nvPr>
            <p:ph type="ctrTitle"/>
          </p:nvPr>
        </p:nvSpPr>
        <p:spPr>
          <a:xfrm>
            <a:off x="1524000" y="1953919"/>
            <a:ext cx="9482491" cy="2492223"/>
          </a:xfrm>
          <a:prstGeom prst="rect">
            <a:avLst/>
          </a:prstGeom>
          <a:noFill/>
          <a:ln cap="flat" cmpd="sng" w="19050">
            <a:solidFill>
              <a:srgbClr val="000000"/>
            </a:solidFill>
            <a:prstDash val="dash"/>
            <a:round/>
            <a:headEnd len="sm" w="sm" type="none"/>
            <a:tailEnd len="sm" w="sm" type="none"/>
          </a:ln>
        </p:spPr>
        <p:txBody>
          <a:bodyPr anchorCtr="0" anchor="t" bIns="121900" lIns="121900" spcFirstLastPara="1" rIns="121900" wrap="square" tIns="121900">
            <a:noAutofit/>
          </a:bodyPr>
          <a:lstStyle/>
          <a:p>
            <a:pPr indent="0" lvl="0" marL="0" rtl="0" algn="ctr">
              <a:lnSpc>
                <a:spcPct val="100000"/>
              </a:lnSpc>
              <a:spcBef>
                <a:spcPts val="0"/>
              </a:spcBef>
              <a:spcAft>
                <a:spcPts val="4800"/>
              </a:spcAft>
              <a:buSzPts val="5200"/>
              <a:buNone/>
            </a:pPr>
            <a:r>
              <a:rPr lang="en-US" sz="6400">
                <a:solidFill>
                  <a:srgbClr val="FFFF00"/>
                </a:solidFill>
                <a:latin typeface="Arial"/>
                <a:ea typeface="Arial"/>
                <a:cs typeface="Arial"/>
                <a:sym typeface="Arial"/>
              </a:rPr>
              <a:t>BỆNH </a:t>
            </a:r>
            <a:br>
              <a:rPr lang="en-US" sz="6400">
                <a:solidFill>
                  <a:srgbClr val="FFFF00"/>
                </a:solidFill>
                <a:latin typeface="Arial"/>
                <a:ea typeface="Arial"/>
                <a:cs typeface="Arial"/>
                <a:sym typeface="Arial"/>
              </a:rPr>
            </a:br>
            <a:r>
              <a:rPr lang="en-US" sz="6400">
                <a:solidFill>
                  <a:srgbClr val="FFFF00"/>
                </a:solidFill>
                <a:latin typeface="Arial"/>
                <a:ea typeface="Arial"/>
                <a:cs typeface="Arial"/>
                <a:sym typeface="Arial"/>
              </a:rPr>
              <a:t>SỐT  XUẤT HUYẾT</a:t>
            </a:r>
            <a:endParaRPr sz="6400">
              <a:solidFill>
                <a:srgbClr val="FFFF00"/>
              </a:solidFill>
              <a:highlight>
                <a:schemeClr val="accent3"/>
              </a:highlight>
              <a:latin typeface="Arial"/>
              <a:ea typeface="Arial"/>
              <a:cs typeface="Arial"/>
              <a:sym typeface="Arial"/>
            </a:endParaRPr>
          </a:p>
        </p:txBody>
      </p:sp>
      <p:sp>
        <p:nvSpPr>
          <p:cNvPr id="2665" name="Google Shape;2665;p3"/>
          <p:cNvSpPr txBox="1"/>
          <p:nvPr>
            <p:ph idx="1" type="subTitle"/>
          </p:nvPr>
        </p:nvSpPr>
        <p:spPr>
          <a:xfrm>
            <a:off x="6502400" y="5409212"/>
            <a:ext cx="4214400" cy="9888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2800"/>
              <a:buNone/>
            </a:pPr>
            <a:r>
              <a:rPr b="1" lang="en-US" sz="3333">
                <a:latin typeface="Arial"/>
                <a:ea typeface="Arial"/>
                <a:cs typeface="Arial"/>
                <a:sym typeface="Arial"/>
              </a:rPr>
              <a:t>Trang 28, 29</a:t>
            </a:r>
            <a:endParaRPr/>
          </a:p>
          <a:p>
            <a:pPr indent="0" lvl="0" marL="0" rtl="0" algn="ctr">
              <a:lnSpc>
                <a:spcPct val="100000"/>
              </a:lnSpc>
              <a:spcBef>
                <a:spcPts val="0"/>
              </a:spcBef>
              <a:spcAft>
                <a:spcPts val="0"/>
              </a:spcAft>
              <a:buSzPts val="2800"/>
              <a:buNone/>
            </a:pPr>
            <a:r>
              <a:rPr b="1" i="1" lang="en-US" sz="3333">
                <a:latin typeface="Arial"/>
                <a:ea typeface="Arial"/>
                <a:cs typeface="Arial"/>
                <a:sym typeface="Arial"/>
              </a:rPr>
              <a:t>(SGK)</a:t>
            </a:r>
            <a:endParaRPr b="1" i="1" sz="3333">
              <a:latin typeface="Times New Roman"/>
              <a:ea typeface="Times New Roman"/>
              <a:cs typeface="Times New Roman"/>
              <a:sym typeface="Times New Roman"/>
            </a:endParaRPr>
          </a:p>
        </p:txBody>
      </p:sp>
      <p:grpSp>
        <p:nvGrpSpPr>
          <p:cNvPr id="2666" name="Google Shape;2666;p3"/>
          <p:cNvGrpSpPr/>
          <p:nvPr/>
        </p:nvGrpSpPr>
        <p:grpSpPr>
          <a:xfrm>
            <a:off x="3112734" y="5094800"/>
            <a:ext cx="1383754" cy="1309476"/>
            <a:chOff x="2334550" y="3821100"/>
            <a:chExt cx="1037816" cy="982107"/>
          </a:xfrm>
        </p:grpSpPr>
        <p:sp>
          <p:nvSpPr>
            <p:cNvPr id="2667" name="Google Shape;2667;p3"/>
            <p:cNvSpPr/>
            <p:nvPr/>
          </p:nvSpPr>
          <p:spPr>
            <a:xfrm>
              <a:off x="2430078" y="3825728"/>
              <a:ext cx="936830" cy="936864"/>
            </a:xfrm>
            <a:custGeom>
              <a:rect b="b" l="l" r="r" t="t"/>
              <a:pathLst>
                <a:path extrusionOk="0" h="13563" w="13563">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rgbClr val="6259A4"/>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68" name="Google Shape;2668;p3"/>
            <p:cNvSpPr/>
            <p:nvPr/>
          </p:nvSpPr>
          <p:spPr>
            <a:xfrm>
              <a:off x="2424691" y="3821100"/>
              <a:ext cx="947675" cy="946880"/>
            </a:xfrm>
            <a:custGeom>
              <a:rect b="b" l="l" r="r" t="t"/>
              <a:pathLst>
                <a:path extrusionOk="0" h="13708" w="1372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69" name="Google Shape;2669;p3"/>
            <p:cNvSpPr/>
            <p:nvPr/>
          </p:nvSpPr>
          <p:spPr>
            <a:xfrm>
              <a:off x="2340007" y="4046075"/>
              <a:ext cx="478603" cy="752434"/>
            </a:xfrm>
            <a:custGeom>
              <a:rect b="b" l="l" r="r" t="t"/>
              <a:pathLst>
                <a:path extrusionOk="0" h="10893" w="6929">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rgbClr val="FFF497"/>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0" name="Google Shape;2670;p3"/>
            <p:cNvSpPr/>
            <p:nvPr/>
          </p:nvSpPr>
          <p:spPr>
            <a:xfrm>
              <a:off x="2334550" y="4041033"/>
              <a:ext cx="489448" cy="762174"/>
            </a:xfrm>
            <a:custGeom>
              <a:rect b="b" l="l" r="r" t="t"/>
              <a:pathLst>
                <a:path extrusionOk="0" h="11034" w="7086">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1" name="Google Shape;2671;p3"/>
            <p:cNvSpPr/>
            <p:nvPr/>
          </p:nvSpPr>
          <p:spPr>
            <a:xfrm>
              <a:off x="2804248" y="3825728"/>
              <a:ext cx="231255" cy="388478"/>
            </a:xfrm>
            <a:custGeom>
              <a:rect b="b" l="l" r="r" t="t"/>
              <a:pathLst>
                <a:path extrusionOk="0" h="5624" w="3348">
                  <a:moveTo>
                    <a:pt x="3347" y="0"/>
                  </a:moveTo>
                  <a:lnTo>
                    <a:pt x="2042" y="521"/>
                  </a:lnTo>
                  <a:lnTo>
                    <a:pt x="1" y="5231"/>
                  </a:lnTo>
                  <a:lnTo>
                    <a:pt x="914" y="5624"/>
                  </a:lnTo>
                  <a:lnTo>
                    <a:pt x="3347" y="0"/>
                  </a:lnTo>
                  <a:close/>
                </a:path>
              </a:pathLst>
            </a:custGeom>
            <a:solidFill>
              <a:srgbClr val="FFF497"/>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2" name="Google Shape;2672;p3"/>
            <p:cNvSpPr/>
            <p:nvPr/>
          </p:nvSpPr>
          <p:spPr>
            <a:xfrm>
              <a:off x="2799551" y="3821238"/>
              <a:ext cx="240649" cy="397734"/>
            </a:xfrm>
            <a:custGeom>
              <a:rect b="b" l="l" r="r" t="t"/>
              <a:pathLst>
                <a:path extrusionOk="0" h="5758" w="3484">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3" name="Google Shape;2673;p3"/>
            <p:cNvSpPr/>
            <p:nvPr/>
          </p:nvSpPr>
          <p:spPr>
            <a:xfrm>
              <a:off x="2903230" y="4374110"/>
              <a:ext cx="415609" cy="204048"/>
            </a:xfrm>
            <a:custGeom>
              <a:rect b="b" l="l" r="r" t="t"/>
              <a:pathLst>
                <a:path extrusionOk="0" h="2954" w="6017">
                  <a:moveTo>
                    <a:pt x="393" y="1"/>
                  </a:moveTo>
                  <a:lnTo>
                    <a:pt x="0" y="913"/>
                  </a:lnTo>
                  <a:lnTo>
                    <a:pt x="4711" y="2954"/>
                  </a:lnTo>
                  <a:lnTo>
                    <a:pt x="6016" y="2444"/>
                  </a:lnTo>
                  <a:lnTo>
                    <a:pt x="393" y="1"/>
                  </a:lnTo>
                  <a:close/>
                </a:path>
              </a:pathLst>
            </a:custGeom>
            <a:solidFill>
              <a:srgbClr val="FFF497"/>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4" name="Google Shape;2674;p3"/>
            <p:cNvSpPr/>
            <p:nvPr/>
          </p:nvSpPr>
          <p:spPr>
            <a:xfrm>
              <a:off x="2897773" y="4369551"/>
              <a:ext cx="425763" cy="213442"/>
            </a:xfrm>
            <a:custGeom>
              <a:rect b="b" l="l" r="r" t="t"/>
              <a:pathLst>
                <a:path extrusionOk="0" h="3090" w="6164">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grpSp>
      <p:grpSp>
        <p:nvGrpSpPr>
          <p:cNvPr id="2675" name="Google Shape;2675;p3"/>
          <p:cNvGrpSpPr/>
          <p:nvPr/>
        </p:nvGrpSpPr>
        <p:grpSpPr>
          <a:xfrm>
            <a:off x="508200" y="3320801"/>
            <a:ext cx="871325" cy="3304124"/>
            <a:chOff x="393250" y="2490600"/>
            <a:chExt cx="653494" cy="2478093"/>
          </a:xfrm>
        </p:grpSpPr>
        <p:sp>
          <p:nvSpPr>
            <p:cNvPr id="2676" name="Google Shape;2676;p3"/>
            <p:cNvSpPr/>
            <p:nvPr/>
          </p:nvSpPr>
          <p:spPr>
            <a:xfrm>
              <a:off x="400138" y="4469389"/>
              <a:ext cx="639629" cy="493211"/>
            </a:xfrm>
            <a:custGeom>
              <a:rect b="b" l="l" r="r" t="t"/>
              <a:pathLst>
                <a:path extrusionOk="0" h="5585" w="7243">
                  <a:moveTo>
                    <a:pt x="3799" y="1"/>
                  </a:moveTo>
                  <a:lnTo>
                    <a:pt x="1" y="3534"/>
                  </a:lnTo>
                  <a:lnTo>
                    <a:pt x="1" y="5584"/>
                  </a:lnTo>
                  <a:lnTo>
                    <a:pt x="3760" y="2081"/>
                  </a:lnTo>
                  <a:lnTo>
                    <a:pt x="7243" y="5565"/>
                  </a:lnTo>
                  <a:lnTo>
                    <a:pt x="7243" y="3445"/>
                  </a:lnTo>
                  <a:lnTo>
                    <a:pt x="3799"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7" name="Google Shape;2677;p3"/>
            <p:cNvSpPr/>
            <p:nvPr/>
          </p:nvSpPr>
          <p:spPr>
            <a:xfrm>
              <a:off x="393250" y="4462235"/>
              <a:ext cx="653494" cy="506458"/>
            </a:xfrm>
            <a:custGeom>
              <a:rect b="b" l="l" r="r" t="t"/>
              <a:pathLst>
                <a:path extrusionOk="0" h="5735" w="740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8" name="Google Shape;2678;p3"/>
            <p:cNvSpPr/>
            <p:nvPr/>
          </p:nvSpPr>
          <p:spPr>
            <a:xfrm>
              <a:off x="400138" y="3976259"/>
              <a:ext cx="639629" cy="493211"/>
            </a:xfrm>
            <a:custGeom>
              <a:rect b="b" l="l" r="r" t="t"/>
              <a:pathLst>
                <a:path extrusionOk="0" h="5585" w="7243">
                  <a:moveTo>
                    <a:pt x="3799" y="1"/>
                  </a:moveTo>
                  <a:lnTo>
                    <a:pt x="1" y="3534"/>
                  </a:lnTo>
                  <a:lnTo>
                    <a:pt x="1" y="5585"/>
                  </a:lnTo>
                  <a:lnTo>
                    <a:pt x="3760" y="2081"/>
                  </a:lnTo>
                  <a:lnTo>
                    <a:pt x="7243" y="5565"/>
                  </a:lnTo>
                  <a:lnTo>
                    <a:pt x="7243" y="3446"/>
                  </a:lnTo>
                  <a:lnTo>
                    <a:pt x="3799"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79" name="Google Shape;2679;p3"/>
            <p:cNvSpPr/>
            <p:nvPr/>
          </p:nvSpPr>
          <p:spPr>
            <a:xfrm>
              <a:off x="393250" y="3969194"/>
              <a:ext cx="653494" cy="506370"/>
            </a:xfrm>
            <a:custGeom>
              <a:rect b="b" l="l" r="r" t="t"/>
              <a:pathLst>
                <a:path extrusionOk="0" h="5734" w="740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0" name="Google Shape;2680;p3"/>
            <p:cNvSpPr/>
            <p:nvPr/>
          </p:nvSpPr>
          <p:spPr>
            <a:xfrm>
              <a:off x="400138" y="3483218"/>
              <a:ext cx="639629" cy="493123"/>
            </a:xfrm>
            <a:custGeom>
              <a:rect b="b" l="l" r="r" t="t"/>
              <a:pathLst>
                <a:path extrusionOk="0" h="5584" w="7243">
                  <a:moveTo>
                    <a:pt x="3799" y="1"/>
                  </a:moveTo>
                  <a:lnTo>
                    <a:pt x="1" y="3543"/>
                  </a:lnTo>
                  <a:lnTo>
                    <a:pt x="1" y="5584"/>
                  </a:lnTo>
                  <a:lnTo>
                    <a:pt x="3760" y="2081"/>
                  </a:lnTo>
                  <a:lnTo>
                    <a:pt x="7243" y="5564"/>
                  </a:lnTo>
                  <a:lnTo>
                    <a:pt x="7243" y="3445"/>
                  </a:lnTo>
                  <a:lnTo>
                    <a:pt x="3799"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1" name="Google Shape;2681;p3"/>
            <p:cNvSpPr/>
            <p:nvPr/>
          </p:nvSpPr>
          <p:spPr>
            <a:xfrm>
              <a:off x="393250" y="3476064"/>
              <a:ext cx="653494" cy="507253"/>
            </a:xfrm>
            <a:custGeom>
              <a:rect b="b" l="l" r="r" t="t"/>
              <a:pathLst>
                <a:path extrusionOk="0" h="5744" w="740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2" name="Google Shape;2682;p3"/>
            <p:cNvSpPr/>
            <p:nvPr/>
          </p:nvSpPr>
          <p:spPr>
            <a:xfrm>
              <a:off x="400138" y="2990088"/>
              <a:ext cx="639629" cy="493211"/>
            </a:xfrm>
            <a:custGeom>
              <a:rect b="b" l="l" r="r" t="t"/>
              <a:pathLst>
                <a:path extrusionOk="0" h="5585" w="7243">
                  <a:moveTo>
                    <a:pt x="3799" y="1"/>
                  </a:moveTo>
                  <a:lnTo>
                    <a:pt x="1" y="3543"/>
                  </a:lnTo>
                  <a:lnTo>
                    <a:pt x="1" y="5585"/>
                  </a:lnTo>
                  <a:lnTo>
                    <a:pt x="3760" y="2081"/>
                  </a:lnTo>
                  <a:lnTo>
                    <a:pt x="7243" y="5565"/>
                  </a:lnTo>
                  <a:lnTo>
                    <a:pt x="7243" y="3455"/>
                  </a:lnTo>
                  <a:lnTo>
                    <a:pt x="3799"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3" name="Google Shape;2683;p3"/>
            <p:cNvSpPr/>
            <p:nvPr/>
          </p:nvSpPr>
          <p:spPr>
            <a:xfrm>
              <a:off x="393250" y="2983376"/>
              <a:ext cx="653494" cy="506899"/>
            </a:xfrm>
            <a:custGeom>
              <a:rect b="b" l="l" r="r" t="t"/>
              <a:pathLst>
                <a:path extrusionOk="0" h="5740" w="740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4" name="Google Shape;2684;p3"/>
            <p:cNvSpPr/>
            <p:nvPr/>
          </p:nvSpPr>
          <p:spPr>
            <a:xfrm>
              <a:off x="400138" y="2497047"/>
              <a:ext cx="639629" cy="493123"/>
            </a:xfrm>
            <a:custGeom>
              <a:rect b="b" l="l" r="r" t="t"/>
              <a:pathLst>
                <a:path extrusionOk="0" h="5584" w="7243">
                  <a:moveTo>
                    <a:pt x="3799" y="0"/>
                  </a:moveTo>
                  <a:lnTo>
                    <a:pt x="1" y="3542"/>
                  </a:lnTo>
                  <a:lnTo>
                    <a:pt x="1" y="5584"/>
                  </a:lnTo>
                  <a:lnTo>
                    <a:pt x="3760" y="2081"/>
                  </a:lnTo>
                  <a:lnTo>
                    <a:pt x="7243" y="5564"/>
                  </a:lnTo>
                  <a:lnTo>
                    <a:pt x="7243" y="3454"/>
                  </a:lnTo>
                  <a:lnTo>
                    <a:pt x="3799"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2685" name="Google Shape;2685;p3"/>
            <p:cNvSpPr/>
            <p:nvPr/>
          </p:nvSpPr>
          <p:spPr>
            <a:xfrm>
              <a:off x="393250" y="2490600"/>
              <a:ext cx="653494" cy="506546"/>
            </a:xfrm>
            <a:custGeom>
              <a:rect b="b" l="l" r="r" t="t"/>
              <a:pathLst>
                <a:path extrusionOk="0" h="5736" w="740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64"/>
                                        </p:tgtEl>
                                        <p:attrNameLst>
                                          <p:attrName>style.visibility</p:attrName>
                                        </p:attrNameLst>
                                      </p:cBhvr>
                                      <p:to>
                                        <p:strVal val="visible"/>
                                      </p:to>
                                    </p:set>
                                    <p:anim calcmode="lin" valueType="num">
                                      <p:cBhvr additive="base">
                                        <p:cTn dur="1500"/>
                                        <p:tgtEl>
                                          <p:spTgt spid="2664"/>
                                        </p:tgtEl>
                                        <p:attrNameLst>
                                          <p:attrName>ppt_w</p:attrName>
                                        </p:attrNameLst>
                                      </p:cBhvr>
                                      <p:tavLst>
                                        <p:tav fmla="" tm="0">
                                          <p:val>
                                            <p:strVal val="0"/>
                                          </p:val>
                                        </p:tav>
                                        <p:tav fmla="" tm="100000">
                                          <p:val>
                                            <p:strVal val="#ppt_w"/>
                                          </p:val>
                                        </p:tav>
                                      </p:tavLst>
                                    </p:anim>
                                    <p:anim calcmode="lin" valueType="num">
                                      <p:cBhvr additive="base">
                                        <p:cTn dur="1500"/>
                                        <p:tgtEl>
                                          <p:spTgt spid="266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5">
                                            <p:txEl>
                                              <p:pRg end="0" st="0"/>
                                            </p:txEl>
                                          </p:spTgt>
                                        </p:tgtEl>
                                        <p:attrNameLst>
                                          <p:attrName>style.visibility</p:attrName>
                                        </p:attrNameLst>
                                      </p:cBhvr>
                                      <p:to>
                                        <p:strVal val="visible"/>
                                      </p:to>
                                    </p:set>
                                    <p:animEffect filter="fade" transition="in">
                                      <p:cBhvr>
                                        <p:cTn dur="500"/>
                                        <p:tgtEl>
                                          <p:spTgt spid="26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5">
                                            <p:txEl>
                                              <p:pRg end="1" st="1"/>
                                            </p:txEl>
                                          </p:spTgt>
                                        </p:tgtEl>
                                        <p:attrNameLst>
                                          <p:attrName>style.visibility</p:attrName>
                                        </p:attrNameLst>
                                      </p:cBhvr>
                                      <p:to>
                                        <p:strVal val="visible"/>
                                      </p:to>
                                    </p:set>
                                    <p:animEffect filter="fade" transition="in">
                                      <p:cBhvr>
                                        <p:cTn dur="500"/>
                                        <p:tgtEl>
                                          <p:spTgt spid="266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sp>
        <p:nvSpPr>
          <p:cNvPr id="2968" name="Google Shape;2968;p30"/>
          <p:cNvSpPr txBox="1"/>
          <p:nvPr>
            <p:ph type="title"/>
          </p:nvPr>
        </p:nvSpPr>
        <p:spPr>
          <a:xfrm>
            <a:off x="5265600" y="2604267"/>
            <a:ext cx="5966400" cy="1122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US">
                <a:solidFill>
                  <a:srgbClr val="0070C0"/>
                </a:solidFill>
                <a:latin typeface="Times New Roman"/>
                <a:ea typeface="Times New Roman"/>
                <a:cs typeface="Times New Roman"/>
                <a:sym typeface="Times New Roman"/>
              </a:rPr>
              <a:t>Tuyên truyền phòng chống sốt xuất huyết</a:t>
            </a:r>
            <a:endParaRPr/>
          </a:p>
        </p:txBody>
      </p:sp>
      <p:sp>
        <p:nvSpPr>
          <p:cNvPr id="2969" name="Google Shape;2969;p30"/>
          <p:cNvSpPr txBox="1"/>
          <p:nvPr>
            <p:ph idx="2" type="title"/>
          </p:nvPr>
        </p:nvSpPr>
        <p:spPr>
          <a:xfrm>
            <a:off x="695867" y="2120000"/>
            <a:ext cx="4524800" cy="2618000"/>
          </a:xfrm>
          <a:prstGeom prst="rect">
            <a:avLst/>
          </a:prstGeom>
          <a:solidFill>
            <a:srgbClr val="99CCFF"/>
          </a:solid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3" name="Shape 2973"/>
        <p:cNvGrpSpPr/>
        <p:nvPr/>
      </p:nvGrpSpPr>
      <p:grpSpPr>
        <a:xfrm>
          <a:off x="0" y="0"/>
          <a:ext cx="0" cy="0"/>
          <a:chOff x="0" y="0"/>
          <a:chExt cx="0" cy="0"/>
        </a:xfrm>
      </p:grpSpPr>
      <p:sp>
        <p:nvSpPr>
          <p:cNvPr id="2974" name="Google Shape;2974;p31"/>
          <p:cNvSpPr txBox="1"/>
          <p:nvPr/>
        </p:nvSpPr>
        <p:spPr>
          <a:xfrm>
            <a:off x="914400" y="1066800"/>
            <a:ext cx="103632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8000"/>
              <a:buFont typeface="Oi"/>
              <a:buNone/>
            </a:pPr>
            <a:r>
              <a:rPr b="0" i="0" lang="en-US" sz="8000" u="none" cap="none" strike="noStrike">
                <a:solidFill>
                  <a:srgbClr val="FF0000"/>
                </a:solidFill>
                <a:latin typeface="Oi"/>
                <a:ea typeface="Oi"/>
                <a:cs typeface="Oi"/>
                <a:sym typeface="Oi"/>
              </a:rPr>
              <a:t>KẾT</a:t>
            </a:r>
            <a:r>
              <a:rPr b="1" i="0" lang="en-US" sz="4400" u="none" cap="none" strike="noStrike">
                <a:solidFill>
                  <a:srgbClr val="FF0000"/>
                </a:solidFill>
                <a:latin typeface="Arial"/>
                <a:ea typeface="Arial"/>
                <a:cs typeface="Arial"/>
                <a:sym typeface="Arial"/>
              </a:rPr>
              <a:t> </a:t>
            </a:r>
            <a:r>
              <a:rPr b="0" i="0" lang="en-US" sz="8000" u="none" cap="none" strike="noStrike">
                <a:solidFill>
                  <a:srgbClr val="FF0000"/>
                </a:solidFill>
                <a:latin typeface="Oi"/>
                <a:ea typeface="Oi"/>
                <a:cs typeface="Oi"/>
                <a:sym typeface="Oi"/>
              </a:rPr>
              <a:t>LUẬN</a:t>
            </a:r>
            <a:endParaRPr/>
          </a:p>
        </p:txBody>
      </p:sp>
      <p:sp>
        <p:nvSpPr>
          <p:cNvPr id="2975" name="Google Shape;2975;p31"/>
          <p:cNvSpPr txBox="1"/>
          <p:nvPr/>
        </p:nvSpPr>
        <p:spPr>
          <a:xfrm>
            <a:off x="1028700" y="2551837"/>
            <a:ext cx="10134600"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993300"/>
              </a:buClr>
              <a:buSzPts val="3600"/>
              <a:buFont typeface="Arial"/>
              <a:buNone/>
            </a:pPr>
            <a:r>
              <a:rPr b="1" i="0" lang="en-US" sz="3600" u="none" cap="none" strike="noStrike">
                <a:solidFill>
                  <a:srgbClr val="993300"/>
                </a:solidFill>
                <a:latin typeface="Arial"/>
                <a:ea typeface="Arial"/>
                <a:cs typeface="Arial"/>
                <a:sym typeface="Arial"/>
              </a:rPr>
              <a:t>	Cách phòng bệnh sốt xuất huyết tốt nhất là giữ vệ sinh nhà ở và môi trường xung quanh, diệt muỗi, diệt bọ gậy và tránh để muỗi đốt.</a:t>
            </a:r>
            <a:endParaRPr/>
          </a:p>
        </p:txBody>
      </p:sp>
      <p:pic>
        <p:nvPicPr>
          <p:cNvPr descr="https://thumbs.dreamstime.com/z/boy-girl-blank-card-border-vector-drawing-cartoon-47341431.jpg" id="2976" name="Google Shape;2976;p31"/>
          <p:cNvPicPr preferRelativeResize="0"/>
          <p:nvPr/>
        </p:nvPicPr>
        <p:blipFill rotWithShape="1">
          <a:blip r:embed="rId3">
            <a:alphaModFix/>
          </a:blip>
          <a:srcRect b="5957" l="57188" r="306" t="38352"/>
          <a:stretch/>
        </p:blipFill>
        <p:spPr>
          <a:xfrm>
            <a:off x="9829800" y="4496790"/>
            <a:ext cx="2362200" cy="236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74"/>
                                        </p:tgtEl>
                                        <p:attrNameLst>
                                          <p:attrName>style.visibility</p:attrName>
                                        </p:attrNameLst>
                                      </p:cBhvr>
                                      <p:to>
                                        <p:strVal val="visible"/>
                                      </p:to>
                                    </p:set>
                                    <p:anim calcmode="lin" valueType="num">
                                      <p:cBhvr additive="base">
                                        <p:cTn dur="500"/>
                                        <p:tgtEl>
                                          <p:spTgt spid="2974"/>
                                        </p:tgtEl>
                                        <p:attrNameLst>
                                          <p:attrName>ppt_w</p:attrName>
                                        </p:attrNameLst>
                                      </p:cBhvr>
                                      <p:tavLst>
                                        <p:tav fmla="" tm="0">
                                          <p:val>
                                            <p:strVal val="0"/>
                                          </p:val>
                                        </p:tav>
                                        <p:tav fmla="" tm="100000">
                                          <p:val>
                                            <p:strVal val="#ppt_w"/>
                                          </p:val>
                                        </p:tav>
                                      </p:tavLst>
                                    </p:anim>
                                    <p:anim calcmode="lin" valueType="num">
                                      <p:cBhvr additive="base">
                                        <p:cTn dur="500"/>
                                        <p:tgtEl>
                                          <p:spTgt spid="297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5"/>
                                        </p:tgtEl>
                                        <p:attrNameLst>
                                          <p:attrName>style.visibility</p:attrName>
                                        </p:attrNameLst>
                                      </p:cBhvr>
                                      <p:to>
                                        <p:strVal val="visible"/>
                                      </p:to>
                                    </p:set>
                                    <p:animEffect filter="fade" transition="in">
                                      <p:cBhvr>
                                        <p:cTn dur="500"/>
                                        <p:tgtEl>
                                          <p:spTgt spid="29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0" name="Shape 2980"/>
        <p:cNvGrpSpPr/>
        <p:nvPr/>
      </p:nvGrpSpPr>
      <p:grpSpPr>
        <a:xfrm>
          <a:off x="0" y="0"/>
          <a:ext cx="0" cy="0"/>
          <a:chOff x="0" y="0"/>
          <a:chExt cx="0" cy="0"/>
        </a:xfrm>
      </p:grpSpPr>
      <p:sp>
        <p:nvSpPr>
          <p:cNvPr id="2981" name="Google Shape;2981;p32"/>
          <p:cNvSpPr txBox="1"/>
          <p:nvPr>
            <p:ph type="title"/>
          </p:nvPr>
        </p:nvSpPr>
        <p:spPr>
          <a:xfrm>
            <a:off x="5265600" y="2604267"/>
            <a:ext cx="5966400" cy="1122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US">
                <a:solidFill>
                  <a:srgbClr val="0070C0"/>
                </a:solidFill>
                <a:latin typeface="Times New Roman"/>
                <a:ea typeface="Times New Roman"/>
                <a:cs typeface="Times New Roman"/>
                <a:sym typeface="Times New Roman"/>
              </a:rPr>
              <a:t>Cách phòng bệnh sốt xuất huyết cho bé.</a:t>
            </a:r>
            <a:endParaRPr/>
          </a:p>
        </p:txBody>
      </p:sp>
      <p:sp>
        <p:nvSpPr>
          <p:cNvPr id="2982" name="Google Shape;2982;p32"/>
          <p:cNvSpPr txBox="1"/>
          <p:nvPr>
            <p:ph idx="2" type="title"/>
          </p:nvPr>
        </p:nvSpPr>
        <p:spPr>
          <a:xfrm>
            <a:off x="533400" y="2119405"/>
            <a:ext cx="4524800" cy="2133733"/>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33"/>
          <p:cNvSpPr txBox="1"/>
          <p:nvPr/>
        </p:nvSpPr>
        <p:spPr>
          <a:xfrm>
            <a:off x="5410200" y="2751891"/>
            <a:ext cx="5734250" cy="13542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4400">
                <a:solidFill>
                  <a:srgbClr val="002060"/>
                </a:solidFill>
                <a:latin typeface="Times New Roman"/>
                <a:ea typeface="Times New Roman"/>
                <a:cs typeface="Times New Roman"/>
                <a:sym typeface="Times New Roman"/>
              </a:rPr>
              <a:t>Sưu tầm các thông tin </a:t>
            </a:r>
            <a:endParaRPr/>
          </a:p>
          <a:p>
            <a:pPr indent="0" lvl="0" marL="0" marR="0" rtl="0" algn="ctr">
              <a:spcBef>
                <a:spcPts val="0"/>
              </a:spcBef>
              <a:spcAft>
                <a:spcPts val="0"/>
              </a:spcAft>
              <a:buNone/>
            </a:pPr>
            <a:r>
              <a:rPr lang="en-US" sz="4400">
                <a:solidFill>
                  <a:srgbClr val="002060"/>
                </a:solidFill>
                <a:latin typeface="Times New Roman"/>
                <a:ea typeface="Times New Roman"/>
                <a:cs typeface="Times New Roman"/>
                <a:sym typeface="Times New Roman"/>
              </a:rPr>
              <a:t>về bệnh viêm não.</a:t>
            </a:r>
            <a:endParaRPr/>
          </a:p>
        </p:txBody>
      </p:sp>
      <p:sp>
        <p:nvSpPr>
          <p:cNvPr id="2988" name="Google Shape;2988;p33"/>
          <p:cNvSpPr txBox="1"/>
          <p:nvPr>
            <p:ph idx="2" type="title"/>
          </p:nvPr>
        </p:nvSpPr>
        <p:spPr>
          <a:xfrm>
            <a:off x="695867" y="2120000"/>
            <a:ext cx="4524800" cy="2618000"/>
          </a:xfrm>
          <a:prstGeom prst="rect">
            <a:avLst/>
          </a:prstGeom>
          <a:solidFill>
            <a:srgbClr val="99CCFF"/>
          </a:solid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2000"/>
              <a:buNone/>
            </a:pPr>
            <a:r>
              <a:rPr lang="en-US" sz="8000">
                <a:solidFill>
                  <a:srgbClr val="F51212"/>
                </a:solidFill>
                <a:latin typeface="Arial"/>
                <a:ea typeface="Arial"/>
                <a:cs typeface="Arial"/>
                <a:sym typeface="Arial"/>
              </a:rPr>
              <a:t>Chuẩn bị bài sau</a:t>
            </a:r>
            <a:endParaRPr sz="11100"/>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87"/>
                                        </p:tgtEl>
                                        <p:attrNameLst>
                                          <p:attrName>style.visibility</p:attrName>
                                        </p:attrNameLst>
                                      </p:cBhvr>
                                      <p:to>
                                        <p:strVal val="visible"/>
                                      </p:to>
                                    </p:set>
                                    <p:anim calcmode="lin" valueType="num">
                                      <p:cBhvr additive="base">
                                        <p:cTn dur="500"/>
                                        <p:tgtEl>
                                          <p:spTgt spid="2987"/>
                                        </p:tgtEl>
                                        <p:attrNameLst>
                                          <p:attrName>ppt_w</p:attrName>
                                        </p:attrNameLst>
                                      </p:cBhvr>
                                      <p:tavLst>
                                        <p:tav fmla="" tm="0">
                                          <p:val>
                                            <p:strVal val="0"/>
                                          </p:val>
                                        </p:tav>
                                        <p:tav fmla="" tm="100000">
                                          <p:val>
                                            <p:strVal val="#ppt_w"/>
                                          </p:val>
                                        </p:tav>
                                      </p:tavLst>
                                    </p:anim>
                                    <p:anim calcmode="lin" valueType="num">
                                      <p:cBhvr additive="base">
                                        <p:cTn dur="500"/>
                                        <p:tgtEl>
                                          <p:spTgt spid="298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2" name="Shape 2992"/>
        <p:cNvGrpSpPr/>
        <p:nvPr/>
      </p:nvGrpSpPr>
      <p:grpSpPr>
        <a:xfrm>
          <a:off x="0" y="0"/>
          <a:ext cx="0" cy="0"/>
          <a:chOff x="0" y="0"/>
          <a:chExt cx="0" cy="0"/>
        </a:xfrm>
      </p:grpSpPr>
      <p:sp>
        <p:nvSpPr>
          <p:cNvPr id="2993" name="Google Shape;2993;p34"/>
          <p:cNvSpPr txBox="1"/>
          <p:nvPr>
            <p:ph type="title"/>
          </p:nvPr>
        </p:nvSpPr>
        <p:spPr>
          <a:xfrm>
            <a:off x="1066800" y="2120000"/>
            <a:ext cx="5586800" cy="261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2000"/>
              <a:buNone/>
            </a:pPr>
            <a:r>
              <a:rPr lang="en-US" sz="9200">
                <a:latin typeface="Arial"/>
                <a:ea typeface="Arial"/>
                <a:cs typeface="Arial"/>
                <a:sym typeface="Arial"/>
              </a:rPr>
              <a:t>CHÚC CÁC EM </a:t>
            </a:r>
            <a:br>
              <a:rPr lang="en-US" sz="9200">
                <a:latin typeface="Arial"/>
                <a:ea typeface="Arial"/>
                <a:cs typeface="Arial"/>
                <a:sym typeface="Arial"/>
              </a:rPr>
            </a:br>
            <a:r>
              <a:rPr lang="en-US" sz="9200">
                <a:latin typeface="Arial"/>
                <a:ea typeface="Arial"/>
                <a:cs typeface="Arial"/>
                <a:sym typeface="Arial"/>
              </a:rPr>
              <a:t>HỌC TỐT</a:t>
            </a:r>
            <a:endParaRPr/>
          </a:p>
        </p:txBody>
      </p:sp>
      <p:pic>
        <p:nvPicPr>
          <p:cNvPr id="2994" name="Google Shape;2994;p34"/>
          <p:cNvPicPr preferRelativeResize="0"/>
          <p:nvPr/>
        </p:nvPicPr>
        <p:blipFill rotWithShape="1">
          <a:blip r:embed="rId3">
            <a:alphaModFix/>
          </a:blip>
          <a:srcRect b="0" l="0" r="0" t="0"/>
          <a:stretch/>
        </p:blipFill>
        <p:spPr>
          <a:xfrm>
            <a:off x="7467600" y="2971800"/>
            <a:ext cx="3494194" cy="2693730"/>
          </a:xfrm>
          <a:prstGeom prst="rect">
            <a:avLst/>
          </a:prstGeom>
          <a:noFill/>
          <a:ln>
            <a:noFill/>
          </a:ln>
        </p:spPr>
      </p:pic>
    </p:spTree>
  </p:cSld>
  <p:clrMapOvr>
    <a:masterClrMapping/>
  </p:clrMapOvr>
  <mc:AlternateContent>
    <mc:Choice Requires="p14">
      <p:transition spd="slow" p14:dur="3900">
        <p14:glitter dir="l" pattern="hexago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993"/>
                                        </p:tgtEl>
                                        <p:attrNameLst>
                                          <p:attrName>style.visibility</p:attrName>
                                        </p:attrNameLst>
                                      </p:cBhvr>
                                      <p:to>
                                        <p:strVal val="visible"/>
                                      </p:to>
                                    </p:set>
                                    <p:anim calcmode="lin" valueType="num">
                                      <p:cBhvr additive="base">
                                        <p:cTn dur="500"/>
                                        <p:tgtEl>
                                          <p:spTgt spid="2993"/>
                                        </p:tgtEl>
                                        <p:attrNameLst>
                                          <p:attrName>ppt_w</p:attrName>
                                        </p:attrNameLst>
                                      </p:cBhvr>
                                      <p:tavLst>
                                        <p:tav fmla="" tm="0">
                                          <p:val>
                                            <p:strVal val="0"/>
                                          </p:val>
                                        </p:tav>
                                        <p:tav fmla="" tm="100000">
                                          <p:val>
                                            <p:strVal val="#ppt_w"/>
                                          </p:val>
                                        </p:tav>
                                      </p:tavLst>
                                    </p:anim>
                                    <p:anim calcmode="lin" valueType="num">
                                      <p:cBhvr additive="base">
                                        <p:cTn dur="500"/>
                                        <p:tgtEl>
                                          <p:spTgt spid="299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994"/>
                                        </p:tgtEl>
                                        <p:attrNameLst>
                                          <p:attrName>style.visibility</p:attrName>
                                        </p:attrNameLst>
                                      </p:cBhvr>
                                      <p:to>
                                        <p:strVal val="visible"/>
                                      </p:to>
                                    </p:set>
                                    <p:anim calcmode="lin" valueType="num">
                                      <p:cBhvr additive="base">
                                        <p:cTn dur="500"/>
                                        <p:tgtEl>
                                          <p:spTgt spid="2994"/>
                                        </p:tgtEl>
                                        <p:attrNameLst>
                                          <p:attrName>ppt_w</p:attrName>
                                        </p:attrNameLst>
                                      </p:cBhvr>
                                      <p:tavLst>
                                        <p:tav fmla="" tm="0">
                                          <p:val>
                                            <p:strVal val="0"/>
                                          </p:val>
                                        </p:tav>
                                        <p:tav fmla="" tm="100000">
                                          <p:val>
                                            <p:strVal val="#ppt_w"/>
                                          </p:val>
                                        </p:tav>
                                      </p:tavLst>
                                    </p:anim>
                                    <p:anim calcmode="lin" valueType="num">
                                      <p:cBhvr additive="base">
                                        <p:cTn dur="500"/>
                                        <p:tgtEl>
                                          <p:spTgt spid="29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pic>
        <p:nvPicPr>
          <p:cNvPr id="2999" name="Google Shape;2999;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00" name="Google Shape;3000;p35"/>
          <p:cNvSpPr txBox="1"/>
          <p:nvPr/>
        </p:nvSpPr>
        <p:spPr>
          <a:xfrm>
            <a:off x="1862421" y="1356360"/>
            <a:ext cx="9064660" cy="3784484"/>
          </a:xfrm>
          <a:prstGeom prst="rect">
            <a:avLst/>
          </a:prstGeom>
          <a:noFill/>
          <a:ln>
            <a:noFill/>
          </a:ln>
        </p:spPr>
        <p:txBody>
          <a:bodyPr anchorCtr="0" anchor="t" bIns="45700" lIns="91400" spcFirstLastPara="1" rIns="91400" wrap="square" tIns="45700">
            <a:spAutoFit/>
          </a:bodyPr>
          <a:lstStyle/>
          <a:p>
            <a:pPr indent="0" lvl="0" marL="0" marR="0" rtl="0" algn="ctr">
              <a:lnSpc>
                <a:spcPct val="150000"/>
              </a:lnSpc>
              <a:spcBef>
                <a:spcPts val="0"/>
              </a:spcBef>
              <a:spcAft>
                <a:spcPts val="0"/>
              </a:spcAft>
              <a:buClr>
                <a:srgbClr val="BD7600"/>
              </a:buClr>
              <a:buSzPts val="4800"/>
              <a:buFont typeface="Arial"/>
              <a:buNone/>
            </a:pPr>
            <a:r>
              <a:rPr b="1" i="0" lang="en-US" sz="4800" u="none" cap="none" strike="noStrike">
                <a:solidFill>
                  <a:srgbClr val="BD7600"/>
                </a:solidFill>
                <a:latin typeface="Arial"/>
                <a:ea typeface="Arial"/>
                <a:cs typeface="Arial"/>
                <a:sym typeface="Arial"/>
              </a:rPr>
              <a:t>EduFive</a:t>
            </a:r>
            <a:endParaRPr b="1" i="0" sz="4800" u="none" cap="none" strike="noStrike">
              <a:solidFill>
                <a:srgbClr val="BD7600"/>
              </a:solidFill>
              <a:latin typeface="Arial"/>
              <a:ea typeface="Arial"/>
              <a:cs typeface="Arial"/>
              <a:sym typeface="Arial"/>
            </a:endParaRPr>
          </a:p>
          <a:p>
            <a:pPr indent="0" lvl="0" marL="0" marR="0" rtl="0" algn="just">
              <a:lnSpc>
                <a:spcPct val="150000"/>
              </a:lnSpc>
              <a:spcBef>
                <a:spcPts val="0"/>
              </a:spcBef>
              <a:spcAft>
                <a:spcPts val="0"/>
              </a:spcAft>
              <a:buClr>
                <a:srgbClr val="F79646"/>
              </a:buClr>
              <a:buSzPts val="2800"/>
              <a:buFont typeface="Arial"/>
              <a:buNone/>
            </a:pPr>
            <a:r>
              <a:rPr b="0" i="0" lang="en-US" sz="2800" u="none" cap="none" strike="noStrike">
                <a:solidFill>
                  <a:srgbClr val="F79646"/>
                </a:solidFill>
                <a:latin typeface="Arial"/>
                <a:ea typeface="Arial"/>
                <a:cs typeface="Arial"/>
                <a:sym typeface="Arial"/>
              </a:rPr>
              <a:t>Cảm ơn các bạn đã yêu thích ppt lớp 5 của team EduFive.</a:t>
            </a:r>
            <a:endParaRPr/>
          </a:p>
          <a:p>
            <a:pPr indent="0" lvl="0" marL="0" marR="0" rtl="0" algn="just">
              <a:lnSpc>
                <a:spcPct val="150000"/>
              </a:lnSpc>
              <a:spcBef>
                <a:spcPts val="0"/>
              </a:spcBef>
              <a:spcAft>
                <a:spcPts val="0"/>
              </a:spcAft>
              <a:buClr>
                <a:srgbClr val="F79646"/>
              </a:buClr>
              <a:buSzPts val="2800"/>
              <a:buFont typeface="Arial"/>
              <a:buNone/>
            </a:pPr>
            <a:r>
              <a:rPr b="0" i="0" lang="en-US" sz="2800" u="none" cap="none" strike="noStrike">
                <a:solidFill>
                  <a:srgbClr val="F79646"/>
                </a:solidFill>
                <a:latin typeface="Arial"/>
                <a:ea typeface="Arial"/>
                <a:cs typeface="Arial"/>
                <a:sym typeface="Arial"/>
              </a:rPr>
              <a:t>Để biết thêm nhiều tài nguyên hay các bạn hãy truy cập group fb: Giáo viên Tiểu học lớp 5-EduFive qua đường link:</a:t>
            </a:r>
            <a:endParaRPr/>
          </a:p>
          <a:p>
            <a:pPr indent="0" lvl="0" marL="0" marR="0" rtl="0" algn="just">
              <a:lnSpc>
                <a:spcPct val="150000"/>
              </a:lnSpc>
              <a:spcBef>
                <a:spcPts val="0"/>
              </a:spcBef>
              <a:spcAft>
                <a:spcPts val="0"/>
              </a:spcAft>
              <a:buClr>
                <a:srgbClr val="C00000"/>
              </a:buClr>
              <a:buSzPts val="2800"/>
              <a:buFont typeface="Arial"/>
              <a:buNone/>
            </a:pPr>
            <a:r>
              <a:rPr b="0" i="0" lang="en-US" sz="2800" u="none" cap="none" strike="noStrike">
                <a:solidFill>
                  <a:srgbClr val="C00000"/>
                </a:solidFill>
                <a:latin typeface="Arial"/>
                <a:ea typeface="Arial"/>
                <a:cs typeface="Arial"/>
                <a:sym typeface="Arial"/>
              </a:rPr>
              <a:t>https://www.facebook.com/groups/439653980716707</a:t>
            </a:r>
            <a:endParaRPr b="0" i="0" sz="2800" u="none" cap="none" strike="noStrike">
              <a:solidFill>
                <a:srgbClr val="C00000"/>
              </a:solidFill>
              <a:latin typeface="Arial"/>
              <a:ea typeface="Arial"/>
              <a:cs typeface="Arial"/>
              <a:sym typeface="Arial"/>
            </a:endParaRPr>
          </a:p>
        </p:txBody>
      </p:sp>
    </p:spTree>
  </p:cSld>
  <p:clrMapOvr>
    <a:masterClrMapping/>
  </p:clrMapOvr>
  <mc:AlternateContent>
    <mc:Choice Requires="p14">
      <p:transition spd="slow" p14:dur="1400">
        <p14:rippl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9" name="Shape 2689"/>
        <p:cNvGrpSpPr/>
        <p:nvPr/>
      </p:nvGrpSpPr>
      <p:grpSpPr>
        <a:xfrm>
          <a:off x="0" y="0"/>
          <a:ext cx="0" cy="0"/>
          <a:chOff x="0" y="0"/>
          <a:chExt cx="0" cy="0"/>
        </a:xfrm>
      </p:grpSpPr>
      <p:sp>
        <p:nvSpPr>
          <p:cNvPr id="2690" name="Google Shape;2690;p4"/>
          <p:cNvSpPr txBox="1"/>
          <p:nvPr>
            <p:ph type="title"/>
          </p:nvPr>
        </p:nvSpPr>
        <p:spPr>
          <a:xfrm>
            <a:off x="960000" y="999767"/>
            <a:ext cx="10272000" cy="763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4400">
                <a:solidFill>
                  <a:srgbClr val="FF0000"/>
                </a:solidFill>
                <a:latin typeface="Oi"/>
                <a:ea typeface="Oi"/>
                <a:cs typeface="Oi"/>
                <a:sym typeface="Oi"/>
              </a:rPr>
              <a:t>MỤC TIÊU</a:t>
            </a:r>
            <a:endParaRPr/>
          </a:p>
        </p:txBody>
      </p:sp>
      <p:sp>
        <p:nvSpPr>
          <p:cNvPr id="2691" name="Google Shape;2691;p4"/>
          <p:cNvSpPr txBox="1"/>
          <p:nvPr/>
        </p:nvSpPr>
        <p:spPr>
          <a:xfrm>
            <a:off x="2502867" y="2191630"/>
            <a:ext cx="86614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Oi"/>
                <a:ea typeface="Oi"/>
                <a:cs typeface="Oi"/>
                <a:sym typeface="Oi"/>
              </a:rPr>
              <a:t>- Nêu tác nhân, đường lây truyền bệnh sốt xuất huyết.</a:t>
            </a:r>
            <a:endParaRPr/>
          </a:p>
        </p:txBody>
      </p:sp>
      <p:sp>
        <p:nvSpPr>
          <p:cNvPr id="2692" name="Google Shape;2692;p4"/>
          <p:cNvSpPr txBox="1"/>
          <p:nvPr/>
        </p:nvSpPr>
        <p:spPr>
          <a:xfrm>
            <a:off x="2502867" y="2986381"/>
            <a:ext cx="86614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Oi"/>
                <a:ea typeface="Oi"/>
                <a:cs typeface="Oi"/>
                <a:sym typeface="Oi"/>
              </a:rPr>
              <a:t>- Nhận ra sự nguy hiểm của bệnh sốt xuất huyết.</a:t>
            </a:r>
            <a:endParaRPr/>
          </a:p>
        </p:txBody>
      </p:sp>
      <p:sp>
        <p:nvSpPr>
          <p:cNvPr id="2693" name="Google Shape;2693;p4"/>
          <p:cNvSpPr txBox="1"/>
          <p:nvPr/>
        </p:nvSpPr>
        <p:spPr>
          <a:xfrm>
            <a:off x="2519800" y="3842370"/>
            <a:ext cx="86614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Oi"/>
                <a:ea typeface="Oi"/>
                <a:cs typeface="Oi"/>
                <a:sym typeface="Oi"/>
              </a:rPr>
              <a:t>- Thực hiện các cách diệt muỗi và tránh không để muỗi đốt.</a:t>
            </a:r>
            <a:endParaRPr/>
          </a:p>
        </p:txBody>
      </p:sp>
      <p:sp>
        <p:nvSpPr>
          <p:cNvPr id="2694" name="Google Shape;2694;p4"/>
          <p:cNvSpPr txBox="1"/>
          <p:nvPr/>
        </p:nvSpPr>
        <p:spPr>
          <a:xfrm>
            <a:off x="2545200" y="4653245"/>
            <a:ext cx="8661400" cy="4924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Oi"/>
                <a:ea typeface="Oi"/>
                <a:cs typeface="Oi"/>
                <a:sym typeface="Oi"/>
              </a:rPr>
              <a:t>- Có ý thức trong việc ngăn chặn không cho muỗi sinh sản và đốt người.</a:t>
            </a:r>
            <a:endParaRPr/>
          </a:p>
        </p:txBody>
      </p:sp>
      <p:pic>
        <p:nvPicPr>
          <p:cNvPr id="2695" name="Google Shape;2695;p4"/>
          <p:cNvPicPr preferRelativeResize="0"/>
          <p:nvPr/>
        </p:nvPicPr>
        <p:blipFill rotWithShape="1">
          <a:blip r:embed="rId3">
            <a:alphaModFix/>
          </a:blip>
          <a:srcRect b="0" l="0" r="0" t="0"/>
          <a:stretch/>
        </p:blipFill>
        <p:spPr>
          <a:xfrm flipH="1">
            <a:off x="1135884" y="2092959"/>
            <a:ext cx="1447416" cy="689784"/>
          </a:xfrm>
          <a:prstGeom prst="rect">
            <a:avLst/>
          </a:prstGeom>
          <a:noFill/>
          <a:ln>
            <a:noFill/>
          </a:ln>
        </p:spPr>
      </p:pic>
      <p:pic>
        <p:nvPicPr>
          <p:cNvPr id="2696" name="Google Shape;2696;p4"/>
          <p:cNvPicPr preferRelativeResize="0"/>
          <p:nvPr/>
        </p:nvPicPr>
        <p:blipFill rotWithShape="1">
          <a:blip r:embed="rId4">
            <a:alphaModFix/>
          </a:blip>
          <a:srcRect b="0" l="0" r="0" t="0"/>
          <a:stretch/>
        </p:blipFill>
        <p:spPr>
          <a:xfrm flipH="1">
            <a:off x="1123184" y="2887710"/>
            <a:ext cx="1447416" cy="689784"/>
          </a:xfrm>
          <a:prstGeom prst="rect">
            <a:avLst/>
          </a:prstGeom>
          <a:noFill/>
          <a:ln>
            <a:noFill/>
          </a:ln>
        </p:spPr>
      </p:pic>
      <p:pic>
        <p:nvPicPr>
          <p:cNvPr id="2697" name="Google Shape;2697;p4"/>
          <p:cNvPicPr preferRelativeResize="0"/>
          <p:nvPr/>
        </p:nvPicPr>
        <p:blipFill rotWithShape="1">
          <a:blip r:embed="rId5">
            <a:alphaModFix/>
          </a:blip>
          <a:srcRect b="0" l="0" r="0" t="0"/>
          <a:stretch/>
        </p:blipFill>
        <p:spPr>
          <a:xfrm flipH="1">
            <a:off x="1179376" y="3743699"/>
            <a:ext cx="1447416" cy="689784"/>
          </a:xfrm>
          <a:prstGeom prst="rect">
            <a:avLst/>
          </a:prstGeom>
          <a:noFill/>
          <a:ln>
            <a:noFill/>
          </a:ln>
        </p:spPr>
      </p:pic>
      <p:pic>
        <p:nvPicPr>
          <p:cNvPr id="2698" name="Google Shape;2698;p4"/>
          <p:cNvPicPr preferRelativeResize="0"/>
          <p:nvPr/>
        </p:nvPicPr>
        <p:blipFill rotWithShape="1">
          <a:blip r:embed="rId6">
            <a:alphaModFix/>
          </a:blip>
          <a:srcRect b="0" l="0" r="0" t="0"/>
          <a:stretch/>
        </p:blipFill>
        <p:spPr>
          <a:xfrm flipH="1">
            <a:off x="1166676" y="4554574"/>
            <a:ext cx="1447416" cy="689784"/>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90"/>
                                        </p:tgtEl>
                                        <p:attrNameLst>
                                          <p:attrName>style.visibility</p:attrName>
                                        </p:attrNameLst>
                                      </p:cBhvr>
                                      <p:to>
                                        <p:strVal val="visible"/>
                                      </p:to>
                                    </p:set>
                                    <p:anim calcmode="lin" valueType="num">
                                      <p:cBhvr additive="base">
                                        <p:cTn dur="500"/>
                                        <p:tgtEl>
                                          <p:spTgt spid="2690"/>
                                        </p:tgtEl>
                                        <p:attrNameLst>
                                          <p:attrName>ppt_w</p:attrName>
                                        </p:attrNameLst>
                                      </p:cBhvr>
                                      <p:tavLst>
                                        <p:tav fmla="" tm="0">
                                          <p:val>
                                            <p:strVal val="0"/>
                                          </p:val>
                                        </p:tav>
                                        <p:tav fmla="" tm="100000">
                                          <p:val>
                                            <p:strVal val="#ppt_w"/>
                                          </p:val>
                                        </p:tav>
                                      </p:tavLst>
                                    </p:anim>
                                    <p:anim calcmode="lin" valueType="num">
                                      <p:cBhvr additive="base">
                                        <p:cTn dur="500"/>
                                        <p:tgtEl>
                                          <p:spTgt spid="26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5"/>
                                        </p:tgtEl>
                                        <p:attrNameLst>
                                          <p:attrName>style.visibility</p:attrName>
                                        </p:attrNameLst>
                                      </p:cBhvr>
                                      <p:to>
                                        <p:strVal val="visible"/>
                                      </p:to>
                                    </p:set>
                                    <p:animEffect filter="fade" transition="in">
                                      <p:cBhvr>
                                        <p:cTn dur="500"/>
                                        <p:tgtEl>
                                          <p:spTgt spid="26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91"/>
                                        </p:tgtEl>
                                        <p:attrNameLst>
                                          <p:attrName>style.visibility</p:attrName>
                                        </p:attrNameLst>
                                      </p:cBhvr>
                                      <p:to>
                                        <p:strVal val="visible"/>
                                      </p:to>
                                    </p:set>
                                    <p:animEffect filter="fade" transition="in">
                                      <p:cBhvr>
                                        <p:cTn dur="500"/>
                                        <p:tgtEl>
                                          <p:spTgt spid="2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gtEl>
                                        <p:attrNameLst>
                                          <p:attrName>style.visibility</p:attrName>
                                        </p:attrNameLst>
                                      </p:cBhvr>
                                      <p:to>
                                        <p:strVal val="visible"/>
                                      </p:to>
                                    </p:set>
                                    <p:animEffect filter="fade" transition="in">
                                      <p:cBhvr>
                                        <p:cTn dur="500"/>
                                        <p:tgtEl>
                                          <p:spTgt spid="269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92"/>
                                        </p:tgtEl>
                                        <p:attrNameLst>
                                          <p:attrName>style.visibility</p:attrName>
                                        </p:attrNameLst>
                                      </p:cBhvr>
                                      <p:to>
                                        <p:strVal val="visible"/>
                                      </p:to>
                                    </p:set>
                                    <p:animEffect filter="fade" transition="in">
                                      <p:cBhvr>
                                        <p:cTn dur="500"/>
                                        <p:tgtEl>
                                          <p:spTgt spid="2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7"/>
                                        </p:tgtEl>
                                        <p:attrNameLst>
                                          <p:attrName>style.visibility</p:attrName>
                                        </p:attrNameLst>
                                      </p:cBhvr>
                                      <p:to>
                                        <p:strVal val="visible"/>
                                      </p:to>
                                    </p:set>
                                    <p:animEffect filter="fade" transition="in">
                                      <p:cBhvr>
                                        <p:cTn dur="500"/>
                                        <p:tgtEl>
                                          <p:spTgt spid="26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93"/>
                                        </p:tgtEl>
                                        <p:attrNameLst>
                                          <p:attrName>style.visibility</p:attrName>
                                        </p:attrNameLst>
                                      </p:cBhvr>
                                      <p:to>
                                        <p:strVal val="visible"/>
                                      </p:to>
                                    </p:set>
                                    <p:animEffect filter="fade" transition="in">
                                      <p:cBhvr>
                                        <p:cTn dur="500"/>
                                        <p:tgtEl>
                                          <p:spTgt spid="2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8"/>
                                        </p:tgtEl>
                                        <p:attrNameLst>
                                          <p:attrName>style.visibility</p:attrName>
                                        </p:attrNameLst>
                                      </p:cBhvr>
                                      <p:to>
                                        <p:strVal val="visible"/>
                                      </p:to>
                                    </p:set>
                                    <p:animEffect filter="fade" transition="in">
                                      <p:cBhvr>
                                        <p:cTn dur="500"/>
                                        <p:tgtEl>
                                          <p:spTgt spid="26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94"/>
                                        </p:tgtEl>
                                        <p:attrNameLst>
                                          <p:attrName>style.visibility</p:attrName>
                                        </p:attrNameLst>
                                      </p:cBhvr>
                                      <p:to>
                                        <p:strVal val="visible"/>
                                      </p:to>
                                    </p:set>
                                    <p:animEffect filter="fade" transition="in">
                                      <p:cBhvr>
                                        <p:cTn dur="500"/>
                                        <p:tgtEl>
                                          <p:spTgt spid="2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2" name="Shape 2702"/>
        <p:cNvGrpSpPr/>
        <p:nvPr/>
      </p:nvGrpSpPr>
      <p:grpSpPr>
        <a:xfrm>
          <a:off x="0" y="0"/>
          <a:ext cx="0" cy="0"/>
          <a:chOff x="0" y="0"/>
          <a:chExt cx="0" cy="0"/>
        </a:xfrm>
      </p:grpSpPr>
      <p:sp>
        <p:nvSpPr>
          <p:cNvPr id="2703" name="Google Shape;2703;p5"/>
          <p:cNvSpPr txBox="1"/>
          <p:nvPr>
            <p:ph type="title"/>
          </p:nvPr>
        </p:nvSpPr>
        <p:spPr>
          <a:xfrm>
            <a:off x="1066800" y="1752600"/>
            <a:ext cx="10058400" cy="3069200"/>
          </a:xfrm>
          <a:prstGeom prst="rect">
            <a:avLst/>
          </a:pr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4800"/>
              <a:buNone/>
            </a:pPr>
            <a:r>
              <a:rPr lang="en-US" sz="6600">
                <a:latin typeface="Arial"/>
                <a:ea typeface="Arial"/>
                <a:cs typeface="Arial"/>
                <a:sym typeface="Arial"/>
              </a:rPr>
              <a:t>1. Tác nhân, con đường gây bệnh và sự nguy hiểm của bệnh sốt xuất huyết.</a:t>
            </a:r>
            <a:endParaRPr/>
          </a:p>
        </p:txBody>
      </p:sp>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03"/>
                                        </p:tgtEl>
                                        <p:attrNameLst>
                                          <p:attrName>style.visibility</p:attrName>
                                        </p:attrNameLst>
                                      </p:cBhvr>
                                      <p:to>
                                        <p:strVal val="visible"/>
                                      </p:to>
                                    </p:set>
                                    <p:anim calcmode="lin" valueType="num">
                                      <p:cBhvr additive="base">
                                        <p:cTn dur="500"/>
                                        <p:tgtEl>
                                          <p:spTgt spid="2703"/>
                                        </p:tgtEl>
                                        <p:attrNameLst>
                                          <p:attrName>ppt_w</p:attrName>
                                        </p:attrNameLst>
                                      </p:cBhvr>
                                      <p:tavLst>
                                        <p:tav fmla="" tm="0">
                                          <p:val>
                                            <p:strVal val="0"/>
                                          </p:val>
                                        </p:tav>
                                        <p:tav fmla="" tm="100000">
                                          <p:val>
                                            <p:strVal val="#ppt_w"/>
                                          </p:val>
                                        </p:tav>
                                      </p:tavLst>
                                    </p:anim>
                                    <p:anim calcmode="lin" valueType="num">
                                      <p:cBhvr additive="base">
                                        <p:cTn dur="500"/>
                                        <p:tgtEl>
                                          <p:spTgt spid="270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7" name="Shape 2707"/>
        <p:cNvGrpSpPr/>
        <p:nvPr/>
      </p:nvGrpSpPr>
      <p:grpSpPr>
        <a:xfrm>
          <a:off x="0" y="0"/>
          <a:ext cx="0" cy="0"/>
          <a:chOff x="0" y="0"/>
          <a:chExt cx="0" cy="0"/>
        </a:xfrm>
      </p:grpSpPr>
      <p:sp>
        <p:nvSpPr>
          <p:cNvPr id="2708" name="Google Shape;2708;p6"/>
          <p:cNvSpPr txBox="1"/>
          <p:nvPr/>
        </p:nvSpPr>
        <p:spPr>
          <a:xfrm>
            <a:off x="5637048" y="1750140"/>
            <a:ext cx="5437352" cy="337560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4267" u="none" cap="none" strike="noStrike">
                <a:solidFill>
                  <a:srgbClr val="FF0000"/>
                </a:solidFill>
                <a:latin typeface="Arial"/>
                <a:ea typeface="Arial"/>
                <a:cs typeface="Arial"/>
                <a:sym typeface="Arial"/>
              </a:rPr>
              <a:t>Em hãy xem đoạn video, kết hợp với việc đọc thông tin trang 28 SGK để trả lời các câu hỏi sau:</a:t>
            </a:r>
            <a:endParaRPr/>
          </a:p>
        </p:txBody>
      </p:sp>
      <p:pic>
        <p:nvPicPr>
          <p:cNvPr id="2709" name="Google Shape;2709;p6"/>
          <p:cNvPicPr preferRelativeResize="0"/>
          <p:nvPr/>
        </p:nvPicPr>
        <p:blipFill rotWithShape="1">
          <a:blip r:embed="rId3">
            <a:alphaModFix/>
          </a:blip>
          <a:srcRect b="0" l="0" r="0" t="0"/>
          <a:stretch/>
        </p:blipFill>
        <p:spPr>
          <a:xfrm>
            <a:off x="508000" y="1701800"/>
            <a:ext cx="5027448" cy="3556000"/>
          </a:xfrm>
          <a:prstGeom prst="rect">
            <a:avLst/>
          </a:prstGeom>
          <a:noFill/>
          <a:ln>
            <a:noFill/>
          </a:ln>
        </p:spPr>
      </p:pic>
      <p:pic>
        <p:nvPicPr>
          <p:cNvPr descr="0bd8bc265b5f360983f7d66e5d39d6a9.png" id="2710" name="Google Shape;2710;p6"/>
          <p:cNvPicPr preferRelativeResize="0"/>
          <p:nvPr/>
        </p:nvPicPr>
        <p:blipFill rotWithShape="1">
          <a:blip r:embed="rId4">
            <a:alphaModFix/>
          </a:blip>
          <a:srcRect b="30184" l="42989" r="42010" t="30915"/>
          <a:stretch/>
        </p:blipFill>
        <p:spPr>
          <a:xfrm>
            <a:off x="10439400" y="3893828"/>
            <a:ext cx="2032000" cy="2964172"/>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9"/>
                                        </p:tgtEl>
                                        <p:attrNameLst>
                                          <p:attrName>style.visibility</p:attrName>
                                        </p:attrNameLst>
                                      </p:cBhvr>
                                      <p:to>
                                        <p:strVal val="visible"/>
                                      </p:to>
                                    </p:set>
                                    <p:animEffect filter="fade" transition="in">
                                      <p:cBhvr>
                                        <p:cTn dur="500"/>
                                        <p:tgtEl>
                                          <p:spTgt spid="2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8"/>
                                        </p:tgtEl>
                                        <p:attrNameLst>
                                          <p:attrName>style.visibility</p:attrName>
                                        </p:attrNameLst>
                                      </p:cBhvr>
                                      <p:to>
                                        <p:strVal val="visible"/>
                                      </p:to>
                                    </p:set>
                                    <p:animEffect filter="fade" transition="in">
                                      <p:cBhvr>
                                        <p:cTn dur="1000"/>
                                        <p:tgtEl>
                                          <p:spTgt spid="2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4" name="Shape 2714"/>
        <p:cNvGrpSpPr/>
        <p:nvPr/>
      </p:nvGrpSpPr>
      <p:grpSpPr>
        <a:xfrm>
          <a:off x="0" y="0"/>
          <a:ext cx="0" cy="0"/>
          <a:chOff x="0" y="0"/>
          <a:chExt cx="0" cy="0"/>
        </a:xfrm>
      </p:grpSpPr>
      <p:pic>
        <p:nvPicPr>
          <p:cNvPr id="2715" name="Google Shape;2715;p7"/>
          <p:cNvPicPr preferRelativeResize="0"/>
          <p:nvPr/>
        </p:nvPicPr>
        <p:blipFill rotWithShape="1">
          <a:blip r:embed="rId3">
            <a:alphaModFix/>
          </a:blip>
          <a:srcRect b="2222" l="909" r="909" t="2222"/>
          <a:stretch/>
        </p:blipFill>
        <p:spPr>
          <a:xfrm>
            <a:off x="609600" y="152400"/>
            <a:ext cx="11125200" cy="6553200"/>
          </a:xfrm>
          <a:prstGeom prst="rect">
            <a:avLst/>
          </a:prstGeom>
          <a:noFill/>
          <a:ln>
            <a:noFill/>
          </a:ln>
          <a:effectLst>
            <a:outerShdw blurRad="190500" rotWithShape="0" algn="tl">
              <a:srgbClr val="000000">
                <a:alpha val="69803"/>
              </a:srgbClr>
            </a:outerShdw>
          </a:effectLst>
        </p:spPr>
      </p:pic>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5"/>
                                        </p:tgtEl>
                                        <p:attrNameLst>
                                          <p:attrName>style.visibility</p:attrName>
                                        </p:attrNameLst>
                                      </p:cBhvr>
                                      <p:to>
                                        <p:strVal val="visible"/>
                                      </p:to>
                                    </p:set>
                                    <p:animEffect filter="fade" transition="in">
                                      <p:cBhvr>
                                        <p:cTn dur="2000"/>
                                        <p:tgtEl>
                                          <p:spTgt spid="2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9" name="Shape 2719"/>
        <p:cNvGrpSpPr/>
        <p:nvPr/>
      </p:nvGrpSpPr>
      <p:grpSpPr>
        <a:xfrm>
          <a:off x="0" y="0"/>
          <a:ext cx="0" cy="0"/>
          <a:chOff x="0" y="0"/>
          <a:chExt cx="0" cy="0"/>
        </a:xfrm>
      </p:grpSpPr>
      <p:sp>
        <p:nvSpPr>
          <p:cNvPr id="2720" name="Google Shape;2720;p8"/>
          <p:cNvSpPr txBox="1"/>
          <p:nvPr>
            <p:ph type="title"/>
          </p:nvPr>
        </p:nvSpPr>
        <p:spPr>
          <a:xfrm>
            <a:off x="1117600" y="1701800"/>
            <a:ext cx="9862096" cy="3069200"/>
          </a:xfrm>
          <a:prstGeom prst="rect">
            <a:avLst/>
          </a:prstGeom>
          <a:noFill/>
          <a:ln cap="flat" cmpd="sng" w="19050">
            <a:solidFill>
              <a:schemeClr val="dk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800"/>
              <a:buNone/>
            </a:pPr>
            <a:r>
              <a:rPr lang="en-US" sz="8800">
                <a:solidFill>
                  <a:srgbClr val="7030A0"/>
                </a:solidFill>
                <a:latin typeface="Arial"/>
                <a:ea typeface="Arial"/>
                <a:cs typeface="Arial"/>
                <a:sym typeface="Arial"/>
              </a:rPr>
              <a:t>Trò chơi: </a:t>
            </a:r>
            <a:br>
              <a:rPr lang="en-US" sz="8800">
                <a:solidFill>
                  <a:srgbClr val="7030A0"/>
                </a:solidFill>
                <a:latin typeface="Arial"/>
                <a:ea typeface="Arial"/>
                <a:cs typeface="Arial"/>
                <a:sym typeface="Arial"/>
              </a:rPr>
            </a:br>
            <a:r>
              <a:rPr lang="en-US" sz="8000">
                <a:solidFill>
                  <a:srgbClr val="7030A0"/>
                </a:solidFill>
                <a:latin typeface="Arial"/>
                <a:ea typeface="Arial"/>
                <a:cs typeface="Arial"/>
                <a:sym typeface="Arial"/>
              </a:rPr>
              <a:t>“Dũng sĩ Diệt muỗi”</a:t>
            </a:r>
            <a:endParaRPr sz="8800">
              <a:solidFill>
                <a:srgbClr val="7030A0"/>
              </a:solidFill>
              <a:latin typeface="Arial"/>
              <a:ea typeface="Arial"/>
              <a:cs typeface="Arial"/>
              <a:sym typeface="Arial"/>
            </a:endParaRPr>
          </a:p>
        </p:txBody>
      </p:sp>
      <p:grpSp>
        <p:nvGrpSpPr>
          <p:cNvPr id="2721" name="Google Shape;2721;p8"/>
          <p:cNvGrpSpPr/>
          <p:nvPr/>
        </p:nvGrpSpPr>
        <p:grpSpPr>
          <a:xfrm rot="5400000">
            <a:off x="9002167" y="3928301"/>
            <a:ext cx="871325" cy="3304124"/>
            <a:chOff x="393250" y="2490600"/>
            <a:chExt cx="653494" cy="2478093"/>
          </a:xfrm>
        </p:grpSpPr>
        <p:sp>
          <p:nvSpPr>
            <p:cNvPr id="2722" name="Google Shape;2722;p8"/>
            <p:cNvSpPr/>
            <p:nvPr/>
          </p:nvSpPr>
          <p:spPr>
            <a:xfrm>
              <a:off x="400138" y="4469389"/>
              <a:ext cx="639629" cy="493211"/>
            </a:xfrm>
            <a:custGeom>
              <a:rect b="b" l="l" r="r" t="t"/>
              <a:pathLst>
                <a:path extrusionOk="0" h="5585" w="7243">
                  <a:moveTo>
                    <a:pt x="3799" y="1"/>
                  </a:moveTo>
                  <a:lnTo>
                    <a:pt x="1" y="3534"/>
                  </a:lnTo>
                  <a:lnTo>
                    <a:pt x="1" y="5584"/>
                  </a:lnTo>
                  <a:lnTo>
                    <a:pt x="3760" y="2081"/>
                  </a:lnTo>
                  <a:lnTo>
                    <a:pt x="7243" y="5565"/>
                  </a:lnTo>
                  <a:lnTo>
                    <a:pt x="7243" y="3445"/>
                  </a:lnTo>
                  <a:lnTo>
                    <a:pt x="3799"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3" name="Google Shape;2723;p8"/>
            <p:cNvSpPr/>
            <p:nvPr/>
          </p:nvSpPr>
          <p:spPr>
            <a:xfrm>
              <a:off x="393250" y="4462235"/>
              <a:ext cx="653494" cy="506458"/>
            </a:xfrm>
            <a:custGeom>
              <a:rect b="b" l="l" r="r" t="t"/>
              <a:pathLst>
                <a:path extrusionOk="0" h="5735" w="740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4" name="Google Shape;2724;p8"/>
            <p:cNvSpPr/>
            <p:nvPr/>
          </p:nvSpPr>
          <p:spPr>
            <a:xfrm>
              <a:off x="400138" y="3976259"/>
              <a:ext cx="639629" cy="493211"/>
            </a:xfrm>
            <a:custGeom>
              <a:rect b="b" l="l" r="r" t="t"/>
              <a:pathLst>
                <a:path extrusionOk="0" h="5585" w="7243">
                  <a:moveTo>
                    <a:pt x="3799" y="1"/>
                  </a:moveTo>
                  <a:lnTo>
                    <a:pt x="1" y="3534"/>
                  </a:lnTo>
                  <a:lnTo>
                    <a:pt x="1" y="5585"/>
                  </a:lnTo>
                  <a:lnTo>
                    <a:pt x="3760" y="2081"/>
                  </a:lnTo>
                  <a:lnTo>
                    <a:pt x="7243" y="5565"/>
                  </a:lnTo>
                  <a:lnTo>
                    <a:pt x="7243" y="3446"/>
                  </a:lnTo>
                  <a:lnTo>
                    <a:pt x="3799"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5" name="Google Shape;2725;p8"/>
            <p:cNvSpPr/>
            <p:nvPr/>
          </p:nvSpPr>
          <p:spPr>
            <a:xfrm>
              <a:off x="393250" y="3969194"/>
              <a:ext cx="653494" cy="506370"/>
            </a:xfrm>
            <a:custGeom>
              <a:rect b="b" l="l" r="r" t="t"/>
              <a:pathLst>
                <a:path extrusionOk="0" h="5734" w="740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6" name="Google Shape;2726;p8"/>
            <p:cNvSpPr/>
            <p:nvPr/>
          </p:nvSpPr>
          <p:spPr>
            <a:xfrm>
              <a:off x="400138" y="3483218"/>
              <a:ext cx="639629" cy="493123"/>
            </a:xfrm>
            <a:custGeom>
              <a:rect b="b" l="l" r="r" t="t"/>
              <a:pathLst>
                <a:path extrusionOk="0" h="5584" w="7243">
                  <a:moveTo>
                    <a:pt x="3799" y="1"/>
                  </a:moveTo>
                  <a:lnTo>
                    <a:pt x="1" y="3543"/>
                  </a:lnTo>
                  <a:lnTo>
                    <a:pt x="1" y="5584"/>
                  </a:lnTo>
                  <a:lnTo>
                    <a:pt x="3760" y="2081"/>
                  </a:lnTo>
                  <a:lnTo>
                    <a:pt x="7243" y="5564"/>
                  </a:lnTo>
                  <a:lnTo>
                    <a:pt x="7243" y="3445"/>
                  </a:lnTo>
                  <a:lnTo>
                    <a:pt x="3799"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7" name="Google Shape;2727;p8"/>
            <p:cNvSpPr/>
            <p:nvPr/>
          </p:nvSpPr>
          <p:spPr>
            <a:xfrm>
              <a:off x="393250" y="3476064"/>
              <a:ext cx="653494" cy="507253"/>
            </a:xfrm>
            <a:custGeom>
              <a:rect b="b" l="l" r="r" t="t"/>
              <a:pathLst>
                <a:path extrusionOk="0" h="5744" w="740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8" name="Google Shape;2728;p8"/>
            <p:cNvSpPr/>
            <p:nvPr/>
          </p:nvSpPr>
          <p:spPr>
            <a:xfrm>
              <a:off x="400138" y="2990088"/>
              <a:ext cx="639629" cy="493211"/>
            </a:xfrm>
            <a:custGeom>
              <a:rect b="b" l="l" r="r" t="t"/>
              <a:pathLst>
                <a:path extrusionOk="0" h="5585" w="7243">
                  <a:moveTo>
                    <a:pt x="3799" y="1"/>
                  </a:moveTo>
                  <a:lnTo>
                    <a:pt x="1" y="3543"/>
                  </a:lnTo>
                  <a:lnTo>
                    <a:pt x="1" y="5585"/>
                  </a:lnTo>
                  <a:lnTo>
                    <a:pt x="3760" y="2081"/>
                  </a:lnTo>
                  <a:lnTo>
                    <a:pt x="7243" y="5565"/>
                  </a:lnTo>
                  <a:lnTo>
                    <a:pt x="7243" y="3455"/>
                  </a:lnTo>
                  <a:lnTo>
                    <a:pt x="3799"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9" name="Google Shape;2729;p8"/>
            <p:cNvSpPr/>
            <p:nvPr/>
          </p:nvSpPr>
          <p:spPr>
            <a:xfrm>
              <a:off x="393250" y="2983376"/>
              <a:ext cx="653494" cy="506899"/>
            </a:xfrm>
            <a:custGeom>
              <a:rect b="b" l="l" r="r" t="t"/>
              <a:pathLst>
                <a:path extrusionOk="0" h="5740" w="740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30" name="Google Shape;2730;p8"/>
            <p:cNvSpPr/>
            <p:nvPr/>
          </p:nvSpPr>
          <p:spPr>
            <a:xfrm>
              <a:off x="400138" y="2497047"/>
              <a:ext cx="639629" cy="493123"/>
            </a:xfrm>
            <a:custGeom>
              <a:rect b="b" l="l" r="r" t="t"/>
              <a:pathLst>
                <a:path extrusionOk="0" h="5584" w="7243">
                  <a:moveTo>
                    <a:pt x="3799" y="0"/>
                  </a:moveTo>
                  <a:lnTo>
                    <a:pt x="1" y="3542"/>
                  </a:lnTo>
                  <a:lnTo>
                    <a:pt x="1" y="5584"/>
                  </a:lnTo>
                  <a:lnTo>
                    <a:pt x="3760" y="2081"/>
                  </a:lnTo>
                  <a:lnTo>
                    <a:pt x="7243" y="5564"/>
                  </a:lnTo>
                  <a:lnTo>
                    <a:pt x="7243" y="3454"/>
                  </a:lnTo>
                  <a:lnTo>
                    <a:pt x="3799"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31" name="Google Shape;2731;p8"/>
            <p:cNvSpPr/>
            <p:nvPr/>
          </p:nvSpPr>
          <p:spPr>
            <a:xfrm>
              <a:off x="393250" y="2490600"/>
              <a:ext cx="653494" cy="506546"/>
            </a:xfrm>
            <a:custGeom>
              <a:rect b="b" l="l" r="r" t="t"/>
              <a:pathLst>
                <a:path extrusionOk="0" h="5736" w="740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32" name="Google Shape;2732;p8"/>
          <p:cNvGrpSpPr/>
          <p:nvPr/>
        </p:nvGrpSpPr>
        <p:grpSpPr>
          <a:xfrm>
            <a:off x="109301" y="5285607"/>
            <a:ext cx="969631" cy="1347243"/>
            <a:chOff x="3670375" y="3008850"/>
            <a:chExt cx="255175" cy="354525"/>
          </a:xfrm>
        </p:grpSpPr>
        <p:sp>
          <p:nvSpPr>
            <p:cNvPr id="2733" name="Google Shape;2733;p8"/>
            <p:cNvSpPr/>
            <p:nvPr/>
          </p:nvSpPr>
          <p:spPr>
            <a:xfrm>
              <a:off x="3759675" y="3118025"/>
              <a:ext cx="163900" cy="243625"/>
            </a:xfrm>
            <a:custGeom>
              <a:rect b="b" l="l" r="r" t="t"/>
              <a:pathLst>
                <a:path extrusionOk="0" h="9745" w="6556">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34" name="Google Shape;2734;p8"/>
            <p:cNvSpPr/>
            <p:nvPr/>
          </p:nvSpPr>
          <p:spPr>
            <a:xfrm>
              <a:off x="3757725" y="3116075"/>
              <a:ext cx="167825" cy="247300"/>
            </a:xfrm>
            <a:custGeom>
              <a:rect b="b" l="l" r="r" t="t"/>
              <a:pathLst>
                <a:path extrusionOk="0" h="9892" w="6713">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35" name="Google Shape;2735;p8"/>
            <p:cNvSpPr/>
            <p:nvPr/>
          </p:nvSpPr>
          <p:spPr>
            <a:xfrm>
              <a:off x="3672350" y="3010800"/>
              <a:ext cx="102825" cy="152875"/>
            </a:xfrm>
            <a:custGeom>
              <a:rect b="b" l="l" r="r" t="t"/>
              <a:pathLst>
                <a:path extrusionOk="0" h="6115" w="4113">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36" name="Google Shape;2736;p8"/>
            <p:cNvSpPr/>
            <p:nvPr/>
          </p:nvSpPr>
          <p:spPr>
            <a:xfrm>
              <a:off x="3670375" y="3008850"/>
              <a:ext cx="106750" cy="156800"/>
            </a:xfrm>
            <a:custGeom>
              <a:rect b="b" l="l" r="r" t="t"/>
              <a:pathLst>
                <a:path extrusionOk="0" h="6272" w="427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20"/>
                                        </p:tgtEl>
                                        <p:attrNameLst>
                                          <p:attrName>style.visibility</p:attrName>
                                        </p:attrNameLst>
                                      </p:cBhvr>
                                      <p:to>
                                        <p:strVal val="visible"/>
                                      </p:to>
                                    </p:set>
                                    <p:anim calcmode="lin" valueType="num">
                                      <p:cBhvr additive="base">
                                        <p:cTn dur="1250"/>
                                        <p:tgtEl>
                                          <p:spTgt spid="2720"/>
                                        </p:tgtEl>
                                        <p:attrNameLst>
                                          <p:attrName>ppt_w</p:attrName>
                                        </p:attrNameLst>
                                      </p:cBhvr>
                                      <p:tavLst>
                                        <p:tav fmla="" tm="0">
                                          <p:val>
                                            <p:strVal val="0"/>
                                          </p:val>
                                        </p:tav>
                                        <p:tav fmla="" tm="100000">
                                          <p:val>
                                            <p:strVal val="#ppt_w"/>
                                          </p:val>
                                        </p:tav>
                                      </p:tavLst>
                                    </p:anim>
                                    <p:anim calcmode="lin" valueType="num">
                                      <p:cBhvr additive="base">
                                        <p:cTn dur="1250"/>
                                        <p:tgtEl>
                                          <p:spTgt spid="27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0" name="Shape 2740"/>
        <p:cNvGrpSpPr/>
        <p:nvPr/>
      </p:nvGrpSpPr>
      <p:grpSpPr>
        <a:xfrm>
          <a:off x="0" y="0"/>
          <a:ext cx="0" cy="0"/>
          <a:chOff x="0" y="0"/>
          <a:chExt cx="0" cy="0"/>
        </a:xfrm>
      </p:grpSpPr>
      <p:pic>
        <p:nvPicPr>
          <p:cNvPr id="2741" name="Google Shape;2741;p9"/>
          <p:cNvPicPr preferRelativeResize="0"/>
          <p:nvPr/>
        </p:nvPicPr>
        <p:blipFill rotWithShape="1">
          <a:blip r:embed="rId3">
            <a:alphaModFix/>
          </a:blip>
          <a:srcRect b="0" l="0" r="0" t="0"/>
          <a:stretch/>
        </p:blipFill>
        <p:spPr>
          <a:xfrm>
            <a:off x="1" y="-25400"/>
            <a:ext cx="12204700" cy="6883400"/>
          </a:xfrm>
          <a:prstGeom prst="rect">
            <a:avLst/>
          </a:prstGeom>
          <a:noFill/>
          <a:ln>
            <a:noFill/>
          </a:ln>
        </p:spPr>
      </p:pic>
      <p:pic>
        <p:nvPicPr>
          <p:cNvPr id="2742" name="Google Shape;2742;p9"/>
          <p:cNvPicPr preferRelativeResize="0"/>
          <p:nvPr/>
        </p:nvPicPr>
        <p:blipFill rotWithShape="1">
          <a:blip r:embed="rId4">
            <a:alphaModFix/>
          </a:blip>
          <a:srcRect b="0" l="0" r="0" t="0"/>
          <a:stretch/>
        </p:blipFill>
        <p:spPr>
          <a:xfrm>
            <a:off x="1797328" y="2662799"/>
            <a:ext cx="914717" cy="2266192"/>
          </a:xfrm>
          <a:prstGeom prst="rect">
            <a:avLst/>
          </a:prstGeom>
          <a:noFill/>
          <a:ln>
            <a:noFill/>
          </a:ln>
        </p:spPr>
      </p:pic>
      <p:pic>
        <p:nvPicPr>
          <p:cNvPr id="2743" name="Google Shape;2743;p9"/>
          <p:cNvPicPr preferRelativeResize="0"/>
          <p:nvPr/>
        </p:nvPicPr>
        <p:blipFill rotWithShape="1">
          <a:blip r:embed="rId5">
            <a:alphaModFix/>
          </a:blip>
          <a:srcRect b="0" l="0" r="0" t="0"/>
          <a:stretch/>
        </p:blipFill>
        <p:spPr>
          <a:xfrm>
            <a:off x="6726187" y="3269886"/>
            <a:ext cx="3430191" cy="1860879"/>
          </a:xfrm>
          <a:prstGeom prst="rect">
            <a:avLst/>
          </a:prstGeom>
          <a:noFill/>
          <a:ln>
            <a:noFill/>
          </a:ln>
        </p:spPr>
      </p:pic>
      <p:pic>
        <p:nvPicPr>
          <p:cNvPr id="2744" name="Google Shape;2744;p9">
            <a:hlinkClick action="ppaction://hlinksldjump" r:id="rId6"/>
          </p:cNvPr>
          <p:cNvPicPr preferRelativeResize="0"/>
          <p:nvPr/>
        </p:nvPicPr>
        <p:blipFill rotWithShape="1">
          <a:blip r:embed="rId7">
            <a:alphaModFix/>
          </a:blip>
          <a:srcRect b="0" l="0" r="0" t="0"/>
          <a:stretch/>
        </p:blipFill>
        <p:spPr>
          <a:xfrm>
            <a:off x="3772347" y="-1564397"/>
            <a:ext cx="1277917" cy="1564397"/>
          </a:xfrm>
          <a:prstGeom prst="rect">
            <a:avLst/>
          </a:prstGeom>
          <a:noFill/>
          <a:ln>
            <a:noFill/>
          </a:ln>
        </p:spPr>
      </p:pic>
      <p:pic>
        <p:nvPicPr>
          <p:cNvPr id="2745" name="Google Shape;2745;p9">
            <a:hlinkClick action="ppaction://hlinksldjump" r:id="rId8"/>
          </p:cNvPr>
          <p:cNvPicPr preferRelativeResize="0"/>
          <p:nvPr/>
        </p:nvPicPr>
        <p:blipFill rotWithShape="1">
          <a:blip r:embed="rId9">
            <a:alphaModFix/>
          </a:blip>
          <a:srcRect b="0" l="0" r="0" t="0"/>
          <a:stretch/>
        </p:blipFill>
        <p:spPr>
          <a:xfrm>
            <a:off x="12563702" y="3607154"/>
            <a:ext cx="1792723" cy="1747904"/>
          </a:xfrm>
          <a:prstGeom prst="rect">
            <a:avLst/>
          </a:prstGeom>
          <a:noFill/>
          <a:ln>
            <a:noFill/>
          </a:ln>
        </p:spPr>
      </p:pic>
      <p:pic>
        <p:nvPicPr>
          <p:cNvPr id="2746" name="Google Shape;2746;p9"/>
          <p:cNvPicPr preferRelativeResize="0"/>
          <p:nvPr/>
        </p:nvPicPr>
        <p:blipFill rotWithShape="1">
          <a:blip r:embed="rId10">
            <a:alphaModFix/>
          </a:blip>
          <a:srcRect b="0" l="0" r="0" t="0"/>
          <a:stretch/>
        </p:blipFill>
        <p:spPr>
          <a:xfrm>
            <a:off x="5689600" y="3795895"/>
            <a:ext cx="1423635" cy="1315083"/>
          </a:xfrm>
          <a:prstGeom prst="rect">
            <a:avLst/>
          </a:prstGeom>
          <a:noFill/>
          <a:ln>
            <a:noFill/>
          </a:ln>
        </p:spPr>
      </p:pic>
      <p:pic>
        <p:nvPicPr>
          <p:cNvPr id="2747" name="Google Shape;2747;p9">
            <a:hlinkClick action="ppaction://hlinksldjump" r:id="rId11"/>
          </p:cNvPr>
          <p:cNvPicPr preferRelativeResize="0"/>
          <p:nvPr/>
        </p:nvPicPr>
        <p:blipFill rotWithShape="1">
          <a:blip r:embed="rId12">
            <a:alphaModFix/>
          </a:blip>
          <a:srcRect b="0" l="0" r="0" t="0"/>
          <a:stretch/>
        </p:blipFill>
        <p:spPr>
          <a:xfrm flipH="1" rot="-1467045">
            <a:off x="-1960550" y="-104899"/>
            <a:ext cx="899731" cy="799636"/>
          </a:xfrm>
          <a:prstGeom prst="rect">
            <a:avLst/>
          </a:prstGeom>
          <a:noFill/>
          <a:ln>
            <a:noFill/>
          </a:ln>
        </p:spPr>
      </p:pic>
      <p:pic>
        <p:nvPicPr>
          <p:cNvPr id="2748" name="Google Shape;2748;p9"/>
          <p:cNvPicPr preferRelativeResize="0"/>
          <p:nvPr/>
        </p:nvPicPr>
        <p:blipFill rotWithShape="1">
          <a:blip r:embed="rId13">
            <a:alphaModFix/>
          </a:blip>
          <a:srcRect b="0" l="0" r="0" t="0"/>
          <a:stretch/>
        </p:blipFill>
        <p:spPr>
          <a:xfrm rot="10800000">
            <a:off x="1555157" y="4840862"/>
            <a:ext cx="1086444" cy="1087804"/>
          </a:xfrm>
          <a:prstGeom prst="rect">
            <a:avLst/>
          </a:prstGeom>
          <a:noFill/>
          <a:ln>
            <a:noFill/>
          </a:ln>
        </p:spPr>
      </p:pic>
      <p:pic>
        <p:nvPicPr>
          <p:cNvPr id="2749" name="Google Shape;2749;p9"/>
          <p:cNvPicPr preferRelativeResize="0"/>
          <p:nvPr/>
        </p:nvPicPr>
        <p:blipFill rotWithShape="1">
          <a:blip r:embed="rId14">
            <a:alphaModFix/>
          </a:blip>
          <a:srcRect b="0" l="0" r="0" t="0"/>
          <a:stretch/>
        </p:blipFill>
        <p:spPr>
          <a:xfrm rot="6571282">
            <a:off x="7900739" y="5046875"/>
            <a:ext cx="1586346" cy="1588331"/>
          </a:xfrm>
          <a:prstGeom prst="rect">
            <a:avLst/>
          </a:prstGeom>
          <a:noFill/>
          <a:ln>
            <a:noFill/>
          </a:ln>
        </p:spPr>
      </p:pic>
      <p:pic>
        <p:nvPicPr>
          <p:cNvPr id="2750" name="Google Shape;2750;p9"/>
          <p:cNvPicPr preferRelativeResize="0"/>
          <p:nvPr/>
        </p:nvPicPr>
        <p:blipFill rotWithShape="1">
          <a:blip r:embed="rId15">
            <a:alphaModFix/>
          </a:blip>
          <a:srcRect b="0" l="0" r="0" t="0"/>
          <a:stretch/>
        </p:blipFill>
        <p:spPr>
          <a:xfrm>
            <a:off x="2641601" y="3107133"/>
            <a:ext cx="3214372" cy="1934468"/>
          </a:xfrm>
          <a:prstGeom prst="rect">
            <a:avLst/>
          </a:prstGeom>
          <a:noFill/>
          <a:ln>
            <a:noFill/>
          </a:ln>
        </p:spPr>
      </p:pic>
      <p:pic>
        <p:nvPicPr>
          <p:cNvPr id="2751" name="Google Shape;2751;p9"/>
          <p:cNvPicPr preferRelativeResize="0"/>
          <p:nvPr/>
        </p:nvPicPr>
        <p:blipFill rotWithShape="1">
          <a:blip r:embed="rId16">
            <a:alphaModFix/>
          </a:blip>
          <a:srcRect b="0" l="0" r="0" t="0"/>
          <a:stretch/>
        </p:blipFill>
        <p:spPr>
          <a:xfrm rot="-7508632">
            <a:off x="5942877" y="5047419"/>
            <a:ext cx="1534063" cy="1535983"/>
          </a:xfrm>
          <a:prstGeom prst="rect">
            <a:avLst/>
          </a:prstGeom>
          <a:noFill/>
          <a:ln>
            <a:noFill/>
          </a:ln>
        </p:spPr>
      </p:pic>
      <p:pic>
        <p:nvPicPr>
          <p:cNvPr id="2752" name="Google Shape;2752;p9"/>
          <p:cNvPicPr preferRelativeResize="0"/>
          <p:nvPr/>
        </p:nvPicPr>
        <p:blipFill rotWithShape="1">
          <a:blip r:embed="rId17">
            <a:alphaModFix/>
          </a:blip>
          <a:srcRect b="0" l="0" r="0" t="0"/>
          <a:stretch/>
        </p:blipFill>
        <p:spPr>
          <a:xfrm flipH="1">
            <a:off x="1504356" y="1883791"/>
            <a:ext cx="1990752" cy="1992412"/>
          </a:xfrm>
          <a:prstGeom prst="rect">
            <a:avLst/>
          </a:prstGeom>
          <a:noFill/>
          <a:ln>
            <a:noFill/>
          </a:ln>
        </p:spPr>
      </p:pic>
      <p:pic>
        <p:nvPicPr>
          <p:cNvPr id="2753" name="Google Shape;2753;p9"/>
          <p:cNvPicPr preferRelativeResize="0"/>
          <p:nvPr/>
        </p:nvPicPr>
        <p:blipFill rotWithShape="1">
          <a:blip r:embed="rId18">
            <a:alphaModFix/>
          </a:blip>
          <a:srcRect b="0" l="0" r="0" t="0"/>
          <a:stretch/>
        </p:blipFill>
        <p:spPr>
          <a:xfrm>
            <a:off x="4348904" y="1666593"/>
            <a:ext cx="1990752" cy="1992412"/>
          </a:xfrm>
          <a:prstGeom prst="rect">
            <a:avLst/>
          </a:prstGeom>
          <a:noFill/>
          <a:ln>
            <a:noFill/>
          </a:ln>
        </p:spPr>
      </p:pic>
      <p:pic>
        <p:nvPicPr>
          <p:cNvPr id="2754" name="Google Shape;2754;p9"/>
          <p:cNvPicPr preferRelativeResize="0"/>
          <p:nvPr/>
        </p:nvPicPr>
        <p:blipFill rotWithShape="1">
          <a:blip r:embed="rId19">
            <a:alphaModFix/>
          </a:blip>
          <a:srcRect b="0" l="0" r="0" t="0"/>
          <a:stretch/>
        </p:blipFill>
        <p:spPr>
          <a:xfrm>
            <a:off x="8165625" y="1466222"/>
            <a:ext cx="1990752" cy="1992412"/>
          </a:xfrm>
          <a:prstGeom prst="rect">
            <a:avLst/>
          </a:prstGeom>
          <a:noFill/>
          <a:ln>
            <a:noFill/>
          </a:ln>
        </p:spPr>
      </p:pic>
      <p:pic>
        <p:nvPicPr>
          <p:cNvPr id="2755" name="Google Shape;2755;p9"/>
          <p:cNvPicPr preferRelativeResize="0"/>
          <p:nvPr/>
        </p:nvPicPr>
        <p:blipFill rotWithShape="1">
          <a:blip r:embed="rId20">
            <a:alphaModFix/>
          </a:blip>
          <a:srcRect b="0" l="0" r="0" t="0"/>
          <a:stretch/>
        </p:blipFill>
        <p:spPr>
          <a:xfrm>
            <a:off x="304800" y="4931757"/>
            <a:ext cx="593344" cy="1854200"/>
          </a:xfrm>
          <a:prstGeom prst="rect">
            <a:avLst/>
          </a:prstGeom>
          <a:noFill/>
          <a:ln>
            <a:noFill/>
          </a:ln>
        </p:spPr>
      </p:pic>
      <p:pic>
        <p:nvPicPr>
          <p:cNvPr id="2756" name="Google Shape;2756;p9">
            <a:hlinkClick action="ppaction://hlinksldjump" r:id="rId21"/>
          </p:cNvPr>
          <p:cNvPicPr preferRelativeResize="0"/>
          <p:nvPr/>
        </p:nvPicPr>
        <p:blipFill rotWithShape="1">
          <a:blip r:embed="rId22">
            <a:alphaModFix/>
          </a:blip>
          <a:srcRect b="0" l="0" r="0" t="0"/>
          <a:stretch/>
        </p:blipFill>
        <p:spPr>
          <a:xfrm>
            <a:off x="11176001" y="5858858"/>
            <a:ext cx="849244" cy="849244"/>
          </a:xfrm>
          <a:prstGeom prst="rect">
            <a:avLst/>
          </a:prstGeom>
          <a:noFill/>
          <a:ln>
            <a:noFill/>
          </a:ln>
        </p:spPr>
      </p:pic>
      <p:pic>
        <p:nvPicPr>
          <p:cNvPr id="2757" name="Google Shape;2757;p9"/>
          <p:cNvPicPr preferRelativeResize="0"/>
          <p:nvPr/>
        </p:nvPicPr>
        <p:blipFill rotWithShape="1">
          <a:blip r:embed="rId23">
            <a:alphaModFix/>
          </a:blip>
          <a:srcRect b="0" l="0" r="0" t="0"/>
          <a:stretch/>
        </p:blipFill>
        <p:spPr>
          <a:xfrm>
            <a:off x="3401947" y="1132320"/>
            <a:ext cx="5388107" cy="4593361"/>
          </a:xfrm>
          <a:prstGeom prst="rect">
            <a:avLst/>
          </a:prstGeom>
          <a:noFill/>
          <a:ln>
            <a:noFill/>
          </a:ln>
        </p:spPr>
      </p:pic>
      <p:pic>
        <p:nvPicPr>
          <p:cNvPr id="2758" name="Google Shape;2758;p9">
            <a:hlinkClick action="ppaction://hlinksldjump" r:id="rId24"/>
          </p:cNvPr>
          <p:cNvPicPr preferRelativeResize="0"/>
          <p:nvPr/>
        </p:nvPicPr>
        <p:blipFill rotWithShape="1">
          <a:blip r:embed="rId25">
            <a:alphaModFix/>
          </a:blip>
          <a:srcRect b="0" l="0" r="0" t="0"/>
          <a:stretch/>
        </p:blipFill>
        <p:spPr>
          <a:xfrm>
            <a:off x="1664557" y="-1564397"/>
            <a:ext cx="1277917" cy="1564397"/>
          </a:xfrm>
          <a:prstGeom prst="rect">
            <a:avLst/>
          </a:prstGeom>
          <a:noFill/>
          <a:ln>
            <a:noFill/>
          </a:ln>
        </p:spPr>
      </p:pic>
      <p:pic>
        <p:nvPicPr>
          <p:cNvPr id="2759" name="Google Shape;2759;p9">
            <a:hlinkClick action="ppaction://hlinksldjump" r:id="rId26"/>
          </p:cNvPr>
          <p:cNvPicPr preferRelativeResize="0"/>
          <p:nvPr/>
        </p:nvPicPr>
        <p:blipFill rotWithShape="1">
          <a:blip r:embed="rId27">
            <a:alphaModFix/>
          </a:blip>
          <a:srcRect b="0" l="0" r="0" t="0"/>
          <a:stretch/>
        </p:blipFill>
        <p:spPr>
          <a:xfrm>
            <a:off x="14077409" y="5097571"/>
            <a:ext cx="1792723" cy="1747904"/>
          </a:xfrm>
          <a:prstGeom prst="rect">
            <a:avLst/>
          </a:prstGeom>
          <a:noFill/>
          <a:ln>
            <a:noFill/>
          </a:ln>
        </p:spPr>
      </p:pic>
      <p:pic>
        <p:nvPicPr>
          <p:cNvPr id="2760" name="Google Shape;2760;p9"/>
          <p:cNvPicPr preferRelativeResize="0"/>
          <p:nvPr/>
        </p:nvPicPr>
        <p:blipFill rotWithShape="1">
          <a:blip r:embed="rId28">
            <a:alphaModFix/>
          </a:blip>
          <a:srcRect b="0" l="0" r="0" t="0"/>
          <a:stretch/>
        </p:blipFill>
        <p:spPr>
          <a:xfrm flipH="1">
            <a:off x="5418500" y="3417461"/>
            <a:ext cx="1990752" cy="1992412"/>
          </a:xfrm>
          <a:prstGeom prst="rect">
            <a:avLst/>
          </a:prstGeom>
          <a:noFill/>
          <a:ln>
            <a:noFill/>
          </a:ln>
        </p:spPr>
      </p:pic>
      <p:pic>
        <p:nvPicPr>
          <p:cNvPr id="2761" name="Google Shape;2761;p9"/>
          <p:cNvPicPr preferRelativeResize="0"/>
          <p:nvPr/>
        </p:nvPicPr>
        <p:blipFill rotWithShape="1">
          <a:blip r:embed="rId28">
            <a:alphaModFix/>
          </a:blip>
          <a:srcRect b="0" l="0" r="0" t="0"/>
          <a:stretch/>
        </p:blipFill>
        <p:spPr>
          <a:xfrm flipH="1">
            <a:off x="10129936" y="3484336"/>
            <a:ext cx="1990752" cy="1992412"/>
          </a:xfrm>
          <a:prstGeom prst="rect">
            <a:avLst/>
          </a:prstGeom>
          <a:noFill/>
          <a:ln>
            <a:noFill/>
          </a:ln>
        </p:spPr>
      </p:pic>
      <p:pic>
        <p:nvPicPr>
          <p:cNvPr id="2762" name="Google Shape;2762;p9"/>
          <p:cNvPicPr preferRelativeResize="0"/>
          <p:nvPr/>
        </p:nvPicPr>
        <p:blipFill rotWithShape="1">
          <a:blip r:embed="rId29">
            <a:alphaModFix/>
          </a:blip>
          <a:srcRect b="0" l="0" r="0" t="0"/>
          <a:stretch/>
        </p:blipFill>
        <p:spPr>
          <a:xfrm rot="-2132171">
            <a:off x="3921248" y="5064785"/>
            <a:ext cx="1283986" cy="1285594"/>
          </a:xfrm>
          <a:prstGeom prst="rect">
            <a:avLst/>
          </a:prstGeom>
          <a:noFill/>
          <a:ln>
            <a:noFill/>
          </a:ln>
        </p:spPr>
      </p:pic>
      <p:pic>
        <p:nvPicPr>
          <p:cNvPr id="2763" name="Google Shape;2763;p9"/>
          <p:cNvPicPr preferRelativeResize="0"/>
          <p:nvPr/>
        </p:nvPicPr>
        <p:blipFill rotWithShape="1">
          <a:blip r:embed="rId29">
            <a:alphaModFix/>
          </a:blip>
          <a:srcRect b="0" l="0" r="0" t="0"/>
          <a:stretch/>
        </p:blipFill>
        <p:spPr>
          <a:xfrm rot="-424924">
            <a:off x="9887766" y="5171604"/>
            <a:ext cx="1280274" cy="1281876"/>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55"/>
                                        </p:tgtEl>
                                        <p:attrNameLst>
                                          <p:attrName>style.visibility</p:attrName>
                                        </p:attrNameLst>
                                      </p:cBhvr>
                                      <p:to>
                                        <p:strVal val="visible"/>
                                      </p:to>
                                    </p:set>
                                    <p:anim calcmode="lin" valueType="num">
                                      <p:cBhvr additive="base">
                                        <p:cTn dur="500"/>
                                        <p:tgtEl>
                                          <p:spTgt spid="275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3"/>
                                        </p:tgtEl>
                                        <p:attrNameLst>
                                          <p:attrName>style.visibility</p:attrName>
                                        </p:attrNameLst>
                                      </p:cBhvr>
                                      <p:to>
                                        <p:strVal val="visible"/>
                                      </p:to>
                                    </p:set>
                                    <p:animEffect filter="fade" transition="in">
                                      <p:cBhvr>
                                        <p:cTn dur="500"/>
                                        <p:tgtEl>
                                          <p:spTgt spid="2753"/>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50"/>
                                        <p:tgtEl>
                                          <p:spTgt spid="2744"/>
                                        </p:tgtEl>
                                      </p:cBhvr>
                                    </p:animEffect>
                                    <p:set>
                                      <p:cBhvr>
                                        <p:cTn dur="1" fill="hold">
                                          <p:stCondLst>
                                            <p:cond delay="250"/>
                                          </p:stCondLst>
                                        </p:cTn>
                                        <p:tgtEl>
                                          <p:spTgt spid="2744"/>
                                        </p:tgtEl>
                                        <p:attrNameLst>
                                          <p:attrName>style.visibility</p:attrName>
                                        </p:attrNameLst>
                                      </p:cBhvr>
                                      <p:to>
                                        <p:strVal val="hidden"/>
                                      </p:to>
                                    </p:se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751"/>
                                        </p:tgtEl>
                                        <p:attrNameLst>
                                          <p:attrName>style.visibility</p:attrName>
                                        </p:attrNameLst>
                                      </p:cBhvr>
                                      <p:to>
                                        <p:strVal val="visible"/>
                                      </p:to>
                                    </p:set>
                                    <p:animEffect filter="fade" transition="in">
                                      <p:cBhvr>
                                        <p:cTn dur="250"/>
                                        <p:tgtEl>
                                          <p:spTgt spid="2751"/>
                                        </p:tgtEl>
                                      </p:cBhvr>
                                    </p:animEffect>
                                  </p:childTnLst>
                                </p:cTn>
                              </p:par>
                            </p:childTnLst>
                          </p:cTn>
                        </p:par>
                        <p:par>
                          <p:cTn fill="hold">
                            <p:stCondLst>
                              <p:cond delay="1000"/>
                            </p:stCondLst>
                            <p:childTnLst>
                              <p:par>
                                <p:cTn fill="hold" nodeType="afterEffect" presetClass="exit" presetID="10" presetSubtype="0">
                                  <p:stCondLst>
                                    <p:cond delay="1000"/>
                                  </p:stCondLst>
                                  <p:childTnLst>
                                    <p:animEffect filter="fade" transition="out">
                                      <p:cBhvr>
                                        <p:cTn dur="500"/>
                                        <p:tgtEl>
                                          <p:spTgt spid="2753"/>
                                        </p:tgtEl>
                                      </p:cBhvr>
                                    </p:animEffect>
                                    <p:set>
                                      <p:cBhvr>
                                        <p:cTn dur="1" fill="hold">
                                          <p:stCondLst>
                                            <p:cond delay="500"/>
                                          </p:stCondLst>
                                        </p:cTn>
                                        <p:tgtEl>
                                          <p:spTgt spid="27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2"/>
                                        </p:tgtEl>
                                        <p:attrNameLst>
                                          <p:attrName>style.visibility</p:attrName>
                                        </p:attrNameLst>
                                      </p:cBhvr>
                                      <p:to>
                                        <p:strVal val="visible"/>
                                      </p:to>
                                    </p:set>
                                    <p:animEffect filter="fade" transition="in">
                                      <p:cBhvr>
                                        <p:cTn dur="500"/>
                                        <p:tgtEl>
                                          <p:spTgt spid="2752"/>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50"/>
                                        <p:tgtEl>
                                          <p:spTgt spid="2747"/>
                                        </p:tgtEl>
                                      </p:cBhvr>
                                    </p:animEffect>
                                    <p:set>
                                      <p:cBhvr>
                                        <p:cTn dur="1" fill="hold">
                                          <p:stCondLst>
                                            <p:cond delay="250"/>
                                          </p:stCondLst>
                                        </p:cTn>
                                        <p:tgtEl>
                                          <p:spTgt spid="2747"/>
                                        </p:tgtEl>
                                        <p:attrNameLst>
                                          <p:attrName>style.visibility</p:attrName>
                                        </p:attrNameLst>
                                      </p:cBhvr>
                                      <p:to>
                                        <p:strVal val="hidden"/>
                                      </p:to>
                                    </p:se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748"/>
                                        </p:tgtEl>
                                        <p:attrNameLst>
                                          <p:attrName>style.visibility</p:attrName>
                                        </p:attrNameLst>
                                      </p:cBhvr>
                                      <p:to>
                                        <p:strVal val="visible"/>
                                      </p:to>
                                    </p:set>
                                    <p:animEffect filter="fade" transition="in">
                                      <p:cBhvr>
                                        <p:cTn dur="250"/>
                                        <p:tgtEl>
                                          <p:spTgt spid="2748"/>
                                        </p:tgtEl>
                                      </p:cBhvr>
                                    </p:animEffect>
                                  </p:childTnLst>
                                </p:cTn>
                              </p:par>
                            </p:childTnLst>
                          </p:cTn>
                        </p:par>
                        <p:par>
                          <p:cTn fill="hold">
                            <p:stCondLst>
                              <p:cond delay="1000"/>
                            </p:stCondLst>
                            <p:childTnLst>
                              <p:par>
                                <p:cTn fill="hold" nodeType="afterEffect" presetClass="exit" presetID="10" presetSubtype="0">
                                  <p:stCondLst>
                                    <p:cond delay="1000"/>
                                  </p:stCondLst>
                                  <p:childTnLst>
                                    <p:animEffect filter="fade" transition="out">
                                      <p:cBhvr>
                                        <p:cTn dur="500"/>
                                        <p:tgtEl>
                                          <p:spTgt spid="2752"/>
                                        </p:tgtEl>
                                      </p:cBhvr>
                                    </p:animEffect>
                                    <p:set>
                                      <p:cBhvr>
                                        <p:cTn dur="1" fill="hold">
                                          <p:stCondLst>
                                            <p:cond delay="500"/>
                                          </p:stCondLst>
                                        </p:cTn>
                                        <p:tgtEl>
                                          <p:spTgt spid="27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4"/>
                                        </p:tgtEl>
                                        <p:attrNameLst>
                                          <p:attrName>style.visibility</p:attrName>
                                        </p:attrNameLst>
                                      </p:cBhvr>
                                      <p:to>
                                        <p:strVal val="visible"/>
                                      </p:to>
                                    </p:set>
                                    <p:animEffect filter="fade" transition="in">
                                      <p:cBhvr>
                                        <p:cTn dur="500"/>
                                        <p:tgtEl>
                                          <p:spTgt spid="2754"/>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50"/>
                                        <p:tgtEl>
                                          <p:spTgt spid="2745"/>
                                        </p:tgtEl>
                                      </p:cBhvr>
                                    </p:animEffect>
                                    <p:set>
                                      <p:cBhvr>
                                        <p:cTn dur="1" fill="hold">
                                          <p:stCondLst>
                                            <p:cond delay="250"/>
                                          </p:stCondLst>
                                        </p:cTn>
                                        <p:tgtEl>
                                          <p:spTgt spid="2745"/>
                                        </p:tgtEl>
                                        <p:attrNameLst>
                                          <p:attrName>style.visibility</p:attrName>
                                        </p:attrNameLst>
                                      </p:cBhvr>
                                      <p:to>
                                        <p:strVal val="hidden"/>
                                      </p:to>
                                    </p:se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749"/>
                                        </p:tgtEl>
                                        <p:attrNameLst>
                                          <p:attrName>style.visibility</p:attrName>
                                        </p:attrNameLst>
                                      </p:cBhvr>
                                      <p:to>
                                        <p:strVal val="visible"/>
                                      </p:to>
                                    </p:set>
                                    <p:animEffect filter="fade" transition="in">
                                      <p:cBhvr>
                                        <p:cTn dur="250"/>
                                        <p:tgtEl>
                                          <p:spTgt spid="2749"/>
                                        </p:tgtEl>
                                      </p:cBhvr>
                                    </p:animEffect>
                                  </p:childTnLst>
                                </p:cTn>
                              </p:par>
                            </p:childTnLst>
                          </p:cTn>
                        </p:par>
                        <p:par>
                          <p:cTn fill="hold">
                            <p:stCondLst>
                              <p:cond delay="1000"/>
                            </p:stCondLst>
                            <p:childTnLst>
                              <p:par>
                                <p:cTn fill="hold" nodeType="afterEffect" presetClass="exit" presetID="10" presetSubtype="0">
                                  <p:stCondLst>
                                    <p:cond delay="1000"/>
                                  </p:stCondLst>
                                  <p:childTnLst>
                                    <p:animEffect filter="fade" transition="out">
                                      <p:cBhvr>
                                        <p:cTn dur="500"/>
                                        <p:tgtEl>
                                          <p:spTgt spid="2754"/>
                                        </p:tgtEl>
                                      </p:cBhvr>
                                    </p:animEffect>
                                    <p:set>
                                      <p:cBhvr>
                                        <p:cTn dur="1" fill="hold">
                                          <p:stCondLst>
                                            <p:cond delay="500"/>
                                          </p:stCondLst>
                                        </p:cTn>
                                        <p:tgtEl>
                                          <p:spTgt spid="27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57"/>
                                        </p:tgtEl>
                                        <p:attrNameLst>
                                          <p:attrName>style.visibility</p:attrName>
                                        </p:attrNameLst>
                                      </p:cBhvr>
                                      <p:to>
                                        <p:strVal val="visible"/>
                                      </p:to>
                                    </p:set>
                                    <p:anim calcmode="lin" valueType="num">
                                      <p:cBhvr additive="base">
                                        <p:cTn dur="500"/>
                                        <p:tgtEl>
                                          <p:spTgt spid="2757"/>
                                        </p:tgtEl>
                                        <p:attrNameLst>
                                          <p:attrName>ppt_w</p:attrName>
                                        </p:attrNameLst>
                                      </p:cBhvr>
                                      <p:tavLst>
                                        <p:tav fmla="" tm="0">
                                          <p:val>
                                            <p:strVal val="0"/>
                                          </p:val>
                                        </p:tav>
                                        <p:tav fmla="" tm="100000">
                                          <p:val>
                                            <p:strVal val="#ppt_w"/>
                                          </p:val>
                                        </p:tav>
                                      </p:tavLst>
                                    </p:anim>
                                    <p:anim calcmode="lin" valueType="num">
                                      <p:cBhvr additive="base">
                                        <p:cTn dur="500"/>
                                        <p:tgtEl>
                                          <p:spTgt spid="275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0"/>
                                        </p:tgtEl>
                                        <p:attrNameLst>
                                          <p:attrName>style.visibility</p:attrName>
                                        </p:attrNameLst>
                                      </p:cBhvr>
                                      <p:to>
                                        <p:strVal val="visible"/>
                                      </p:to>
                                    </p:set>
                                    <p:animEffect filter="fade" transition="in">
                                      <p:cBhvr>
                                        <p:cTn dur="500"/>
                                        <p:tgtEl>
                                          <p:spTgt spid="2760"/>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50"/>
                                        <p:tgtEl>
                                          <p:spTgt spid="2758"/>
                                        </p:tgtEl>
                                      </p:cBhvr>
                                    </p:animEffect>
                                    <p:set>
                                      <p:cBhvr>
                                        <p:cTn dur="1" fill="hold">
                                          <p:stCondLst>
                                            <p:cond delay="250"/>
                                          </p:stCondLst>
                                        </p:cTn>
                                        <p:tgtEl>
                                          <p:spTgt spid="2758"/>
                                        </p:tgtEl>
                                        <p:attrNameLst>
                                          <p:attrName>style.visibility</p:attrName>
                                        </p:attrNameLst>
                                      </p:cBhvr>
                                      <p:to>
                                        <p:strVal val="hidden"/>
                                      </p:to>
                                    </p:se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762"/>
                                        </p:tgtEl>
                                        <p:attrNameLst>
                                          <p:attrName>style.visibility</p:attrName>
                                        </p:attrNameLst>
                                      </p:cBhvr>
                                      <p:to>
                                        <p:strVal val="visible"/>
                                      </p:to>
                                    </p:set>
                                    <p:animEffect filter="fade" transition="in">
                                      <p:cBhvr>
                                        <p:cTn dur="250"/>
                                        <p:tgtEl>
                                          <p:spTgt spid="2762"/>
                                        </p:tgtEl>
                                      </p:cBhvr>
                                    </p:animEffect>
                                  </p:childTnLst>
                                </p:cTn>
                              </p:par>
                            </p:childTnLst>
                          </p:cTn>
                        </p:par>
                        <p:par>
                          <p:cTn fill="hold">
                            <p:stCondLst>
                              <p:cond delay="1000"/>
                            </p:stCondLst>
                            <p:childTnLst>
                              <p:par>
                                <p:cTn fill="hold" nodeType="afterEffect" presetClass="exit" presetID="10" presetSubtype="0">
                                  <p:stCondLst>
                                    <p:cond delay="1000"/>
                                  </p:stCondLst>
                                  <p:childTnLst>
                                    <p:animEffect filter="fade" transition="out">
                                      <p:cBhvr>
                                        <p:cTn dur="500"/>
                                        <p:tgtEl>
                                          <p:spTgt spid="2760"/>
                                        </p:tgtEl>
                                      </p:cBhvr>
                                    </p:animEffect>
                                    <p:set>
                                      <p:cBhvr>
                                        <p:cTn dur="1" fill="hold">
                                          <p:stCondLst>
                                            <p:cond delay="500"/>
                                          </p:stCondLst>
                                        </p:cTn>
                                        <p:tgtEl>
                                          <p:spTgt spid="27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1"/>
                                        </p:tgtEl>
                                        <p:attrNameLst>
                                          <p:attrName>style.visibility</p:attrName>
                                        </p:attrNameLst>
                                      </p:cBhvr>
                                      <p:to>
                                        <p:strVal val="visible"/>
                                      </p:to>
                                    </p:set>
                                    <p:animEffect filter="fade" transition="in">
                                      <p:cBhvr>
                                        <p:cTn dur="500"/>
                                        <p:tgtEl>
                                          <p:spTgt spid="2761"/>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50"/>
                                        <p:tgtEl>
                                          <p:spTgt spid="2759"/>
                                        </p:tgtEl>
                                      </p:cBhvr>
                                    </p:animEffect>
                                    <p:set>
                                      <p:cBhvr>
                                        <p:cTn dur="1" fill="hold">
                                          <p:stCondLst>
                                            <p:cond delay="250"/>
                                          </p:stCondLst>
                                        </p:cTn>
                                        <p:tgtEl>
                                          <p:spTgt spid="2759"/>
                                        </p:tgtEl>
                                        <p:attrNameLst>
                                          <p:attrName>style.visibility</p:attrName>
                                        </p:attrNameLst>
                                      </p:cBhvr>
                                      <p:to>
                                        <p:strVal val="hidden"/>
                                      </p:to>
                                    </p:se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763"/>
                                        </p:tgtEl>
                                        <p:attrNameLst>
                                          <p:attrName>style.visibility</p:attrName>
                                        </p:attrNameLst>
                                      </p:cBhvr>
                                      <p:to>
                                        <p:strVal val="visible"/>
                                      </p:to>
                                    </p:set>
                                    <p:animEffect filter="fade" transition="in">
                                      <p:cBhvr>
                                        <p:cTn dur="250"/>
                                        <p:tgtEl>
                                          <p:spTgt spid="2763"/>
                                        </p:tgtEl>
                                      </p:cBhvr>
                                    </p:animEffect>
                                  </p:childTnLst>
                                </p:cTn>
                              </p:par>
                            </p:childTnLst>
                          </p:cTn>
                        </p:par>
                        <p:par>
                          <p:cTn fill="hold">
                            <p:stCondLst>
                              <p:cond delay="1000"/>
                            </p:stCondLst>
                            <p:childTnLst>
                              <p:par>
                                <p:cTn fill="hold" nodeType="afterEffect" presetClass="exit" presetID="10" presetSubtype="0">
                                  <p:stCondLst>
                                    <p:cond delay="1000"/>
                                  </p:stCondLst>
                                  <p:childTnLst>
                                    <p:animEffect filter="fade" transition="out">
                                      <p:cBhvr>
                                        <p:cTn dur="500"/>
                                        <p:tgtEl>
                                          <p:spTgt spid="2761"/>
                                        </p:tgtEl>
                                      </p:cBhvr>
                                    </p:animEffect>
                                    <p:set>
                                      <p:cBhvr>
                                        <p:cTn dur="1" fill="hold">
                                          <p:stCondLst>
                                            <p:cond delay="500"/>
                                          </p:stCondLst>
                                        </p:cTn>
                                        <p:tgtEl>
                                          <p:spTgt spid="27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2021-10-10T03:33:47Z</dcterms:created>
  <dc:creator>HP</dc:creator>
</cp:coreProperties>
</file>