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fonts/font1.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fonts/font8.fntdata" ContentType="application/x-fontdata"/>
  <Override PartName="/ppt/fonts/font9.fntdata" ContentType="application/x-fontdata"/>
  <Override PartName="/ppt/media/image1.svg" ContentType="image/svg+xml"/>
  <Override PartName="/ppt/media/image10.svg" ContentType="image/svg+xml"/>
  <Override PartName="/ppt/media/image11.svg" ContentType="image/svg+xml"/>
  <Override PartName="/ppt/media/image12.svg" ContentType="image/svg+xml"/>
  <Override PartName="/ppt/media/image13.svg" ContentType="image/svg+xml"/>
  <Override PartName="/ppt/media/image14.svg" ContentType="image/svg+xml"/>
  <Override PartName="/ppt/media/image15.svg" ContentType="image/svg+xml"/>
  <Override PartName="/ppt/media/image16.svg" ContentType="image/svg+xml"/>
  <Override PartName="/ppt/media/image17.svg" ContentType="image/svg+xml"/>
  <Override PartName="/ppt/media/image18.svg" ContentType="image/svg+xml"/>
  <Override PartName="/ppt/media/image19.svg" ContentType="image/svg+xml"/>
  <Override PartName="/ppt/media/image2.svg" ContentType="image/svg+xml"/>
  <Override PartName="/ppt/media/image20.svg" ContentType="image/svg+xml"/>
  <Override PartName="/ppt/media/image21.svg" ContentType="image/svg+xml"/>
  <Override PartName="/ppt/media/image22.svg" ContentType="image/svg+xml"/>
  <Override PartName="/ppt/media/image3.svg" ContentType="image/svg+xml"/>
  <Override PartName="/ppt/media/image4.svg" ContentType="image/svg+xml"/>
  <Override PartName="/ppt/media/image5.svg" ContentType="image/svg+xml"/>
  <Override PartName="/ppt/media/image6.svg" ContentType="image/svg+xml"/>
  <Override PartName="/ppt/media/image7.svg" ContentType="image/svg+xml"/>
  <Override PartName="/ppt/media/image8.svg" ContentType="image/svg+xml"/>
  <Override PartName="/ppt/media/image9.svg" ContentType="image/svg+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Masters/slideMaster1.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10.xml" ContentType="application/vnd.openxmlformats-officedocument.theme+xml"/>
  <Override PartName="/ppt/theme/theme11.xml" ContentType="application/vnd.openxmlformats-officedocument.theme+xml"/>
  <Override PartName="/ppt/theme/theme12.xml" ContentType="application/vnd.openxmlformats-officedocument.theme+xml"/>
  <Override PartName="/ppt/theme/theme13.xml" ContentType="application/vnd.openxmlformats-officedocument.theme+xml"/>
  <Override PartName="/ppt/theme/theme14.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3"/>
    <p:sldMasterId id="2147483672" r:id="rId4"/>
    <p:sldMasterId id="2147483684" r:id="rId5"/>
    <p:sldMasterId id="2147483696" r:id="rId6"/>
    <p:sldMasterId id="2147483708" r:id="rId7"/>
    <p:sldMasterId id="2147483720" r:id="rId8"/>
    <p:sldMasterId id="2147483732" r:id="rId9"/>
    <p:sldMasterId id="2147483744" r:id="rId10"/>
    <p:sldMasterId id="2147483756" r:id="rId11"/>
    <p:sldMasterId id="2147483768" r:id="rId12"/>
    <p:sldMasterId id="2147483780" r:id="rId13"/>
    <p:sldMasterId id="2147483792" r:id="rId14"/>
  </p:sldMasterIdLst>
  <p:notesMasterIdLst>
    <p:notesMasterId r:id="rId17"/>
  </p:notesMasterIdLst>
  <p:sldIdLst>
    <p:sldId id="256" r:id="rId15"/>
    <p:sldId id="291" r:id="rId16"/>
    <p:sldId id="346" r:id="rId18"/>
    <p:sldId id="325" r:id="rId19"/>
    <p:sldId id="295" r:id="rId20"/>
    <p:sldId id="326" r:id="rId21"/>
    <p:sldId id="328" r:id="rId22"/>
    <p:sldId id="330" r:id="rId23"/>
    <p:sldId id="329" r:id="rId24"/>
    <p:sldId id="324" r:id="rId25"/>
    <p:sldId id="331" r:id="rId26"/>
    <p:sldId id="334" r:id="rId27"/>
    <p:sldId id="335" r:id="rId28"/>
    <p:sldId id="336" r:id="rId29"/>
    <p:sldId id="337" r:id="rId30"/>
    <p:sldId id="338" r:id="rId31"/>
    <p:sldId id="306" r:id="rId32"/>
    <p:sldId id="310" r:id="rId33"/>
    <p:sldId id="308" r:id="rId34"/>
    <p:sldId id="273" r:id="rId35"/>
    <p:sldId id="339" r:id="rId36"/>
    <p:sldId id="341" r:id="rId37"/>
    <p:sldId id="342" r:id="rId38"/>
    <p:sldId id="343" r:id="rId39"/>
    <p:sldId id="345" r:id="rId40"/>
    <p:sldId id="266" r:id="rId41"/>
  </p:sldIdLst>
  <p:sldSz cx="18288000" cy="10287000"/>
  <p:notesSz cx="6858000" cy="9144000"/>
  <p:embeddedFontLst>
    <p:embeddedFont>
      <p:font typeface="Lora"/>
      <p:regular r:id="rId45"/>
      <p:bold r:id="rId46"/>
      <p:italic r:id="rId47"/>
      <p:boldItalic r:id="rId48"/>
    </p:embeddedFont>
    <p:embeddedFont>
      <p:font typeface="Calibri" panose="020F0502020204030204" charset="0"/>
      <p:regular r:id="rId49"/>
      <p:bold r:id="rId50"/>
      <p:italic r:id="rId51"/>
      <p:boldItalic r:id="rId52"/>
    </p:embeddedFont>
    <p:embeddedFont>
      <p:font typeface="SVN-Cookies" panose="02040603050506020204" charset="0"/>
      <p:regular r:id="rId5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autoAdjust="0"/>
    <p:restoredTop sz="95044" autoAdjust="0"/>
  </p:normalViewPr>
  <p:slideViewPr>
    <p:cSldViewPr>
      <p:cViewPr>
        <p:scale>
          <a:sx n="50" d="100"/>
          <a:sy n="50" d="100"/>
        </p:scale>
        <p:origin x="1146" y="660"/>
      </p:cViewPr>
      <p:guideLst>
        <p:guide orient="horz" pos="2180"/>
        <p:guide pos="2906"/>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Master" Target="slideMasters/slideMaster8.xml"/><Relationship Id="rId8" Type="http://schemas.openxmlformats.org/officeDocument/2006/relationships/slideMaster" Target="slideMasters/slideMaster7.xml"/><Relationship Id="rId7" Type="http://schemas.openxmlformats.org/officeDocument/2006/relationships/slideMaster" Target="slideMasters/slideMaster6.xml"/><Relationship Id="rId6" Type="http://schemas.openxmlformats.org/officeDocument/2006/relationships/slideMaster" Target="slideMasters/slideMaster5.xml"/><Relationship Id="rId53" Type="http://schemas.openxmlformats.org/officeDocument/2006/relationships/font" Target="fonts/font9.fntdata"/><Relationship Id="rId52" Type="http://schemas.openxmlformats.org/officeDocument/2006/relationships/font" Target="fonts/font8.fntdata"/><Relationship Id="rId51" Type="http://schemas.openxmlformats.org/officeDocument/2006/relationships/font" Target="fonts/font7.fntdata"/><Relationship Id="rId50" Type="http://schemas.openxmlformats.org/officeDocument/2006/relationships/font" Target="fonts/font6.fntdata"/><Relationship Id="rId5" Type="http://schemas.openxmlformats.org/officeDocument/2006/relationships/slideMaster" Target="slideMasters/slideMaster4.xml"/><Relationship Id="rId49" Type="http://schemas.openxmlformats.org/officeDocument/2006/relationships/font" Target="fonts/font5.fntdata"/><Relationship Id="rId48" Type="http://schemas.openxmlformats.org/officeDocument/2006/relationships/font" Target="fonts/font4.fntdata"/><Relationship Id="rId47" Type="http://schemas.openxmlformats.org/officeDocument/2006/relationships/font" Target="fonts/font3.fntdata"/><Relationship Id="rId46" Type="http://schemas.openxmlformats.org/officeDocument/2006/relationships/font" Target="fonts/font2.fntdata"/><Relationship Id="rId45" Type="http://schemas.openxmlformats.org/officeDocument/2006/relationships/font" Target="fonts/font1.fntdata"/><Relationship Id="rId44" Type="http://schemas.openxmlformats.org/officeDocument/2006/relationships/tableStyles" Target="tableStyles.xml"/><Relationship Id="rId43" Type="http://schemas.openxmlformats.org/officeDocument/2006/relationships/viewProps" Target="viewProps.xml"/><Relationship Id="rId42" Type="http://schemas.openxmlformats.org/officeDocument/2006/relationships/presProps" Target="presProps.xml"/><Relationship Id="rId41" Type="http://schemas.openxmlformats.org/officeDocument/2006/relationships/slide" Target="slides/slide26.xml"/><Relationship Id="rId40" Type="http://schemas.openxmlformats.org/officeDocument/2006/relationships/slide" Target="slides/slide25.xml"/><Relationship Id="rId4" Type="http://schemas.openxmlformats.org/officeDocument/2006/relationships/slideMaster" Target="slideMasters/slideMaster3.xml"/><Relationship Id="rId39" Type="http://schemas.openxmlformats.org/officeDocument/2006/relationships/slide" Target="slides/slide24.xml"/><Relationship Id="rId38" Type="http://schemas.openxmlformats.org/officeDocument/2006/relationships/slide" Target="slides/slide23.xml"/><Relationship Id="rId37" Type="http://schemas.openxmlformats.org/officeDocument/2006/relationships/slide" Target="slides/slide22.xml"/><Relationship Id="rId36" Type="http://schemas.openxmlformats.org/officeDocument/2006/relationships/slide" Target="slides/slide21.xml"/><Relationship Id="rId35" Type="http://schemas.openxmlformats.org/officeDocument/2006/relationships/slide" Target="slides/slide20.xml"/><Relationship Id="rId34" Type="http://schemas.openxmlformats.org/officeDocument/2006/relationships/slide" Target="slides/slide19.xml"/><Relationship Id="rId33" Type="http://schemas.openxmlformats.org/officeDocument/2006/relationships/slide" Target="slides/slide18.xml"/><Relationship Id="rId32" Type="http://schemas.openxmlformats.org/officeDocument/2006/relationships/slide" Target="slides/slide17.xml"/><Relationship Id="rId31" Type="http://schemas.openxmlformats.org/officeDocument/2006/relationships/slide" Target="slides/slide16.xml"/><Relationship Id="rId30" Type="http://schemas.openxmlformats.org/officeDocument/2006/relationships/slide" Target="slides/slide15.xml"/><Relationship Id="rId3" Type="http://schemas.openxmlformats.org/officeDocument/2006/relationships/slideMaster" Target="slideMasters/slideMaster2.xml"/><Relationship Id="rId29" Type="http://schemas.openxmlformats.org/officeDocument/2006/relationships/slide" Target="slides/slide14.xml"/><Relationship Id="rId28" Type="http://schemas.openxmlformats.org/officeDocument/2006/relationships/slide" Target="slides/slide13.xml"/><Relationship Id="rId27" Type="http://schemas.openxmlformats.org/officeDocument/2006/relationships/slide" Target="slides/slide12.xml"/><Relationship Id="rId26" Type="http://schemas.openxmlformats.org/officeDocument/2006/relationships/slide" Target="slides/slide11.xml"/><Relationship Id="rId25" Type="http://schemas.openxmlformats.org/officeDocument/2006/relationships/slide" Target="slides/slide10.xml"/><Relationship Id="rId24" Type="http://schemas.openxmlformats.org/officeDocument/2006/relationships/slide" Target="slides/slide9.xml"/><Relationship Id="rId23" Type="http://schemas.openxmlformats.org/officeDocument/2006/relationships/slide" Target="slides/slide8.xml"/><Relationship Id="rId22" Type="http://schemas.openxmlformats.org/officeDocument/2006/relationships/slide" Target="slides/slide7.xml"/><Relationship Id="rId21" Type="http://schemas.openxmlformats.org/officeDocument/2006/relationships/slide" Target="slides/slide6.xml"/><Relationship Id="rId20" Type="http://schemas.openxmlformats.org/officeDocument/2006/relationships/slide" Target="slides/slide5.xml"/><Relationship Id="rId2" Type="http://schemas.openxmlformats.org/officeDocument/2006/relationships/theme" Target="theme/theme1.xml"/><Relationship Id="rId19" Type="http://schemas.openxmlformats.org/officeDocument/2006/relationships/slide" Target="slides/slide4.xml"/><Relationship Id="rId18" Type="http://schemas.openxmlformats.org/officeDocument/2006/relationships/slide" Target="slides/slide3.xml"/><Relationship Id="rId17" Type="http://schemas.openxmlformats.org/officeDocument/2006/relationships/notesMaster" Target="notesMasters/notesMaster1.xml"/><Relationship Id="rId16" Type="http://schemas.openxmlformats.org/officeDocument/2006/relationships/slide" Target="slides/slide2.xml"/><Relationship Id="rId15" Type="http://schemas.openxmlformats.org/officeDocument/2006/relationships/slide" Target="slides/slide1.xml"/><Relationship Id="rId14" Type="http://schemas.openxmlformats.org/officeDocument/2006/relationships/slideMaster" Target="slideMasters/slideMaster13.xml"/><Relationship Id="rId13" Type="http://schemas.openxmlformats.org/officeDocument/2006/relationships/slideMaster" Target="slideMasters/slideMaster12.xml"/><Relationship Id="rId12" Type="http://schemas.openxmlformats.org/officeDocument/2006/relationships/slideMaster" Target="slideMasters/slideMaster11.xml"/><Relationship Id="rId11" Type="http://schemas.openxmlformats.org/officeDocument/2006/relationships/slideMaster" Target="slideMasters/slideMaster10.xml"/><Relationship Id="rId10" Type="http://schemas.openxmlformats.org/officeDocument/2006/relationships/slideMaster" Target="slideMasters/slideMaster9.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EFD42F7-718C-4B98-AAEC-167E6DDD60A7}" type="datetimeFigureOut">
              <a:rPr lang="en-US" smtClean="0"/>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B2AA4F-B828-4D7C-AFD3-893933DAFCB4}" type="slidenum">
              <a:rPr lang="en-US" smtClean="0"/>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Slide Image Placeholder 1"/>
          <p:cNvSpPr/>
          <p:nvPr>
            <p:ph type="sldImg" idx="2"/>
          </p:nvPr>
        </p:nvSpPr>
        <p:spPr/>
      </p:sp>
      <p:sp>
        <p:nvSpPr>
          <p:cNvPr id="3" name="Text Placeholder 2"/>
          <p:cNvSpPr/>
          <p:nvPr>
            <p:ph type="body" idx="3"/>
          </p:nvPr>
        </p:nvSpPr>
        <p:spPr/>
        <p:txBody>
          <a:bodyPr/>
          <a:p>
            <a:endParaRPr lang="en-GB"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GB"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GB"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GB"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9" Type="http://schemas.openxmlformats.org/officeDocument/2006/relationships/image" Target="../media/image4.svg"/><Relationship Id="rId8" Type="http://schemas.openxmlformats.org/officeDocument/2006/relationships/image" Target="../media/image4.png"/><Relationship Id="rId7" Type="http://schemas.openxmlformats.org/officeDocument/2006/relationships/image" Target="../media/image3.svg"/><Relationship Id="rId6" Type="http://schemas.openxmlformats.org/officeDocument/2006/relationships/image" Target="../media/image3.png"/><Relationship Id="rId5" Type="http://schemas.openxmlformats.org/officeDocument/2006/relationships/image" Target="../media/image2.svg"/><Relationship Id="rId4" Type="http://schemas.openxmlformats.org/officeDocument/2006/relationships/image" Target="../media/image2.png"/><Relationship Id="rId3" Type="http://schemas.openxmlformats.org/officeDocument/2006/relationships/image" Target="../media/image1.svg"/><Relationship Id="rId2" Type="http://schemas.openxmlformats.org/officeDocument/2006/relationships/image" Target="../media/image1.png"/><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9" Type="http://schemas.openxmlformats.org/officeDocument/2006/relationships/image" Target="../media/image4.svg"/><Relationship Id="rId8" Type="http://schemas.openxmlformats.org/officeDocument/2006/relationships/image" Target="../media/image4.png"/><Relationship Id="rId7" Type="http://schemas.openxmlformats.org/officeDocument/2006/relationships/image" Target="../media/image3.svg"/><Relationship Id="rId6" Type="http://schemas.openxmlformats.org/officeDocument/2006/relationships/image" Target="../media/image3.png"/><Relationship Id="rId5" Type="http://schemas.openxmlformats.org/officeDocument/2006/relationships/image" Target="../media/image2.svg"/><Relationship Id="rId4" Type="http://schemas.openxmlformats.org/officeDocument/2006/relationships/image" Target="../media/image2.png"/><Relationship Id="rId3" Type="http://schemas.openxmlformats.org/officeDocument/2006/relationships/image" Target="../media/image1.svg"/><Relationship Id="rId2" Type="http://schemas.openxmlformats.org/officeDocument/2006/relationships/image" Target="../media/image1.png"/><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9" Type="http://schemas.openxmlformats.org/officeDocument/2006/relationships/image" Target="../media/image4.svg"/><Relationship Id="rId8" Type="http://schemas.openxmlformats.org/officeDocument/2006/relationships/image" Target="../media/image4.png"/><Relationship Id="rId7" Type="http://schemas.openxmlformats.org/officeDocument/2006/relationships/image" Target="../media/image3.svg"/><Relationship Id="rId6" Type="http://schemas.openxmlformats.org/officeDocument/2006/relationships/image" Target="../media/image3.png"/><Relationship Id="rId5" Type="http://schemas.openxmlformats.org/officeDocument/2006/relationships/image" Target="../media/image2.svg"/><Relationship Id="rId4" Type="http://schemas.openxmlformats.org/officeDocument/2006/relationships/image" Target="../media/image2.png"/><Relationship Id="rId3" Type="http://schemas.openxmlformats.org/officeDocument/2006/relationships/image" Target="../media/image1.svg"/><Relationship Id="rId2" Type="http://schemas.openxmlformats.org/officeDocument/2006/relationships/image" Target="../media/image1.png"/><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9" Type="http://schemas.openxmlformats.org/officeDocument/2006/relationships/image" Target="../media/image4.svg"/><Relationship Id="rId8" Type="http://schemas.openxmlformats.org/officeDocument/2006/relationships/image" Target="../media/image4.png"/><Relationship Id="rId7" Type="http://schemas.openxmlformats.org/officeDocument/2006/relationships/image" Target="../media/image3.svg"/><Relationship Id="rId6" Type="http://schemas.openxmlformats.org/officeDocument/2006/relationships/image" Target="../media/image3.png"/><Relationship Id="rId5" Type="http://schemas.openxmlformats.org/officeDocument/2006/relationships/image" Target="../media/image2.svg"/><Relationship Id="rId4" Type="http://schemas.openxmlformats.org/officeDocument/2006/relationships/image" Target="../media/image2.png"/><Relationship Id="rId3" Type="http://schemas.openxmlformats.org/officeDocument/2006/relationships/image" Target="../media/image1.svg"/><Relationship Id="rId2" Type="http://schemas.openxmlformats.org/officeDocument/2006/relationships/image" Target="../media/image1.png"/><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9" Type="http://schemas.openxmlformats.org/officeDocument/2006/relationships/image" Target="../media/image4.svg"/><Relationship Id="rId8" Type="http://schemas.openxmlformats.org/officeDocument/2006/relationships/image" Target="../media/image4.png"/><Relationship Id="rId7" Type="http://schemas.openxmlformats.org/officeDocument/2006/relationships/image" Target="../media/image3.svg"/><Relationship Id="rId6" Type="http://schemas.openxmlformats.org/officeDocument/2006/relationships/image" Target="../media/image3.png"/><Relationship Id="rId5" Type="http://schemas.openxmlformats.org/officeDocument/2006/relationships/image" Target="../media/image2.svg"/><Relationship Id="rId4" Type="http://schemas.openxmlformats.org/officeDocument/2006/relationships/image" Target="../media/image2.png"/><Relationship Id="rId3" Type="http://schemas.openxmlformats.org/officeDocument/2006/relationships/image" Target="../media/image1.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9" Type="http://schemas.openxmlformats.org/officeDocument/2006/relationships/image" Target="../media/image4.svg"/><Relationship Id="rId8" Type="http://schemas.openxmlformats.org/officeDocument/2006/relationships/image" Target="../media/image4.png"/><Relationship Id="rId7" Type="http://schemas.openxmlformats.org/officeDocument/2006/relationships/image" Target="../media/image3.svg"/><Relationship Id="rId6" Type="http://schemas.openxmlformats.org/officeDocument/2006/relationships/image" Target="../media/image3.png"/><Relationship Id="rId5" Type="http://schemas.openxmlformats.org/officeDocument/2006/relationships/image" Target="../media/image2.svg"/><Relationship Id="rId4" Type="http://schemas.openxmlformats.org/officeDocument/2006/relationships/image" Target="../media/image2.png"/><Relationship Id="rId3" Type="http://schemas.openxmlformats.org/officeDocument/2006/relationships/image" Target="../media/image1.sv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9" Type="http://schemas.openxmlformats.org/officeDocument/2006/relationships/image" Target="../media/image4.svg"/><Relationship Id="rId8" Type="http://schemas.openxmlformats.org/officeDocument/2006/relationships/image" Target="../media/image4.png"/><Relationship Id="rId7" Type="http://schemas.openxmlformats.org/officeDocument/2006/relationships/image" Target="../media/image3.svg"/><Relationship Id="rId6" Type="http://schemas.openxmlformats.org/officeDocument/2006/relationships/image" Target="../media/image3.png"/><Relationship Id="rId5" Type="http://schemas.openxmlformats.org/officeDocument/2006/relationships/image" Target="../media/image2.svg"/><Relationship Id="rId4" Type="http://schemas.openxmlformats.org/officeDocument/2006/relationships/image" Target="../media/image2.png"/><Relationship Id="rId3" Type="http://schemas.openxmlformats.org/officeDocument/2006/relationships/image" Target="../media/image1.sv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9" Type="http://schemas.openxmlformats.org/officeDocument/2006/relationships/image" Target="../media/image4.svg"/><Relationship Id="rId8" Type="http://schemas.openxmlformats.org/officeDocument/2006/relationships/image" Target="../media/image4.png"/><Relationship Id="rId7" Type="http://schemas.openxmlformats.org/officeDocument/2006/relationships/image" Target="../media/image3.svg"/><Relationship Id="rId6" Type="http://schemas.openxmlformats.org/officeDocument/2006/relationships/image" Target="../media/image3.png"/><Relationship Id="rId5" Type="http://schemas.openxmlformats.org/officeDocument/2006/relationships/image" Target="../media/image2.svg"/><Relationship Id="rId4" Type="http://schemas.openxmlformats.org/officeDocument/2006/relationships/image" Target="../media/image2.png"/><Relationship Id="rId3" Type="http://schemas.openxmlformats.org/officeDocument/2006/relationships/image" Target="../media/image1.sv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9" Type="http://schemas.openxmlformats.org/officeDocument/2006/relationships/image" Target="../media/image4.svg"/><Relationship Id="rId8" Type="http://schemas.openxmlformats.org/officeDocument/2006/relationships/image" Target="../media/image4.png"/><Relationship Id="rId7" Type="http://schemas.openxmlformats.org/officeDocument/2006/relationships/image" Target="../media/image3.svg"/><Relationship Id="rId6" Type="http://schemas.openxmlformats.org/officeDocument/2006/relationships/image" Target="../media/image3.png"/><Relationship Id="rId5" Type="http://schemas.openxmlformats.org/officeDocument/2006/relationships/image" Target="../media/image2.svg"/><Relationship Id="rId4" Type="http://schemas.openxmlformats.org/officeDocument/2006/relationships/image" Target="../media/image2.png"/><Relationship Id="rId3" Type="http://schemas.openxmlformats.org/officeDocument/2006/relationships/image" Target="../media/image1.svg"/><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9" Type="http://schemas.openxmlformats.org/officeDocument/2006/relationships/image" Target="../media/image4.svg"/><Relationship Id="rId8" Type="http://schemas.openxmlformats.org/officeDocument/2006/relationships/image" Target="../media/image4.png"/><Relationship Id="rId7" Type="http://schemas.openxmlformats.org/officeDocument/2006/relationships/image" Target="../media/image3.svg"/><Relationship Id="rId6" Type="http://schemas.openxmlformats.org/officeDocument/2006/relationships/image" Target="../media/image3.png"/><Relationship Id="rId5" Type="http://schemas.openxmlformats.org/officeDocument/2006/relationships/image" Target="../media/image2.svg"/><Relationship Id="rId4" Type="http://schemas.openxmlformats.org/officeDocument/2006/relationships/image" Target="../media/image2.png"/><Relationship Id="rId3" Type="http://schemas.openxmlformats.org/officeDocument/2006/relationships/image" Target="../media/image1.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9" Type="http://schemas.openxmlformats.org/officeDocument/2006/relationships/image" Target="../media/image4.svg"/><Relationship Id="rId8" Type="http://schemas.openxmlformats.org/officeDocument/2006/relationships/image" Target="../media/image4.png"/><Relationship Id="rId7" Type="http://schemas.openxmlformats.org/officeDocument/2006/relationships/image" Target="../media/image3.svg"/><Relationship Id="rId6" Type="http://schemas.openxmlformats.org/officeDocument/2006/relationships/image" Target="../media/image3.png"/><Relationship Id="rId5" Type="http://schemas.openxmlformats.org/officeDocument/2006/relationships/image" Target="../media/image2.svg"/><Relationship Id="rId4" Type="http://schemas.openxmlformats.org/officeDocument/2006/relationships/image" Target="../media/image2.png"/><Relationship Id="rId3" Type="http://schemas.openxmlformats.org/officeDocument/2006/relationships/image" Target="../media/image1.svg"/><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9" Type="http://schemas.openxmlformats.org/officeDocument/2006/relationships/image" Target="../media/image4.svg"/><Relationship Id="rId8" Type="http://schemas.openxmlformats.org/officeDocument/2006/relationships/image" Target="../media/image4.png"/><Relationship Id="rId7" Type="http://schemas.openxmlformats.org/officeDocument/2006/relationships/image" Target="../media/image3.svg"/><Relationship Id="rId6" Type="http://schemas.openxmlformats.org/officeDocument/2006/relationships/image" Target="../media/image3.png"/><Relationship Id="rId5" Type="http://schemas.openxmlformats.org/officeDocument/2006/relationships/image" Target="../media/image2.svg"/><Relationship Id="rId4" Type="http://schemas.openxmlformats.org/officeDocument/2006/relationships/image" Target="../media/image2.png"/><Relationship Id="rId3" Type="http://schemas.openxmlformats.org/officeDocument/2006/relationships/image" Target="../media/image1.svg"/><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9" Type="http://schemas.openxmlformats.org/officeDocument/2006/relationships/image" Target="../media/image4.svg"/><Relationship Id="rId8" Type="http://schemas.openxmlformats.org/officeDocument/2006/relationships/image" Target="../media/image4.png"/><Relationship Id="rId7" Type="http://schemas.openxmlformats.org/officeDocument/2006/relationships/image" Target="../media/image3.svg"/><Relationship Id="rId6" Type="http://schemas.openxmlformats.org/officeDocument/2006/relationships/image" Target="../media/image3.png"/><Relationship Id="rId5" Type="http://schemas.openxmlformats.org/officeDocument/2006/relationships/image" Target="../media/image2.svg"/><Relationship Id="rId4" Type="http://schemas.openxmlformats.org/officeDocument/2006/relationships/image" Target="../media/image2.png"/><Relationship Id="rId3" Type="http://schemas.openxmlformats.org/officeDocument/2006/relationships/image" Target="../media/image1.svg"/><Relationship Id="rId2" Type="http://schemas.openxmlformats.org/officeDocument/2006/relationships/image" Target="../media/image1.png"/><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fld>
            <a:endParaRPr lang="en-US"/>
          </a:p>
        </p:txBody>
      </p:sp>
      <p:grpSp>
        <p:nvGrpSpPr>
          <p:cNvPr id="19" name="Group 18"/>
          <p:cNvGrpSpPr/>
          <p:nvPr userDrawn="1"/>
        </p:nvGrpSpPr>
        <p:grpSpPr>
          <a:xfrm>
            <a:off x="-1371600" y="38100"/>
            <a:ext cx="20426680" cy="12081510"/>
            <a:chOff x="-2160" y="60"/>
            <a:chExt cx="32168" cy="19026"/>
          </a:xfrm>
        </p:grpSpPr>
        <p:pic>
          <p:nvPicPr>
            <p:cNvPr id="9" name="Picture 9"/>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160" y="14580"/>
              <a:ext cx="32168" cy="4507"/>
            </a:xfrm>
            <a:prstGeom prst="rect">
              <a:avLst/>
            </a:prstGeom>
          </p:spPr>
        </p:pic>
        <p:pic>
          <p:nvPicPr>
            <p:cNvPr id="5"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720" y="11940"/>
              <a:ext cx="7879" cy="4758"/>
            </a:xfrm>
            <a:prstGeom prst="rect">
              <a:avLst/>
            </a:prstGeom>
          </p:spPr>
        </p:pic>
        <p:pic>
          <p:nvPicPr>
            <p:cNvPr id="6" name="Picture 10"/>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r="46773"/>
            <a:stretch>
              <a:fillRect/>
            </a:stretch>
          </p:blipFill>
          <p:spPr>
            <a:xfrm flipH="1">
              <a:off x="24960" y="60"/>
              <a:ext cx="2899" cy="3606"/>
            </a:xfrm>
            <a:prstGeom prst="rect">
              <a:avLst/>
            </a:prstGeom>
          </p:spPr>
        </p:pic>
        <p:pic>
          <p:nvPicPr>
            <p:cNvPr id="13" name="Picture 3"/>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7159" y="14374"/>
              <a:ext cx="5858" cy="2386"/>
            </a:xfrm>
            <a:prstGeom prst="rect">
              <a:avLst/>
            </a:prstGeom>
          </p:spPr>
        </p:pic>
        <p:pic>
          <p:nvPicPr>
            <p:cNvPr id="15" name="Picture 3"/>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2240" y="14220"/>
              <a:ext cx="5858" cy="2386"/>
            </a:xfrm>
            <a:prstGeom prst="rect">
              <a:avLst/>
            </a:prstGeom>
          </p:spPr>
        </p:pic>
        <p:pic>
          <p:nvPicPr>
            <p:cNvPr id="16" name="Picture 3"/>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7599" y="14349"/>
              <a:ext cx="5858" cy="2386"/>
            </a:xfrm>
            <a:prstGeom prst="rect">
              <a:avLst/>
            </a:prstGeom>
          </p:spPr>
        </p:pic>
        <p:pic>
          <p:nvPicPr>
            <p:cNvPr id="18" name="Picture 3"/>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22680" y="14195"/>
              <a:ext cx="5858" cy="2386"/>
            </a:xfrm>
            <a:prstGeom prst="rect">
              <a:avLst/>
            </a:prstGeom>
          </p:spPr>
        </p:pic>
      </p:grpSp>
    </p:spTree>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fld>
            <a:endParaRPr lang="en-US"/>
          </a:p>
        </p:txBody>
      </p:sp>
      <p:grpSp>
        <p:nvGrpSpPr>
          <p:cNvPr id="19" name="Group 18"/>
          <p:cNvGrpSpPr/>
          <p:nvPr userDrawn="1"/>
        </p:nvGrpSpPr>
        <p:grpSpPr>
          <a:xfrm>
            <a:off x="-1371600" y="38100"/>
            <a:ext cx="20426680" cy="12081510"/>
            <a:chOff x="-2160" y="60"/>
            <a:chExt cx="32168" cy="19026"/>
          </a:xfrm>
        </p:grpSpPr>
        <p:pic>
          <p:nvPicPr>
            <p:cNvPr id="9" name="Picture 9"/>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160" y="14580"/>
              <a:ext cx="32168" cy="4507"/>
            </a:xfrm>
            <a:prstGeom prst="rect">
              <a:avLst/>
            </a:prstGeom>
          </p:spPr>
        </p:pic>
        <p:pic>
          <p:nvPicPr>
            <p:cNvPr id="5"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720" y="11940"/>
              <a:ext cx="7879" cy="4758"/>
            </a:xfrm>
            <a:prstGeom prst="rect">
              <a:avLst/>
            </a:prstGeom>
          </p:spPr>
        </p:pic>
        <p:pic>
          <p:nvPicPr>
            <p:cNvPr id="6" name="Picture 10"/>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r="46773"/>
            <a:stretch>
              <a:fillRect/>
            </a:stretch>
          </p:blipFill>
          <p:spPr>
            <a:xfrm flipH="1">
              <a:off x="24960" y="60"/>
              <a:ext cx="2899" cy="3606"/>
            </a:xfrm>
            <a:prstGeom prst="rect">
              <a:avLst/>
            </a:prstGeom>
          </p:spPr>
        </p:pic>
        <p:pic>
          <p:nvPicPr>
            <p:cNvPr id="13" name="Picture 3"/>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7159" y="14374"/>
              <a:ext cx="5858" cy="2386"/>
            </a:xfrm>
            <a:prstGeom prst="rect">
              <a:avLst/>
            </a:prstGeom>
          </p:spPr>
        </p:pic>
        <p:pic>
          <p:nvPicPr>
            <p:cNvPr id="15" name="Picture 3"/>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2240" y="14220"/>
              <a:ext cx="5858" cy="2386"/>
            </a:xfrm>
            <a:prstGeom prst="rect">
              <a:avLst/>
            </a:prstGeom>
          </p:spPr>
        </p:pic>
        <p:pic>
          <p:nvPicPr>
            <p:cNvPr id="16" name="Picture 3"/>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7599" y="14349"/>
              <a:ext cx="5858" cy="2386"/>
            </a:xfrm>
            <a:prstGeom prst="rect">
              <a:avLst/>
            </a:prstGeom>
          </p:spPr>
        </p:pic>
        <p:pic>
          <p:nvPicPr>
            <p:cNvPr id="18" name="Picture 3"/>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22680" y="14195"/>
              <a:ext cx="5858" cy="2386"/>
            </a:xfrm>
            <a:prstGeom prst="rect">
              <a:avLst/>
            </a:prstGeom>
          </p:spPr>
        </p:pic>
      </p:grpSp>
    </p:spTree>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fld>
            <a:endParaRPr lang="en-US"/>
          </a:p>
        </p:txBody>
      </p:sp>
      <p:grpSp>
        <p:nvGrpSpPr>
          <p:cNvPr id="19" name="Group 18"/>
          <p:cNvGrpSpPr/>
          <p:nvPr userDrawn="1"/>
        </p:nvGrpSpPr>
        <p:grpSpPr>
          <a:xfrm>
            <a:off x="-1371600" y="38100"/>
            <a:ext cx="20426680" cy="12081510"/>
            <a:chOff x="-2160" y="60"/>
            <a:chExt cx="32168" cy="19026"/>
          </a:xfrm>
        </p:grpSpPr>
        <p:pic>
          <p:nvPicPr>
            <p:cNvPr id="9" name="Picture 9"/>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160" y="14580"/>
              <a:ext cx="32168" cy="4507"/>
            </a:xfrm>
            <a:prstGeom prst="rect">
              <a:avLst/>
            </a:prstGeom>
          </p:spPr>
        </p:pic>
        <p:pic>
          <p:nvPicPr>
            <p:cNvPr id="5"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720" y="11940"/>
              <a:ext cx="7879" cy="4758"/>
            </a:xfrm>
            <a:prstGeom prst="rect">
              <a:avLst/>
            </a:prstGeom>
          </p:spPr>
        </p:pic>
        <p:pic>
          <p:nvPicPr>
            <p:cNvPr id="6" name="Picture 10"/>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r="46773"/>
            <a:stretch>
              <a:fillRect/>
            </a:stretch>
          </p:blipFill>
          <p:spPr>
            <a:xfrm flipH="1">
              <a:off x="24960" y="60"/>
              <a:ext cx="2899" cy="3606"/>
            </a:xfrm>
            <a:prstGeom prst="rect">
              <a:avLst/>
            </a:prstGeom>
          </p:spPr>
        </p:pic>
        <p:pic>
          <p:nvPicPr>
            <p:cNvPr id="13" name="Picture 3"/>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7159" y="14374"/>
              <a:ext cx="5858" cy="2386"/>
            </a:xfrm>
            <a:prstGeom prst="rect">
              <a:avLst/>
            </a:prstGeom>
          </p:spPr>
        </p:pic>
        <p:pic>
          <p:nvPicPr>
            <p:cNvPr id="15" name="Picture 3"/>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2240" y="14220"/>
              <a:ext cx="5858" cy="2386"/>
            </a:xfrm>
            <a:prstGeom prst="rect">
              <a:avLst/>
            </a:prstGeom>
          </p:spPr>
        </p:pic>
        <p:pic>
          <p:nvPicPr>
            <p:cNvPr id="16" name="Picture 3"/>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7599" y="14349"/>
              <a:ext cx="5858" cy="2386"/>
            </a:xfrm>
            <a:prstGeom prst="rect">
              <a:avLst/>
            </a:prstGeom>
          </p:spPr>
        </p:pic>
        <p:pic>
          <p:nvPicPr>
            <p:cNvPr id="18" name="Picture 3"/>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22680" y="14195"/>
              <a:ext cx="5858" cy="2386"/>
            </a:xfrm>
            <a:prstGeom prst="rect">
              <a:avLst/>
            </a:prstGeom>
          </p:spPr>
        </p:pic>
      </p:grpSp>
    </p:spTree>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fld>
            <a:endParaRPr lang="en-US"/>
          </a:p>
        </p:txBody>
      </p:sp>
      <p:grpSp>
        <p:nvGrpSpPr>
          <p:cNvPr id="19" name="Group 18"/>
          <p:cNvGrpSpPr/>
          <p:nvPr userDrawn="1"/>
        </p:nvGrpSpPr>
        <p:grpSpPr>
          <a:xfrm>
            <a:off x="-1371600" y="38100"/>
            <a:ext cx="20426680" cy="12081510"/>
            <a:chOff x="-2160" y="60"/>
            <a:chExt cx="32168" cy="19026"/>
          </a:xfrm>
        </p:grpSpPr>
        <p:pic>
          <p:nvPicPr>
            <p:cNvPr id="9" name="Picture 9"/>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160" y="14580"/>
              <a:ext cx="32168" cy="4507"/>
            </a:xfrm>
            <a:prstGeom prst="rect">
              <a:avLst/>
            </a:prstGeom>
          </p:spPr>
        </p:pic>
        <p:pic>
          <p:nvPicPr>
            <p:cNvPr id="5"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720" y="11940"/>
              <a:ext cx="7879" cy="4758"/>
            </a:xfrm>
            <a:prstGeom prst="rect">
              <a:avLst/>
            </a:prstGeom>
          </p:spPr>
        </p:pic>
        <p:pic>
          <p:nvPicPr>
            <p:cNvPr id="6" name="Picture 10"/>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r="46773"/>
            <a:stretch>
              <a:fillRect/>
            </a:stretch>
          </p:blipFill>
          <p:spPr>
            <a:xfrm flipH="1">
              <a:off x="24960" y="60"/>
              <a:ext cx="2899" cy="3606"/>
            </a:xfrm>
            <a:prstGeom prst="rect">
              <a:avLst/>
            </a:prstGeom>
          </p:spPr>
        </p:pic>
        <p:pic>
          <p:nvPicPr>
            <p:cNvPr id="13" name="Picture 3"/>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7159" y="14374"/>
              <a:ext cx="5858" cy="2386"/>
            </a:xfrm>
            <a:prstGeom prst="rect">
              <a:avLst/>
            </a:prstGeom>
          </p:spPr>
        </p:pic>
        <p:pic>
          <p:nvPicPr>
            <p:cNvPr id="15" name="Picture 3"/>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2240" y="14220"/>
              <a:ext cx="5858" cy="2386"/>
            </a:xfrm>
            <a:prstGeom prst="rect">
              <a:avLst/>
            </a:prstGeom>
          </p:spPr>
        </p:pic>
        <p:pic>
          <p:nvPicPr>
            <p:cNvPr id="16" name="Picture 3"/>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7599" y="14349"/>
              <a:ext cx="5858" cy="2386"/>
            </a:xfrm>
            <a:prstGeom prst="rect">
              <a:avLst/>
            </a:prstGeom>
          </p:spPr>
        </p:pic>
        <p:pic>
          <p:nvPicPr>
            <p:cNvPr id="18" name="Picture 3"/>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22680" y="14195"/>
              <a:ext cx="5858" cy="2386"/>
            </a:xfrm>
            <a:prstGeom prst="rect">
              <a:avLst/>
            </a:prstGeom>
          </p:spPr>
        </p:pic>
      </p:gr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fld>
            <a:endParaRPr lang="en-US"/>
          </a:p>
        </p:txBody>
      </p:sp>
      <p:grpSp>
        <p:nvGrpSpPr>
          <p:cNvPr id="19" name="Group 18"/>
          <p:cNvGrpSpPr/>
          <p:nvPr userDrawn="1"/>
        </p:nvGrpSpPr>
        <p:grpSpPr>
          <a:xfrm>
            <a:off x="-1371600" y="38100"/>
            <a:ext cx="20426680" cy="12081510"/>
            <a:chOff x="-2160" y="60"/>
            <a:chExt cx="32168" cy="19026"/>
          </a:xfrm>
        </p:grpSpPr>
        <p:pic>
          <p:nvPicPr>
            <p:cNvPr id="9" name="Picture 9"/>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160" y="14580"/>
              <a:ext cx="32168" cy="4507"/>
            </a:xfrm>
            <a:prstGeom prst="rect">
              <a:avLst/>
            </a:prstGeom>
          </p:spPr>
        </p:pic>
        <p:pic>
          <p:nvPicPr>
            <p:cNvPr id="5"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720" y="11940"/>
              <a:ext cx="7879" cy="4758"/>
            </a:xfrm>
            <a:prstGeom prst="rect">
              <a:avLst/>
            </a:prstGeom>
          </p:spPr>
        </p:pic>
        <p:pic>
          <p:nvPicPr>
            <p:cNvPr id="6" name="Picture 10"/>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r="46773"/>
            <a:stretch>
              <a:fillRect/>
            </a:stretch>
          </p:blipFill>
          <p:spPr>
            <a:xfrm flipH="1">
              <a:off x="24960" y="60"/>
              <a:ext cx="2899" cy="3606"/>
            </a:xfrm>
            <a:prstGeom prst="rect">
              <a:avLst/>
            </a:prstGeom>
          </p:spPr>
        </p:pic>
        <p:pic>
          <p:nvPicPr>
            <p:cNvPr id="13" name="Picture 3"/>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7159" y="14374"/>
              <a:ext cx="5858" cy="2386"/>
            </a:xfrm>
            <a:prstGeom prst="rect">
              <a:avLst/>
            </a:prstGeom>
          </p:spPr>
        </p:pic>
        <p:pic>
          <p:nvPicPr>
            <p:cNvPr id="15" name="Picture 3"/>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2240" y="14220"/>
              <a:ext cx="5858" cy="2386"/>
            </a:xfrm>
            <a:prstGeom prst="rect">
              <a:avLst/>
            </a:prstGeom>
          </p:spPr>
        </p:pic>
        <p:pic>
          <p:nvPicPr>
            <p:cNvPr id="16" name="Picture 3"/>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7599" y="14349"/>
              <a:ext cx="5858" cy="2386"/>
            </a:xfrm>
            <a:prstGeom prst="rect">
              <a:avLst/>
            </a:prstGeom>
          </p:spPr>
        </p:pic>
        <p:pic>
          <p:nvPicPr>
            <p:cNvPr id="18" name="Picture 3"/>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22680" y="14195"/>
              <a:ext cx="5858" cy="2386"/>
            </a:xfrm>
            <a:prstGeom prst="rect">
              <a:avLst/>
            </a:prstGeom>
          </p:spPr>
        </p:pic>
      </p:gr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fld>
            <a:endParaRPr lang="en-US"/>
          </a:p>
        </p:txBody>
      </p:sp>
      <p:grpSp>
        <p:nvGrpSpPr>
          <p:cNvPr id="19" name="Group 18"/>
          <p:cNvGrpSpPr/>
          <p:nvPr userDrawn="1"/>
        </p:nvGrpSpPr>
        <p:grpSpPr>
          <a:xfrm>
            <a:off x="-1371600" y="38100"/>
            <a:ext cx="20426680" cy="12081510"/>
            <a:chOff x="-2160" y="60"/>
            <a:chExt cx="32168" cy="19026"/>
          </a:xfrm>
        </p:grpSpPr>
        <p:pic>
          <p:nvPicPr>
            <p:cNvPr id="9" name="Picture 9"/>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160" y="14580"/>
              <a:ext cx="32168" cy="4507"/>
            </a:xfrm>
            <a:prstGeom prst="rect">
              <a:avLst/>
            </a:prstGeom>
          </p:spPr>
        </p:pic>
        <p:pic>
          <p:nvPicPr>
            <p:cNvPr id="5"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720" y="11940"/>
              <a:ext cx="7879" cy="4758"/>
            </a:xfrm>
            <a:prstGeom prst="rect">
              <a:avLst/>
            </a:prstGeom>
          </p:spPr>
        </p:pic>
        <p:pic>
          <p:nvPicPr>
            <p:cNvPr id="6" name="Picture 10"/>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r="46773"/>
            <a:stretch>
              <a:fillRect/>
            </a:stretch>
          </p:blipFill>
          <p:spPr>
            <a:xfrm flipH="1">
              <a:off x="24960" y="60"/>
              <a:ext cx="2899" cy="3606"/>
            </a:xfrm>
            <a:prstGeom prst="rect">
              <a:avLst/>
            </a:prstGeom>
          </p:spPr>
        </p:pic>
        <p:pic>
          <p:nvPicPr>
            <p:cNvPr id="13" name="Picture 3"/>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7159" y="14374"/>
              <a:ext cx="5858" cy="2386"/>
            </a:xfrm>
            <a:prstGeom prst="rect">
              <a:avLst/>
            </a:prstGeom>
          </p:spPr>
        </p:pic>
        <p:pic>
          <p:nvPicPr>
            <p:cNvPr id="15" name="Picture 3"/>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2240" y="14220"/>
              <a:ext cx="5858" cy="2386"/>
            </a:xfrm>
            <a:prstGeom prst="rect">
              <a:avLst/>
            </a:prstGeom>
          </p:spPr>
        </p:pic>
        <p:pic>
          <p:nvPicPr>
            <p:cNvPr id="16" name="Picture 3"/>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7599" y="14349"/>
              <a:ext cx="5858" cy="2386"/>
            </a:xfrm>
            <a:prstGeom prst="rect">
              <a:avLst/>
            </a:prstGeom>
          </p:spPr>
        </p:pic>
        <p:pic>
          <p:nvPicPr>
            <p:cNvPr id="18" name="Picture 3"/>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22680" y="14195"/>
              <a:ext cx="5858" cy="2386"/>
            </a:xfrm>
            <a:prstGeom prst="rect">
              <a:avLst/>
            </a:prstGeom>
          </p:spPr>
        </p:pic>
      </p:gr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fld>
            <a:endParaRPr lang="en-US"/>
          </a:p>
        </p:txBody>
      </p:sp>
      <p:grpSp>
        <p:nvGrpSpPr>
          <p:cNvPr id="19" name="Group 18"/>
          <p:cNvGrpSpPr/>
          <p:nvPr userDrawn="1"/>
        </p:nvGrpSpPr>
        <p:grpSpPr>
          <a:xfrm>
            <a:off x="-1371600" y="38100"/>
            <a:ext cx="20426680" cy="12081510"/>
            <a:chOff x="-2160" y="60"/>
            <a:chExt cx="32168" cy="19026"/>
          </a:xfrm>
        </p:grpSpPr>
        <p:pic>
          <p:nvPicPr>
            <p:cNvPr id="9" name="Picture 9"/>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160" y="14580"/>
              <a:ext cx="32168" cy="4507"/>
            </a:xfrm>
            <a:prstGeom prst="rect">
              <a:avLst/>
            </a:prstGeom>
          </p:spPr>
        </p:pic>
        <p:pic>
          <p:nvPicPr>
            <p:cNvPr id="5"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720" y="11940"/>
              <a:ext cx="7879" cy="4758"/>
            </a:xfrm>
            <a:prstGeom prst="rect">
              <a:avLst/>
            </a:prstGeom>
          </p:spPr>
        </p:pic>
        <p:pic>
          <p:nvPicPr>
            <p:cNvPr id="6" name="Picture 10"/>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r="46773"/>
            <a:stretch>
              <a:fillRect/>
            </a:stretch>
          </p:blipFill>
          <p:spPr>
            <a:xfrm flipH="1">
              <a:off x="24960" y="60"/>
              <a:ext cx="2899" cy="3606"/>
            </a:xfrm>
            <a:prstGeom prst="rect">
              <a:avLst/>
            </a:prstGeom>
          </p:spPr>
        </p:pic>
        <p:pic>
          <p:nvPicPr>
            <p:cNvPr id="13" name="Picture 3"/>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7159" y="14374"/>
              <a:ext cx="5858" cy="2386"/>
            </a:xfrm>
            <a:prstGeom prst="rect">
              <a:avLst/>
            </a:prstGeom>
          </p:spPr>
        </p:pic>
        <p:pic>
          <p:nvPicPr>
            <p:cNvPr id="15" name="Picture 3"/>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2240" y="14220"/>
              <a:ext cx="5858" cy="2386"/>
            </a:xfrm>
            <a:prstGeom prst="rect">
              <a:avLst/>
            </a:prstGeom>
          </p:spPr>
        </p:pic>
        <p:pic>
          <p:nvPicPr>
            <p:cNvPr id="16" name="Picture 3"/>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7599" y="14349"/>
              <a:ext cx="5858" cy="2386"/>
            </a:xfrm>
            <a:prstGeom prst="rect">
              <a:avLst/>
            </a:prstGeom>
          </p:spPr>
        </p:pic>
        <p:pic>
          <p:nvPicPr>
            <p:cNvPr id="18" name="Picture 3"/>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22680" y="14195"/>
              <a:ext cx="5858" cy="2386"/>
            </a:xfrm>
            <a:prstGeom prst="rect">
              <a:avLst/>
            </a:prstGeom>
          </p:spPr>
        </p:pic>
      </p:gr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fld>
            <a:endParaRPr lang="en-US"/>
          </a:p>
        </p:txBody>
      </p:sp>
      <p:grpSp>
        <p:nvGrpSpPr>
          <p:cNvPr id="19" name="Group 18"/>
          <p:cNvGrpSpPr/>
          <p:nvPr userDrawn="1"/>
        </p:nvGrpSpPr>
        <p:grpSpPr>
          <a:xfrm>
            <a:off x="-1371600" y="38100"/>
            <a:ext cx="20426680" cy="12081510"/>
            <a:chOff x="-2160" y="60"/>
            <a:chExt cx="32168" cy="19026"/>
          </a:xfrm>
        </p:grpSpPr>
        <p:pic>
          <p:nvPicPr>
            <p:cNvPr id="9" name="Picture 9"/>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160" y="14580"/>
              <a:ext cx="32168" cy="4507"/>
            </a:xfrm>
            <a:prstGeom prst="rect">
              <a:avLst/>
            </a:prstGeom>
          </p:spPr>
        </p:pic>
        <p:pic>
          <p:nvPicPr>
            <p:cNvPr id="5"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720" y="11940"/>
              <a:ext cx="7879" cy="4758"/>
            </a:xfrm>
            <a:prstGeom prst="rect">
              <a:avLst/>
            </a:prstGeom>
          </p:spPr>
        </p:pic>
        <p:pic>
          <p:nvPicPr>
            <p:cNvPr id="6" name="Picture 10"/>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r="46773"/>
            <a:stretch>
              <a:fillRect/>
            </a:stretch>
          </p:blipFill>
          <p:spPr>
            <a:xfrm flipH="1">
              <a:off x="24960" y="60"/>
              <a:ext cx="2899" cy="3606"/>
            </a:xfrm>
            <a:prstGeom prst="rect">
              <a:avLst/>
            </a:prstGeom>
          </p:spPr>
        </p:pic>
        <p:pic>
          <p:nvPicPr>
            <p:cNvPr id="13" name="Picture 3"/>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7159" y="14374"/>
              <a:ext cx="5858" cy="2386"/>
            </a:xfrm>
            <a:prstGeom prst="rect">
              <a:avLst/>
            </a:prstGeom>
          </p:spPr>
        </p:pic>
        <p:pic>
          <p:nvPicPr>
            <p:cNvPr id="15" name="Picture 3"/>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2240" y="14220"/>
              <a:ext cx="5858" cy="2386"/>
            </a:xfrm>
            <a:prstGeom prst="rect">
              <a:avLst/>
            </a:prstGeom>
          </p:spPr>
        </p:pic>
        <p:pic>
          <p:nvPicPr>
            <p:cNvPr id="16" name="Picture 3"/>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7599" y="14349"/>
              <a:ext cx="5858" cy="2386"/>
            </a:xfrm>
            <a:prstGeom prst="rect">
              <a:avLst/>
            </a:prstGeom>
          </p:spPr>
        </p:pic>
        <p:pic>
          <p:nvPicPr>
            <p:cNvPr id="18" name="Picture 3"/>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22680" y="14195"/>
              <a:ext cx="5858" cy="2386"/>
            </a:xfrm>
            <a:prstGeom prst="rect">
              <a:avLst/>
            </a:prstGeom>
          </p:spPr>
        </p:pic>
      </p:gr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fld>
            <a:endParaRPr lang="en-US"/>
          </a:p>
        </p:txBody>
      </p:sp>
      <p:grpSp>
        <p:nvGrpSpPr>
          <p:cNvPr id="19" name="Group 18"/>
          <p:cNvGrpSpPr/>
          <p:nvPr userDrawn="1"/>
        </p:nvGrpSpPr>
        <p:grpSpPr>
          <a:xfrm>
            <a:off x="-1371600" y="38100"/>
            <a:ext cx="20426680" cy="12081510"/>
            <a:chOff x="-2160" y="60"/>
            <a:chExt cx="32168" cy="19026"/>
          </a:xfrm>
        </p:grpSpPr>
        <p:pic>
          <p:nvPicPr>
            <p:cNvPr id="9" name="Picture 9"/>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160" y="14580"/>
              <a:ext cx="32168" cy="4507"/>
            </a:xfrm>
            <a:prstGeom prst="rect">
              <a:avLst/>
            </a:prstGeom>
          </p:spPr>
        </p:pic>
        <p:pic>
          <p:nvPicPr>
            <p:cNvPr id="5"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720" y="11940"/>
              <a:ext cx="7879" cy="4758"/>
            </a:xfrm>
            <a:prstGeom prst="rect">
              <a:avLst/>
            </a:prstGeom>
          </p:spPr>
        </p:pic>
        <p:pic>
          <p:nvPicPr>
            <p:cNvPr id="6" name="Picture 10"/>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r="46773"/>
            <a:stretch>
              <a:fillRect/>
            </a:stretch>
          </p:blipFill>
          <p:spPr>
            <a:xfrm flipH="1">
              <a:off x="24960" y="60"/>
              <a:ext cx="2899" cy="3606"/>
            </a:xfrm>
            <a:prstGeom prst="rect">
              <a:avLst/>
            </a:prstGeom>
          </p:spPr>
        </p:pic>
        <p:pic>
          <p:nvPicPr>
            <p:cNvPr id="13" name="Picture 3"/>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7159" y="14374"/>
              <a:ext cx="5858" cy="2386"/>
            </a:xfrm>
            <a:prstGeom prst="rect">
              <a:avLst/>
            </a:prstGeom>
          </p:spPr>
        </p:pic>
        <p:pic>
          <p:nvPicPr>
            <p:cNvPr id="15" name="Picture 3"/>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2240" y="14220"/>
              <a:ext cx="5858" cy="2386"/>
            </a:xfrm>
            <a:prstGeom prst="rect">
              <a:avLst/>
            </a:prstGeom>
          </p:spPr>
        </p:pic>
        <p:pic>
          <p:nvPicPr>
            <p:cNvPr id="16" name="Picture 3"/>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7599" y="14349"/>
              <a:ext cx="5858" cy="2386"/>
            </a:xfrm>
            <a:prstGeom prst="rect">
              <a:avLst/>
            </a:prstGeom>
          </p:spPr>
        </p:pic>
        <p:pic>
          <p:nvPicPr>
            <p:cNvPr id="18" name="Picture 3"/>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22680" y="14195"/>
              <a:ext cx="5858" cy="2386"/>
            </a:xfrm>
            <a:prstGeom prst="rect">
              <a:avLst/>
            </a:prstGeom>
          </p:spPr>
        </p:pic>
      </p:gr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fld>
            <a:endParaRPr lang="en-US"/>
          </a:p>
        </p:txBody>
      </p:sp>
      <p:grpSp>
        <p:nvGrpSpPr>
          <p:cNvPr id="19" name="Group 18"/>
          <p:cNvGrpSpPr/>
          <p:nvPr userDrawn="1"/>
        </p:nvGrpSpPr>
        <p:grpSpPr>
          <a:xfrm>
            <a:off x="-1371600" y="38100"/>
            <a:ext cx="20426680" cy="12081510"/>
            <a:chOff x="-2160" y="60"/>
            <a:chExt cx="32168" cy="19026"/>
          </a:xfrm>
        </p:grpSpPr>
        <p:pic>
          <p:nvPicPr>
            <p:cNvPr id="9" name="Picture 9"/>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160" y="14580"/>
              <a:ext cx="32168" cy="4507"/>
            </a:xfrm>
            <a:prstGeom prst="rect">
              <a:avLst/>
            </a:prstGeom>
          </p:spPr>
        </p:pic>
        <p:pic>
          <p:nvPicPr>
            <p:cNvPr id="5"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720" y="11940"/>
              <a:ext cx="7879" cy="4758"/>
            </a:xfrm>
            <a:prstGeom prst="rect">
              <a:avLst/>
            </a:prstGeom>
          </p:spPr>
        </p:pic>
        <p:pic>
          <p:nvPicPr>
            <p:cNvPr id="6" name="Picture 10"/>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r="46773"/>
            <a:stretch>
              <a:fillRect/>
            </a:stretch>
          </p:blipFill>
          <p:spPr>
            <a:xfrm flipH="1">
              <a:off x="24960" y="60"/>
              <a:ext cx="2899" cy="3606"/>
            </a:xfrm>
            <a:prstGeom prst="rect">
              <a:avLst/>
            </a:prstGeom>
          </p:spPr>
        </p:pic>
        <p:pic>
          <p:nvPicPr>
            <p:cNvPr id="13" name="Picture 3"/>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7159" y="14374"/>
              <a:ext cx="5858" cy="2386"/>
            </a:xfrm>
            <a:prstGeom prst="rect">
              <a:avLst/>
            </a:prstGeom>
          </p:spPr>
        </p:pic>
        <p:pic>
          <p:nvPicPr>
            <p:cNvPr id="15" name="Picture 3"/>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2240" y="14220"/>
              <a:ext cx="5858" cy="2386"/>
            </a:xfrm>
            <a:prstGeom prst="rect">
              <a:avLst/>
            </a:prstGeom>
          </p:spPr>
        </p:pic>
        <p:pic>
          <p:nvPicPr>
            <p:cNvPr id="16" name="Picture 3"/>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7599" y="14349"/>
              <a:ext cx="5858" cy="2386"/>
            </a:xfrm>
            <a:prstGeom prst="rect">
              <a:avLst/>
            </a:prstGeom>
          </p:spPr>
        </p:pic>
        <p:pic>
          <p:nvPicPr>
            <p:cNvPr id="18" name="Picture 3"/>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22680" y="14195"/>
              <a:ext cx="5858" cy="2386"/>
            </a:xfrm>
            <a:prstGeom prst="rect">
              <a:avLst/>
            </a:prstGeom>
          </p:spPr>
        </p:pic>
      </p:gr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fld>
            <a:endParaRPr lang="en-US"/>
          </a:p>
        </p:txBody>
      </p:sp>
      <p:grpSp>
        <p:nvGrpSpPr>
          <p:cNvPr id="19" name="Group 18"/>
          <p:cNvGrpSpPr/>
          <p:nvPr userDrawn="1"/>
        </p:nvGrpSpPr>
        <p:grpSpPr>
          <a:xfrm>
            <a:off x="-1371600" y="38100"/>
            <a:ext cx="20426680" cy="12081510"/>
            <a:chOff x="-2160" y="60"/>
            <a:chExt cx="32168" cy="19026"/>
          </a:xfrm>
        </p:grpSpPr>
        <p:pic>
          <p:nvPicPr>
            <p:cNvPr id="9" name="Picture 9"/>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160" y="14580"/>
              <a:ext cx="32168" cy="4507"/>
            </a:xfrm>
            <a:prstGeom prst="rect">
              <a:avLst/>
            </a:prstGeom>
          </p:spPr>
        </p:pic>
        <p:pic>
          <p:nvPicPr>
            <p:cNvPr id="5"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720" y="11940"/>
              <a:ext cx="7879" cy="4758"/>
            </a:xfrm>
            <a:prstGeom prst="rect">
              <a:avLst/>
            </a:prstGeom>
          </p:spPr>
        </p:pic>
        <p:pic>
          <p:nvPicPr>
            <p:cNvPr id="6" name="Picture 10"/>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r="46773"/>
            <a:stretch>
              <a:fillRect/>
            </a:stretch>
          </p:blipFill>
          <p:spPr>
            <a:xfrm flipH="1">
              <a:off x="24960" y="60"/>
              <a:ext cx="2899" cy="3606"/>
            </a:xfrm>
            <a:prstGeom prst="rect">
              <a:avLst/>
            </a:prstGeom>
          </p:spPr>
        </p:pic>
        <p:pic>
          <p:nvPicPr>
            <p:cNvPr id="13" name="Picture 3"/>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7159" y="14374"/>
              <a:ext cx="5858" cy="2386"/>
            </a:xfrm>
            <a:prstGeom prst="rect">
              <a:avLst/>
            </a:prstGeom>
          </p:spPr>
        </p:pic>
        <p:pic>
          <p:nvPicPr>
            <p:cNvPr id="15" name="Picture 3"/>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2240" y="14220"/>
              <a:ext cx="5858" cy="2386"/>
            </a:xfrm>
            <a:prstGeom prst="rect">
              <a:avLst/>
            </a:prstGeom>
          </p:spPr>
        </p:pic>
        <p:pic>
          <p:nvPicPr>
            <p:cNvPr id="16" name="Picture 3"/>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7599" y="14349"/>
              <a:ext cx="5858" cy="2386"/>
            </a:xfrm>
            <a:prstGeom prst="rect">
              <a:avLst/>
            </a:prstGeom>
          </p:spPr>
        </p:pic>
        <p:pic>
          <p:nvPicPr>
            <p:cNvPr id="18" name="Picture 3"/>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22680" y="14195"/>
              <a:ext cx="5858" cy="2386"/>
            </a:xfrm>
            <a:prstGeom prst="rect">
              <a:avLst/>
            </a:prstGeom>
          </p:spPr>
        </p:pic>
      </p:gr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fld>
            <a:endParaRPr lang="en-US"/>
          </a:p>
        </p:txBody>
      </p:sp>
      <p:grpSp>
        <p:nvGrpSpPr>
          <p:cNvPr id="19" name="Group 18"/>
          <p:cNvGrpSpPr/>
          <p:nvPr userDrawn="1"/>
        </p:nvGrpSpPr>
        <p:grpSpPr>
          <a:xfrm>
            <a:off x="-1371600" y="38100"/>
            <a:ext cx="20426680" cy="12081510"/>
            <a:chOff x="-2160" y="60"/>
            <a:chExt cx="32168" cy="19026"/>
          </a:xfrm>
        </p:grpSpPr>
        <p:pic>
          <p:nvPicPr>
            <p:cNvPr id="9" name="Picture 9"/>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160" y="14580"/>
              <a:ext cx="32168" cy="4507"/>
            </a:xfrm>
            <a:prstGeom prst="rect">
              <a:avLst/>
            </a:prstGeom>
          </p:spPr>
        </p:pic>
        <p:pic>
          <p:nvPicPr>
            <p:cNvPr id="5"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720" y="11940"/>
              <a:ext cx="7879" cy="4758"/>
            </a:xfrm>
            <a:prstGeom prst="rect">
              <a:avLst/>
            </a:prstGeom>
          </p:spPr>
        </p:pic>
        <p:pic>
          <p:nvPicPr>
            <p:cNvPr id="6" name="Picture 10"/>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r="46773"/>
            <a:stretch>
              <a:fillRect/>
            </a:stretch>
          </p:blipFill>
          <p:spPr>
            <a:xfrm flipH="1">
              <a:off x="24960" y="60"/>
              <a:ext cx="2899" cy="3606"/>
            </a:xfrm>
            <a:prstGeom prst="rect">
              <a:avLst/>
            </a:prstGeom>
          </p:spPr>
        </p:pic>
        <p:pic>
          <p:nvPicPr>
            <p:cNvPr id="13" name="Picture 3"/>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7159" y="14374"/>
              <a:ext cx="5858" cy="2386"/>
            </a:xfrm>
            <a:prstGeom prst="rect">
              <a:avLst/>
            </a:prstGeom>
          </p:spPr>
        </p:pic>
        <p:pic>
          <p:nvPicPr>
            <p:cNvPr id="15" name="Picture 3"/>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2240" y="14220"/>
              <a:ext cx="5858" cy="2386"/>
            </a:xfrm>
            <a:prstGeom prst="rect">
              <a:avLst/>
            </a:prstGeom>
          </p:spPr>
        </p:pic>
        <p:pic>
          <p:nvPicPr>
            <p:cNvPr id="16" name="Picture 3"/>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7599" y="14349"/>
              <a:ext cx="5858" cy="2386"/>
            </a:xfrm>
            <a:prstGeom prst="rect">
              <a:avLst/>
            </a:prstGeom>
          </p:spPr>
        </p:pic>
        <p:pic>
          <p:nvPicPr>
            <p:cNvPr id="18" name="Picture 3"/>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22680" y="14195"/>
              <a:ext cx="5858" cy="2386"/>
            </a:xfrm>
            <a:prstGeom prst="rect">
              <a:avLst/>
            </a:prstGeom>
          </p:spPr>
        </p:pic>
      </p:gr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fld>
            <a:endParaRPr lang="en-US"/>
          </a:p>
        </p:txBody>
      </p:sp>
      <p:grpSp>
        <p:nvGrpSpPr>
          <p:cNvPr id="19" name="Group 18"/>
          <p:cNvGrpSpPr/>
          <p:nvPr userDrawn="1"/>
        </p:nvGrpSpPr>
        <p:grpSpPr>
          <a:xfrm>
            <a:off x="-1371600" y="38100"/>
            <a:ext cx="20426680" cy="12081510"/>
            <a:chOff x="-2160" y="60"/>
            <a:chExt cx="32168" cy="19026"/>
          </a:xfrm>
        </p:grpSpPr>
        <p:pic>
          <p:nvPicPr>
            <p:cNvPr id="9" name="Picture 9"/>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160" y="14580"/>
              <a:ext cx="32168" cy="4507"/>
            </a:xfrm>
            <a:prstGeom prst="rect">
              <a:avLst/>
            </a:prstGeom>
          </p:spPr>
        </p:pic>
        <p:pic>
          <p:nvPicPr>
            <p:cNvPr id="5"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720" y="11940"/>
              <a:ext cx="7879" cy="4758"/>
            </a:xfrm>
            <a:prstGeom prst="rect">
              <a:avLst/>
            </a:prstGeom>
          </p:spPr>
        </p:pic>
        <p:pic>
          <p:nvPicPr>
            <p:cNvPr id="6" name="Picture 10"/>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r="46773"/>
            <a:stretch>
              <a:fillRect/>
            </a:stretch>
          </p:blipFill>
          <p:spPr>
            <a:xfrm flipH="1">
              <a:off x="24960" y="60"/>
              <a:ext cx="2899" cy="3606"/>
            </a:xfrm>
            <a:prstGeom prst="rect">
              <a:avLst/>
            </a:prstGeom>
          </p:spPr>
        </p:pic>
        <p:pic>
          <p:nvPicPr>
            <p:cNvPr id="13" name="Picture 3"/>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7159" y="14374"/>
              <a:ext cx="5858" cy="2386"/>
            </a:xfrm>
            <a:prstGeom prst="rect">
              <a:avLst/>
            </a:prstGeom>
          </p:spPr>
        </p:pic>
        <p:pic>
          <p:nvPicPr>
            <p:cNvPr id="15" name="Picture 3"/>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2240" y="14220"/>
              <a:ext cx="5858" cy="2386"/>
            </a:xfrm>
            <a:prstGeom prst="rect">
              <a:avLst/>
            </a:prstGeom>
          </p:spPr>
        </p:pic>
        <p:pic>
          <p:nvPicPr>
            <p:cNvPr id="16" name="Picture 3"/>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7599" y="14349"/>
              <a:ext cx="5858" cy="2386"/>
            </a:xfrm>
            <a:prstGeom prst="rect">
              <a:avLst/>
            </a:prstGeom>
          </p:spPr>
        </p:pic>
        <p:pic>
          <p:nvPicPr>
            <p:cNvPr id="18" name="Picture 3"/>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22680" y="14195"/>
              <a:ext cx="5858" cy="2386"/>
            </a:xfrm>
            <a:prstGeom prst="rect">
              <a:avLst/>
            </a:prstGeom>
          </p:spPr>
        </p:pic>
      </p:grpSp>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3" Type="http://schemas.openxmlformats.org/officeDocument/2006/relationships/theme" Target="../theme/theme1.xml"/><Relationship Id="rId22" Type="http://schemas.openxmlformats.org/officeDocument/2006/relationships/image" Target="../media/image4.svg"/><Relationship Id="rId21" Type="http://schemas.openxmlformats.org/officeDocument/2006/relationships/image" Target="../media/image4.png"/><Relationship Id="rId20" Type="http://schemas.openxmlformats.org/officeDocument/2006/relationships/image" Target="../media/image3.svg"/><Relationship Id="rId2" Type="http://schemas.openxmlformats.org/officeDocument/2006/relationships/slideLayout" Target="../slideLayouts/slideLayout2.xml"/><Relationship Id="rId19" Type="http://schemas.openxmlformats.org/officeDocument/2006/relationships/image" Target="../media/image3.png"/><Relationship Id="rId18" Type="http://schemas.openxmlformats.org/officeDocument/2006/relationships/image" Target="../media/image2.svg"/><Relationship Id="rId17" Type="http://schemas.openxmlformats.org/officeDocument/2006/relationships/image" Target="../media/image2.png"/><Relationship Id="rId16" Type="http://schemas.openxmlformats.org/officeDocument/2006/relationships/image" Target="../media/image1.svg"/><Relationship Id="rId15" Type="http://schemas.openxmlformats.org/officeDocument/2006/relationships/image" Target="../media/image1.png"/><Relationship Id="rId14" Type="http://schemas.openxmlformats.org/officeDocument/2006/relationships/image" Target="../media/image6.jpeg"/><Relationship Id="rId13" Type="http://schemas.openxmlformats.org/officeDocument/2006/relationships/tags" Target="../tags/tag1.xml"/><Relationship Id="rId12" Type="http://schemas.openxmlformats.org/officeDocument/2006/relationships/image" Target="../media/image5.jpeg"/><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10.xml.rels><?xml version="1.0" encoding="UTF-8" standalone="yes"?>
<Relationships xmlns="http://schemas.openxmlformats.org/package/2006/relationships"><Relationship Id="rId9" Type="http://schemas.openxmlformats.org/officeDocument/2006/relationships/slideLayout" Target="../slideLayouts/slideLayout108.xml"/><Relationship Id="rId8" Type="http://schemas.openxmlformats.org/officeDocument/2006/relationships/slideLayout" Target="../slideLayouts/slideLayout107.xml"/><Relationship Id="rId7" Type="http://schemas.openxmlformats.org/officeDocument/2006/relationships/slideLayout" Target="../slideLayouts/slideLayout106.xml"/><Relationship Id="rId6" Type="http://schemas.openxmlformats.org/officeDocument/2006/relationships/slideLayout" Target="../slideLayouts/slideLayout105.xml"/><Relationship Id="rId5" Type="http://schemas.openxmlformats.org/officeDocument/2006/relationships/slideLayout" Target="../slideLayouts/slideLayout104.xml"/><Relationship Id="rId4" Type="http://schemas.openxmlformats.org/officeDocument/2006/relationships/slideLayout" Target="../slideLayouts/slideLayout103.xml"/><Relationship Id="rId3" Type="http://schemas.openxmlformats.org/officeDocument/2006/relationships/slideLayout" Target="../slideLayouts/slideLayout102.xml"/><Relationship Id="rId23" Type="http://schemas.openxmlformats.org/officeDocument/2006/relationships/theme" Target="../theme/theme10.xml"/><Relationship Id="rId22" Type="http://schemas.openxmlformats.org/officeDocument/2006/relationships/image" Target="../media/image4.svg"/><Relationship Id="rId21" Type="http://schemas.openxmlformats.org/officeDocument/2006/relationships/image" Target="../media/image4.png"/><Relationship Id="rId20" Type="http://schemas.openxmlformats.org/officeDocument/2006/relationships/image" Target="../media/image3.svg"/><Relationship Id="rId2" Type="http://schemas.openxmlformats.org/officeDocument/2006/relationships/slideLayout" Target="../slideLayouts/slideLayout101.xml"/><Relationship Id="rId19" Type="http://schemas.openxmlformats.org/officeDocument/2006/relationships/image" Target="../media/image3.png"/><Relationship Id="rId18" Type="http://schemas.openxmlformats.org/officeDocument/2006/relationships/image" Target="../media/image2.svg"/><Relationship Id="rId17" Type="http://schemas.openxmlformats.org/officeDocument/2006/relationships/image" Target="../media/image2.png"/><Relationship Id="rId16" Type="http://schemas.openxmlformats.org/officeDocument/2006/relationships/image" Target="../media/image1.svg"/><Relationship Id="rId15" Type="http://schemas.openxmlformats.org/officeDocument/2006/relationships/image" Target="../media/image1.png"/><Relationship Id="rId14" Type="http://schemas.openxmlformats.org/officeDocument/2006/relationships/image" Target="../media/image6.jpeg"/><Relationship Id="rId13" Type="http://schemas.openxmlformats.org/officeDocument/2006/relationships/tags" Target="../tags/tag10.xml"/><Relationship Id="rId12" Type="http://schemas.openxmlformats.org/officeDocument/2006/relationships/image" Target="../media/image5.jpeg"/><Relationship Id="rId11" Type="http://schemas.openxmlformats.org/officeDocument/2006/relationships/slideLayout" Target="../slideLayouts/slideLayout110.xml"/><Relationship Id="rId10" Type="http://schemas.openxmlformats.org/officeDocument/2006/relationships/slideLayout" Target="../slideLayouts/slideLayout109.xml"/><Relationship Id="rId1" Type="http://schemas.openxmlformats.org/officeDocument/2006/relationships/slideLayout" Target="../slideLayouts/slideLayout100.xml"/></Relationships>
</file>

<file path=ppt/slideMasters/_rels/slideMaster11.xml.rels><?xml version="1.0" encoding="UTF-8" standalone="yes"?>
<Relationships xmlns="http://schemas.openxmlformats.org/package/2006/relationships"><Relationship Id="rId9" Type="http://schemas.openxmlformats.org/officeDocument/2006/relationships/slideLayout" Target="../slideLayouts/slideLayout119.xml"/><Relationship Id="rId8" Type="http://schemas.openxmlformats.org/officeDocument/2006/relationships/slideLayout" Target="../slideLayouts/slideLayout118.xml"/><Relationship Id="rId7" Type="http://schemas.openxmlformats.org/officeDocument/2006/relationships/slideLayout" Target="../slideLayouts/slideLayout117.xml"/><Relationship Id="rId6" Type="http://schemas.openxmlformats.org/officeDocument/2006/relationships/slideLayout" Target="../slideLayouts/slideLayout116.xml"/><Relationship Id="rId5" Type="http://schemas.openxmlformats.org/officeDocument/2006/relationships/slideLayout" Target="../slideLayouts/slideLayout115.xml"/><Relationship Id="rId4" Type="http://schemas.openxmlformats.org/officeDocument/2006/relationships/slideLayout" Target="../slideLayouts/slideLayout114.xml"/><Relationship Id="rId3" Type="http://schemas.openxmlformats.org/officeDocument/2006/relationships/slideLayout" Target="../slideLayouts/slideLayout113.xml"/><Relationship Id="rId23" Type="http://schemas.openxmlformats.org/officeDocument/2006/relationships/theme" Target="../theme/theme11.xml"/><Relationship Id="rId22" Type="http://schemas.openxmlformats.org/officeDocument/2006/relationships/image" Target="../media/image4.svg"/><Relationship Id="rId21" Type="http://schemas.openxmlformats.org/officeDocument/2006/relationships/image" Target="../media/image4.png"/><Relationship Id="rId20" Type="http://schemas.openxmlformats.org/officeDocument/2006/relationships/image" Target="../media/image3.svg"/><Relationship Id="rId2" Type="http://schemas.openxmlformats.org/officeDocument/2006/relationships/slideLayout" Target="../slideLayouts/slideLayout112.xml"/><Relationship Id="rId19" Type="http://schemas.openxmlformats.org/officeDocument/2006/relationships/image" Target="../media/image3.png"/><Relationship Id="rId18" Type="http://schemas.openxmlformats.org/officeDocument/2006/relationships/image" Target="../media/image2.svg"/><Relationship Id="rId17" Type="http://schemas.openxmlformats.org/officeDocument/2006/relationships/image" Target="../media/image2.png"/><Relationship Id="rId16" Type="http://schemas.openxmlformats.org/officeDocument/2006/relationships/image" Target="../media/image1.svg"/><Relationship Id="rId15" Type="http://schemas.openxmlformats.org/officeDocument/2006/relationships/image" Target="../media/image1.png"/><Relationship Id="rId14" Type="http://schemas.openxmlformats.org/officeDocument/2006/relationships/image" Target="../media/image6.jpeg"/><Relationship Id="rId13" Type="http://schemas.openxmlformats.org/officeDocument/2006/relationships/tags" Target="../tags/tag11.xml"/><Relationship Id="rId12" Type="http://schemas.openxmlformats.org/officeDocument/2006/relationships/image" Target="../media/image5.jpeg"/><Relationship Id="rId11" Type="http://schemas.openxmlformats.org/officeDocument/2006/relationships/slideLayout" Target="../slideLayouts/slideLayout121.xml"/><Relationship Id="rId10" Type="http://schemas.openxmlformats.org/officeDocument/2006/relationships/slideLayout" Target="../slideLayouts/slideLayout120.xml"/><Relationship Id="rId1" Type="http://schemas.openxmlformats.org/officeDocument/2006/relationships/slideLayout" Target="../slideLayouts/slideLayout111.xml"/></Relationships>
</file>

<file path=ppt/slideMasters/_rels/slideMaster12.xml.rels><?xml version="1.0" encoding="UTF-8" standalone="yes"?>
<Relationships xmlns="http://schemas.openxmlformats.org/package/2006/relationships"><Relationship Id="rId9" Type="http://schemas.openxmlformats.org/officeDocument/2006/relationships/slideLayout" Target="../slideLayouts/slideLayout130.xml"/><Relationship Id="rId8" Type="http://schemas.openxmlformats.org/officeDocument/2006/relationships/slideLayout" Target="../slideLayouts/slideLayout129.xml"/><Relationship Id="rId7" Type="http://schemas.openxmlformats.org/officeDocument/2006/relationships/slideLayout" Target="../slideLayouts/slideLayout128.xml"/><Relationship Id="rId6" Type="http://schemas.openxmlformats.org/officeDocument/2006/relationships/slideLayout" Target="../slideLayouts/slideLayout127.xml"/><Relationship Id="rId5" Type="http://schemas.openxmlformats.org/officeDocument/2006/relationships/slideLayout" Target="../slideLayouts/slideLayout126.xml"/><Relationship Id="rId4" Type="http://schemas.openxmlformats.org/officeDocument/2006/relationships/slideLayout" Target="../slideLayouts/slideLayout125.xml"/><Relationship Id="rId3" Type="http://schemas.openxmlformats.org/officeDocument/2006/relationships/slideLayout" Target="../slideLayouts/slideLayout124.xml"/><Relationship Id="rId23" Type="http://schemas.openxmlformats.org/officeDocument/2006/relationships/theme" Target="../theme/theme12.xml"/><Relationship Id="rId22" Type="http://schemas.openxmlformats.org/officeDocument/2006/relationships/image" Target="../media/image4.svg"/><Relationship Id="rId21" Type="http://schemas.openxmlformats.org/officeDocument/2006/relationships/image" Target="../media/image4.png"/><Relationship Id="rId20" Type="http://schemas.openxmlformats.org/officeDocument/2006/relationships/image" Target="../media/image3.svg"/><Relationship Id="rId2" Type="http://schemas.openxmlformats.org/officeDocument/2006/relationships/slideLayout" Target="../slideLayouts/slideLayout123.xml"/><Relationship Id="rId19" Type="http://schemas.openxmlformats.org/officeDocument/2006/relationships/image" Target="../media/image3.png"/><Relationship Id="rId18" Type="http://schemas.openxmlformats.org/officeDocument/2006/relationships/image" Target="../media/image2.svg"/><Relationship Id="rId17" Type="http://schemas.openxmlformats.org/officeDocument/2006/relationships/image" Target="../media/image2.png"/><Relationship Id="rId16" Type="http://schemas.openxmlformats.org/officeDocument/2006/relationships/image" Target="../media/image1.svg"/><Relationship Id="rId15" Type="http://schemas.openxmlformats.org/officeDocument/2006/relationships/image" Target="../media/image1.png"/><Relationship Id="rId14" Type="http://schemas.openxmlformats.org/officeDocument/2006/relationships/image" Target="../media/image6.jpeg"/><Relationship Id="rId13" Type="http://schemas.openxmlformats.org/officeDocument/2006/relationships/tags" Target="../tags/tag12.xml"/><Relationship Id="rId12" Type="http://schemas.openxmlformats.org/officeDocument/2006/relationships/image" Target="../media/image5.jpeg"/><Relationship Id="rId11" Type="http://schemas.openxmlformats.org/officeDocument/2006/relationships/slideLayout" Target="../slideLayouts/slideLayout132.xml"/><Relationship Id="rId10" Type="http://schemas.openxmlformats.org/officeDocument/2006/relationships/slideLayout" Target="../slideLayouts/slideLayout131.xml"/><Relationship Id="rId1" Type="http://schemas.openxmlformats.org/officeDocument/2006/relationships/slideLayout" Target="../slideLayouts/slideLayout122.xml"/></Relationships>
</file>

<file path=ppt/slideMasters/_rels/slideMaster13.xml.rels><?xml version="1.0" encoding="UTF-8" standalone="yes"?>
<Relationships xmlns="http://schemas.openxmlformats.org/package/2006/relationships"><Relationship Id="rId9" Type="http://schemas.openxmlformats.org/officeDocument/2006/relationships/slideLayout" Target="../slideLayouts/slideLayout141.xml"/><Relationship Id="rId8" Type="http://schemas.openxmlformats.org/officeDocument/2006/relationships/slideLayout" Target="../slideLayouts/slideLayout140.xml"/><Relationship Id="rId7" Type="http://schemas.openxmlformats.org/officeDocument/2006/relationships/slideLayout" Target="../slideLayouts/slideLayout139.xml"/><Relationship Id="rId6" Type="http://schemas.openxmlformats.org/officeDocument/2006/relationships/slideLayout" Target="../slideLayouts/slideLayout138.xml"/><Relationship Id="rId5" Type="http://schemas.openxmlformats.org/officeDocument/2006/relationships/slideLayout" Target="../slideLayouts/slideLayout137.xml"/><Relationship Id="rId4" Type="http://schemas.openxmlformats.org/officeDocument/2006/relationships/slideLayout" Target="../slideLayouts/slideLayout136.xml"/><Relationship Id="rId3" Type="http://schemas.openxmlformats.org/officeDocument/2006/relationships/slideLayout" Target="../slideLayouts/slideLayout135.xml"/><Relationship Id="rId23" Type="http://schemas.openxmlformats.org/officeDocument/2006/relationships/theme" Target="../theme/theme13.xml"/><Relationship Id="rId22" Type="http://schemas.openxmlformats.org/officeDocument/2006/relationships/image" Target="../media/image4.svg"/><Relationship Id="rId21" Type="http://schemas.openxmlformats.org/officeDocument/2006/relationships/image" Target="../media/image4.png"/><Relationship Id="rId20" Type="http://schemas.openxmlformats.org/officeDocument/2006/relationships/image" Target="../media/image3.svg"/><Relationship Id="rId2" Type="http://schemas.openxmlformats.org/officeDocument/2006/relationships/slideLayout" Target="../slideLayouts/slideLayout134.xml"/><Relationship Id="rId19" Type="http://schemas.openxmlformats.org/officeDocument/2006/relationships/image" Target="../media/image3.png"/><Relationship Id="rId18" Type="http://schemas.openxmlformats.org/officeDocument/2006/relationships/image" Target="../media/image2.svg"/><Relationship Id="rId17" Type="http://schemas.openxmlformats.org/officeDocument/2006/relationships/image" Target="../media/image2.png"/><Relationship Id="rId16" Type="http://schemas.openxmlformats.org/officeDocument/2006/relationships/image" Target="../media/image1.svg"/><Relationship Id="rId15" Type="http://schemas.openxmlformats.org/officeDocument/2006/relationships/image" Target="../media/image1.png"/><Relationship Id="rId14" Type="http://schemas.openxmlformats.org/officeDocument/2006/relationships/image" Target="../media/image6.jpeg"/><Relationship Id="rId13" Type="http://schemas.openxmlformats.org/officeDocument/2006/relationships/tags" Target="../tags/tag13.xml"/><Relationship Id="rId12" Type="http://schemas.openxmlformats.org/officeDocument/2006/relationships/image" Target="../media/image5.jpeg"/><Relationship Id="rId11" Type="http://schemas.openxmlformats.org/officeDocument/2006/relationships/slideLayout" Target="../slideLayouts/slideLayout143.xml"/><Relationship Id="rId10" Type="http://schemas.openxmlformats.org/officeDocument/2006/relationships/slideLayout" Target="../slideLayouts/slideLayout142.xml"/><Relationship Id="rId1" Type="http://schemas.openxmlformats.org/officeDocument/2006/relationships/slideLayout" Target="../slideLayouts/slideLayout133.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0.xml"/><Relationship Id="rId8" Type="http://schemas.openxmlformats.org/officeDocument/2006/relationships/slideLayout" Target="../slideLayouts/slideLayout19.xml"/><Relationship Id="rId7" Type="http://schemas.openxmlformats.org/officeDocument/2006/relationships/slideLayout" Target="../slideLayouts/slideLayout18.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3" Type="http://schemas.openxmlformats.org/officeDocument/2006/relationships/slideLayout" Target="../slideLayouts/slideLayout14.xml"/><Relationship Id="rId23" Type="http://schemas.openxmlformats.org/officeDocument/2006/relationships/theme" Target="../theme/theme2.xml"/><Relationship Id="rId22" Type="http://schemas.openxmlformats.org/officeDocument/2006/relationships/image" Target="../media/image4.svg"/><Relationship Id="rId21" Type="http://schemas.openxmlformats.org/officeDocument/2006/relationships/image" Target="../media/image4.png"/><Relationship Id="rId20" Type="http://schemas.openxmlformats.org/officeDocument/2006/relationships/image" Target="../media/image3.svg"/><Relationship Id="rId2" Type="http://schemas.openxmlformats.org/officeDocument/2006/relationships/slideLayout" Target="../slideLayouts/slideLayout13.xml"/><Relationship Id="rId19" Type="http://schemas.openxmlformats.org/officeDocument/2006/relationships/image" Target="../media/image3.png"/><Relationship Id="rId18" Type="http://schemas.openxmlformats.org/officeDocument/2006/relationships/image" Target="../media/image2.svg"/><Relationship Id="rId17" Type="http://schemas.openxmlformats.org/officeDocument/2006/relationships/image" Target="../media/image2.png"/><Relationship Id="rId16" Type="http://schemas.openxmlformats.org/officeDocument/2006/relationships/image" Target="../media/image1.svg"/><Relationship Id="rId15" Type="http://schemas.openxmlformats.org/officeDocument/2006/relationships/image" Target="../media/image1.png"/><Relationship Id="rId14" Type="http://schemas.openxmlformats.org/officeDocument/2006/relationships/image" Target="../media/image6.jpeg"/><Relationship Id="rId13" Type="http://schemas.openxmlformats.org/officeDocument/2006/relationships/tags" Target="../tags/tag2.xml"/><Relationship Id="rId12" Type="http://schemas.openxmlformats.org/officeDocument/2006/relationships/image" Target="../media/image5.jpeg"/><Relationship Id="rId11" Type="http://schemas.openxmlformats.org/officeDocument/2006/relationships/slideLayout" Target="../slideLayouts/slideLayout22.xml"/><Relationship Id="rId10" Type="http://schemas.openxmlformats.org/officeDocument/2006/relationships/slideLayout" Target="../slideLayouts/slideLayout21.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9" Type="http://schemas.openxmlformats.org/officeDocument/2006/relationships/slideLayout" Target="../slideLayouts/slideLayout31.xml"/><Relationship Id="rId8" Type="http://schemas.openxmlformats.org/officeDocument/2006/relationships/slideLayout" Target="../slideLayouts/slideLayout30.xml"/><Relationship Id="rId7" Type="http://schemas.openxmlformats.org/officeDocument/2006/relationships/slideLayout" Target="../slideLayouts/slideLayout29.xml"/><Relationship Id="rId6" Type="http://schemas.openxmlformats.org/officeDocument/2006/relationships/slideLayout" Target="../slideLayouts/slideLayout28.xml"/><Relationship Id="rId5" Type="http://schemas.openxmlformats.org/officeDocument/2006/relationships/slideLayout" Target="../slideLayouts/slideLayout27.xml"/><Relationship Id="rId4" Type="http://schemas.openxmlformats.org/officeDocument/2006/relationships/slideLayout" Target="../slideLayouts/slideLayout26.xml"/><Relationship Id="rId3" Type="http://schemas.openxmlformats.org/officeDocument/2006/relationships/slideLayout" Target="../slideLayouts/slideLayout25.xml"/><Relationship Id="rId23" Type="http://schemas.openxmlformats.org/officeDocument/2006/relationships/theme" Target="../theme/theme3.xml"/><Relationship Id="rId22" Type="http://schemas.openxmlformats.org/officeDocument/2006/relationships/image" Target="../media/image4.svg"/><Relationship Id="rId21" Type="http://schemas.openxmlformats.org/officeDocument/2006/relationships/image" Target="../media/image4.png"/><Relationship Id="rId20" Type="http://schemas.openxmlformats.org/officeDocument/2006/relationships/image" Target="../media/image3.svg"/><Relationship Id="rId2" Type="http://schemas.openxmlformats.org/officeDocument/2006/relationships/slideLayout" Target="../slideLayouts/slideLayout24.xml"/><Relationship Id="rId19" Type="http://schemas.openxmlformats.org/officeDocument/2006/relationships/image" Target="../media/image3.png"/><Relationship Id="rId18" Type="http://schemas.openxmlformats.org/officeDocument/2006/relationships/image" Target="../media/image2.svg"/><Relationship Id="rId17" Type="http://schemas.openxmlformats.org/officeDocument/2006/relationships/image" Target="../media/image2.png"/><Relationship Id="rId16" Type="http://schemas.openxmlformats.org/officeDocument/2006/relationships/image" Target="../media/image1.svg"/><Relationship Id="rId15" Type="http://schemas.openxmlformats.org/officeDocument/2006/relationships/image" Target="../media/image1.png"/><Relationship Id="rId14" Type="http://schemas.openxmlformats.org/officeDocument/2006/relationships/image" Target="../media/image6.jpeg"/><Relationship Id="rId13" Type="http://schemas.openxmlformats.org/officeDocument/2006/relationships/tags" Target="../tags/tag3.xml"/><Relationship Id="rId12" Type="http://schemas.openxmlformats.org/officeDocument/2006/relationships/image" Target="../media/image5.jpeg"/><Relationship Id="rId11" Type="http://schemas.openxmlformats.org/officeDocument/2006/relationships/slideLayout" Target="../slideLayouts/slideLayout33.xml"/><Relationship Id="rId10" Type="http://schemas.openxmlformats.org/officeDocument/2006/relationships/slideLayout" Target="../slideLayouts/slideLayout32.xml"/><Relationship Id="rId1" Type="http://schemas.openxmlformats.org/officeDocument/2006/relationships/slideLayout" Target="../slideLayouts/slideLayout23.xml"/></Relationships>
</file>

<file path=ppt/slideMasters/_rels/slideMaster4.xml.rels><?xml version="1.0" encoding="UTF-8" standalone="yes"?>
<Relationships xmlns="http://schemas.openxmlformats.org/package/2006/relationships"><Relationship Id="rId9" Type="http://schemas.openxmlformats.org/officeDocument/2006/relationships/slideLayout" Target="../slideLayouts/slideLayout42.xml"/><Relationship Id="rId8" Type="http://schemas.openxmlformats.org/officeDocument/2006/relationships/slideLayout" Target="../slideLayouts/slideLayout41.xml"/><Relationship Id="rId7" Type="http://schemas.openxmlformats.org/officeDocument/2006/relationships/slideLayout" Target="../slideLayouts/slideLayout40.xml"/><Relationship Id="rId6" Type="http://schemas.openxmlformats.org/officeDocument/2006/relationships/slideLayout" Target="../slideLayouts/slideLayout39.xml"/><Relationship Id="rId5" Type="http://schemas.openxmlformats.org/officeDocument/2006/relationships/slideLayout" Target="../slideLayouts/slideLayout38.xml"/><Relationship Id="rId4" Type="http://schemas.openxmlformats.org/officeDocument/2006/relationships/slideLayout" Target="../slideLayouts/slideLayout37.xml"/><Relationship Id="rId3" Type="http://schemas.openxmlformats.org/officeDocument/2006/relationships/slideLayout" Target="../slideLayouts/slideLayout36.xml"/><Relationship Id="rId23" Type="http://schemas.openxmlformats.org/officeDocument/2006/relationships/theme" Target="../theme/theme4.xml"/><Relationship Id="rId22" Type="http://schemas.openxmlformats.org/officeDocument/2006/relationships/image" Target="../media/image4.svg"/><Relationship Id="rId21" Type="http://schemas.openxmlformats.org/officeDocument/2006/relationships/image" Target="../media/image4.png"/><Relationship Id="rId20" Type="http://schemas.openxmlformats.org/officeDocument/2006/relationships/image" Target="../media/image3.svg"/><Relationship Id="rId2" Type="http://schemas.openxmlformats.org/officeDocument/2006/relationships/slideLayout" Target="../slideLayouts/slideLayout35.xml"/><Relationship Id="rId19" Type="http://schemas.openxmlformats.org/officeDocument/2006/relationships/image" Target="../media/image3.png"/><Relationship Id="rId18" Type="http://schemas.openxmlformats.org/officeDocument/2006/relationships/image" Target="../media/image2.svg"/><Relationship Id="rId17" Type="http://schemas.openxmlformats.org/officeDocument/2006/relationships/image" Target="../media/image2.png"/><Relationship Id="rId16" Type="http://schemas.openxmlformats.org/officeDocument/2006/relationships/image" Target="../media/image1.svg"/><Relationship Id="rId15" Type="http://schemas.openxmlformats.org/officeDocument/2006/relationships/image" Target="../media/image1.png"/><Relationship Id="rId14" Type="http://schemas.openxmlformats.org/officeDocument/2006/relationships/image" Target="../media/image6.jpeg"/><Relationship Id="rId13" Type="http://schemas.openxmlformats.org/officeDocument/2006/relationships/tags" Target="../tags/tag4.xml"/><Relationship Id="rId12" Type="http://schemas.openxmlformats.org/officeDocument/2006/relationships/image" Target="../media/image5.jpeg"/><Relationship Id="rId11" Type="http://schemas.openxmlformats.org/officeDocument/2006/relationships/slideLayout" Target="../slideLayouts/slideLayout44.xml"/><Relationship Id="rId10" Type="http://schemas.openxmlformats.org/officeDocument/2006/relationships/slideLayout" Target="../slideLayouts/slideLayout43.xml"/><Relationship Id="rId1" Type="http://schemas.openxmlformats.org/officeDocument/2006/relationships/slideLayout" Target="../slideLayouts/slideLayout34.xml"/></Relationships>
</file>

<file path=ppt/slideMasters/_rels/slideMaster5.xml.rels><?xml version="1.0" encoding="UTF-8" standalone="yes"?>
<Relationships xmlns="http://schemas.openxmlformats.org/package/2006/relationships"><Relationship Id="rId9" Type="http://schemas.openxmlformats.org/officeDocument/2006/relationships/slideLayout" Target="../slideLayouts/slideLayout53.xml"/><Relationship Id="rId8" Type="http://schemas.openxmlformats.org/officeDocument/2006/relationships/slideLayout" Target="../slideLayouts/slideLayout52.xml"/><Relationship Id="rId7" Type="http://schemas.openxmlformats.org/officeDocument/2006/relationships/slideLayout" Target="../slideLayouts/slideLayout51.xml"/><Relationship Id="rId6" Type="http://schemas.openxmlformats.org/officeDocument/2006/relationships/slideLayout" Target="../slideLayouts/slideLayout50.xml"/><Relationship Id="rId5" Type="http://schemas.openxmlformats.org/officeDocument/2006/relationships/slideLayout" Target="../slideLayouts/slideLayout49.xml"/><Relationship Id="rId4" Type="http://schemas.openxmlformats.org/officeDocument/2006/relationships/slideLayout" Target="../slideLayouts/slideLayout48.xml"/><Relationship Id="rId3" Type="http://schemas.openxmlformats.org/officeDocument/2006/relationships/slideLayout" Target="../slideLayouts/slideLayout47.xml"/><Relationship Id="rId23" Type="http://schemas.openxmlformats.org/officeDocument/2006/relationships/theme" Target="../theme/theme5.xml"/><Relationship Id="rId22" Type="http://schemas.openxmlformats.org/officeDocument/2006/relationships/image" Target="../media/image4.svg"/><Relationship Id="rId21" Type="http://schemas.openxmlformats.org/officeDocument/2006/relationships/image" Target="../media/image4.png"/><Relationship Id="rId20" Type="http://schemas.openxmlformats.org/officeDocument/2006/relationships/image" Target="../media/image3.svg"/><Relationship Id="rId2" Type="http://schemas.openxmlformats.org/officeDocument/2006/relationships/slideLayout" Target="../slideLayouts/slideLayout46.xml"/><Relationship Id="rId19" Type="http://schemas.openxmlformats.org/officeDocument/2006/relationships/image" Target="../media/image3.png"/><Relationship Id="rId18" Type="http://schemas.openxmlformats.org/officeDocument/2006/relationships/image" Target="../media/image2.svg"/><Relationship Id="rId17" Type="http://schemas.openxmlformats.org/officeDocument/2006/relationships/image" Target="../media/image2.png"/><Relationship Id="rId16" Type="http://schemas.openxmlformats.org/officeDocument/2006/relationships/image" Target="../media/image1.svg"/><Relationship Id="rId15" Type="http://schemas.openxmlformats.org/officeDocument/2006/relationships/image" Target="../media/image1.png"/><Relationship Id="rId14" Type="http://schemas.openxmlformats.org/officeDocument/2006/relationships/image" Target="../media/image6.jpeg"/><Relationship Id="rId13" Type="http://schemas.openxmlformats.org/officeDocument/2006/relationships/tags" Target="../tags/tag5.xml"/><Relationship Id="rId12" Type="http://schemas.openxmlformats.org/officeDocument/2006/relationships/image" Target="../media/image5.jpeg"/><Relationship Id="rId11" Type="http://schemas.openxmlformats.org/officeDocument/2006/relationships/slideLayout" Target="../slideLayouts/slideLayout55.xml"/><Relationship Id="rId10" Type="http://schemas.openxmlformats.org/officeDocument/2006/relationships/slideLayout" Target="../slideLayouts/slideLayout54.xml"/><Relationship Id="rId1" Type="http://schemas.openxmlformats.org/officeDocument/2006/relationships/slideLayout" Target="../slideLayouts/slideLayout45.xml"/></Relationships>
</file>

<file path=ppt/slideMasters/_rels/slideMaster6.xml.rels><?xml version="1.0" encoding="UTF-8" standalone="yes"?>
<Relationships xmlns="http://schemas.openxmlformats.org/package/2006/relationships"><Relationship Id="rId9" Type="http://schemas.openxmlformats.org/officeDocument/2006/relationships/slideLayout" Target="../slideLayouts/slideLayout64.xml"/><Relationship Id="rId8" Type="http://schemas.openxmlformats.org/officeDocument/2006/relationships/slideLayout" Target="../slideLayouts/slideLayout63.xml"/><Relationship Id="rId7" Type="http://schemas.openxmlformats.org/officeDocument/2006/relationships/slideLayout" Target="../slideLayouts/slideLayout62.xml"/><Relationship Id="rId6" Type="http://schemas.openxmlformats.org/officeDocument/2006/relationships/slideLayout" Target="../slideLayouts/slideLayout61.xml"/><Relationship Id="rId5" Type="http://schemas.openxmlformats.org/officeDocument/2006/relationships/slideLayout" Target="../slideLayouts/slideLayout60.xml"/><Relationship Id="rId4" Type="http://schemas.openxmlformats.org/officeDocument/2006/relationships/slideLayout" Target="../slideLayouts/slideLayout59.xml"/><Relationship Id="rId3" Type="http://schemas.openxmlformats.org/officeDocument/2006/relationships/slideLayout" Target="../slideLayouts/slideLayout58.xml"/><Relationship Id="rId23" Type="http://schemas.openxmlformats.org/officeDocument/2006/relationships/theme" Target="../theme/theme6.xml"/><Relationship Id="rId22" Type="http://schemas.openxmlformats.org/officeDocument/2006/relationships/image" Target="../media/image4.svg"/><Relationship Id="rId21" Type="http://schemas.openxmlformats.org/officeDocument/2006/relationships/image" Target="../media/image4.png"/><Relationship Id="rId20" Type="http://schemas.openxmlformats.org/officeDocument/2006/relationships/image" Target="../media/image3.svg"/><Relationship Id="rId2" Type="http://schemas.openxmlformats.org/officeDocument/2006/relationships/slideLayout" Target="../slideLayouts/slideLayout57.xml"/><Relationship Id="rId19" Type="http://schemas.openxmlformats.org/officeDocument/2006/relationships/image" Target="../media/image3.png"/><Relationship Id="rId18" Type="http://schemas.openxmlformats.org/officeDocument/2006/relationships/image" Target="../media/image2.svg"/><Relationship Id="rId17" Type="http://schemas.openxmlformats.org/officeDocument/2006/relationships/image" Target="../media/image2.png"/><Relationship Id="rId16" Type="http://schemas.openxmlformats.org/officeDocument/2006/relationships/image" Target="../media/image1.svg"/><Relationship Id="rId15" Type="http://schemas.openxmlformats.org/officeDocument/2006/relationships/image" Target="../media/image1.png"/><Relationship Id="rId14" Type="http://schemas.openxmlformats.org/officeDocument/2006/relationships/image" Target="../media/image6.jpeg"/><Relationship Id="rId13" Type="http://schemas.openxmlformats.org/officeDocument/2006/relationships/tags" Target="../tags/tag6.xml"/><Relationship Id="rId12" Type="http://schemas.openxmlformats.org/officeDocument/2006/relationships/image" Target="../media/image5.jpeg"/><Relationship Id="rId11" Type="http://schemas.openxmlformats.org/officeDocument/2006/relationships/slideLayout" Target="../slideLayouts/slideLayout66.xml"/><Relationship Id="rId10" Type="http://schemas.openxmlformats.org/officeDocument/2006/relationships/slideLayout" Target="../slideLayouts/slideLayout65.xml"/><Relationship Id="rId1" Type="http://schemas.openxmlformats.org/officeDocument/2006/relationships/slideLayout" Target="../slideLayouts/slideLayout56.xml"/></Relationships>
</file>

<file path=ppt/slideMasters/_rels/slideMaster7.xml.rels><?xml version="1.0" encoding="UTF-8" standalone="yes"?>
<Relationships xmlns="http://schemas.openxmlformats.org/package/2006/relationships"><Relationship Id="rId9" Type="http://schemas.openxmlformats.org/officeDocument/2006/relationships/slideLayout" Target="../slideLayouts/slideLayout75.xml"/><Relationship Id="rId8" Type="http://schemas.openxmlformats.org/officeDocument/2006/relationships/slideLayout" Target="../slideLayouts/slideLayout74.xml"/><Relationship Id="rId7" Type="http://schemas.openxmlformats.org/officeDocument/2006/relationships/slideLayout" Target="../slideLayouts/slideLayout73.xml"/><Relationship Id="rId6" Type="http://schemas.openxmlformats.org/officeDocument/2006/relationships/slideLayout" Target="../slideLayouts/slideLayout72.xml"/><Relationship Id="rId5" Type="http://schemas.openxmlformats.org/officeDocument/2006/relationships/slideLayout" Target="../slideLayouts/slideLayout71.xml"/><Relationship Id="rId4" Type="http://schemas.openxmlformats.org/officeDocument/2006/relationships/slideLayout" Target="../slideLayouts/slideLayout70.xml"/><Relationship Id="rId3" Type="http://schemas.openxmlformats.org/officeDocument/2006/relationships/slideLayout" Target="../slideLayouts/slideLayout69.xml"/><Relationship Id="rId23" Type="http://schemas.openxmlformats.org/officeDocument/2006/relationships/theme" Target="../theme/theme7.xml"/><Relationship Id="rId22" Type="http://schemas.openxmlformats.org/officeDocument/2006/relationships/image" Target="../media/image4.svg"/><Relationship Id="rId21" Type="http://schemas.openxmlformats.org/officeDocument/2006/relationships/image" Target="../media/image4.png"/><Relationship Id="rId20" Type="http://schemas.openxmlformats.org/officeDocument/2006/relationships/image" Target="../media/image3.svg"/><Relationship Id="rId2" Type="http://schemas.openxmlformats.org/officeDocument/2006/relationships/slideLayout" Target="../slideLayouts/slideLayout68.xml"/><Relationship Id="rId19" Type="http://schemas.openxmlformats.org/officeDocument/2006/relationships/image" Target="../media/image3.png"/><Relationship Id="rId18" Type="http://schemas.openxmlformats.org/officeDocument/2006/relationships/image" Target="../media/image2.svg"/><Relationship Id="rId17" Type="http://schemas.openxmlformats.org/officeDocument/2006/relationships/image" Target="../media/image2.png"/><Relationship Id="rId16" Type="http://schemas.openxmlformats.org/officeDocument/2006/relationships/image" Target="../media/image1.svg"/><Relationship Id="rId15" Type="http://schemas.openxmlformats.org/officeDocument/2006/relationships/image" Target="../media/image1.png"/><Relationship Id="rId14" Type="http://schemas.openxmlformats.org/officeDocument/2006/relationships/image" Target="../media/image6.jpeg"/><Relationship Id="rId13" Type="http://schemas.openxmlformats.org/officeDocument/2006/relationships/tags" Target="../tags/tag7.xml"/><Relationship Id="rId12" Type="http://schemas.openxmlformats.org/officeDocument/2006/relationships/image" Target="../media/image5.jpeg"/><Relationship Id="rId11" Type="http://schemas.openxmlformats.org/officeDocument/2006/relationships/slideLayout" Target="../slideLayouts/slideLayout77.xml"/><Relationship Id="rId10" Type="http://schemas.openxmlformats.org/officeDocument/2006/relationships/slideLayout" Target="../slideLayouts/slideLayout76.xml"/><Relationship Id="rId1" Type="http://schemas.openxmlformats.org/officeDocument/2006/relationships/slideLayout" Target="../slideLayouts/slideLayout67.xml"/></Relationships>
</file>

<file path=ppt/slideMasters/_rels/slideMaster8.xml.rels><?xml version="1.0" encoding="UTF-8" standalone="yes"?>
<Relationships xmlns="http://schemas.openxmlformats.org/package/2006/relationships"><Relationship Id="rId9" Type="http://schemas.openxmlformats.org/officeDocument/2006/relationships/slideLayout" Target="../slideLayouts/slideLayout86.xml"/><Relationship Id="rId8" Type="http://schemas.openxmlformats.org/officeDocument/2006/relationships/slideLayout" Target="../slideLayouts/slideLayout85.xml"/><Relationship Id="rId7" Type="http://schemas.openxmlformats.org/officeDocument/2006/relationships/slideLayout" Target="../slideLayouts/slideLayout84.xml"/><Relationship Id="rId6" Type="http://schemas.openxmlformats.org/officeDocument/2006/relationships/slideLayout" Target="../slideLayouts/slideLayout83.xml"/><Relationship Id="rId5" Type="http://schemas.openxmlformats.org/officeDocument/2006/relationships/slideLayout" Target="../slideLayouts/slideLayout82.xml"/><Relationship Id="rId4" Type="http://schemas.openxmlformats.org/officeDocument/2006/relationships/slideLayout" Target="../slideLayouts/slideLayout81.xml"/><Relationship Id="rId3" Type="http://schemas.openxmlformats.org/officeDocument/2006/relationships/slideLayout" Target="../slideLayouts/slideLayout80.xml"/><Relationship Id="rId23" Type="http://schemas.openxmlformats.org/officeDocument/2006/relationships/theme" Target="../theme/theme8.xml"/><Relationship Id="rId22" Type="http://schemas.openxmlformats.org/officeDocument/2006/relationships/image" Target="../media/image4.svg"/><Relationship Id="rId21" Type="http://schemas.openxmlformats.org/officeDocument/2006/relationships/image" Target="../media/image4.png"/><Relationship Id="rId20" Type="http://schemas.openxmlformats.org/officeDocument/2006/relationships/image" Target="../media/image3.svg"/><Relationship Id="rId2" Type="http://schemas.openxmlformats.org/officeDocument/2006/relationships/slideLayout" Target="../slideLayouts/slideLayout79.xml"/><Relationship Id="rId19" Type="http://schemas.openxmlformats.org/officeDocument/2006/relationships/image" Target="../media/image3.png"/><Relationship Id="rId18" Type="http://schemas.openxmlformats.org/officeDocument/2006/relationships/image" Target="../media/image2.svg"/><Relationship Id="rId17" Type="http://schemas.openxmlformats.org/officeDocument/2006/relationships/image" Target="../media/image2.png"/><Relationship Id="rId16" Type="http://schemas.openxmlformats.org/officeDocument/2006/relationships/image" Target="../media/image1.svg"/><Relationship Id="rId15" Type="http://schemas.openxmlformats.org/officeDocument/2006/relationships/image" Target="../media/image1.png"/><Relationship Id="rId14" Type="http://schemas.openxmlformats.org/officeDocument/2006/relationships/image" Target="../media/image6.jpeg"/><Relationship Id="rId13" Type="http://schemas.openxmlformats.org/officeDocument/2006/relationships/tags" Target="../tags/tag8.xml"/><Relationship Id="rId12" Type="http://schemas.openxmlformats.org/officeDocument/2006/relationships/image" Target="../media/image5.jpeg"/><Relationship Id="rId11" Type="http://schemas.openxmlformats.org/officeDocument/2006/relationships/slideLayout" Target="../slideLayouts/slideLayout88.xml"/><Relationship Id="rId10" Type="http://schemas.openxmlformats.org/officeDocument/2006/relationships/slideLayout" Target="../slideLayouts/slideLayout87.xml"/><Relationship Id="rId1" Type="http://schemas.openxmlformats.org/officeDocument/2006/relationships/slideLayout" Target="../slideLayouts/slideLayout78.xml"/></Relationships>
</file>

<file path=ppt/slideMasters/_rels/slideMaster9.xml.rels><?xml version="1.0" encoding="UTF-8" standalone="yes"?>
<Relationships xmlns="http://schemas.openxmlformats.org/package/2006/relationships"><Relationship Id="rId9" Type="http://schemas.openxmlformats.org/officeDocument/2006/relationships/slideLayout" Target="../slideLayouts/slideLayout97.xml"/><Relationship Id="rId8" Type="http://schemas.openxmlformats.org/officeDocument/2006/relationships/slideLayout" Target="../slideLayouts/slideLayout96.xml"/><Relationship Id="rId7" Type="http://schemas.openxmlformats.org/officeDocument/2006/relationships/slideLayout" Target="../slideLayouts/slideLayout95.xml"/><Relationship Id="rId6" Type="http://schemas.openxmlformats.org/officeDocument/2006/relationships/slideLayout" Target="../slideLayouts/slideLayout94.xml"/><Relationship Id="rId5" Type="http://schemas.openxmlformats.org/officeDocument/2006/relationships/slideLayout" Target="../slideLayouts/slideLayout93.xml"/><Relationship Id="rId4" Type="http://schemas.openxmlformats.org/officeDocument/2006/relationships/slideLayout" Target="../slideLayouts/slideLayout92.xml"/><Relationship Id="rId3" Type="http://schemas.openxmlformats.org/officeDocument/2006/relationships/slideLayout" Target="../slideLayouts/slideLayout91.xml"/><Relationship Id="rId23" Type="http://schemas.openxmlformats.org/officeDocument/2006/relationships/theme" Target="../theme/theme9.xml"/><Relationship Id="rId22" Type="http://schemas.openxmlformats.org/officeDocument/2006/relationships/image" Target="../media/image4.svg"/><Relationship Id="rId21" Type="http://schemas.openxmlformats.org/officeDocument/2006/relationships/image" Target="../media/image4.png"/><Relationship Id="rId20" Type="http://schemas.openxmlformats.org/officeDocument/2006/relationships/image" Target="../media/image3.svg"/><Relationship Id="rId2" Type="http://schemas.openxmlformats.org/officeDocument/2006/relationships/slideLayout" Target="../slideLayouts/slideLayout90.xml"/><Relationship Id="rId19" Type="http://schemas.openxmlformats.org/officeDocument/2006/relationships/image" Target="../media/image3.png"/><Relationship Id="rId18" Type="http://schemas.openxmlformats.org/officeDocument/2006/relationships/image" Target="../media/image2.svg"/><Relationship Id="rId17" Type="http://schemas.openxmlformats.org/officeDocument/2006/relationships/image" Target="../media/image2.png"/><Relationship Id="rId16" Type="http://schemas.openxmlformats.org/officeDocument/2006/relationships/image" Target="../media/image1.svg"/><Relationship Id="rId15" Type="http://schemas.openxmlformats.org/officeDocument/2006/relationships/image" Target="../media/image1.png"/><Relationship Id="rId14" Type="http://schemas.openxmlformats.org/officeDocument/2006/relationships/image" Target="../media/image6.jpeg"/><Relationship Id="rId13" Type="http://schemas.openxmlformats.org/officeDocument/2006/relationships/tags" Target="../tags/tag9.xml"/><Relationship Id="rId12" Type="http://schemas.openxmlformats.org/officeDocument/2006/relationships/image" Target="../media/image5.jpeg"/><Relationship Id="rId11" Type="http://schemas.openxmlformats.org/officeDocument/2006/relationships/slideLayout" Target="../slideLayouts/slideLayout99.xml"/><Relationship Id="rId10" Type="http://schemas.openxmlformats.org/officeDocument/2006/relationships/slideLayout" Target="../slideLayouts/slideLayout98.xml"/><Relationship Id="rId1" Type="http://schemas.openxmlformats.org/officeDocument/2006/relationships/slideLayout" Target="../slideLayouts/slideLayout8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fld>
            <a:endParaRPr lang="en-US"/>
          </a:p>
        </p:txBody>
      </p:sp>
      <p:sp>
        <p:nvSpPr>
          <p:cNvPr id="11" name="Rectangle 10"/>
          <p:cNvSpPr>
            <a:spLocks noChangeAspect="1"/>
          </p:cNvSpPr>
          <p:nvPr userDrawn="1"/>
        </p:nvSpPr>
        <p:spPr>
          <a:xfrm>
            <a:off x="0" y="0"/>
            <a:ext cx="18288000" cy="10287000"/>
          </a:xfrm>
          <a:prstGeom prst="rect">
            <a:avLst/>
          </a:prstGeom>
          <a:blipFill dpi="0" rotWithShape="0">
            <a:blip r:embed="rId12">
              <a:alphaModFix amt="0"/>
              <a:extLst>
                <a:ext uri="{28A0092B-C50C-407E-A947-70E740481C1C}">
                  <a14:useLocalDpi xmlns:a14="http://schemas.microsoft.com/office/drawing/2010/main" val="0"/>
                </a:ext>
              </a:extLst>
            </a:blip>
            <a:srcRect/>
            <a:stretch>
              <a:fillRect t="-38889" b="-38889"/>
            </a:stretch>
          </a:blipFill>
          <a:ln w="25400" cap="flat" cmpd="sng" algn="ctr">
            <a:noFill/>
            <a:prstDash val="solid"/>
          </a:ln>
          <a:effectLst/>
          <a:extLst>
            <a:ext uri="{91240B29-F687-4F45-9708-019B960494DF}">
              <a14:hiddenLine xmlns:a14="http://schemas.microsoft.com/office/drawing/2010/main" w="25400">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001</a:t>
            </a:r>
            <a:endParaRPr lang="en-US"/>
          </a:p>
        </p:txBody>
      </p:sp>
      <p:sp>
        <p:nvSpPr>
          <p:cNvPr id="12" name="Oval 11"/>
          <p:cNvSpPr>
            <a:spLocks noChangeAspect="1"/>
          </p:cNvSpPr>
          <p:nvPr userDrawn="1">
            <p:custDataLst>
              <p:tags r:id="rId13"/>
            </p:custDataLst>
          </p:nvPr>
        </p:nvSpPr>
        <p:spPr>
          <a:xfrm>
            <a:off x="-1524317" y="113983"/>
            <a:ext cx="1203324" cy="1203324"/>
          </a:xfrm>
          <a:prstGeom prst="ellipse">
            <a:avLst/>
          </a:prstGeom>
          <a:blipFill dpi="0" rotWithShape="0">
            <a:blip r:embed="rId14" cstate="print">
              <a:alphaModFix amt="51000"/>
              <a:extLst>
                <a:ext uri="{28A0092B-C50C-407E-A947-70E740481C1C}">
                  <a14:useLocalDpi xmlns:a14="http://schemas.microsoft.com/office/drawing/2010/main" val="0"/>
                </a:ext>
              </a:extLst>
            </a:blip>
            <a:srcRect/>
            <a:stretch>
              <a:fillRect/>
            </a:stretch>
          </a:blipFill>
          <a:ln w="25400" cap="flat" cmpd="sng" algn="ctr">
            <a:noFill/>
            <a:prstDash val="solid"/>
          </a:ln>
          <a:effectLst/>
          <a:extLst>
            <a:ext uri="{91240B29-F687-4F45-9708-019B960494DF}">
              <a14:hiddenLine xmlns:a14="http://schemas.microsoft.com/office/drawing/2010/main" w="25400">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 name="Group 18"/>
          <p:cNvGrpSpPr/>
          <p:nvPr userDrawn="1"/>
        </p:nvGrpSpPr>
        <p:grpSpPr>
          <a:xfrm>
            <a:off x="-1371600" y="38100"/>
            <a:ext cx="20426680" cy="12081510"/>
            <a:chOff x="-2160" y="60"/>
            <a:chExt cx="32168" cy="19026"/>
          </a:xfrm>
        </p:grpSpPr>
        <p:pic>
          <p:nvPicPr>
            <p:cNvPr id="9" name="Picture 9"/>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2160" y="14580"/>
              <a:ext cx="32168" cy="4507"/>
            </a:xfrm>
            <a:prstGeom prst="rect">
              <a:avLst/>
            </a:prstGeom>
          </p:spPr>
        </p:pic>
        <p:pic>
          <p:nvPicPr>
            <p:cNvPr id="8" name="Picture 9"/>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a:off x="-720" y="11940"/>
              <a:ext cx="7879" cy="4758"/>
            </a:xfrm>
            <a:prstGeom prst="rect">
              <a:avLst/>
            </a:prstGeom>
          </p:spPr>
        </p:pic>
        <p:pic>
          <p:nvPicPr>
            <p:cNvPr id="10" name="Picture 10"/>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rcRect r="46773"/>
            <a:stretch>
              <a:fillRect/>
            </a:stretch>
          </p:blipFill>
          <p:spPr>
            <a:xfrm flipH="1">
              <a:off x="24960" y="60"/>
              <a:ext cx="2899" cy="3606"/>
            </a:xfrm>
            <a:prstGeom prst="rect">
              <a:avLst/>
            </a:prstGeom>
          </p:spPr>
        </p:pic>
        <p:pic>
          <p:nvPicPr>
            <p:cNvPr id="13" name="Picture 3"/>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rcRect/>
            <a:stretch>
              <a:fillRect/>
            </a:stretch>
          </p:blipFill>
          <p:spPr>
            <a:xfrm>
              <a:off x="7159" y="14374"/>
              <a:ext cx="5858" cy="2386"/>
            </a:xfrm>
            <a:prstGeom prst="rect">
              <a:avLst/>
            </a:prstGeom>
          </p:spPr>
        </p:pic>
        <p:pic>
          <p:nvPicPr>
            <p:cNvPr id="15" name="Picture 3"/>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rcRect/>
            <a:stretch>
              <a:fillRect/>
            </a:stretch>
          </p:blipFill>
          <p:spPr>
            <a:xfrm>
              <a:off x="12240" y="14220"/>
              <a:ext cx="5858" cy="2386"/>
            </a:xfrm>
            <a:prstGeom prst="rect">
              <a:avLst/>
            </a:prstGeom>
          </p:spPr>
        </p:pic>
        <p:pic>
          <p:nvPicPr>
            <p:cNvPr id="16" name="Picture 3"/>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rcRect/>
            <a:stretch>
              <a:fillRect/>
            </a:stretch>
          </p:blipFill>
          <p:spPr>
            <a:xfrm>
              <a:off x="17599" y="14349"/>
              <a:ext cx="5858" cy="2386"/>
            </a:xfrm>
            <a:prstGeom prst="rect">
              <a:avLst/>
            </a:prstGeom>
          </p:spPr>
        </p:pic>
        <p:pic>
          <p:nvPicPr>
            <p:cNvPr id="18" name="Picture 3"/>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rcRect/>
            <a:stretch>
              <a:fillRect/>
            </a:stretch>
          </p:blipFill>
          <p:spPr>
            <a:xfrm>
              <a:off x="22680" y="14195"/>
              <a:ext cx="5858" cy="2386"/>
            </a:xfrm>
            <a:prstGeom prst="rect">
              <a:avLst/>
            </a:prstGeom>
          </p:spPr>
        </p:pic>
      </p:gr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fld>
            <a:endParaRPr lang="en-US"/>
          </a:p>
        </p:txBody>
      </p:sp>
      <p:sp>
        <p:nvSpPr>
          <p:cNvPr id="11" name="Rectangle 10"/>
          <p:cNvSpPr>
            <a:spLocks noChangeAspect="1"/>
          </p:cNvSpPr>
          <p:nvPr userDrawn="1"/>
        </p:nvSpPr>
        <p:spPr>
          <a:xfrm>
            <a:off x="0" y="0"/>
            <a:ext cx="18288000" cy="10287000"/>
          </a:xfrm>
          <a:prstGeom prst="rect">
            <a:avLst/>
          </a:prstGeom>
          <a:blipFill dpi="0" rotWithShape="0">
            <a:blip r:embed="rId12">
              <a:alphaModFix amt="0"/>
              <a:extLst>
                <a:ext uri="{28A0092B-C50C-407E-A947-70E740481C1C}">
                  <a14:useLocalDpi xmlns:a14="http://schemas.microsoft.com/office/drawing/2010/main" val="0"/>
                </a:ext>
              </a:extLst>
            </a:blip>
            <a:srcRect/>
            <a:stretch>
              <a:fillRect t="-38889" b="-38889"/>
            </a:stretch>
          </a:blipFill>
          <a:ln w="25400" cap="flat" cmpd="sng" algn="ctr">
            <a:noFill/>
            <a:prstDash val="solid"/>
          </a:ln>
          <a:effectLst/>
          <a:extLst>
            <a:ext uri="{91240B29-F687-4F45-9708-019B960494DF}">
              <a14:hiddenLine xmlns:a14="http://schemas.microsoft.com/office/drawing/2010/main" w="25400">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001</a:t>
            </a:r>
            <a:endParaRPr lang="en-US"/>
          </a:p>
        </p:txBody>
      </p:sp>
      <p:sp>
        <p:nvSpPr>
          <p:cNvPr id="12" name="Oval 11"/>
          <p:cNvSpPr>
            <a:spLocks noChangeAspect="1"/>
          </p:cNvSpPr>
          <p:nvPr userDrawn="1">
            <p:custDataLst>
              <p:tags r:id="rId13"/>
            </p:custDataLst>
          </p:nvPr>
        </p:nvSpPr>
        <p:spPr>
          <a:xfrm>
            <a:off x="-1524317" y="113983"/>
            <a:ext cx="1203324" cy="1203324"/>
          </a:xfrm>
          <a:prstGeom prst="ellipse">
            <a:avLst/>
          </a:prstGeom>
          <a:blipFill dpi="0" rotWithShape="0">
            <a:blip r:embed="rId14" cstate="print">
              <a:alphaModFix amt="51000"/>
              <a:extLst>
                <a:ext uri="{28A0092B-C50C-407E-A947-70E740481C1C}">
                  <a14:useLocalDpi xmlns:a14="http://schemas.microsoft.com/office/drawing/2010/main" val="0"/>
                </a:ext>
              </a:extLst>
            </a:blip>
            <a:srcRect/>
            <a:stretch>
              <a:fillRect/>
            </a:stretch>
          </a:blipFill>
          <a:ln w="25400" cap="flat" cmpd="sng" algn="ctr">
            <a:noFill/>
            <a:prstDash val="solid"/>
          </a:ln>
          <a:effectLst/>
          <a:extLst>
            <a:ext uri="{91240B29-F687-4F45-9708-019B960494DF}">
              <a14:hiddenLine xmlns:a14="http://schemas.microsoft.com/office/drawing/2010/main" w="25400">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 name="Group 18"/>
          <p:cNvGrpSpPr/>
          <p:nvPr userDrawn="1"/>
        </p:nvGrpSpPr>
        <p:grpSpPr>
          <a:xfrm>
            <a:off x="-1371600" y="38100"/>
            <a:ext cx="20426680" cy="12081510"/>
            <a:chOff x="-2160" y="60"/>
            <a:chExt cx="32168" cy="19026"/>
          </a:xfrm>
        </p:grpSpPr>
        <p:pic>
          <p:nvPicPr>
            <p:cNvPr id="9" name="Picture 9"/>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2160" y="14580"/>
              <a:ext cx="32168" cy="4507"/>
            </a:xfrm>
            <a:prstGeom prst="rect">
              <a:avLst/>
            </a:prstGeom>
          </p:spPr>
        </p:pic>
        <p:pic>
          <p:nvPicPr>
            <p:cNvPr id="8" name="Picture 9"/>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a:off x="-720" y="11940"/>
              <a:ext cx="7879" cy="4758"/>
            </a:xfrm>
            <a:prstGeom prst="rect">
              <a:avLst/>
            </a:prstGeom>
          </p:spPr>
        </p:pic>
        <p:pic>
          <p:nvPicPr>
            <p:cNvPr id="10" name="Picture 10"/>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rcRect r="46773"/>
            <a:stretch>
              <a:fillRect/>
            </a:stretch>
          </p:blipFill>
          <p:spPr>
            <a:xfrm flipH="1">
              <a:off x="24960" y="60"/>
              <a:ext cx="2899" cy="3606"/>
            </a:xfrm>
            <a:prstGeom prst="rect">
              <a:avLst/>
            </a:prstGeom>
          </p:spPr>
        </p:pic>
        <p:pic>
          <p:nvPicPr>
            <p:cNvPr id="13" name="Picture 3"/>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rcRect/>
            <a:stretch>
              <a:fillRect/>
            </a:stretch>
          </p:blipFill>
          <p:spPr>
            <a:xfrm>
              <a:off x="7159" y="14374"/>
              <a:ext cx="5858" cy="2386"/>
            </a:xfrm>
            <a:prstGeom prst="rect">
              <a:avLst/>
            </a:prstGeom>
          </p:spPr>
        </p:pic>
        <p:pic>
          <p:nvPicPr>
            <p:cNvPr id="15" name="Picture 3"/>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rcRect/>
            <a:stretch>
              <a:fillRect/>
            </a:stretch>
          </p:blipFill>
          <p:spPr>
            <a:xfrm>
              <a:off x="12240" y="14220"/>
              <a:ext cx="5858" cy="2386"/>
            </a:xfrm>
            <a:prstGeom prst="rect">
              <a:avLst/>
            </a:prstGeom>
          </p:spPr>
        </p:pic>
        <p:pic>
          <p:nvPicPr>
            <p:cNvPr id="16" name="Picture 3"/>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rcRect/>
            <a:stretch>
              <a:fillRect/>
            </a:stretch>
          </p:blipFill>
          <p:spPr>
            <a:xfrm>
              <a:off x="17599" y="14349"/>
              <a:ext cx="5858" cy="2386"/>
            </a:xfrm>
            <a:prstGeom prst="rect">
              <a:avLst/>
            </a:prstGeom>
          </p:spPr>
        </p:pic>
        <p:pic>
          <p:nvPicPr>
            <p:cNvPr id="18" name="Picture 3"/>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rcRect/>
            <a:stretch>
              <a:fillRect/>
            </a:stretch>
          </p:blipFill>
          <p:spPr>
            <a:xfrm>
              <a:off x="22680" y="14195"/>
              <a:ext cx="5858" cy="2386"/>
            </a:xfrm>
            <a:prstGeom prst="rect">
              <a:avLst/>
            </a:prstGeom>
          </p:spPr>
        </p:pic>
      </p:grpSp>
    </p:spTree>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fld>
            <a:endParaRPr lang="en-US"/>
          </a:p>
        </p:txBody>
      </p:sp>
      <p:sp>
        <p:nvSpPr>
          <p:cNvPr id="11" name="Rectangle 10"/>
          <p:cNvSpPr>
            <a:spLocks noChangeAspect="1"/>
          </p:cNvSpPr>
          <p:nvPr userDrawn="1"/>
        </p:nvSpPr>
        <p:spPr>
          <a:xfrm>
            <a:off x="0" y="0"/>
            <a:ext cx="18288000" cy="10287000"/>
          </a:xfrm>
          <a:prstGeom prst="rect">
            <a:avLst/>
          </a:prstGeom>
          <a:blipFill dpi="0" rotWithShape="0">
            <a:blip r:embed="rId12">
              <a:alphaModFix amt="0"/>
              <a:extLst>
                <a:ext uri="{28A0092B-C50C-407E-A947-70E740481C1C}">
                  <a14:useLocalDpi xmlns:a14="http://schemas.microsoft.com/office/drawing/2010/main" val="0"/>
                </a:ext>
              </a:extLst>
            </a:blip>
            <a:srcRect/>
            <a:stretch>
              <a:fillRect t="-38889" b="-38889"/>
            </a:stretch>
          </a:blipFill>
          <a:ln w="25400" cap="flat" cmpd="sng" algn="ctr">
            <a:noFill/>
            <a:prstDash val="solid"/>
          </a:ln>
          <a:effectLst/>
          <a:extLst>
            <a:ext uri="{91240B29-F687-4F45-9708-019B960494DF}">
              <a14:hiddenLine xmlns:a14="http://schemas.microsoft.com/office/drawing/2010/main" w="25400">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001</a:t>
            </a:r>
            <a:endParaRPr lang="en-US"/>
          </a:p>
        </p:txBody>
      </p:sp>
      <p:sp>
        <p:nvSpPr>
          <p:cNvPr id="12" name="Oval 11"/>
          <p:cNvSpPr>
            <a:spLocks noChangeAspect="1"/>
          </p:cNvSpPr>
          <p:nvPr userDrawn="1">
            <p:custDataLst>
              <p:tags r:id="rId13"/>
            </p:custDataLst>
          </p:nvPr>
        </p:nvSpPr>
        <p:spPr>
          <a:xfrm>
            <a:off x="-1524317" y="113983"/>
            <a:ext cx="1203324" cy="1203324"/>
          </a:xfrm>
          <a:prstGeom prst="ellipse">
            <a:avLst/>
          </a:prstGeom>
          <a:blipFill dpi="0" rotWithShape="0">
            <a:blip r:embed="rId14" cstate="print">
              <a:alphaModFix amt="51000"/>
              <a:extLst>
                <a:ext uri="{28A0092B-C50C-407E-A947-70E740481C1C}">
                  <a14:useLocalDpi xmlns:a14="http://schemas.microsoft.com/office/drawing/2010/main" val="0"/>
                </a:ext>
              </a:extLst>
            </a:blip>
            <a:srcRect/>
            <a:stretch>
              <a:fillRect/>
            </a:stretch>
          </a:blipFill>
          <a:ln w="25400" cap="flat" cmpd="sng" algn="ctr">
            <a:noFill/>
            <a:prstDash val="solid"/>
          </a:ln>
          <a:effectLst/>
          <a:extLst>
            <a:ext uri="{91240B29-F687-4F45-9708-019B960494DF}">
              <a14:hiddenLine xmlns:a14="http://schemas.microsoft.com/office/drawing/2010/main" w="25400">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 name="Group 18"/>
          <p:cNvGrpSpPr/>
          <p:nvPr userDrawn="1"/>
        </p:nvGrpSpPr>
        <p:grpSpPr>
          <a:xfrm>
            <a:off x="-1371600" y="38100"/>
            <a:ext cx="20426680" cy="12081510"/>
            <a:chOff x="-2160" y="60"/>
            <a:chExt cx="32168" cy="19026"/>
          </a:xfrm>
        </p:grpSpPr>
        <p:pic>
          <p:nvPicPr>
            <p:cNvPr id="9" name="Picture 9"/>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2160" y="14580"/>
              <a:ext cx="32168" cy="4507"/>
            </a:xfrm>
            <a:prstGeom prst="rect">
              <a:avLst/>
            </a:prstGeom>
          </p:spPr>
        </p:pic>
        <p:pic>
          <p:nvPicPr>
            <p:cNvPr id="8" name="Picture 9"/>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a:off x="-720" y="11940"/>
              <a:ext cx="7879" cy="4758"/>
            </a:xfrm>
            <a:prstGeom prst="rect">
              <a:avLst/>
            </a:prstGeom>
          </p:spPr>
        </p:pic>
        <p:pic>
          <p:nvPicPr>
            <p:cNvPr id="10" name="Picture 10"/>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rcRect r="46773"/>
            <a:stretch>
              <a:fillRect/>
            </a:stretch>
          </p:blipFill>
          <p:spPr>
            <a:xfrm flipH="1">
              <a:off x="24960" y="60"/>
              <a:ext cx="2899" cy="3606"/>
            </a:xfrm>
            <a:prstGeom prst="rect">
              <a:avLst/>
            </a:prstGeom>
          </p:spPr>
        </p:pic>
        <p:pic>
          <p:nvPicPr>
            <p:cNvPr id="13" name="Picture 3"/>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rcRect/>
            <a:stretch>
              <a:fillRect/>
            </a:stretch>
          </p:blipFill>
          <p:spPr>
            <a:xfrm>
              <a:off x="7159" y="14374"/>
              <a:ext cx="5858" cy="2386"/>
            </a:xfrm>
            <a:prstGeom prst="rect">
              <a:avLst/>
            </a:prstGeom>
          </p:spPr>
        </p:pic>
        <p:pic>
          <p:nvPicPr>
            <p:cNvPr id="15" name="Picture 3"/>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rcRect/>
            <a:stretch>
              <a:fillRect/>
            </a:stretch>
          </p:blipFill>
          <p:spPr>
            <a:xfrm>
              <a:off x="12240" y="14220"/>
              <a:ext cx="5858" cy="2386"/>
            </a:xfrm>
            <a:prstGeom prst="rect">
              <a:avLst/>
            </a:prstGeom>
          </p:spPr>
        </p:pic>
        <p:pic>
          <p:nvPicPr>
            <p:cNvPr id="16" name="Picture 3"/>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rcRect/>
            <a:stretch>
              <a:fillRect/>
            </a:stretch>
          </p:blipFill>
          <p:spPr>
            <a:xfrm>
              <a:off x="17599" y="14349"/>
              <a:ext cx="5858" cy="2386"/>
            </a:xfrm>
            <a:prstGeom prst="rect">
              <a:avLst/>
            </a:prstGeom>
          </p:spPr>
        </p:pic>
        <p:pic>
          <p:nvPicPr>
            <p:cNvPr id="18" name="Picture 3"/>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rcRect/>
            <a:stretch>
              <a:fillRect/>
            </a:stretch>
          </p:blipFill>
          <p:spPr>
            <a:xfrm>
              <a:off x="22680" y="14195"/>
              <a:ext cx="5858" cy="2386"/>
            </a:xfrm>
            <a:prstGeom prst="rect">
              <a:avLst/>
            </a:prstGeom>
          </p:spPr>
        </p:pic>
      </p:grpSp>
    </p:spTree>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fld>
            <a:endParaRPr lang="en-US"/>
          </a:p>
        </p:txBody>
      </p:sp>
      <p:sp>
        <p:nvSpPr>
          <p:cNvPr id="11" name="Rectangle 10"/>
          <p:cNvSpPr>
            <a:spLocks noChangeAspect="1"/>
          </p:cNvSpPr>
          <p:nvPr userDrawn="1"/>
        </p:nvSpPr>
        <p:spPr>
          <a:xfrm>
            <a:off x="0" y="0"/>
            <a:ext cx="18288000" cy="10287000"/>
          </a:xfrm>
          <a:prstGeom prst="rect">
            <a:avLst/>
          </a:prstGeom>
          <a:blipFill dpi="0" rotWithShape="0">
            <a:blip r:embed="rId12">
              <a:alphaModFix amt="0"/>
              <a:extLst>
                <a:ext uri="{28A0092B-C50C-407E-A947-70E740481C1C}">
                  <a14:useLocalDpi xmlns:a14="http://schemas.microsoft.com/office/drawing/2010/main" val="0"/>
                </a:ext>
              </a:extLst>
            </a:blip>
            <a:srcRect/>
            <a:stretch>
              <a:fillRect t="-38889" b="-38889"/>
            </a:stretch>
          </a:blipFill>
          <a:ln w="25400" cap="flat" cmpd="sng" algn="ctr">
            <a:noFill/>
            <a:prstDash val="solid"/>
          </a:ln>
          <a:effectLst/>
          <a:extLst>
            <a:ext uri="{91240B29-F687-4F45-9708-019B960494DF}">
              <a14:hiddenLine xmlns:a14="http://schemas.microsoft.com/office/drawing/2010/main" w="25400">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001</a:t>
            </a:r>
            <a:endParaRPr lang="en-US"/>
          </a:p>
        </p:txBody>
      </p:sp>
      <p:sp>
        <p:nvSpPr>
          <p:cNvPr id="12" name="Oval 11"/>
          <p:cNvSpPr>
            <a:spLocks noChangeAspect="1"/>
          </p:cNvSpPr>
          <p:nvPr userDrawn="1">
            <p:custDataLst>
              <p:tags r:id="rId13"/>
            </p:custDataLst>
          </p:nvPr>
        </p:nvSpPr>
        <p:spPr>
          <a:xfrm>
            <a:off x="-1524317" y="113983"/>
            <a:ext cx="1203324" cy="1203324"/>
          </a:xfrm>
          <a:prstGeom prst="ellipse">
            <a:avLst/>
          </a:prstGeom>
          <a:blipFill dpi="0" rotWithShape="0">
            <a:blip r:embed="rId14" cstate="print">
              <a:alphaModFix amt="51000"/>
              <a:extLst>
                <a:ext uri="{28A0092B-C50C-407E-A947-70E740481C1C}">
                  <a14:useLocalDpi xmlns:a14="http://schemas.microsoft.com/office/drawing/2010/main" val="0"/>
                </a:ext>
              </a:extLst>
            </a:blip>
            <a:srcRect/>
            <a:stretch>
              <a:fillRect/>
            </a:stretch>
          </a:blipFill>
          <a:ln w="25400" cap="flat" cmpd="sng" algn="ctr">
            <a:noFill/>
            <a:prstDash val="solid"/>
          </a:ln>
          <a:effectLst/>
          <a:extLst>
            <a:ext uri="{91240B29-F687-4F45-9708-019B960494DF}">
              <a14:hiddenLine xmlns:a14="http://schemas.microsoft.com/office/drawing/2010/main" w="25400">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 name="Group 18"/>
          <p:cNvGrpSpPr/>
          <p:nvPr userDrawn="1"/>
        </p:nvGrpSpPr>
        <p:grpSpPr>
          <a:xfrm>
            <a:off x="-1371600" y="38100"/>
            <a:ext cx="20426680" cy="12081510"/>
            <a:chOff x="-2160" y="60"/>
            <a:chExt cx="32168" cy="19026"/>
          </a:xfrm>
        </p:grpSpPr>
        <p:pic>
          <p:nvPicPr>
            <p:cNvPr id="9" name="Picture 9"/>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2160" y="14580"/>
              <a:ext cx="32168" cy="4507"/>
            </a:xfrm>
            <a:prstGeom prst="rect">
              <a:avLst/>
            </a:prstGeom>
          </p:spPr>
        </p:pic>
        <p:pic>
          <p:nvPicPr>
            <p:cNvPr id="8" name="Picture 9"/>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a:off x="-720" y="11940"/>
              <a:ext cx="7879" cy="4758"/>
            </a:xfrm>
            <a:prstGeom prst="rect">
              <a:avLst/>
            </a:prstGeom>
          </p:spPr>
        </p:pic>
        <p:pic>
          <p:nvPicPr>
            <p:cNvPr id="10" name="Picture 10"/>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rcRect r="46773"/>
            <a:stretch>
              <a:fillRect/>
            </a:stretch>
          </p:blipFill>
          <p:spPr>
            <a:xfrm flipH="1">
              <a:off x="24960" y="60"/>
              <a:ext cx="2899" cy="3606"/>
            </a:xfrm>
            <a:prstGeom prst="rect">
              <a:avLst/>
            </a:prstGeom>
          </p:spPr>
        </p:pic>
        <p:pic>
          <p:nvPicPr>
            <p:cNvPr id="13" name="Picture 3"/>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rcRect/>
            <a:stretch>
              <a:fillRect/>
            </a:stretch>
          </p:blipFill>
          <p:spPr>
            <a:xfrm>
              <a:off x="7159" y="14374"/>
              <a:ext cx="5858" cy="2386"/>
            </a:xfrm>
            <a:prstGeom prst="rect">
              <a:avLst/>
            </a:prstGeom>
          </p:spPr>
        </p:pic>
        <p:pic>
          <p:nvPicPr>
            <p:cNvPr id="15" name="Picture 3"/>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rcRect/>
            <a:stretch>
              <a:fillRect/>
            </a:stretch>
          </p:blipFill>
          <p:spPr>
            <a:xfrm>
              <a:off x="12240" y="14220"/>
              <a:ext cx="5858" cy="2386"/>
            </a:xfrm>
            <a:prstGeom prst="rect">
              <a:avLst/>
            </a:prstGeom>
          </p:spPr>
        </p:pic>
        <p:pic>
          <p:nvPicPr>
            <p:cNvPr id="16" name="Picture 3"/>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rcRect/>
            <a:stretch>
              <a:fillRect/>
            </a:stretch>
          </p:blipFill>
          <p:spPr>
            <a:xfrm>
              <a:off x="17599" y="14349"/>
              <a:ext cx="5858" cy="2386"/>
            </a:xfrm>
            <a:prstGeom prst="rect">
              <a:avLst/>
            </a:prstGeom>
          </p:spPr>
        </p:pic>
        <p:pic>
          <p:nvPicPr>
            <p:cNvPr id="18" name="Picture 3"/>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rcRect/>
            <a:stretch>
              <a:fillRect/>
            </a:stretch>
          </p:blipFill>
          <p:spPr>
            <a:xfrm>
              <a:off x="22680" y="14195"/>
              <a:ext cx="5858" cy="2386"/>
            </a:xfrm>
            <a:prstGeom prst="rect">
              <a:avLst/>
            </a:prstGeom>
          </p:spPr>
        </p:pic>
      </p:grpSp>
    </p:spTree>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fld>
            <a:endParaRPr lang="en-US"/>
          </a:p>
        </p:txBody>
      </p:sp>
      <p:sp>
        <p:nvSpPr>
          <p:cNvPr id="11" name="Rectangle 10"/>
          <p:cNvSpPr>
            <a:spLocks noChangeAspect="1"/>
          </p:cNvSpPr>
          <p:nvPr userDrawn="1"/>
        </p:nvSpPr>
        <p:spPr>
          <a:xfrm>
            <a:off x="0" y="0"/>
            <a:ext cx="18288000" cy="10287000"/>
          </a:xfrm>
          <a:prstGeom prst="rect">
            <a:avLst/>
          </a:prstGeom>
          <a:blipFill dpi="0" rotWithShape="0">
            <a:blip r:embed="rId12">
              <a:alphaModFix amt="0"/>
              <a:extLst>
                <a:ext uri="{28A0092B-C50C-407E-A947-70E740481C1C}">
                  <a14:useLocalDpi xmlns:a14="http://schemas.microsoft.com/office/drawing/2010/main" val="0"/>
                </a:ext>
              </a:extLst>
            </a:blip>
            <a:srcRect/>
            <a:stretch>
              <a:fillRect t="-38889" b="-38889"/>
            </a:stretch>
          </a:blipFill>
          <a:ln w="25400" cap="flat" cmpd="sng" algn="ctr">
            <a:noFill/>
            <a:prstDash val="solid"/>
          </a:ln>
          <a:effectLst/>
          <a:extLst>
            <a:ext uri="{91240B29-F687-4F45-9708-019B960494DF}">
              <a14:hiddenLine xmlns:a14="http://schemas.microsoft.com/office/drawing/2010/main" w="25400">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001</a:t>
            </a:r>
            <a:endParaRPr lang="en-US"/>
          </a:p>
        </p:txBody>
      </p:sp>
      <p:sp>
        <p:nvSpPr>
          <p:cNvPr id="12" name="Oval 11"/>
          <p:cNvSpPr>
            <a:spLocks noChangeAspect="1"/>
          </p:cNvSpPr>
          <p:nvPr userDrawn="1">
            <p:custDataLst>
              <p:tags r:id="rId13"/>
            </p:custDataLst>
          </p:nvPr>
        </p:nvSpPr>
        <p:spPr>
          <a:xfrm>
            <a:off x="-1524317" y="113983"/>
            <a:ext cx="1203324" cy="1203324"/>
          </a:xfrm>
          <a:prstGeom prst="ellipse">
            <a:avLst/>
          </a:prstGeom>
          <a:blipFill dpi="0" rotWithShape="0">
            <a:blip r:embed="rId14" cstate="print">
              <a:alphaModFix amt="51000"/>
              <a:extLst>
                <a:ext uri="{28A0092B-C50C-407E-A947-70E740481C1C}">
                  <a14:useLocalDpi xmlns:a14="http://schemas.microsoft.com/office/drawing/2010/main" val="0"/>
                </a:ext>
              </a:extLst>
            </a:blip>
            <a:srcRect/>
            <a:stretch>
              <a:fillRect/>
            </a:stretch>
          </a:blipFill>
          <a:ln w="25400" cap="flat" cmpd="sng" algn="ctr">
            <a:noFill/>
            <a:prstDash val="solid"/>
          </a:ln>
          <a:effectLst/>
          <a:extLst>
            <a:ext uri="{91240B29-F687-4F45-9708-019B960494DF}">
              <a14:hiddenLine xmlns:a14="http://schemas.microsoft.com/office/drawing/2010/main" w="25400">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 name="Group 18"/>
          <p:cNvGrpSpPr/>
          <p:nvPr userDrawn="1"/>
        </p:nvGrpSpPr>
        <p:grpSpPr>
          <a:xfrm>
            <a:off x="-1371600" y="38100"/>
            <a:ext cx="20426680" cy="12081510"/>
            <a:chOff x="-2160" y="60"/>
            <a:chExt cx="32168" cy="19026"/>
          </a:xfrm>
        </p:grpSpPr>
        <p:pic>
          <p:nvPicPr>
            <p:cNvPr id="9" name="Picture 9"/>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2160" y="14580"/>
              <a:ext cx="32168" cy="4507"/>
            </a:xfrm>
            <a:prstGeom prst="rect">
              <a:avLst/>
            </a:prstGeom>
          </p:spPr>
        </p:pic>
        <p:pic>
          <p:nvPicPr>
            <p:cNvPr id="8" name="Picture 9"/>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a:off x="-720" y="11940"/>
              <a:ext cx="7879" cy="4758"/>
            </a:xfrm>
            <a:prstGeom prst="rect">
              <a:avLst/>
            </a:prstGeom>
          </p:spPr>
        </p:pic>
        <p:pic>
          <p:nvPicPr>
            <p:cNvPr id="10" name="Picture 10"/>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rcRect r="46773"/>
            <a:stretch>
              <a:fillRect/>
            </a:stretch>
          </p:blipFill>
          <p:spPr>
            <a:xfrm flipH="1">
              <a:off x="24960" y="60"/>
              <a:ext cx="2899" cy="3606"/>
            </a:xfrm>
            <a:prstGeom prst="rect">
              <a:avLst/>
            </a:prstGeom>
          </p:spPr>
        </p:pic>
        <p:pic>
          <p:nvPicPr>
            <p:cNvPr id="13" name="Picture 3"/>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rcRect/>
            <a:stretch>
              <a:fillRect/>
            </a:stretch>
          </p:blipFill>
          <p:spPr>
            <a:xfrm>
              <a:off x="7159" y="14374"/>
              <a:ext cx="5858" cy="2386"/>
            </a:xfrm>
            <a:prstGeom prst="rect">
              <a:avLst/>
            </a:prstGeom>
          </p:spPr>
        </p:pic>
        <p:pic>
          <p:nvPicPr>
            <p:cNvPr id="15" name="Picture 3"/>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rcRect/>
            <a:stretch>
              <a:fillRect/>
            </a:stretch>
          </p:blipFill>
          <p:spPr>
            <a:xfrm>
              <a:off x="12240" y="14220"/>
              <a:ext cx="5858" cy="2386"/>
            </a:xfrm>
            <a:prstGeom prst="rect">
              <a:avLst/>
            </a:prstGeom>
          </p:spPr>
        </p:pic>
        <p:pic>
          <p:nvPicPr>
            <p:cNvPr id="16" name="Picture 3"/>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rcRect/>
            <a:stretch>
              <a:fillRect/>
            </a:stretch>
          </p:blipFill>
          <p:spPr>
            <a:xfrm>
              <a:off x="17599" y="14349"/>
              <a:ext cx="5858" cy="2386"/>
            </a:xfrm>
            <a:prstGeom prst="rect">
              <a:avLst/>
            </a:prstGeom>
          </p:spPr>
        </p:pic>
        <p:pic>
          <p:nvPicPr>
            <p:cNvPr id="18" name="Picture 3"/>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rcRect/>
            <a:stretch>
              <a:fillRect/>
            </a:stretch>
          </p:blipFill>
          <p:spPr>
            <a:xfrm>
              <a:off x="22680" y="14195"/>
              <a:ext cx="5858" cy="2386"/>
            </a:xfrm>
            <a:prstGeom prst="rect">
              <a:avLst/>
            </a:prstGeom>
          </p:spPr>
        </p:pic>
      </p:grpSp>
    </p:spTree>
  </p:cSld>
  <p:clrMap bg1="lt1" tx1="dk1" bg2="lt2" tx2="dk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fld>
            <a:endParaRPr lang="en-US"/>
          </a:p>
        </p:txBody>
      </p:sp>
      <p:sp>
        <p:nvSpPr>
          <p:cNvPr id="11" name="Rectangle 10"/>
          <p:cNvSpPr>
            <a:spLocks noChangeAspect="1"/>
          </p:cNvSpPr>
          <p:nvPr userDrawn="1"/>
        </p:nvSpPr>
        <p:spPr>
          <a:xfrm>
            <a:off x="0" y="0"/>
            <a:ext cx="18288000" cy="10287000"/>
          </a:xfrm>
          <a:prstGeom prst="rect">
            <a:avLst/>
          </a:prstGeom>
          <a:blipFill dpi="0" rotWithShape="0">
            <a:blip r:embed="rId12">
              <a:alphaModFix amt="0"/>
              <a:extLst>
                <a:ext uri="{28A0092B-C50C-407E-A947-70E740481C1C}">
                  <a14:useLocalDpi xmlns:a14="http://schemas.microsoft.com/office/drawing/2010/main" val="0"/>
                </a:ext>
              </a:extLst>
            </a:blip>
            <a:srcRect/>
            <a:stretch>
              <a:fillRect t="-38889" b="-38889"/>
            </a:stretch>
          </a:blipFill>
          <a:ln w="25400" cap="flat" cmpd="sng" algn="ctr">
            <a:noFill/>
            <a:prstDash val="solid"/>
          </a:ln>
          <a:effectLst/>
          <a:extLst>
            <a:ext uri="{91240B29-F687-4F45-9708-019B960494DF}">
              <a14:hiddenLine xmlns:a14="http://schemas.microsoft.com/office/drawing/2010/main" w="25400">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001</a:t>
            </a:r>
            <a:endParaRPr lang="en-US"/>
          </a:p>
        </p:txBody>
      </p:sp>
      <p:sp>
        <p:nvSpPr>
          <p:cNvPr id="12" name="Oval 11"/>
          <p:cNvSpPr>
            <a:spLocks noChangeAspect="1"/>
          </p:cNvSpPr>
          <p:nvPr userDrawn="1">
            <p:custDataLst>
              <p:tags r:id="rId13"/>
            </p:custDataLst>
          </p:nvPr>
        </p:nvSpPr>
        <p:spPr>
          <a:xfrm>
            <a:off x="-1524317" y="113983"/>
            <a:ext cx="1203324" cy="1203324"/>
          </a:xfrm>
          <a:prstGeom prst="ellipse">
            <a:avLst/>
          </a:prstGeom>
          <a:blipFill dpi="0" rotWithShape="0">
            <a:blip r:embed="rId14" cstate="print">
              <a:alphaModFix amt="51000"/>
              <a:extLst>
                <a:ext uri="{28A0092B-C50C-407E-A947-70E740481C1C}">
                  <a14:useLocalDpi xmlns:a14="http://schemas.microsoft.com/office/drawing/2010/main" val="0"/>
                </a:ext>
              </a:extLst>
            </a:blip>
            <a:srcRect/>
            <a:stretch>
              <a:fillRect/>
            </a:stretch>
          </a:blipFill>
          <a:ln w="25400" cap="flat" cmpd="sng" algn="ctr">
            <a:noFill/>
            <a:prstDash val="solid"/>
          </a:ln>
          <a:effectLst/>
          <a:extLst>
            <a:ext uri="{91240B29-F687-4F45-9708-019B960494DF}">
              <a14:hiddenLine xmlns:a14="http://schemas.microsoft.com/office/drawing/2010/main" w="25400">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 name="Group 18"/>
          <p:cNvGrpSpPr/>
          <p:nvPr userDrawn="1"/>
        </p:nvGrpSpPr>
        <p:grpSpPr>
          <a:xfrm>
            <a:off x="-1371600" y="38100"/>
            <a:ext cx="20426680" cy="12081510"/>
            <a:chOff x="-2160" y="60"/>
            <a:chExt cx="32168" cy="19026"/>
          </a:xfrm>
        </p:grpSpPr>
        <p:pic>
          <p:nvPicPr>
            <p:cNvPr id="9" name="Picture 9"/>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2160" y="14580"/>
              <a:ext cx="32168" cy="4507"/>
            </a:xfrm>
            <a:prstGeom prst="rect">
              <a:avLst/>
            </a:prstGeom>
          </p:spPr>
        </p:pic>
        <p:pic>
          <p:nvPicPr>
            <p:cNvPr id="8" name="Picture 9"/>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a:off x="-720" y="11940"/>
              <a:ext cx="7879" cy="4758"/>
            </a:xfrm>
            <a:prstGeom prst="rect">
              <a:avLst/>
            </a:prstGeom>
          </p:spPr>
        </p:pic>
        <p:pic>
          <p:nvPicPr>
            <p:cNvPr id="10" name="Picture 10"/>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rcRect r="46773"/>
            <a:stretch>
              <a:fillRect/>
            </a:stretch>
          </p:blipFill>
          <p:spPr>
            <a:xfrm flipH="1">
              <a:off x="24960" y="60"/>
              <a:ext cx="2899" cy="3606"/>
            </a:xfrm>
            <a:prstGeom prst="rect">
              <a:avLst/>
            </a:prstGeom>
          </p:spPr>
        </p:pic>
        <p:pic>
          <p:nvPicPr>
            <p:cNvPr id="13" name="Picture 3"/>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rcRect/>
            <a:stretch>
              <a:fillRect/>
            </a:stretch>
          </p:blipFill>
          <p:spPr>
            <a:xfrm>
              <a:off x="7159" y="14374"/>
              <a:ext cx="5858" cy="2386"/>
            </a:xfrm>
            <a:prstGeom prst="rect">
              <a:avLst/>
            </a:prstGeom>
          </p:spPr>
        </p:pic>
        <p:pic>
          <p:nvPicPr>
            <p:cNvPr id="15" name="Picture 3"/>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rcRect/>
            <a:stretch>
              <a:fillRect/>
            </a:stretch>
          </p:blipFill>
          <p:spPr>
            <a:xfrm>
              <a:off x="12240" y="14220"/>
              <a:ext cx="5858" cy="2386"/>
            </a:xfrm>
            <a:prstGeom prst="rect">
              <a:avLst/>
            </a:prstGeom>
          </p:spPr>
        </p:pic>
        <p:pic>
          <p:nvPicPr>
            <p:cNvPr id="16" name="Picture 3"/>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rcRect/>
            <a:stretch>
              <a:fillRect/>
            </a:stretch>
          </p:blipFill>
          <p:spPr>
            <a:xfrm>
              <a:off x="17599" y="14349"/>
              <a:ext cx="5858" cy="2386"/>
            </a:xfrm>
            <a:prstGeom prst="rect">
              <a:avLst/>
            </a:prstGeom>
          </p:spPr>
        </p:pic>
        <p:pic>
          <p:nvPicPr>
            <p:cNvPr id="18" name="Picture 3"/>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rcRect/>
            <a:stretch>
              <a:fillRect/>
            </a:stretch>
          </p:blipFill>
          <p:spPr>
            <a:xfrm>
              <a:off x="22680" y="14195"/>
              <a:ext cx="5858" cy="2386"/>
            </a:xfrm>
            <a:prstGeom prst="rect">
              <a:avLst/>
            </a:prstGeom>
          </p:spPr>
        </p:pic>
      </p:gr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fld>
            <a:endParaRPr lang="en-US"/>
          </a:p>
        </p:txBody>
      </p:sp>
      <p:sp>
        <p:nvSpPr>
          <p:cNvPr id="11" name="Rectangle 10"/>
          <p:cNvSpPr>
            <a:spLocks noChangeAspect="1"/>
          </p:cNvSpPr>
          <p:nvPr userDrawn="1"/>
        </p:nvSpPr>
        <p:spPr>
          <a:xfrm>
            <a:off x="0" y="0"/>
            <a:ext cx="18288000" cy="10287000"/>
          </a:xfrm>
          <a:prstGeom prst="rect">
            <a:avLst/>
          </a:prstGeom>
          <a:blipFill dpi="0" rotWithShape="0">
            <a:blip r:embed="rId12">
              <a:alphaModFix amt="0"/>
              <a:extLst>
                <a:ext uri="{28A0092B-C50C-407E-A947-70E740481C1C}">
                  <a14:useLocalDpi xmlns:a14="http://schemas.microsoft.com/office/drawing/2010/main" val="0"/>
                </a:ext>
              </a:extLst>
            </a:blip>
            <a:srcRect/>
            <a:stretch>
              <a:fillRect t="-38889" b="-38889"/>
            </a:stretch>
          </a:blipFill>
          <a:ln w="25400" cap="flat" cmpd="sng" algn="ctr">
            <a:noFill/>
            <a:prstDash val="solid"/>
          </a:ln>
          <a:effectLst/>
          <a:extLst>
            <a:ext uri="{91240B29-F687-4F45-9708-019B960494DF}">
              <a14:hiddenLine xmlns:a14="http://schemas.microsoft.com/office/drawing/2010/main" w="25400">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001</a:t>
            </a:r>
            <a:endParaRPr lang="en-US"/>
          </a:p>
        </p:txBody>
      </p:sp>
      <p:sp>
        <p:nvSpPr>
          <p:cNvPr id="12" name="Oval 11"/>
          <p:cNvSpPr>
            <a:spLocks noChangeAspect="1"/>
          </p:cNvSpPr>
          <p:nvPr userDrawn="1">
            <p:custDataLst>
              <p:tags r:id="rId13"/>
            </p:custDataLst>
          </p:nvPr>
        </p:nvSpPr>
        <p:spPr>
          <a:xfrm>
            <a:off x="-1524317" y="113983"/>
            <a:ext cx="1203324" cy="1203324"/>
          </a:xfrm>
          <a:prstGeom prst="ellipse">
            <a:avLst/>
          </a:prstGeom>
          <a:blipFill dpi="0" rotWithShape="0">
            <a:blip r:embed="rId14" cstate="print">
              <a:alphaModFix amt="51000"/>
              <a:extLst>
                <a:ext uri="{28A0092B-C50C-407E-A947-70E740481C1C}">
                  <a14:useLocalDpi xmlns:a14="http://schemas.microsoft.com/office/drawing/2010/main" val="0"/>
                </a:ext>
              </a:extLst>
            </a:blip>
            <a:srcRect/>
            <a:stretch>
              <a:fillRect/>
            </a:stretch>
          </a:blipFill>
          <a:ln w="25400" cap="flat" cmpd="sng" algn="ctr">
            <a:noFill/>
            <a:prstDash val="solid"/>
          </a:ln>
          <a:effectLst/>
          <a:extLst>
            <a:ext uri="{91240B29-F687-4F45-9708-019B960494DF}">
              <a14:hiddenLine xmlns:a14="http://schemas.microsoft.com/office/drawing/2010/main" w="25400">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 name="Group 18"/>
          <p:cNvGrpSpPr/>
          <p:nvPr userDrawn="1"/>
        </p:nvGrpSpPr>
        <p:grpSpPr>
          <a:xfrm>
            <a:off x="-1371600" y="38100"/>
            <a:ext cx="20426680" cy="12081510"/>
            <a:chOff x="-2160" y="60"/>
            <a:chExt cx="32168" cy="19026"/>
          </a:xfrm>
        </p:grpSpPr>
        <p:pic>
          <p:nvPicPr>
            <p:cNvPr id="9" name="Picture 9"/>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2160" y="14580"/>
              <a:ext cx="32168" cy="4507"/>
            </a:xfrm>
            <a:prstGeom prst="rect">
              <a:avLst/>
            </a:prstGeom>
          </p:spPr>
        </p:pic>
        <p:pic>
          <p:nvPicPr>
            <p:cNvPr id="8" name="Picture 9"/>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a:off x="-720" y="11940"/>
              <a:ext cx="7879" cy="4758"/>
            </a:xfrm>
            <a:prstGeom prst="rect">
              <a:avLst/>
            </a:prstGeom>
          </p:spPr>
        </p:pic>
        <p:pic>
          <p:nvPicPr>
            <p:cNvPr id="10" name="Picture 10"/>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rcRect r="46773"/>
            <a:stretch>
              <a:fillRect/>
            </a:stretch>
          </p:blipFill>
          <p:spPr>
            <a:xfrm flipH="1">
              <a:off x="24960" y="60"/>
              <a:ext cx="2899" cy="3606"/>
            </a:xfrm>
            <a:prstGeom prst="rect">
              <a:avLst/>
            </a:prstGeom>
          </p:spPr>
        </p:pic>
        <p:pic>
          <p:nvPicPr>
            <p:cNvPr id="13" name="Picture 3"/>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rcRect/>
            <a:stretch>
              <a:fillRect/>
            </a:stretch>
          </p:blipFill>
          <p:spPr>
            <a:xfrm>
              <a:off x="7159" y="14374"/>
              <a:ext cx="5858" cy="2386"/>
            </a:xfrm>
            <a:prstGeom prst="rect">
              <a:avLst/>
            </a:prstGeom>
          </p:spPr>
        </p:pic>
        <p:pic>
          <p:nvPicPr>
            <p:cNvPr id="15" name="Picture 3"/>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rcRect/>
            <a:stretch>
              <a:fillRect/>
            </a:stretch>
          </p:blipFill>
          <p:spPr>
            <a:xfrm>
              <a:off x="12240" y="14220"/>
              <a:ext cx="5858" cy="2386"/>
            </a:xfrm>
            <a:prstGeom prst="rect">
              <a:avLst/>
            </a:prstGeom>
          </p:spPr>
        </p:pic>
        <p:pic>
          <p:nvPicPr>
            <p:cNvPr id="16" name="Picture 3"/>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rcRect/>
            <a:stretch>
              <a:fillRect/>
            </a:stretch>
          </p:blipFill>
          <p:spPr>
            <a:xfrm>
              <a:off x="17599" y="14349"/>
              <a:ext cx="5858" cy="2386"/>
            </a:xfrm>
            <a:prstGeom prst="rect">
              <a:avLst/>
            </a:prstGeom>
          </p:spPr>
        </p:pic>
        <p:pic>
          <p:nvPicPr>
            <p:cNvPr id="18" name="Picture 3"/>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rcRect/>
            <a:stretch>
              <a:fillRect/>
            </a:stretch>
          </p:blipFill>
          <p:spPr>
            <a:xfrm>
              <a:off x="22680" y="14195"/>
              <a:ext cx="5858" cy="2386"/>
            </a:xfrm>
            <a:prstGeom prst="rect">
              <a:avLst/>
            </a:prstGeom>
          </p:spPr>
        </p:pic>
      </p:gr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fld>
            <a:endParaRPr lang="en-US"/>
          </a:p>
        </p:txBody>
      </p:sp>
      <p:sp>
        <p:nvSpPr>
          <p:cNvPr id="11" name="Rectangle 10"/>
          <p:cNvSpPr>
            <a:spLocks noChangeAspect="1"/>
          </p:cNvSpPr>
          <p:nvPr userDrawn="1"/>
        </p:nvSpPr>
        <p:spPr>
          <a:xfrm>
            <a:off x="0" y="0"/>
            <a:ext cx="18288000" cy="10287000"/>
          </a:xfrm>
          <a:prstGeom prst="rect">
            <a:avLst/>
          </a:prstGeom>
          <a:blipFill dpi="0" rotWithShape="0">
            <a:blip r:embed="rId12">
              <a:alphaModFix amt="0"/>
              <a:extLst>
                <a:ext uri="{28A0092B-C50C-407E-A947-70E740481C1C}">
                  <a14:useLocalDpi xmlns:a14="http://schemas.microsoft.com/office/drawing/2010/main" val="0"/>
                </a:ext>
              </a:extLst>
            </a:blip>
            <a:srcRect/>
            <a:stretch>
              <a:fillRect t="-38889" b="-38889"/>
            </a:stretch>
          </a:blipFill>
          <a:ln w="25400" cap="flat" cmpd="sng" algn="ctr">
            <a:noFill/>
            <a:prstDash val="solid"/>
          </a:ln>
          <a:effectLst/>
          <a:extLst>
            <a:ext uri="{91240B29-F687-4F45-9708-019B960494DF}">
              <a14:hiddenLine xmlns:a14="http://schemas.microsoft.com/office/drawing/2010/main" w="25400">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001</a:t>
            </a:r>
            <a:endParaRPr lang="en-US"/>
          </a:p>
        </p:txBody>
      </p:sp>
      <p:sp>
        <p:nvSpPr>
          <p:cNvPr id="12" name="Oval 11"/>
          <p:cNvSpPr>
            <a:spLocks noChangeAspect="1"/>
          </p:cNvSpPr>
          <p:nvPr userDrawn="1">
            <p:custDataLst>
              <p:tags r:id="rId13"/>
            </p:custDataLst>
          </p:nvPr>
        </p:nvSpPr>
        <p:spPr>
          <a:xfrm>
            <a:off x="-1524317" y="113983"/>
            <a:ext cx="1203324" cy="1203324"/>
          </a:xfrm>
          <a:prstGeom prst="ellipse">
            <a:avLst/>
          </a:prstGeom>
          <a:blipFill dpi="0" rotWithShape="0">
            <a:blip r:embed="rId14" cstate="print">
              <a:alphaModFix amt="51000"/>
              <a:extLst>
                <a:ext uri="{28A0092B-C50C-407E-A947-70E740481C1C}">
                  <a14:useLocalDpi xmlns:a14="http://schemas.microsoft.com/office/drawing/2010/main" val="0"/>
                </a:ext>
              </a:extLst>
            </a:blip>
            <a:srcRect/>
            <a:stretch>
              <a:fillRect/>
            </a:stretch>
          </a:blipFill>
          <a:ln w="25400" cap="flat" cmpd="sng" algn="ctr">
            <a:noFill/>
            <a:prstDash val="solid"/>
          </a:ln>
          <a:effectLst/>
          <a:extLst>
            <a:ext uri="{91240B29-F687-4F45-9708-019B960494DF}">
              <a14:hiddenLine xmlns:a14="http://schemas.microsoft.com/office/drawing/2010/main" w="25400">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 name="Group 18"/>
          <p:cNvGrpSpPr/>
          <p:nvPr userDrawn="1"/>
        </p:nvGrpSpPr>
        <p:grpSpPr>
          <a:xfrm>
            <a:off x="-1371600" y="38100"/>
            <a:ext cx="20426680" cy="12081510"/>
            <a:chOff x="-2160" y="60"/>
            <a:chExt cx="32168" cy="19026"/>
          </a:xfrm>
        </p:grpSpPr>
        <p:pic>
          <p:nvPicPr>
            <p:cNvPr id="9" name="Picture 9"/>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2160" y="14580"/>
              <a:ext cx="32168" cy="4507"/>
            </a:xfrm>
            <a:prstGeom prst="rect">
              <a:avLst/>
            </a:prstGeom>
          </p:spPr>
        </p:pic>
        <p:pic>
          <p:nvPicPr>
            <p:cNvPr id="8" name="Picture 9"/>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a:off x="-720" y="11940"/>
              <a:ext cx="7879" cy="4758"/>
            </a:xfrm>
            <a:prstGeom prst="rect">
              <a:avLst/>
            </a:prstGeom>
          </p:spPr>
        </p:pic>
        <p:pic>
          <p:nvPicPr>
            <p:cNvPr id="10" name="Picture 10"/>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rcRect r="46773"/>
            <a:stretch>
              <a:fillRect/>
            </a:stretch>
          </p:blipFill>
          <p:spPr>
            <a:xfrm flipH="1">
              <a:off x="24960" y="60"/>
              <a:ext cx="2899" cy="3606"/>
            </a:xfrm>
            <a:prstGeom prst="rect">
              <a:avLst/>
            </a:prstGeom>
          </p:spPr>
        </p:pic>
        <p:pic>
          <p:nvPicPr>
            <p:cNvPr id="13" name="Picture 3"/>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rcRect/>
            <a:stretch>
              <a:fillRect/>
            </a:stretch>
          </p:blipFill>
          <p:spPr>
            <a:xfrm>
              <a:off x="7159" y="14374"/>
              <a:ext cx="5858" cy="2386"/>
            </a:xfrm>
            <a:prstGeom prst="rect">
              <a:avLst/>
            </a:prstGeom>
          </p:spPr>
        </p:pic>
        <p:pic>
          <p:nvPicPr>
            <p:cNvPr id="15" name="Picture 3"/>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rcRect/>
            <a:stretch>
              <a:fillRect/>
            </a:stretch>
          </p:blipFill>
          <p:spPr>
            <a:xfrm>
              <a:off x="12240" y="14220"/>
              <a:ext cx="5858" cy="2386"/>
            </a:xfrm>
            <a:prstGeom prst="rect">
              <a:avLst/>
            </a:prstGeom>
          </p:spPr>
        </p:pic>
        <p:pic>
          <p:nvPicPr>
            <p:cNvPr id="16" name="Picture 3"/>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rcRect/>
            <a:stretch>
              <a:fillRect/>
            </a:stretch>
          </p:blipFill>
          <p:spPr>
            <a:xfrm>
              <a:off x="17599" y="14349"/>
              <a:ext cx="5858" cy="2386"/>
            </a:xfrm>
            <a:prstGeom prst="rect">
              <a:avLst/>
            </a:prstGeom>
          </p:spPr>
        </p:pic>
        <p:pic>
          <p:nvPicPr>
            <p:cNvPr id="18" name="Picture 3"/>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rcRect/>
            <a:stretch>
              <a:fillRect/>
            </a:stretch>
          </p:blipFill>
          <p:spPr>
            <a:xfrm>
              <a:off x="22680" y="14195"/>
              <a:ext cx="5858" cy="2386"/>
            </a:xfrm>
            <a:prstGeom prst="rect">
              <a:avLst/>
            </a:prstGeom>
          </p:spPr>
        </p:pic>
      </p:gr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fld>
            <a:endParaRPr lang="en-US"/>
          </a:p>
        </p:txBody>
      </p:sp>
      <p:sp>
        <p:nvSpPr>
          <p:cNvPr id="11" name="Rectangle 10"/>
          <p:cNvSpPr>
            <a:spLocks noChangeAspect="1"/>
          </p:cNvSpPr>
          <p:nvPr userDrawn="1"/>
        </p:nvSpPr>
        <p:spPr>
          <a:xfrm>
            <a:off x="0" y="0"/>
            <a:ext cx="18288000" cy="10287000"/>
          </a:xfrm>
          <a:prstGeom prst="rect">
            <a:avLst/>
          </a:prstGeom>
          <a:blipFill dpi="0" rotWithShape="0">
            <a:blip r:embed="rId12">
              <a:alphaModFix amt="0"/>
              <a:extLst>
                <a:ext uri="{28A0092B-C50C-407E-A947-70E740481C1C}">
                  <a14:useLocalDpi xmlns:a14="http://schemas.microsoft.com/office/drawing/2010/main" val="0"/>
                </a:ext>
              </a:extLst>
            </a:blip>
            <a:srcRect/>
            <a:stretch>
              <a:fillRect t="-38889" b="-38889"/>
            </a:stretch>
          </a:blipFill>
          <a:ln w="25400" cap="flat" cmpd="sng" algn="ctr">
            <a:noFill/>
            <a:prstDash val="solid"/>
          </a:ln>
          <a:effectLst/>
          <a:extLst>
            <a:ext uri="{91240B29-F687-4F45-9708-019B960494DF}">
              <a14:hiddenLine xmlns:a14="http://schemas.microsoft.com/office/drawing/2010/main" w="25400">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001</a:t>
            </a:r>
            <a:endParaRPr lang="en-US"/>
          </a:p>
        </p:txBody>
      </p:sp>
      <p:sp>
        <p:nvSpPr>
          <p:cNvPr id="12" name="Oval 11"/>
          <p:cNvSpPr>
            <a:spLocks noChangeAspect="1"/>
          </p:cNvSpPr>
          <p:nvPr userDrawn="1">
            <p:custDataLst>
              <p:tags r:id="rId13"/>
            </p:custDataLst>
          </p:nvPr>
        </p:nvSpPr>
        <p:spPr>
          <a:xfrm>
            <a:off x="-1524317" y="113983"/>
            <a:ext cx="1203324" cy="1203324"/>
          </a:xfrm>
          <a:prstGeom prst="ellipse">
            <a:avLst/>
          </a:prstGeom>
          <a:blipFill dpi="0" rotWithShape="0">
            <a:blip r:embed="rId14" cstate="print">
              <a:alphaModFix amt="51000"/>
              <a:extLst>
                <a:ext uri="{28A0092B-C50C-407E-A947-70E740481C1C}">
                  <a14:useLocalDpi xmlns:a14="http://schemas.microsoft.com/office/drawing/2010/main" val="0"/>
                </a:ext>
              </a:extLst>
            </a:blip>
            <a:srcRect/>
            <a:stretch>
              <a:fillRect/>
            </a:stretch>
          </a:blipFill>
          <a:ln w="25400" cap="flat" cmpd="sng" algn="ctr">
            <a:noFill/>
            <a:prstDash val="solid"/>
          </a:ln>
          <a:effectLst/>
          <a:extLst>
            <a:ext uri="{91240B29-F687-4F45-9708-019B960494DF}">
              <a14:hiddenLine xmlns:a14="http://schemas.microsoft.com/office/drawing/2010/main" w="25400">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 name="Group 18"/>
          <p:cNvGrpSpPr/>
          <p:nvPr userDrawn="1"/>
        </p:nvGrpSpPr>
        <p:grpSpPr>
          <a:xfrm>
            <a:off x="-1371600" y="38100"/>
            <a:ext cx="20426680" cy="12081510"/>
            <a:chOff x="-2160" y="60"/>
            <a:chExt cx="32168" cy="19026"/>
          </a:xfrm>
        </p:grpSpPr>
        <p:pic>
          <p:nvPicPr>
            <p:cNvPr id="9" name="Picture 9"/>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2160" y="14580"/>
              <a:ext cx="32168" cy="4507"/>
            </a:xfrm>
            <a:prstGeom prst="rect">
              <a:avLst/>
            </a:prstGeom>
          </p:spPr>
        </p:pic>
        <p:pic>
          <p:nvPicPr>
            <p:cNvPr id="8" name="Picture 9"/>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a:off x="-720" y="11940"/>
              <a:ext cx="7879" cy="4758"/>
            </a:xfrm>
            <a:prstGeom prst="rect">
              <a:avLst/>
            </a:prstGeom>
          </p:spPr>
        </p:pic>
        <p:pic>
          <p:nvPicPr>
            <p:cNvPr id="10" name="Picture 10"/>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rcRect r="46773"/>
            <a:stretch>
              <a:fillRect/>
            </a:stretch>
          </p:blipFill>
          <p:spPr>
            <a:xfrm flipH="1">
              <a:off x="24960" y="60"/>
              <a:ext cx="2899" cy="3606"/>
            </a:xfrm>
            <a:prstGeom prst="rect">
              <a:avLst/>
            </a:prstGeom>
          </p:spPr>
        </p:pic>
        <p:pic>
          <p:nvPicPr>
            <p:cNvPr id="13" name="Picture 3"/>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rcRect/>
            <a:stretch>
              <a:fillRect/>
            </a:stretch>
          </p:blipFill>
          <p:spPr>
            <a:xfrm>
              <a:off x="7159" y="14374"/>
              <a:ext cx="5858" cy="2386"/>
            </a:xfrm>
            <a:prstGeom prst="rect">
              <a:avLst/>
            </a:prstGeom>
          </p:spPr>
        </p:pic>
        <p:pic>
          <p:nvPicPr>
            <p:cNvPr id="15" name="Picture 3"/>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rcRect/>
            <a:stretch>
              <a:fillRect/>
            </a:stretch>
          </p:blipFill>
          <p:spPr>
            <a:xfrm>
              <a:off x="12240" y="14220"/>
              <a:ext cx="5858" cy="2386"/>
            </a:xfrm>
            <a:prstGeom prst="rect">
              <a:avLst/>
            </a:prstGeom>
          </p:spPr>
        </p:pic>
        <p:pic>
          <p:nvPicPr>
            <p:cNvPr id="16" name="Picture 3"/>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rcRect/>
            <a:stretch>
              <a:fillRect/>
            </a:stretch>
          </p:blipFill>
          <p:spPr>
            <a:xfrm>
              <a:off x="17599" y="14349"/>
              <a:ext cx="5858" cy="2386"/>
            </a:xfrm>
            <a:prstGeom prst="rect">
              <a:avLst/>
            </a:prstGeom>
          </p:spPr>
        </p:pic>
        <p:pic>
          <p:nvPicPr>
            <p:cNvPr id="18" name="Picture 3"/>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rcRect/>
            <a:stretch>
              <a:fillRect/>
            </a:stretch>
          </p:blipFill>
          <p:spPr>
            <a:xfrm>
              <a:off x="22680" y="14195"/>
              <a:ext cx="5858" cy="2386"/>
            </a:xfrm>
            <a:prstGeom prst="rect">
              <a:avLst/>
            </a:prstGeom>
          </p:spPr>
        </p:pic>
      </p:grpSp>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fld>
            <a:endParaRPr lang="en-US"/>
          </a:p>
        </p:txBody>
      </p:sp>
      <p:sp>
        <p:nvSpPr>
          <p:cNvPr id="11" name="Rectangle 10"/>
          <p:cNvSpPr>
            <a:spLocks noChangeAspect="1"/>
          </p:cNvSpPr>
          <p:nvPr userDrawn="1"/>
        </p:nvSpPr>
        <p:spPr>
          <a:xfrm>
            <a:off x="0" y="0"/>
            <a:ext cx="18288000" cy="10287000"/>
          </a:xfrm>
          <a:prstGeom prst="rect">
            <a:avLst/>
          </a:prstGeom>
          <a:blipFill dpi="0" rotWithShape="0">
            <a:blip r:embed="rId12">
              <a:alphaModFix amt="0"/>
              <a:extLst>
                <a:ext uri="{28A0092B-C50C-407E-A947-70E740481C1C}">
                  <a14:useLocalDpi xmlns:a14="http://schemas.microsoft.com/office/drawing/2010/main" val="0"/>
                </a:ext>
              </a:extLst>
            </a:blip>
            <a:srcRect/>
            <a:stretch>
              <a:fillRect t="-38889" b="-38889"/>
            </a:stretch>
          </a:blipFill>
          <a:ln w="25400" cap="flat" cmpd="sng" algn="ctr">
            <a:noFill/>
            <a:prstDash val="solid"/>
          </a:ln>
          <a:effectLst/>
          <a:extLst>
            <a:ext uri="{91240B29-F687-4F45-9708-019B960494DF}">
              <a14:hiddenLine xmlns:a14="http://schemas.microsoft.com/office/drawing/2010/main" w="25400">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001</a:t>
            </a:r>
            <a:endParaRPr lang="en-US"/>
          </a:p>
        </p:txBody>
      </p:sp>
      <p:sp>
        <p:nvSpPr>
          <p:cNvPr id="12" name="Oval 11"/>
          <p:cNvSpPr>
            <a:spLocks noChangeAspect="1"/>
          </p:cNvSpPr>
          <p:nvPr userDrawn="1">
            <p:custDataLst>
              <p:tags r:id="rId13"/>
            </p:custDataLst>
          </p:nvPr>
        </p:nvSpPr>
        <p:spPr>
          <a:xfrm>
            <a:off x="-1524317" y="113983"/>
            <a:ext cx="1203324" cy="1203324"/>
          </a:xfrm>
          <a:prstGeom prst="ellipse">
            <a:avLst/>
          </a:prstGeom>
          <a:blipFill dpi="0" rotWithShape="0">
            <a:blip r:embed="rId14" cstate="print">
              <a:alphaModFix amt="51000"/>
              <a:extLst>
                <a:ext uri="{28A0092B-C50C-407E-A947-70E740481C1C}">
                  <a14:useLocalDpi xmlns:a14="http://schemas.microsoft.com/office/drawing/2010/main" val="0"/>
                </a:ext>
              </a:extLst>
            </a:blip>
            <a:srcRect/>
            <a:stretch>
              <a:fillRect/>
            </a:stretch>
          </a:blipFill>
          <a:ln w="25400" cap="flat" cmpd="sng" algn="ctr">
            <a:noFill/>
            <a:prstDash val="solid"/>
          </a:ln>
          <a:effectLst/>
          <a:extLst>
            <a:ext uri="{91240B29-F687-4F45-9708-019B960494DF}">
              <a14:hiddenLine xmlns:a14="http://schemas.microsoft.com/office/drawing/2010/main" w="25400">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 name="Group 18"/>
          <p:cNvGrpSpPr/>
          <p:nvPr userDrawn="1"/>
        </p:nvGrpSpPr>
        <p:grpSpPr>
          <a:xfrm>
            <a:off x="-1371600" y="38100"/>
            <a:ext cx="20426680" cy="12081510"/>
            <a:chOff x="-2160" y="60"/>
            <a:chExt cx="32168" cy="19026"/>
          </a:xfrm>
        </p:grpSpPr>
        <p:pic>
          <p:nvPicPr>
            <p:cNvPr id="9" name="Picture 9"/>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2160" y="14580"/>
              <a:ext cx="32168" cy="4507"/>
            </a:xfrm>
            <a:prstGeom prst="rect">
              <a:avLst/>
            </a:prstGeom>
          </p:spPr>
        </p:pic>
        <p:pic>
          <p:nvPicPr>
            <p:cNvPr id="8" name="Picture 9"/>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a:off x="-720" y="11940"/>
              <a:ext cx="7879" cy="4758"/>
            </a:xfrm>
            <a:prstGeom prst="rect">
              <a:avLst/>
            </a:prstGeom>
          </p:spPr>
        </p:pic>
        <p:pic>
          <p:nvPicPr>
            <p:cNvPr id="10" name="Picture 10"/>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rcRect r="46773"/>
            <a:stretch>
              <a:fillRect/>
            </a:stretch>
          </p:blipFill>
          <p:spPr>
            <a:xfrm flipH="1">
              <a:off x="24960" y="60"/>
              <a:ext cx="2899" cy="3606"/>
            </a:xfrm>
            <a:prstGeom prst="rect">
              <a:avLst/>
            </a:prstGeom>
          </p:spPr>
        </p:pic>
        <p:pic>
          <p:nvPicPr>
            <p:cNvPr id="13" name="Picture 3"/>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rcRect/>
            <a:stretch>
              <a:fillRect/>
            </a:stretch>
          </p:blipFill>
          <p:spPr>
            <a:xfrm>
              <a:off x="7159" y="14374"/>
              <a:ext cx="5858" cy="2386"/>
            </a:xfrm>
            <a:prstGeom prst="rect">
              <a:avLst/>
            </a:prstGeom>
          </p:spPr>
        </p:pic>
        <p:pic>
          <p:nvPicPr>
            <p:cNvPr id="15" name="Picture 3"/>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rcRect/>
            <a:stretch>
              <a:fillRect/>
            </a:stretch>
          </p:blipFill>
          <p:spPr>
            <a:xfrm>
              <a:off x="12240" y="14220"/>
              <a:ext cx="5858" cy="2386"/>
            </a:xfrm>
            <a:prstGeom prst="rect">
              <a:avLst/>
            </a:prstGeom>
          </p:spPr>
        </p:pic>
        <p:pic>
          <p:nvPicPr>
            <p:cNvPr id="16" name="Picture 3"/>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rcRect/>
            <a:stretch>
              <a:fillRect/>
            </a:stretch>
          </p:blipFill>
          <p:spPr>
            <a:xfrm>
              <a:off x="17599" y="14349"/>
              <a:ext cx="5858" cy="2386"/>
            </a:xfrm>
            <a:prstGeom prst="rect">
              <a:avLst/>
            </a:prstGeom>
          </p:spPr>
        </p:pic>
        <p:pic>
          <p:nvPicPr>
            <p:cNvPr id="18" name="Picture 3"/>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rcRect/>
            <a:stretch>
              <a:fillRect/>
            </a:stretch>
          </p:blipFill>
          <p:spPr>
            <a:xfrm>
              <a:off x="22680" y="14195"/>
              <a:ext cx="5858" cy="2386"/>
            </a:xfrm>
            <a:prstGeom prst="rect">
              <a:avLst/>
            </a:prstGeom>
          </p:spPr>
        </p:pic>
      </p:grpSp>
    </p:spTree>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fld>
            <a:endParaRPr lang="en-US"/>
          </a:p>
        </p:txBody>
      </p:sp>
      <p:sp>
        <p:nvSpPr>
          <p:cNvPr id="11" name="Rectangle 10"/>
          <p:cNvSpPr>
            <a:spLocks noChangeAspect="1"/>
          </p:cNvSpPr>
          <p:nvPr userDrawn="1"/>
        </p:nvSpPr>
        <p:spPr>
          <a:xfrm>
            <a:off x="0" y="0"/>
            <a:ext cx="18288000" cy="10287000"/>
          </a:xfrm>
          <a:prstGeom prst="rect">
            <a:avLst/>
          </a:prstGeom>
          <a:blipFill dpi="0" rotWithShape="0">
            <a:blip r:embed="rId12">
              <a:alphaModFix amt="0"/>
              <a:extLst>
                <a:ext uri="{28A0092B-C50C-407E-A947-70E740481C1C}">
                  <a14:useLocalDpi xmlns:a14="http://schemas.microsoft.com/office/drawing/2010/main" val="0"/>
                </a:ext>
              </a:extLst>
            </a:blip>
            <a:srcRect/>
            <a:stretch>
              <a:fillRect t="-38889" b="-38889"/>
            </a:stretch>
          </a:blipFill>
          <a:ln w="25400" cap="flat" cmpd="sng" algn="ctr">
            <a:noFill/>
            <a:prstDash val="solid"/>
          </a:ln>
          <a:effectLst/>
          <a:extLst>
            <a:ext uri="{91240B29-F687-4F45-9708-019B960494DF}">
              <a14:hiddenLine xmlns:a14="http://schemas.microsoft.com/office/drawing/2010/main" w="25400">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001</a:t>
            </a:r>
            <a:endParaRPr lang="en-US"/>
          </a:p>
        </p:txBody>
      </p:sp>
      <p:sp>
        <p:nvSpPr>
          <p:cNvPr id="12" name="Oval 11"/>
          <p:cNvSpPr>
            <a:spLocks noChangeAspect="1"/>
          </p:cNvSpPr>
          <p:nvPr userDrawn="1">
            <p:custDataLst>
              <p:tags r:id="rId13"/>
            </p:custDataLst>
          </p:nvPr>
        </p:nvSpPr>
        <p:spPr>
          <a:xfrm>
            <a:off x="-1524317" y="113983"/>
            <a:ext cx="1203324" cy="1203324"/>
          </a:xfrm>
          <a:prstGeom prst="ellipse">
            <a:avLst/>
          </a:prstGeom>
          <a:blipFill dpi="0" rotWithShape="0">
            <a:blip r:embed="rId14" cstate="print">
              <a:alphaModFix amt="51000"/>
              <a:extLst>
                <a:ext uri="{28A0092B-C50C-407E-A947-70E740481C1C}">
                  <a14:useLocalDpi xmlns:a14="http://schemas.microsoft.com/office/drawing/2010/main" val="0"/>
                </a:ext>
              </a:extLst>
            </a:blip>
            <a:srcRect/>
            <a:stretch>
              <a:fillRect/>
            </a:stretch>
          </a:blipFill>
          <a:ln w="25400" cap="flat" cmpd="sng" algn="ctr">
            <a:noFill/>
            <a:prstDash val="solid"/>
          </a:ln>
          <a:effectLst/>
          <a:extLst>
            <a:ext uri="{91240B29-F687-4F45-9708-019B960494DF}">
              <a14:hiddenLine xmlns:a14="http://schemas.microsoft.com/office/drawing/2010/main" w="25400">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 name="Group 18"/>
          <p:cNvGrpSpPr/>
          <p:nvPr userDrawn="1"/>
        </p:nvGrpSpPr>
        <p:grpSpPr>
          <a:xfrm>
            <a:off x="-1371600" y="38100"/>
            <a:ext cx="20426680" cy="12081510"/>
            <a:chOff x="-2160" y="60"/>
            <a:chExt cx="32168" cy="19026"/>
          </a:xfrm>
        </p:grpSpPr>
        <p:pic>
          <p:nvPicPr>
            <p:cNvPr id="9" name="Picture 9"/>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2160" y="14580"/>
              <a:ext cx="32168" cy="4507"/>
            </a:xfrm>
            <a:prstGeom prst="rect">
              <a:avLst/>
            </a:prstGeom>
          </p:spPr>
        </p:pic>
        <p:pic>
          <p:nvPicPr>
            <p:cNvPr id="8" name="Picture 9"/>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a:off x="-720" y="11940"/>
              <a:ext cx="7879" cy="4758"/>
            </a:xfrm>
            <a:prstGeom prst="rect">
              <a:avLst/>
            </a:prstGeom>
          </p:spPr>
        </p:pic>
        <p:pic>
          <p:nvPicPr>
            <p:cNvPr id="10" name="Picture 10"/>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rcRect r="46773"/>
            <a:stretch>
              <a:fillRect/>
            </a:stretch>
          </p:blipFill>
          <p:spPr>
            <a:xfrm flipH="1">
              <a:off x="24960" y="60"/>
              <a:ext cx="2899" cy="3606"/>
            </a:xfrm>
            <a:prstGeom prst="rect">
              <a:avLst/>
            </a:prstGeom>
          </p:spPr>
        </p:pic>
        <p:pic>
          <p:nvPicPr>
            <p:cNvPr id="13" name="Picture 3"/>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rcRect/>
            <a:stretch>
              <a:fillRect/>
            </a:stretch>
          </p:blipFill>
          <p:spPr>
            <a:xfrm>
              <a:off x="7159" y="14374"/>
              <a:ext cx="5858" cy="2386"/>
            </a:xfrm>
            <a:prstGeom prst="rect">
              <a:avLst/>
            </a:prstGeom>
          </p:spPr>
        </p:pic>
        <p:pic>
          <p:nvPicPr>
            <p:cNvPr id="15" name="Picture 3"/>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rcRect/>
            <a:stretch>
              <a:fillRect/>
            </a:stretch>
          </p:blipFill>
          <p:spPr>
            <a:xfrm>
              <a:off x="12240" y="14220"/>
              <a:ext cx="5858" cy="2386"/>
            </a:xfrm>
            <a:prstGeom prst="rect">
              <a:avLst/>
            </a:prstGeom>
          </p:spPr>
        </p:pic>
        <p:pic>
          <p:nvPicPr>
            <p:cNvPr id="16" name="Picture 3"/>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rcRect/>
            <a:stretch>
              <a:fillRect/>
            </a:stretch>
          </p:blipFill>
          <p:spPr>
            <a:xfrm>
              <a:off x="17599" y="14349"/>
              <a:ext cx="5858" cy="2386"/>
            </a:xfrm>
            <a:prstGeom prst="rect">
              <a:avLst/>
            </a:prstGeom>
          </p:spPr>
        </p:pic>
        <p:pic>
          <p:nvPicPr>
            <p:cNvPr id="18" name="Picture 3"/>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rcRect/>
            <a:stretch>
              <a:fillRect/>
            </a:stretch>
          </p:blipFill>
          <p:spPr>
            <a:xfrm>
              <a:off x="22680" y="14195"/>
              <a:ext cx="5858" cy="2386"/>
            </a:xfrm>
            <a:prstGeom prst="rect">
              <a:avLst/>
            </a:prstGeom>
          </p:spPr>
        </p:pic>
      </p:grpSp>
    </p:spTree>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fld>
            <a:endParaRPr lang="en-US"/>
          </a:p>
        </p:txBody>
      </p:sp>
      <p:sp>
        <p:nvSpPr>
          <p:cNvPr id="11" name="Rectangle 10"/>
          <p:cNvSpPr>
            <a:spLocks noChangeAspect="1"/>
          </p:cNvSpPr>
          <p:nvPr userDrawn="1"/>
        </p:nvSpPr>
        <p:spPr>
          <a:xfrm>
            <a:off x="0" y="0"/>
            <a:ext cx="18288000" cy="10287000"/>
          </a:xfrm>
          <a:prstGeom prst="rect">
            <a:avLst/>
          </a:prstGeom>
          <a:blipFill dpi="0" rotWithShape="0">
            <a:blip r:embed="rId12">
              <a:alphaModFix amt="0"/>
              <a:extLst>
                <a:ext uri="{28A0092B-C50C-407E-A947-70E740481C1C}">
                  <a14:useLocalDpi xmlns:a14="http://schemas.microsoft.com/office/drawing/2010/main" val="0"/>
                </a:ext>
              </a:extLst>
            </a:blip>
            <a:srcRect/>
            <a:stretch>
              <a:fillRect t="-38889" b="-38889"/>
            </a:stretch>
          </a:blipFill>
          <a:ln w="25400" cap="flat" cmpd="sng" algn="ctr">
            <a:noFill/>
            <a:prstDash val="solid"/>
          </a:ln>
          <a:effectLst/>
          <a:extLst>
            <a:ext uri="{91240B29-F687-4F45-9708-019B960494DF}">
              <a14:hiddenLine xmlns:a14="http://schemas.microsoft.com/office/drawing/2010/main" w="25400">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001</a:t>
            </a:r>
            <a:endParaRPr lang="en-US"/>
          </a:p>
        </p:txBody>
      </p:sp>
      <p:sp>
        <p:nvSpPr>
          <p:cNvPr id="12" name="Oval 11"/>
          <p:cNvSpPr>
            <a:spLocks noChangeAspect="1"/>
          </p:cNvSpPr>
          <p:nvPr userDrawn="1">
            <p:custDataLst>
              <p:tags r:id="rId13"/>
            </p:custDataLst>
          </p:nvPr>
        </p:nvSpPr>
        <p:spPr>
          <a:xfrm>
            <a:off x="-1524317" y="113983"/>
            <a:ext cx="1203324" cy="1203324"/>
          </a:xfrm>
          <a:prstGeom prst="ellipse">
            <a:avLst/>
          </a:prstGeom>
          <a:blipFill dpi="0" rotWithShape="0">
            <a:blip r:embed="rId14" cstate="print">
              <a:alphaModFix amt="51000"/>
              <a:extLst>
                <a:ext uri="{28A0092B-C50C-407E-A947-70E740481C1C}">
                  <a14:useLocalDpi xmlns:a14="http://schemas.microsoft.com/office/drawing/2010/main" val="0"/>
                </a:ext>
              </a:extLst>
            </a:blip>
            <a:srcRect/>
            <a:stretch>
              <a:fillRect/>
            </a:stretch>
          </a:blipFill>
          <a:ln w="25400" cap="flat" cmpd="sng" algn="ctr">
            <a:noFill/>
            <a:prstDash val="solid"/>
          </a:ln>
          <a:effectLst/>
          <a:extLst>
            <a:ext uri="{91240B29-F687-4F45-9708-019B960494DF}">
              <a14:hiddenLine xmlns:a14="http://schemas.microsoft.com/office/drawing/2010/main" w="25400">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 name="Group 18"/>
          <p:cNvGrpSpPr/>
          <p:nvPr userDrawn="1"/>
        </p:nvGrpSpPr>
        <p:grpSpPr>
          <a:xfrm>
            <a:off x="-1371600" y="38100"/>
            <a:ext cx="20426680" cy="12081510"/>
            <a:chOff x="-2160" y="60"/>
            <a:chExt cx="32168" cy="19026"/>
          </a:xfrm>
        </p:grpSpPr>
        <p:pic>
          <p:nvPicPr>
            <p:cNvPr id="9" name="Picture 9"/>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2160" y="14580"/>
              <a:ext cx="32168" cy="4507"/>
            </a:xfrm>
            <a:prstGeom prst="rect">
              <a:avLst/>
            </a:prstGeom>
          </p:spPr>
        </p:pic>
        <p:pic>
          <p:nvPicPr>
            <p:cNvPr id="8" name="Picture 9"/>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a:off x="-720" y="11940"/>
              <a:ext cx="7879" cy="4758"/>
            </a:xfrm>
            <a:prstGeom prst="rect">
              <a:avLst/>
            </a:prstGeom>
          </p:spPr>
        </p:pic>
        <p:pic>
          <p:nvPicPr>
            <p:cNvPr id="10" name="Picture 10"/>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rcRect r="46773"/>
            <a:stretch>
              <a:fillRect/>
            </a:stretch>
          </p:blipFill>
          <p:spPr>
            <a:xfrm flipH="1">
              <a:off x="24960" y="60"/>
              <a:ext cx="2899" cy="3606"/>
            </a:xfrm>
            <a:prstGeom prst="rect">
              <a:avLst/>
            </a:prstGeom>
          </p:spPr>
        </p:pic>
        <p:pic>
          <p:nvPicPr>
            <p:cNvPr id="13" name="Picture 3"/>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rcRect/>
            <a:stretch>
              <a:fillRect/>
            </a:stretch>
          </p:blipFill>
          <p:spPr>
            <a:xfrm>
              <a:off x="7159" y="14374"/>
              <a:ext cx="5858" cy="2386"/>
            </a:xfrm>
            <a:prstGeom prst="rect">
              <a:avLst/>
            </a:prstGeom>
          </p:spPr>
        </p:pic>
        <p:pic>
          <p:nvPicPr>
            <p:cNvPr id="15" name="Picture 3"/>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rcRect/>
            <a:stretch>
              <a:fillRect/>
            </a:stretch>
          </p:blipFill>
          <p:spPr>
            <a:xfrm>
              <a:off x="12240" y="14220"/>
              <a:ext cx="5858" cy="2386"/>
            </a:xfrm>
            <a:prstGeom prst="rect">
              <a:avLst/>
            </a:prstGeom>
          </p:spPr>
        </p:pic>
        <p:pic>
          <p:nvPicPr>
            <p:cNvPr id="16" name="Picture 3"/>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rcRect/>
            <a:stretch>
              <a:fillRect/>
            </a:stretch>
          </p:blipFill>
          <p:spPr>
            <a:xfrm>
              <a:off x="17599" y="14349"/>
              <a:ext cx="5858" cy="2386"/>
            </a:xfrm>
            <a:prstGeom prst="rect">
              <a:avLst/>
            </a:prstGeom>
          </p:spPr>
        </p:pic>
        <p:pic>
          <p:nvPicPr>
            <p:cNvPr id="18" name="Picture 3"/>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rcRect/>
            <a:stretch>
              <a:fillRect/>
            </a:stretch>
          </p:blipFill>
          <p:spPr>
            <a:xfrm>
              <a:off x="22680" y="14195"/>
              <a:ext cx="5858" cy="2386"/>
            </a:xfrm>
            <a:prstGeom prst="rect">
              <a:avLst/>
            </a:prstGeom>
          </p:spPr>
        </p:pic>
      </p:grpSp>
    </p:spTree>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fld>
            <a:endParaRPr lang="en-US"/>
          </a:p>
        </p:txBody>
      </p:sp>
      <p:sp>
        <p:nvSpPr>
          <p:cNvPr id="11" name="Rectangle 10"/>
          <p:cNvSpPr>
            <a:spLocks noChangeAspect="1"/>
          </p:cNvSpPr>
          <p:nvPr userDrawn="1"/>
        </p:nvSpPr>
        <p:spPr>
          <a:xfrm>
            <a:off x="0" y="0"/>
            <a:ext cx="18288000" cy="10287000"/>
          </a:xfrm>
          <a:prstGeom prst="rect">
            <a:avLst/>
          </a:prstGeom>
          <a:blipFill dpi="0" rotWithShape="0">
            <a:blip r:embed="rId12">
              <a:alphaModFix amt="0"/>
              <a:extLst>
                <a:ext uri="{28A0092B-C50C-407E-A947-70E740481C1C}">
                  <a14:useLocalDpi xmlns:a14="http://schemas.microsoft.com/office/drawing/2010/main" val="0"/>
                </a:ext>
              </a:extLst>
            </a:blip>
            <a:srcRect/>
            <a:stretch>
              <a:fillRect t="-38889" b="-38889"/>
            </a:stretch>
          </a:blipFill>
          <a:ln w="25400" cap="flat" cmpd="sng" algn="ctr">
            <a:noFill/>
            <a:prstDash val="solid"/>
          </a:ln>
          <a:effectLst/>
          <a:extLst>
            <a:ext uri="{91240B29-F687-4F45-9708-019B960494DF}">
              <a14:hiddenLine xmlns:a14="http://schemas.microsoft.com/office/drawing/2010/main" w="25400">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001</a:t>
            </a:r>
            <a:endParaRPr lang="en-US"/>
          </a:p>
        </p:txBody>
      </p:sp>
      <p:sp>
        <p:nvSpPr>
          <p:cNvPr id="12" name="Oval 11"/>
          <p:cNvSpPr>
            <a:spLocks noChangeAspect="1"/>
          </p:cNvSpPr>
          <p:nvPr userDrawn="1">
            <p:custDataLst>
              <p:tags r:id="rId13"/>
            </p:custDataLst>
          </p:nvPr>
        </p:nvSpPr>
        <p:spPr>
          <a:xfrm>
            <a:off x="-1524317" y="113983"/>
            <a:ext cx="1203324" cy="1203324"/>
          </a:xfrm>
          <a:prstGeom prst="ellipse">
            <a:avLst/>
          </a:prstGeom>
          <a:blipFill dpi="0" rotWithShape="0">
            <a:blip r:embed="rId14" cstate="print">
              <a:alphaModFix amt="51000"/>
              <a:extLst>
                <a:ext uri="{28A0092B-C50C-407E-A947-70E740481C1C}">
                  <a14:useLocalDpi xmlns:a14="http://schemas.microsoft.com/office/drawing/2010/main" val="0"/>
                </a:ext>
              </a:extLst>
            </a:blip>
            <a:srcRect/>
            <a:stretch>
              <a:fillRect/>
            </a:stretch>
          </a:blipFill>
          <a:ln w="25400" cap="flat" cmpd="sng" algn="ctr">
            <a:noFill/>
            <a:prstDash val="solid"/>
          </a:ln>
          <a:effectLst/>
          <a:extLst>
            <a:ext uri="{91240B29-F687-4F45-9708-019B960494DF}">
              <a14:hiddenLine xmlns:a14="http://schemas.microsoft.com/office/drawing/2010/main" w="25400">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 name="Group 18"/>
          <p:cNvGrpSpPr/>
          <p:nvPr userDrawn="1"/>
        </p:nvGrpSpPr>
        <p:grpSpPr>
          <a:xfrm>
            <a:off x="-1371600" y="38100"/>
            <a:ext cx="20426680" cy="12081510"/>
            <a:chOff x="-2160" y="60"/>
            <a:chExt cx="32168" cy="19026"/>
          </a:xfrm>
        </p:grpSpPr>
        <p:pic>
          <p:nvPicPr>
            <p:cNvPr id="9" name="Picture 9"/>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2160" y="14580"/>
              <a:ext cx="32168" cy="4507"/>
            </a:xfrm>
            <a:prstGeom prst="rect">
              <a:avLst/>
            </a:prstGeom>
          </p:spPr>
        </p:pic>
        <p:pic>
          <p:nvPicPr>
            <p:cNvPr id="8" name="Picture 9"/>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a:off x="-720" y="11940"/>
              <a:ext cx="7879" cy="4758"/>
            </a:xfrm>
            <a:prstGeom prst="rect">
              <a:avLst/>
            </a:prstGeom>
          </p:spPr>
        </p:pic>
        <p:pic>
          <p:nvPicPr>
            <p:cNvPr id="10" name="Picture 10"/>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rcRect r="46773"/>
            <a:stretch>
              <a:fillRect/>
            </a:stretch>
          </p:blipFill>
          <p:spPr>
            <a:xfrm flipH="1">
              <a:off x="24960" y="60"/>
              <a:ext cx="2899" cy="3606"/>
            </a:xfrm>
            <a:prstGeom prst="rect">
              <a:avLst/>
            </a:prstGeom>
          </p:spPr>
        </p:pic>
        <p:pic>
          <p:nvPicPr>
            <p:cNvPr id="13" name="Picture 3"/>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rcRect/>
            <a:stretch>
              <a:fillRect/>
            </a:stretch>
          </p:blipFill>
          <p:spPr>
            <a:xfrm>
              <a:off x="7159" y="14374"/>
              <a:ext cx="5858" cy="2386"/>
            </a:xfrm>
            <a:prstGeom prst="rect">
              <a:avLst/>
            </a:prstGeom>
          </p:spPr>
        </p:pic>
        <p:pic>
          <p:nvPicPr>
            <p:cNvPr id="15" name="Picture 3"/>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rcRect/>
            <a:stretch>
              <a:fillRect/>
            </a:stretch>
          </p:blipFill>
          <p:spPr>
            <a:xfrm>
              <a:off x="12240" y="14220"/>
              <a:ext cx="5858" cy="2386"/>
            </a:xfrm>
            <a:prstGeom prst="rect">
              <a:avLst/>
            </a:prstGeom>
          </p:spPr>
        </p:pic>
        <p:pic>
          <p:nvPicPr>
            <p:cNvPr id="16" name="Picture 3"/>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rcRect/>
            <a:stretch>
              <a:fillRect/>
            </a:stretch>
          </p:blipFill>
          <p:spPr>
            <a:xfrm>
              <a:off x="17599" y="14349"/>
              <a:ext cx="5858" cy="2386"/>
            </a:xfrm>
            <a:prstGeom prst="rect">
              <a:avLst/>
            </a:prstGeom>
          </p:spPr>
        </p:pic>
        <p:pic>
          <p:nvPicPr>
            <p:cNvPr id="18" name="Picture 3"/>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rcRect/>
            <a:stretch>
              <a:fillRect/>
            </a:stretch>
          </p:blipFill>
          <p:spPr>
            <a:xfrm>
              <a:off x="22680" y="14195"/>
              <a:ext cx="5858" cy="2386"/>
            </a:xfrm>
            <a:prstGeom prst="rect">
              <a:avLst/>
            </a:prstGeom>
          </p:spPr>
        </p:pic>
      </p:grpSp>
    </p:spTree>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7"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6.svg"/><Relationship Id="rId4" Type="http://schemas.openxmlformats.org/officeDocument/2006/relationships/image" Target="../media/image9.png"/><Relationship Id="rId3" Type="http://schemas.openxmlformats.org/officeDocument/2006/relationships/image" Target="../media/image5.svg"/><Relationship Id="rId2" Type="http://schemas.openxmlformats.org/officeDocument/2006/relationships/image" Target="../media/image8.png"/><Relationship Id="rId1" Type="http://schemas.openxmlformats.org/officeDocument/2006/relationships/image" Target="../media/image7.png"/></Relationships>
</file>

<file path=ppt/slides/_rels/slide10.xml.rels><?xml version="1.0" encoding="UTF-8" standalone="yes"?>
<Relationships xmlns="http://schemas.openxmlformats.org/package/2006/relationships"><Relationship Id="rId4" Type="http://schemas.openxmlformats.org/officeDocument/2006/relationships/notesSlide" Target="../notesSlides/notesSlide3.xml"/><Relationship Id="rId3" Type="http://schemas.openxmlformats.org/officeDocument/2006/relationships/slideLayout" Target="../slideLayouts/slideLayout18.xml"/><Relationship Id="rId2" Type="http://schemas.openxmlformats.org/officeDocument/2006/relationships/image" Target="../media/image10.svg"/><Relationship Id="rId1" Type="http://schemas.openxmlformats.org/officeDocument/2006/relationships/image" Target="../media/image16.png"/></Relationships>
</file>

<file path=ppt/slides/_rels/slide11.xml.rels><?xml version="1.0" encoding="UTF-8" standalone="yes"?>
<Relationships xmlns="http://schemas.openxmlformats.org/package/2006/relationships"><Relationship Id="rId7" Type="http://schemas.openxmlformats.org/officeDocument/2006/relationships/slideLayout" Target="../slideLayouts/slideLayout51.xml"/><Relationship Id="rId6" Type="http://schemas.openxmlformats.org/officeDocument/2006/relationships/image" Target="../media/image20.svg"/><Relationship Id="rId5" Type="http://schemas.openxmlformats.org/officeDocument/2006/relationships/image" Target="../media/image29.png"/><Relationship Id="rId4" Type="http://schemas.openxmlformats.org/officeDocument/2006/relationships/image" Target="../media/image19.svg"/><Relationship Id="rId3" Type="http://schemas.openxmlformats.org/officeDocument/2006/relationships/image" Target="../media/image28.png"/><Relationship Id="rId2" Type="http://schemas.openxmlformats.org/officeDocument/2006/relationships/image" Target="../media/image18.svg"/><Relationship Id="rId1" Type="http://schemas.openxmlformats.org/officeDocument/2006/relationships/image" Target="../media/image27.png"/></Relationships>
</file>

<file path=ppt/slides/_rels/slide12.xml.rels><?xml version="1.0" encoding="UTF-8" standalone="yes"?>
<Relationships xmlns="http://schemas.openxmlformats.org/package/2006/relationships"><Relationship Id="rId8" Type="http://schemas.openxmlformats.org/officeDocument/2006/relationships/slideLayout" Target="../slideLayouts/slideLayout62.xml"/><Relationship Id="rId7" Type="http://schemas.openxmlformats.org/officeDocument/2006/relationships/image" Target="../media/image30.jpeg"/><Relationship Id="rId6" Type="http://schemas.openxmlformats.org/officeDocument/2006/relationships/image" Target="../media/image20.svg"/><Relationship Id="rId5" Type="http://schemas.openxmlformats.org/officeDocument/2006/relationships/image" Target="../media/image29.png"/><Relationship Id="rId4" Type="http://schemas.openxmlformats.org/officeDocument/2006/relationships/image" Target="../media/image19.svg"/><Relationship Id="rId3" Type="http://schemas.openxmlformats.org/officeDocument/2006/relationships/image" Target="../media/image28.png"/><Relationship Id="rId2" Type="http://schemas.openxmlformats.org/officeDocument/2006/relationships/image" Target="../media/image18.svg"/><Relationship Id="rId1" Type="http://schemas.openxmlformats.org/officeDocument/2006/relationships/image" Target="../media/image27.png"/></Relationships>
</file>

<file path=ppt/slides/_rels/slide13.xml.rels><?xml version="1.0" encoding="UTF-8" standalone="yes"?>
<Relationships xmlns="http://schemas.openxmlformats.org/package/2006/relationships"><Relationship Id="rId7" Type="http://schemas.openxmlformats.org/officeDocument/2006/relationships/slideLayout" Target="../slideLayouts/slideLayout73.xml"/><Relationship Id="rId6" Type="http://schemas.openxmlformats.org/officeDocument/2006/relationships/image" Target="../media/image20.svg"/><Relationship Id="rId5" Type="http://schemas.openxmlformats.org/officeDocument/2006/relationships/image" Target="../media/image29.png"/><Relationship Id="rId4" Type="http://schemas.openxmlformats.org/officeDocument/2006/relationships/image" Target="../media/image19.svg"/><Relationship Id="rId3" Type="http://schemas.openxmlformats.org/officeDocument/2006/relationships/image" Target="../media/image28.png"/><Relationship Id="rId2" Type="http://schemas.openxmlformats.org/officeDocument/2006/relationships/image" Target="../media/image18.svg"/><Relationship Id="rId1" Type="http://schemas.openxmlformats.org/officeDocument/2006/relationships/image" Target="../media/image27.png"/></Relationships>
</file>

<file path=ppt/slides/_rels/slide14.xml.rels><?xml version="1.0" encoding="UTF-8" standalone="yes"?>
<Relationships xmlns="http://schemas.openxmlformats.org/package/2006/relationships"><Relationship Id="rId7" Type="http://schemas.openxmlformats.org/officeDocument/2006/relationships/slideLayout" Target="../slideLayouts/slideLayout84.xml"/><Relationship Id="rId6" Type="http://schemas.openxmlformats.org/officeDocument/2006/relationships/image" Target="../media/image20.svg"/><Relationship Id="rId5" Type="http://schemas.openxmlformats.org/officeDocument/2006/relationships/image" Target="../media/image29.png"/><Relationship Id="rId4" Type="http://schemas.openxmlformats.org/officeDocument/2006/relationships/image" Target="../media/image19.svg"/><Relationship Id="rId3" Type="http://schemas.openxmlformats.org/officeDocument/2006/relationships/image" Target="../media/image28.png"/><Relationship Id="rId2" Type="http://schemas.openxmlformats.org/officeDocument/2006/relationships/image" Target="../media/image18.svg"/><Relationship Id="rId1" Type="http://schemas.openxmlformats.org/officeDocument/2006/relationships/image" Target="../media/image27.png"/></Relationships>
</file>

<file path=ppt/slides/_rels/slide15.xml.rels><?xml version="1.0" encoding="UTF-8" standalone="yes"?>
<Relationships xmlns="http://schemas.openxmlformats.org/package/2006/relationships"><Relationship Id="rId5" Type="http://schemas.openxmlformats.org/officeDocument/2006/relationships/slideLayout" Target="../slideLayouts/slideLayout95.xml"/><Relationship Id="rId4" Type="http://schemas.openxmlformats.org/officeDocument/2006/relationships/image" Target="../media/image9.svg"/><Relationship Id="rId3" Type="http://schemas.openxmlformats.org/officeDocument/2006/relationships/image" Target="../media/image15.png"/><Relationship Id="rId2" Type="http://schemas.openxmlformats.org/officeDocument/2006/relationships/image" Target="../media/image8.svg"/><Relationship Id="rId1" Type="http://schemas.openxmlformats.org/officeDocument/2006/relationships/image" Target="../media/image14.png"/></Relationships>
</file>

<file path=ppt/slides/_rels/slide16.xml.rels><?xml version="1.0" encoding="UTF-8" standalone="yes"?>
<Relationships xmlns="http://schemas.openxmlformats.org/package/2006/relationships"><Relationship Id="rId6" Type="http://schemas.openxmlformats.org/officeDocument/2006/relationships/slideLayout" Target="../slideLayouts/slideLayout95.xml"/><Relationship Id="rId5" Type="http://schemas.openxmlformats.org/officeDocument/2006/relationships/image" Target="../media/image34.png"/><Relationship Id="rId4" Type="http://schemas.openxmlformats.org/officeDocument/2006/relationships/image" Target="../media/image33.png"/><Relationship Id="rId3" Type="http://schemas.openxmlformats.org/officeDocument/2006/relationships/image" Target="../media/image32.png"/><Relationship Id="rId2" Type="http://schemas.openxmlformats.org/officeDocument/2006/relationships/image" Target="../media/image21.svg"/><Relationship Id="rId1" Type="http://schemas.openxmlformats.org/officeDocument/2006/relationships/image" Target="../media/image31.png"/></Relationships>
</file>

<file path=ppt/slides/_rels/slide17.xml.rels><?xml version="1.0" encoding="UTF-8" standalone="yes"?>
<Relationships xmlns="http://schemas.openxmlformats.org/package/2006/relationships"><Relationship Id="rId9" Type="http://schemas.openxmlformats.org/officeDocument/2006/relationships/image" Target="../media/image33.png"/><Relationship Id="rId8" Type="http://schemas.openxmlformats.org/officeDocument/2006/relationships/image" Target="../media/image22.svg"/><Relationship Id="rId7" Type="http://schemas.openxmlformats.org/officeDocument/2006/relationships/image" Target="../media/image39.png"/><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 Id="rId3" Type="http://schemas.openxmlformats.org/officeDocument/2006/relationships/image" Target="../media/image35.png"/><Relationship Id="rId2" Type="http://schemas.openxmlformats.org/officeDocument/2006/relationships/image" Target="../media/image1.svg"/><Relationship Id="rId10" Type="http://schemas.openxmlformats.org/officeDocument/2006/relationships/slideLayout" Target="../slideLayouts/slideLayout7.xml"/><Relationship Id="rId1" Type="http://schemas.openxmlformats.org/officeDocument/2006/relationships/image" Target="../media/image1.png"/></Relationships>
</file>

<file path=ppt/slides/_rels/slide18.xml.rels><?xml version="1.0" encoding="UTF-8" standalone="yes"?>
<Relationships xmlns="http://schemas.openxmlformats.org/package/2006/relationships"><Relationship Id="rId7"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22.svg"/><Relationship Id="rId4" Type="http://schemas.openxmlformats.org/officeDocument/2006/relationships/image" Target="../media/image39.png"/><Relationship Id="rId3" Type="http://schemas.openxmlformats.org/officeDocument/2006/relationships/image" Target="../media/image40.png"/><Relationship Id="rId2" Type="http://schemas.openxmlformats.org/officeDocument/2006/relationships/image" Target="../media/image1.svg"/><Relationship Id="rId1" Type="http://schemas.openxmlformats.org/officeDocument/2006/relationships/image" Target="../media/image1.png"/></Relationships>
</file>

<file path=ppt/slides/_rels/slide19.xml.rels><?xml version="1.0" encoding="UTF-8" standalone="yes"?>
<Relationships xmlns="http://schemas.openxmlformats.org/package/2006/relationships"><Relationship Id="rId5" Type="http://schemas.openxmlformats.org/officeDocument/2006/relationships/notesSlide" Target="../notesSlides/notesSlide4.xml"/><Relationship Id="rId4" Type="http://schemas.openxmlformats.org/officeDocument/2006/relationships/slideLayout" Target="../slideLayouts/slideLayout7.xml"/><Relationship Id="rId3" Type="http://schemas.openxmlformats.org/officeDocument/2006/relationships/image" Target="../media/image34.png"/><Relationship Id="rId2" Type="http://schemas.openxmlformats.org/officeDocument/2006/relationships/image" Target="../media/image21.svg"/><Relationship Id="rId1" Type="http://schemas.openxmlformats.org/officeDocument/2006/relationships/image" Target="../media/image31.png"/></Relationships>
</file>

<file path=ppt/slides/_rels/slide2.xml.rels><?xml version="1.0" encoding="UTF-8" standalone="yes"?>
<Relationships xmlns="http://schemas.openxmlformats.org/package/2006/relationships"><Relationship Id="rId5" Type="http://schemas.openxmlformats.org/officeDocument/2006/relationships/notesSlide" Target="../notesSlides/notesSlide1.xml"/><Relationship Id="rId4" Type="http://schemas.openxmlformats.org/officeDocument/2006/relationships/slideLayout" Target="../slideLayouts/slideLayout7.xml"/><Relationship Id="rId3" Type="http://schemas.openxmlformats.org/officeDocument/2006/relationships/image" Target="../media/image7.svg"/><Relationship Id="rId2" Type="http://schemas.openxmlformats.org/officeDocument/2006/relationships/image" Target="../media/image12.png"/><Relationship Id="rId1" Type="http://schemas.openxmlformats.org/officeDocument/2006/relationships/image" Target="../media/image11.png"/></Relationships>
</file>

<file path=ppt/slides/_rels/slide20.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44.png"/><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image" Target="../media/image41.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0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1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28.xml"/></Relationships>
</file>

<file path=ppt/slides/_rels/slide25.xml.rels><?xml version="1.0" encoding="UTF-8" standalone="yes"?>
<Relationships xmlns="http://schemas.openxmlformats.org/package/2006/relationships"><Relationship Id="rId4" Type="http://schemas.openxmlformats.org/officeDocument/2006/relationships/slideLayout" Target="../slideLayouts/slideLayout139.xml"/><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image" Target="../media/image45.jpeg"/></Relationships>
</file>

<file path=ppt/slides/_rels/slide26.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48.jpeg"/></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3.jpeg"/></Relationships>
</file>

<file path=ppt/slides/_rels/slide4.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9.svg"/><Relationship Id="rId3" Type="http://schemas.openxmlformats.org/officeDocument/2006/relationships/image" Target="../media/image15.png"/><Relationship Id="rId2" Type="http://schemas.openxmlformats.org/officeDocument/2006/relationships/image" Target="../media/image8.svg"/><Relationship Id="rId1" Type="http://schemas.openxmlformats.org/officeDocument/2006/relationships/image" Target="../media/image14.png"/></Relationships>
</file>

<file path=ppt/slides/_rels/slide5.xml.rels><?xml version="1.0" encoding="UTF-8" standalone="yes"?>
<Relationships xmlns="http://schemas.openxmlformats.org/package/2006/relationships"><Relationship Id="rId4" Type="http://schemas.openxmlformats.org/officeDocument/2006/relationships/notesSlide" Target="../notesSlides/notesSlide2.xml"/><Relationship Id="rId3" Type="http://schemas.openxmlformats.org/officeDocument/2006/relationships/slideLayout" Target="../slideLayouts/slideLayout7.xml"/><Relationship Id="rId2" Type="http://schemas.openxmlformats.org/officeDocument/2006/relationships/image" Target="../media/image10.svg"/><Relationship Id="rId1" Type="http://schemas.openxmlformats.org/officeDocument/2006/relationships/image" Target="../media/image16.png"/></Relationships>
</file>

<file path=ppt/slides/_rels/slide6.xml.rels><?xml version="1.0" encoding="UTF-8" standalone="yes"?>
<Relationships xmlns="http://schemas.openxmlformats.org/package/2006/relationships"><Relationship Id="rId8" Type="http://schemas.openxmlformats.org/officeDocument/2006/relationships/slideLayout" Target="../slideLayouts/slideLayout7.xml"/><Relationship Id="rId7" Type="http://schemas.openxmlformats.org/officeDocument/2006/relationships/image" Target="../media/image13.svg"/><Relationship Id="rId6" Type="http://schemas.openxmlformats.org/officeDocument/2006/relationships/image" Target="../media/image20.png"/><Relationship Id="rId5" Type="http://schemas.openxmlformats.org/officeDocument/2006/relationships/image" Target="../media/image19.jpeg"/><Relationship Id="rId4" Type="http://schemas.openxmlformats.org/officeDocument/2006/relationships/image" Target="../media/image12.svg"/><Relationship Id="rId3" Type="http://schemas.openxmlformats.org/officeDocument/2006/relationships/image" Target="../media/image18.png"/><Relationship Id="rId2" Type="http://schemas.openxmlformats.org/officeDocument/2006/relationships/image" Target="../media/image11.svg"/><Relationship Id="rId1" Type="http://schemas.openxmlformats.org/officeDocument/2006/relationships/image" Target="../media/image17.png"/></Relationships>
</file>

<file path=ppt/slides/_rels/slide7.xml.rels><?xml version="1.0" encoding="UTF-8" standalone="yes"?>
<Relationships xmlns="http://schemas.openxmlformats.org/package/2006/relationships"><Relationship Id="rId7" Type="http://schemas.openxmlformats.org/officeDocument/2006/relationships/slideLayout" Target="../slideLayouts/slideLayout29.xml"/><Relationship Id="rId6" Type="http://schemas.openxmlformats.org/officeDocument/2006/relationships/image" Target="../media/image13.svg"/><Relationship Id="rId5" Type="http://schemas.openxmlformats.org/officeDocument/2006/relationships/image" Target="../media/image20.png"/><Relationship Id="rId4" Type="http://schemas.openxmlformats.org/officeDocument/2006/relationships/image" Target="../media/image12.svg"/><Relationship Id="rId3" Type="http://schemas.openxmlformats.org/officeDocument/2006/relationships/image" Target="../media/image18.png"/><Relationship Id="rId2" Type="http://schemas.openxmlformats.org/officeDocument/2006/relationships/image" Target="../media/image11.svg"/><Relationship Id="rId1" Type="http://schemas.openxmlformats.org/officeDocument/2006/relationships/image" Target="../media/image17.png"/></Relationships>
</file>

<file path=ppt/slides/_rels/slide8.xml.rels><?xml version="1.0" encoding="UTF-8" standalone="yes"?>
<Relationships xmlns="http://schemas.openxmlformats.org/package/2006/relationships"><Relationship Id="rId8" Type="http://schemas.openxmlformats.org/officeDocument/2006/relationships/slideLayout" Target="../slideLayouts/slideLayout40.xml"/><Relationship Id="rId7" Type="http://schemas.openxmlformats.org/officeDocument/2006/relationships/image" Target="../media/image16.svg"/><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15.svg"/><Relationship Id="rId3" Type="http://schemas.openxmlformats.org/officeDocument/2006/relationships/image" Target="../media/image22.png"/><Relationship Id="rId2" Type="http://schemas.openxmlformats.org/officeDocument/2006/relationships/image" Target="../media/image14.svg"/><Relationship Id="rId1" Type="http://schemas.openxmlformats.org/officeDocument/2006/relationships/image" Target="../media/image21.png"/></Relationships>
</file>

<file path=ppt/slides/_rels/slide9.xml.rels><?xml version="1.0" encoding="UTF-8" standalone="yes"?>
<Relationships xmlns="http://schemas.openxmlformats.org/package/2006/relationships"><Relationship Id="rId8" Type="http://schemas.openxmlformats.org/officeDocument/2006/relationships/slideLayout" Target="../slideLayouts/slideLayout40.xml"/><Relationship Id="rId7" Type="http://schemas.openxmlformats.org/officeDocument/2006/relationships/image" Target="../media/image26.png"/><Relationship Id="rId6" Type="http://schemas.openxmlformats.org/officeDocument/2006/relationships/image" Target="../media/image13.svg"/><Relationship Id="rId5" Type="http://schemas.openxmlformats.org/officeDocument/2006/relationships/image" Target="../media/image20.png"/><Relationship Id="rId4" Type="http://schemas.openxmlformats.org/officeDocument/2006/relationships/image" Target="../media/image12.svg"/><Relationship Id="rId3" Type="http://schemas.openxmlformats.org/officeDocument/2006/relationships/image" Target="../media/image18.png"/><Relationship Id="rId2" Type="http://schemas.openxmlformats.org/officeDocument/2006/relationships/image" Target="../media/image17.svg"/><Relationship Id="rId1"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AF8F8"/>
        </a:solidFill>
        <a:effectLst/>
      </p:bgPr>
    </p:bg>
    <p:spTree>
      <p:nvGrpSpPr>
        <p:cNvPr id="1" name=""/>
        <p:cNvGrpSpPr/>
        <p:nvPr/>
      </p:nvGrpSpPr>
      <p:grpSpPr>
        <a:xfrm>
          <a:off x="0" y="0"/>
          <a:ext cx="0" cy="0"/>
          <a:chOff x="0" y="0"/>
          <a:chExt cx="0" cy="0"/>
        </a:xfrm>
      </p:grpSpPr>
      <p:sp>
        <p:nvSpPr>
          <p:cNvPr id="4" name="AutoShape 4"/>
          <p:cNvSpPr/>
          <p:nvPr/>
        </p:nvSpPr>
        <p:spPr>
          <a:xfrm>
            <a:off x="2326575" y="979805"/>
            <a:ext cx="1290708" cy="1290708"/>
          </a:xfrm>
          <a:prstGeom prst="rect">
            <a:avLst/>
          </a:prstGeom>
          <a:solidFill>
            <a:schemeClr val="accent6">
              <a:lumMod val="75000"/>
            </a:schemeClr>
          </a:solidFill>
        </p:spPr>
        <p:txBody>
          <a:bodyPr/>
          <a:lstStyle/>
          <a:p>
            <a:endParaRPr lang="en-US"/>
          </a:p>
        </p:txBody>
      </p:sp>
      <p:sp>
        <p:nvSpPr>
          <p:cNvPr id="10" name="TextBox 10"/>
          <p:cNvSpPr txBox="1"/>
          <p:nvPr/>
        </p:nvSpPr>
        <p:spPr>
          <a:xfrm>
            <a:off x="3505200" y="1409480"/>
            <a:ext cx="8958580" cy="502285"/>
          </a:xfrm>
          <a:prstGeom prst="rect">
            <a:avLst/>
          </a:prstGeom>
        </p:spPr>
        <p:txBody>
          <a:bodyPr wrap="square" lIns="0" tIns="0" rIns="0" bIns="0" rtlCol="0" anchor="t">
            <a:spAutoFit/>
          </a:bodyPr>
          <a:lstStyle/>
          <a:p>
            <a:pPr algn="ctr">
              <a:lnSpc>
                <a:spcPts val="3920"/>
              </a:lnSpc>
            </a:pPr>
            <a:r>
              <a:rPr lang="en-GB" altLang="en-US" sz="4800" b="1" spc="750">
                <a:solidFill>
                  <a:schemeClr val="tx1"/>
                </a:solidFill>
                <a:effectLst>
                  <a:outerShdw blurRad="38100" dist="19050" dir="2700000" algn="tl" rotWithShape="0">
                    <a:schemeClr val="dk1">
                      <a:alpha val="40000"/>
                    </a:schemeClr>
                  </a:outerShdw>
                </a:effectLst>
                <a:latin typeface="Lora"/>
              </a:rPr>
              <a:t>TẬP LÀM VĂN TUẦN 6  </a:t>
            </a:r>
            <a:endParaRPr lang="en-GB" altLang="en-US" sz="4800" b="1" spc="750">
              <a:solidFill>
                <a:schemeClr val="tx1"/>
              </a:solidFill>
              <a:effectLst>
                <a:outerShdw blurRad="38100" dist="19050" dir="2700000" algn="tl" rotWithShape="0">
                  <a:schemeClr val="dk1">
                    <a:alpha val="40000"/>
                  </a:schemeClr>
                </a:outerShdw>
              </a:effectLst>
              <a:latin typeface="Lora"/>
            </a:endParaRPr>
          </a:p>
        </p:txBody>
      </p:sp>
      <p:pic>
        <p:nvPicPr>
          <p:cNvPr id="8" name="Picture 7"/>
          <p:cNvPicPr>
            <a:picLocks noChangeAspect="1"/>
          </p:cNvPicPr>
          <p:nvPr/>
        </p:nvPicPr>
        <p:blipFill>
          <a:blip r:embed="rId1"/>
          <a:stretch>
            <a:fillRect/>
          </a:stretch>
        </p:blipFill>
        <p:spPr>
          <a:xfrm>
            <a:off x="0" y="2172335"/>
            <a:ext cx="17468215" cy="2668905"/>
          </a:xfrm>
          <a:prstGeom prst="rect">
            <a:avLst/>
          </a:prstGeom>
        </p:spPr>
      </p:pic>
      <p:pic>
        <p:nvPicPr>
          <p:cNvPr id="11" name="Picture 9"/>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3000000">
            <a:off x="12962890" y="5158105"/>
            <a:ext cx="4347845" cy="4022090"/>
          </a:xfrm>
          <a:prstGeom prst="rect">
            <a:avLst/>
          </a:prstGeom>
        </p:spPr>
      </p:pic>
      <p:pic>
        <p:nvPicPr>
          <p:cNvPr id="14"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981200" y="67310"/>
            <a:ext cx="2135505" cy="1953260"/>
          </a:xfrm>
          <a:prstGeom prst="rect">
            <a:avLst/>
          </a:prstGeom>
        </p:spPr>
      </p:pic>
      <p:pic>
        <p:nvPicPr>
          <p:cNvPr id="15" name="Picture 14"/>
          <p:cNvPicPr>
            <a:picLocks noChangeAspect="1"/>
          </p:cNvPicPr>
          <p:nvPr/>
        </p:nvPicPr>
        <p:blipFill>
          <a:blip r:embed="rId6"/>
          <a:stretch>
            <a:fillRect/>
          </a:stretch>
        </p:blipFill>
        <p:spPr>
          <a:xfrm>
            <a:off x="5486400" y="4762500"/>
            <a:ext cx="7105650" cy="167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3000">
        <p:wipe/>
      </p:transition>
    </mc:Choice>
    <mc:Fallback>
      <p:transition spd="slow">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p:cTn id="19" dur="500" fill="hold"/>
                                        <p:tgtEl>
                                          <p:spTgt spid="8"/>
                                        </p:tgtEl>
                                        <p:attrNameLst>
                                          <p:attrName>ppt_w</p:attrName>
                                        </p:attrNameLst>
                                      </p:cBhvr>
                                      <p:tavLst>
                                        <p:tav tm="0">
                                          <p:val>
                                            <p:fltVal val="0"/>
                                          </p:val>
                                        </p:tav>
                                        <p:tav tm="100000">
                                          <p:val>
                                            <p:strVal val="#ppt_w"/>
                                          </p:val>
                                        </p:tav>
                                      </p:tavLst>
                                    </p:anim>
                                    <p:anim calcmode="lin" valueType="num">
                                      <p:cBhvr>
                                        <p:cTn id="20" dur="500" fill="hold"/>
                                        <p:tgtEl>
                                          <p:spTgt spid="8"/>
                                        </p:tgtEl>
                                        <p:attrNameLst>
                                          <p:attrName>ppt_h</p:attrName>
                                        </p:attrNameLst>
                                      </p:cBhvr>
                                      <p:tavLst>
                                        <p:tav tm="0">
                                          <p:val>
                                            <p:fltVal val="0"/>
                                          </p:val>
                                        </p:tav>
                                        <p:tav tm="100000">
                                          <p:val>
                                            <p:strVal val="#ppt_h"/>
                                          </p:val>
                                        </p:tav>
                                      </p:tavLst>
                                    </p:anim>
                                    <p:animEffect transition="in" filter="fade">
                                      <p:cBhvr>
                                        <p:cTn id="21" dur="5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3" presetClass="entr" presetSubtype="10" fill="hold" nodeType="click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blinds(horizontal)">
                                      <p:cBhvr>
                                        <p:cTn id="2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10"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AF8F8"/>
        </a:solidFill>
        <a:effectLst/>
      </p:bgPr>
    </p:bg>
    <p:spTree>
      <p:nvGrpSpPr>
        <p:cNvPr id="1" name=""/>
        <p:cNvGrpSpPr/>
        <p:nvPr/>
      </p:nvGrpSpPr>
      <p:grpSpPr>
        <a:xfrm>
          <a:off x="0" y="0"/>
          <a:ext cx="0" cy="0"/>
          <a:chOff x="0" y="0"/>
          <a:chExt cx="0" cy="0"/>
        </a:xfrm>
      </p:grpSpPr>
      <p:pic>
        <p:nvPicPr>
          <p:cNvPr id="2" name="Picture 3"/>
          <p:cNvPicPr>
            <a:picLocks noChangeAspect="1"/>
          </p:cNvPicPr>
          <p:nvPr/>
        </p:nvPicPr>
        <p:blipFill>
          <a:blip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p:blipFill>
        <p:spPr>
          <a:xfrm>
            <a:off x="533400" y="1257300"/>
            <a:ext cx="16496665" cy="6703695"/>
          </a:xfrm>
          <a:prstGeom prst="rect">
            <a:avLst/>
          </a:prstGeom>
        </p:spPr>
      </p:pic>
      <p:sp>
        <p:nvSpPr>
          <p:cNvPr id="6" name="Text Box 5"/>
          <p:cNvSpPr txBox="1"/>
          <p:nvPr/>
        </p:nvSpPr>
        <p:spPr>
          <a:xfrm>
            <a:off x="3352800" y="2400300"/>
            <a:ext cx="11814810" cy="4523105"/>
          </a:xfrm>
          <a:prstGeom prst="rect">
            <a:avLst/>
          </a:prstGeom>
          <a:noFill/>
        </p:spPr>
        <p:txBody>
          <a:bodyPr wrap="square" rtlCol="0" anchor="t">
            <a:spAutoFit/>
          </a:bodyPr>
          <a:p>
            <a:pPr algn="just"/>
            <a:r>
              <a:rPr lang="en-GB" altLang="en-US" sz="3600" b="1">
                <a:cs typeface="+mn-lt"/>
              </a:rPr>
              <a:t>b) Con kênh này có tên là kênh Mặt Trời. Nơi đây, suốt ngày, ánh nắng rừng rực đổ lửa xuống mặt đất. Bốn phía chân trời trống huếch trống hoác. Từ lúc mặt trời mọc đến lúc mặt trời lặn không kiếm đâu ra một bóng cây để tránh nắng. Buổi sáng, con kênh còn phơn phớt màu đào, giữa trưa bỗng hóa ra một dòng thủy ngân cuồn cuộn lóa mắt, rồi dần dần biến thành một con suối lửa lúc trời chiều. Có lẽ bởi vậy mà nó được gọi là kênh Mặt Trời.</a:t>
            </a:r>
            <a:endParaRPr lang="en-GB" altLang="en-US" sz="3600" b="1">
              <a:cs typeface="+mn-lt"/>
            </a:endParaRPr>
          </a:p>
        </p:txBody>
      </p:sp>
    </p:spTree>
  </p:cSld>
  <p:clrMapOvr>
    <a:masterClrMapping/>
  </p:clrMapOvr>
  <mc:AlternateContent xmlns:mc="http://schemas.openxmlformats.org/markup-compatibility/2006">
    <mc:Choice xmlns:p14="http://schemas.microsoft.com/office/powerpoint/2010/main" Requires="p14">
      <p:transition spd="slow" p14:dur="1200">
        <p:wipe/>
      </p:transition>
    </mc:Choice>
    <mc:Fallback>
      <p:transition spd="slow">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ircle(in)">
                                      <p:cBhvr>
                                        <p:cTn id="1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8" name="Picture 6"/>
          <p:cNvPicPr>
            <a:picLocks noChangeAspect="1"/>
          </p:cNvPicPr>
          <p:nvPr/>
        </p:nvPicPr>
        <p:blipFill>
          <a:blip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p:blipFill>
        <p:spPr>
          <a:xfrm>
            <a:off x="10972800" y="4162425"/>
            <a:ext cx="7379335" cy="4307205"/>
          </a:xfrm>
          <a:prstGeom prst="rect">
            <a:avLst/>
          </a:prstGeom>
        </p:spPr>
      </p:pic>
      <p:pic>
        <p:nvPicPr>
          <p:cNvPr id="6"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81000" y="723900"/>
            <a:ext cx="6391910" cy="5324475"/>
          </a:xfrm>
          <a:prstGeom prst="rect">
            <a:avLst/>
          </a:prstGeom>
        </p:spPr>
      </p:pic>
      <p:sp>
        <p:nvSpPr>
          <p:cNvPr id="13322" name="Text Box 10"/>
          <p:cNvSpPr txBox="1"/>
          <p:nvPr/>
        </p:nvSpPr>
        <p:spPr>
          <a:xfrm>
            <a:off x="11811000" y="4991100"/>
            <a:ext cx="5776595" cy="2306955"/>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lr>
                <a:schemeClr val="hlink"/>
              </a:buClr>
              <a:buSzPct val="65000"/>
              <a:buFont typeface="Wingdings" panose="05000000000000000000" pitchFamily="2" charset="2"/>
              <a:buChar char="n"/>
              <a:defRPr sz="3200" kern="1200">
                <a:solidFill>
                  <a:schemeClr val="tx1"/>
                </a:solidFill>
                <a:effectLst/>
                <a:latin typeface="+mn-lt"/>
                <a:ea typeface="+mn-ea"/>
                <a:cs typeface="+mn-cs"/>
              </a:defRPr>
            </a:lvl1pPr>
            <a:lvl2pPr marL="742950" indent="-285750" algn="l" rtl="0" eaLnBrk="0" fontAlgn="base" hangingPunct="0">
              <a:spcBef>
                <a:spcPct val="20000"/>
              </a:spcBef>
              <a:spcAft>
                <a:spcPct val="0"/>
              </a:spcAft>
              <a:buClr>
                <a:schemeClr val="folHlink"/>
              </a:buClr>
              <a:buSzPct val="65000"/>
              <a:buFont typeface="Wingdings" panose="05000000000000000000" pitchFamily="2" charset="2"/>
              <a:buChar char="n"/>
              <a:defRPr sz="2800" kern="1200">
                <a:solidFill>
                  <a:schemeClr val="tx1"/>
                </a:solidFill>
                <a:effectLst/>
                <a:latin typeface="+mn-lt"/>
                <a:ea typeface="+mn-ea"/>
                <a:cs typeface="+mn-cs"/>
              </a:defRPr>
            </a:lvl2pPr>
            <a:lvl3pPr marL="1143000" indent="-228600" algn="l" rtl="0" eaLnBrk="0" fontAlgn="base" hangingPunct="0">
              <a:spcBef>
                <a:spcPct val="20000"/>
              </a:spcBef>
              <a:spcAft>
                <a:spcPct val="0"/>
              </a:spcAft>
              <a:buClr>
                <a:schemeClr val="hlink"/>
              </a:buClr>
              <a:buSzPct val="65000"/>
              <a:buFont typeface="Wingdings" panose="05000000000000000000" pitchFamily="2" charset="2"/>
              <a:buChar char="n"/>
              <a:defRPr sz="2400" kern="1200">
                <a:solidFill>
                  <a:schemeClr val="tx1"/>
                </a:solidFill>
                <a:effectLst/>
                <a:latin typeface="+mn-lt"/>
                <a:ea typeface="+mn-ea"/>
                <a:cs typeface="+mn-cs"/>
              </a:defRPr>
            </a:lvl3pPr>
            <a:lvl4pPr marL="1600200" indent="-228600" algn="l" rtl="0" eaLnBrk="0" fontAlgn="base" hangingPunct="0">
              <a:spcBef>
                <a:spcPct val="20000"/>
              </a:spcBef>
              <a:spcAft>
                <a:spcPct val="0"/>
              </a:spcAft>
              <a:buClr>
                <a:schemeClr val="folHlink"/>
              </a:buClr>
              <a:buSzPct val="65000"/>
              <a:buFont typeface="Wingdings" panose="05000000000000000000" pitchFamily="2" charset="2"/>
              <a:buChar char="n"/>
              <a:defRPr sz="2000" kern="1200">
                <a:solidFill>
                  <a:schemeClr val="tx1"/>
                </a:solidFill>
                <a:effectLst/>
                <a:latin typeface="+mn-lt"/>
                <a:ea typeface="+mn-ea"/>
                <a:cs typeface="+mn-cs"/>
              </a:defRPr>
            </a:lvl4pPr>
            <a:lvl5pPr marL="2057400" indent="-228600" algn="l" rtl="0" eaLnBrk="0" fontAlgn="base" hangingPunct="0">
              <a:spcBef>
                <a:spcPct val="20000"/>
              </a:spcBef>
              <a:spcAft>
                <a:spcPct val="0"/>
              </a:spcAft>
              <a:buClr>
                <a:schemeClr val="hlink"/>
              </a:buClr>
              <a:buSzPct val="65000"/>
              <a:buFont typeface="Wingdings" panose="05000000000000000000" pitchFamily="2" charset="2"/>
              <a:buChar char="n"/>
              <a:defRPr sz="2000" kern="1200">
                <a:solidFill>
                  <a:schemeClr val="tx1"/>
                </a:solidFill>
                <a:effectLst/>
                <a:latin typeface="+mn-lt"/>
                <a:ea typeface="+mn-ea"/>
                <a:cs typeface="+mn-cs"/>
              </a:defRPr>
            </a:lvl5pPr>
          </a:lstStyle>
          <a:p>
            <a:pPr marL="0" lvl="0" indent="0">
              <a:spcBef>
                <a:spcPct val="50000"/>
              </a:spcBef>
              <a:buClrTx/>
              <a:buSzTx/>
              <a:buFontTx/>
              <a:buNone/>
            </a:pPr>
            <a:r>
              <a:rPr lang="en-US" altLang="en-US" sz="3600" b="1" dirty="0">
                <a:latin typeface="Times New Roman" panose="02020603050405020304" charset="0"/>
              </a:rPr>
              <a:t>Mọi thời điểm: suốt ngày, từ lúc mặt trời mọc đến lúc mặt trời lặn, buổi sáng, giữa trưa, lúc trời chiều. </a:t>
            </a:r>
            <a:endParaRPr lang="en-US" altLang="en-US" sz="3600" b="1" dirty="0">
              <a:latin typeface="Times New Roman" panose="02020603050405020304" charset="0"/>
            </a:endParaRPr>
          </a:p>
        </p:txBody>
      </p:sp>
      <p:sp>
        <p:nvSpPr>
          <p:cNvPr id="2" name="Text Box 1"/>
          <p:cNvSpPr txBox="1"/>
          <p:nvPr/>
        </p:nvSpPr>
        <p:spPr>
          <a:xfrm>
            <a:off x="420370" y="1943100"/>
            <a:ext cx="5956300" cy="2306955"/>
          </a:xfrm>
          <a:prstGeom prst="rect">
            <a:avLst/>
          </a:prstGeom>
          <a:noFill/>
        </p:spPr>
        <p:txBody>
          <a:bodyPr wrap="square" rtlCol="0" anchor="t">
            <a:spAutoFit/>
          </a:bodyPr>
          <a:p>
            <a:pPr marL="0" lvl="0" indent="0" algn="ctr">
              <a:spcBef>
                <a:spcPct val="50000"/>
              </a:spcBef>
              <a:buClrTx/>
              <a:buSzTx/>
              <a:buFontTx/>
              <a:buNone/>
            </a:pPr>
            <a:r>
              <a:rPr sz="4800" b="1" dirty="0">
                <a:solidFill>
                  <a:schemeClr val="tx1"/>
                </a:solidFill>
                <a:effectLst>
                  <a:outerShdw blurRad="38100" dist="19050" dir="2700000" algn="tl" rotWithShape="0">
                    <a:schemeClr val="dk1">
                      <a:alpha val="40000"/>
                    </a:schemeClr>
                  </a:outerShdw>
                </a:effectLst>
                <a:latin typeface="Times New Roman" panose="02020603050405020304" charset="0"/>
                <a:cs typeface="Times New Roman" panose="02020603050405020304" charset="0"/>
                <a:sym typeface="+mn-ea"/>
              </a:rPr>
              <a:t> Con kênh được quan sát ở thời điểm nào trong ngày?</a:t>
            </a:r>
            <a:endParaRPr sz="4800" b="1" dirty="0">
              <a:solidFill>
                <a:schemeClr val="tx1"/>
              </a:solidFill>
              <a:effectLst>
                <a:outerShdw blurRad="38100" dist="19050" dir="2700000" algn="tl" rotWithShape="0">
                  <a:schemeClr val="dk1">
                    <a:alpha val="40000"/>
                  </a:schemeClr>
                </a:outerShdw>
              </a:effectLst>
              <a:latin typeface="Times New Roman" panose="02020603050405020304" charset="0"/>
              <a:cs typeface="Times New Roman" panose="02020603050405020304" charset="0"/>
              <a:sym typeface="+mn-ea"/>
            </a:endParaRPr>
          </a:p>
        </p:txBody>
      </p:sp>
      <p:pic>
        <p:nvPicPr>
          <p:cNvPr id="4" name="Picture 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4190750" y="5372100"/>
            <a:ext cx="6269086" cy="4114800"/>
          </a:xfrm>
          <a:prstGeom prst="rect">
            <a:avLst/>
          </a:prstGeom>
        </p:spPr>
      </p:pic>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par>
                                <p:cTn id="8" presetID="6" presetClass="entr" presetSubtype="16"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circle(in)">
                                      <p:cBhvr>
                                        <p:cTn id="10" dur="20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13322"/>
                                        </p:tgtEl>
                                        <p:attrNameLst>
                                          <p:attrName>style.visibility</p:attrName>
                                        </p:attrNameLst>
                                      </p:cBhvr>
                                      <p:to>
                                        <p:strVal val="visible"/>
                                      </p:to>
                                    </p:set>
                                    <p:animEffect transition="in" filter="circle(in)">
                                      <p:cBhvr>
                                        <p:cTn id="15" dur="2000"/>
                                        <p:tgtEl>
                                          <p:spTgt spid="13322"/>
                                        </p:tgtEl>
                                      </p:cBhvr>
                                    </p:animEffect>
                                  </p:childTnLst>
                                </p:cTn>
                              </p:par>
                              <p:par>
                                <p:cTn id="16" presetID="6" presetClass="entr" presetSubtype="16"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circle(in)">
                                      <p:cBhvr>
                                        <p:cTn id="18"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13322" grpId="0"/>
      <p:bldP spid="13322" grpId="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8" name="Picture 6"/>
          <p:cNvPicPr>
            <a:picLocks noChangeAspect="1"/>
          </p:cNvPicPr>
          <p:nvPr/>
        </p:nvPicPr>
        <p:blipFill>
          <a:blip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p:blipFill>
        <p:spPr>
          <a:xfrm>
            <a:off x="10972800" y="4162425"/>
            <a:ext cx="7379335" cy="4307205"/>
          </a:xfrm>
          <a:prstGeom prst="rect">
            <a:avLst/>
          </a:prstGeom>
        </p:spPr>
      </p:pic>
      <p:pic>
        <p:nvPicPr>
          <p:cNvPr id="6"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838200" y="266700"/>
            <a:ext cx="9076690" cy="5796280"/>
          </a:xfrm>
          <a:prstGeom prst="rect">
            <a:avLst/>
          </a:prstGeom>
        </p:spPr>
      </p:pic>
      <p:sp>
        <p:nvSpPr>
          <p:cNvPr id="13322" name="Text Box 10"/>
          <p:cNvSpPr txBox="1"/>
          <p:nvPr/>
        </p:nvSpPr>
        <p:spPr>
          <a:xfrm>
            <a:off x="11963400" y="6591300"/>
            <a:ext cx="5613400" cy="1106805"/>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lr>
                <a:schemeClr val="hlink"/>
              </a:buClr>
              <a:buSzPct val="65000"/>
              <a:buFont typeface="Wingdings" panose="05000000000000000000" pitchFamily="2" charset="2"/>
              <a:buChar char="n"/>
              <a:defRPr sz="3200" kern="1200">
                <a:solidFill>
                  <a:schemeClr val="tx1"/>
                </a:solidFill>
                <a:effectLst/>
                <a:latin typeface="+mn-lt"/>
                <a:ea typeface="+mn-ea"/>
                <a:cs typeface="+mn-cs"/>
              </a:defRPr>
            </a:lvl1pPr>
            <a:lvl2pPr marL="742950" indent="-285750" algn="l" rtl="0" eaLnBrk="0" fontAlgn="base" hangingPunct="0">
              <a:spcBef>
                <a:spcPct val="20000"/>
              </a:spcBef>
              <a:spcAft>
                <a:spcPct val="0"/>
              </a:spcAft>
              <a:buClr>
                <a:schemeClr val="folHlink"/>
              </a:buClr>
              <a:buSzPct val="65000"/>
              <a:buFont typeface="Wingdings" panose="05000000000000000000" pitchFamily="2" charset="2"/>
              <a:buChar char="n"/>
              <a:defRPr sz="2800" kern="1200">
                <a:solidFill>
                  <a:schemeClr val="tx1"/>
                </a:solidFill>
                <a:effectLst/>
                <a:latin typeface="+mn-lt"/>
                <a:ea typeface="+mn-ea"/>
                <a:cs typeface="+mn-cs"/>
              </a:defRPr>
            </a:lvl2pPr>
            <a:lvl3pPr marL="1143000" indent="-228600" algn="l" rtl="0" eaLnBrk="0" fontAlgn="base" hangingPunct="0">
              <a:spcBef>
                <a:spcPct val="20000"/>
              </a:spcBef>
              <a:spcAft>
                <a:spcPct val="0"/>
              </a:spcAft>
              <a:buClr>
                <a:schemeClr val="hlink"/>
              </a:buClr>
              <a:buSzPct val="65000"/>
              <a:buFont typeface="Wingdings" panose="05000000000000000000" pitchFamily="2" charset="2"/>
              <a:buChar char="n"/>
              <a:defRPr sz="2400" kern="1200">
                <a:solidFill>
                  <a:schemeClr val="tx1"/>
                </a:solidFill>
                <a:effectLst/>
                <a:latin typeface="+mn-lt"/>
                <a:ea typeface="+mn-ea"/>
                <a:cs typeface="+mn-cs"/>
              </a:defRPr>
            </a:lvl3pPr>
            <a:lvl4pPr marL="1600200" indent="-228600" algn="l" rtl="0" eaLnBrk="0" fontAlgn="base" hangingPunct="0">
              <a:spcBef>
                <a:spcPct val="20000"/>
              </a:spcBef>
              <a:spcAft>
                <a:spcPct val="0"/>
              </a:spcAft>
              <a:buClr>
                <a:schemeClr val="folHlink"/>
              </a:buClr>
              <a:buSzPct val="65000"/>
              <a:buFont typeface="Wingdings" panose="05000000000000000000" pitchFamily="2" charset="2"/>
              <a:buChar char="n"/>
              <a:defRPr sz="2000" kern="1200">
                <a:solidFill>
                  <a:schemeClr val="tx1"/>
                </a:solidFill>
                <a:effectLst/>
                <a:latin typeface="+mn-lt"/>
                <a:ea typeface="+mn-ea"/>
                <a:cs typeface="+mn-cs"/>
              </a:defRPr>
            </a:lvl4pPr>
            <a:lvl5pPr marL="2057400" indent="-228600" algn="l" rtl="0" eaLnBrk="0" fontAlgn="base" hangingPunct="0">
              <a:spcBef>
                <a:spcPct val="20000"/>
              </a:spcBef>
              <a:spcAft>
                <a:spcPct val="0"/>
              </a:spcAft>
              <a:buClr>
                <a:schemeClr val="hlink"/>
              </a:buClr>
              <a:buSzPct val="65000"/>
              <a:buFont typeface="Wingdings" panose="05000000000000000000" pitchFamily="2" charset="2"/>
              <a:buChar char="n"/>
              <a:defRPr sz="2000" kern="1200">
                <a:solidFill>
                  <a:schemeClr val="tx1"/>
                </a:solidFill>
                <a:effectLst/>
                <a:latin typeface="+mn-lt"/>
                <a:ea typeface="+mn-ea"/>
                <a:cs typeface="+mn-cs"/>
              </a:defRPr>
            </a:lvl5pPr>
          </a:lstStyle>
          <a:p>
            <a:pPr marL="0" lvl="0" indent="0">
              <a:spcBef>
                <a:spcPct val="50000"/>
              </a:spcBef>
              <a:buClrTx/>
              <a:buSzTx/>
              <a:buFontTx/>
              <a:buNone/>
            </a:pPr>
            <a:r>
              <a:rPr lang="en-GB" altLang="en-US" sz="6600" b="1" dirty="0">
                <a:solidFill>
                  <a:schemeClr val="accent5">
                    <a:lumMod val="50000"/>
                  </a:schemeClr>
                </a:solidFill>
                <a:latin typeface="Times New Roman" panose="02020603050405020304" charset="0"/>
              </a:rPr>
              <a:t>Thị giác</a:t>
            </a:r>
            <a:endParaRPr lang="en-GB" altLang="en-US" sz="6600" b="1" dirty="0">
              <a:solidFill>
                <a:schemeClr val="accent5">
                  <a:lumMod val="50000"/>
                </a:schemeClr>
              </a:solidFill>
              <a:latin typeface="Times New Roman" panose="02020603050405020304" charset="0"/>
            </a:endParaRPr>
          </a:p>
        </p:txBody>
      </p:sp>
      <p:sp>
        <p:nvSpPr>
          <p:cNvPr id="2" name="Text Box 1"/>
          <p:cNvSpPr txBox="1"/>
          <p:nvPr/>
        </p:nvSpPr>
        <p:spPr>
          <a:xfrm>
            <a:off x="1588135" y="1943100"/>
            <a:ext cx="7503160" cy="2306955"/>
          </a:xfrm>
          <a:prstGeom prst="rect">
            <a:avLst/>
          </a:prstGeom>
          <a:noFill/>
        </p:spPr>
        <p:txBody>
          <a:bodyPr wrap="square" rtlCol="0" anchor="t">
            <a:spAutoFit/>
          </a:bodyPr>
          <a:p>
            <a:pPr marL="0" lvl="0" indent="0" algn="ctr">
              <a:spcBef>
                <a:spcPct val="50000"/>
              </a:spcBef>
              <a:buClrTx/>
              <a:buSzTx/>
              <a:buFontTx/>
              <a:buNone/>
            </a:pPr>
            <a:r>
              <a:rPr sz="4800" b="1" dirty="0">
                <a:solidFill>
                  <a:schemeClr val="tx1"/>
                </a:solidFill>
                <a:effectLst>
                  <a:outerShdw blurRad="38100" dist="19050" dir="2700000" algn="tl" rotWithShape="0">
                    <a:schemeClr val="dk1">
                      <a:alpha val="40000"/>
                    </a:schemeClr>
                  </a:outerShdw>
                </a:effectLst>
                <a:latin typeface="Times New Roman" panose="02020603050405020304" charset="0"/>
                <a:cs typeface="Times New Roman" panose="02020603050405020304" charset="0"/>
                <a:sym typeface="+mn-ea"/>
              </a:rPr>
              <a:t> Tác giả nhận ra đặc điểm của con kênh chủ yếu bằng giác quan nào?</a:t>
            </a:r>
            <a:endParaRPr sz="4800" b="1" dirty="0">
              <a:solidFill>
                <a:schemeClr val="tx1"/>
              </a:solidFill>
              <a:effectLst>
                <a:outerShdw blurRad="38100" dist="19050" dir="2700000" algn="tl" rotWithShape="0">
                  <a:schemeClr val="dk1">
                    <a:alpha val="40000"/>
                  </a:schemeClr>
                </a:outerShdw>
              </a:effectLst>
              <a:latin typeface="Times New Roman" panose="02020603050405020304" charset="0"/>
              <a:cs typeface="Times New Roman" panose="02020603050405020304" charset="0"/>
              <a:sym typeface="+mn-ea"/>
            </a:endParaRPr>
          </a:p>
        </p:txBody>
      </p:sp>
      <p:pic>
        <p:nvPicPr>
          <p:cNvPr id="4" name="Picture 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4190750" y="5372100"/>
            <a:ext cx="6269086" cy="4114800"/>
          </a:xfrm>
          <a:prstGeom prst="rect">
            <a:avLst/>
          </a:prstGeom>
        </p:spPr>
      </p:pic>
      <p:pic>
        <p:nvPicPr>
          <p:cNvPr id="7" name="图片 7" descr="C:\Users\HP\Pictures\HINH SOAN BAI\TLV TUAN 1\7.jpg7"/>
          <p:cNvPicPr>
            <a:picLocks noChangeAspect="1"/>
          </p:cNvPicPr>
          <p:nvPr/>
        </p:nvPicPr>
        <p:blipFill>
          <a:blip r:embed="rId7">
            <a:clrChange>
              <a:clrFrom>
                <a:srgbClr val="FFFFFF">
                  <a:alpha val="100000"/>
                </a:srgbClr>
              </a:clrFrom>
              <a:clrTo>
                <a:srgbClr val="FFFFFF">
                  <a:alpha val="100000"/>
                  <a:alpha val="0"/>
                </a:srgbClr>
              </a:clrTo>
            </a:clrChange>
          </a:blip>
          <a:srcRect l="50880" t="55212" r="15112" b="17022"/>
          <a:stretch>
            <a:fillRect/>
          </a:stretch>
        </p:blipFill>
        <p:spPr>
          <a:xfrm>
            <a:off x="12192000" y="1638300"/>
            <a:ext cx="4550410" cy="4012565"/>
          </a:xfrm>
          <a:prstGeom prst="rect">
            <a:avLst/>
          </a:prstGeom>
        </p:spPr>
      </p:pic>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par>
                                <p:cTn id="8" presetID="6" presetClass="entr" presetSubtype="16"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circle(in)">
                                      <p:cBhvr>
                                        <p:cTn id="10" dur="20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13322"/>
                                        </p:tgtEl>
                                        <p:attrNameLst>
                                          <p:attrName>style.visibility</p:attrName>
                                        </p:attrNameLst>
                                      </p:cBhvr>
                                      <p:to>
                                        <p:strVal val="visible"/>
                                      </p:to>
                                    </p:set>
                                    <p:animEffect transition="in" filter="circle(in)">
                                      <p:cBhvr>
                                        <p:cTn id="15" dur="2000"/>
                                        <p:tgtEl>
                                          <p:spTgt spid="13322"/>
                                        </p:tgtEl>
                                      </p:cBhvr>
                                    </p:animEffect>
                                  </p:childTnLst>
                                </p:cTn>
                              </p:par>
                              <p:par>
                                <p:cTn id="16" presetID="6" presetClass="entr" presetSubtype="16"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circle(in)">
                                      <p:cBhvr>
                                        <p:cTn id="18" dur="2000"/>
                                        <p:tgtEl>
                                          <p:spTgt spid="8"/>
                                        </p:tgtEl>
                                      </p:cBhvr>
                                    </p:animEffect>
                                  </p:childTnLst>
                                </p:cTn>
                              </p:par>
                              <p:par>
                                <p:cTn id="19" presetID="45" presetClass="entr" presetSubtype="0" fill="hold"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ppt_w</p:attrName>
                                        </p:attrNameLst>
                                      </p:cBhvr>
                                      <p:tavLst>
                                        <p:tav tm="0" fmla="#ppt_w*sin(2.5*pi*$)">
                                          <p:val>
                                            <p:fltVal val="0"/>
                                          </p:val>
                                        </p:tav>
                                        <p:tav tm="100000">
                                          <p:val>
                                            <p:fltVal val="1"/>
                                          </p:val>
                                        </p:tav>
                                      </p:tavLst>
                                    </p:anim>
                                    <p:anim calcmode="lin" valueType="num">
                                      <p:cBhvr>
                                        <p:cTn id="23" dur="10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13322" grpId="0"/>
      <p:bldP spid="13322" grpId="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8" name="Picture 6"/>
          <p:cNvPicPr>
            <a:picLocks noChangeAspect="1"/>
          </p:cNvPicPr>
          <p:nvPr/>
        </p:nvPicPr>
        <p:blipFill>
          <a:blip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p:blipFill>
        <p:spPr>
          <a:xfrm>
            <a:off x="6553200" y="2476500"/>
            <a:ext cx="11123295" cy="5893435"/>
          </a:xfrm>
          <a:prstGeom prst="rect">
            <a:avLst/>
          </a:prstGeom>
        </p:spPr>
      </p:pic>
      <p:pic>
        <p:nvPicPr>
          <p:cNvPr id="6"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838200" y="266700"/>
            <a:ext cx="5749925" cy="5322570"/>
          </a:xfrm>
          <a:prstGeom prst="rect">
            <a:avLst/>
          </a:prstGeom>
        </p:spPr>
      </p:pic>
      <p:sp>
        <p:nvSpPr>
          <p:cNvPr id="2" name="Text Box 1"/>
          <p:cNvSpPr txBox="1"/>
          <p:nvPr/>
        </p:nvSpPr>
        <p:spPr>
          <a:xfrm>
            <a:off x="1066800" y="1714500"/>
            <a:ext cx="4577715" cy="2122805"/>
          </a:xfrm>
          <a:prstGeom prst="rect">
            <a:avLst/>
          </a:prstGeom>
          <a:noFill/>
        </p:spPr>
        <p:txBody>
          <a:bodyPr wrap="square" rtlCol="0" anchor="t">
            <a:spAutoFit/>
          </a:bodyPr>
          <a:p>
            <a:pPr marL="0" lvl="0" indent="0" algn="ctr">
              <a:spcBef>
                <a:spcPct val="50000"/>
              </a:spcBef>
              <a:buClrTx/>
              <a:buSzTx/>
              <a:buFontTx/>
              <a:buNone/>
            </a:pPr>
            <a:r>
              <a:rPr sz="4400" b="1" dirty="0">
                <a:solidFill>
                  <a:schemeClr val="tx1"/>
                </a:solidFill>
                <a:effectLst>
                  <a:outerShdw blurRad="38100" dist="19050" dir="2700000" algn="tl" rotWithShape="0">
                    <a:schemeClr val="dk1">
                      <a:alpha val="40000"/>
                    </a:schemeClr>
                  </a:outerShdw>
                </a:effectLst>
                <a:latin typeface="Times New Roman" panose="02020603050405020304" charset="0"/>
                <a:cs typeface="Times New Roman" panose="02020603050405020304" charset="0"/>
                <a:sym typeface="+mn-ea"/>
              </a:rPr>
              <a:t>Tác giả miêu tả đặc điểm nào của con kênh?</a:t>
            </a:r>
            <a:endParaRPr sz="4400" b="1" dirty="0">
              <a:solidFill>
                <a:schemeClr val="tx1"/>
              </a:solidFill>
              <a:effectLst>
                <a:outerShdw blurRad="38100" dist="19050" dir="2700000" algn="tl" rotWithShape="0">
                  <a:schemeClr val="dk1">
                    <a:alpha val="40000"/>
                  </a:schemeClr>
                </a:outerShdw>
              </a:effectLst>
              <a:latin typeface="Times New Roman" panose="02020603050405020304" charset="0"/>
              <a:cs typeface="Times New Roman" panose="02020603050405020304" charset="0"/>
              <a:sym typeface="+mn-ea"/>
            </a:endParaRPr>
          </a:p>
        </p:txBody>
      </p:sp>
      <p:pic>
        <p:nvPicPr>
          <p:cNvPr id="4" name="Picture 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447800" y="4686300"/>
            <a:ext cx="3589655" cy="2355850"/>
          </a:xfrm>
          <a:prstGeom prst="rect">
            <a:avLst/>
          </a:prstGeom>
        </p:spPr>
      </p:pic>
      <p:sp>
        <p:nvSpPr>
          <p:cNvPr id="3" name="Text Box 2"/>
          <p:cNvSpPr txBox="1"/>
          <p:nvPr/>
        </p:nvSpPr>
        <p:spPr>
          <a:xfrm>
            <a:off x="7467600" y="3543300"/>
            <a:ext cx="9394190" cy="3691890"/>
          </a:xfrm>
          <a:prstGeom prst="rect">
            <a:avLst/>
          </a:prstGeom>
          <a:noFill/>
        </p:spPr>
        <p:txBody>
          <a:bodyPr wrap="square" rtlCol="0" anchor="t">
            <a:spAutoFit/>
          </a:bodyPr>
          <a:p>
            <a:pPr marL="571500" indent="-571500" algn="just">
              <a:lnSpc>
                <a:spcPct val="130000"/>
              </a:lnSpc>
              <a:buFont typeface="Wingdings" panose="05000000000000000000" charset="0"/>
              <a:buChar char="ü"/>
            </a:pPr>
            <a:r>
              <a:rPr lang="en-GB" sz="3600" b="1" dirty="0">
                <a:ln/>
                <a:solidFill>
                  <a:schemeClr val="tx1"/>
                </a:solidFill>
                <a:effectLst>
                  <a:outerShdw blurRad="38100" dist="19050" dir="2700000" algn="tl" rotWithShape="0">
                    <a:schemeClr val="dk1">
                      <a:alpha val="40000"/>
                    </a:schemeClr>
                  </a:outerShdw>
                </a:effectLst>
                <a:latin typeface="Times New Roman" panose="02020603050405020304" charset="0"/>
                <a:cs typeface="Times New Roman" panose="02020603050405020304" charset="0"/>
                <a:sym typeface="+mn-ea"/>
              </a:rPr>
              <a:t>á</a:t>
            </a:r>
            <a:r>
              <a:rPr sz="3600" b="1" dirty="0">
                <a:ln/>
                <a:solidFill>
                  <a:schemeClr val="tx1"/>
                </a:solidFill>
                <a:effectLst>
                  <a:outerShdw blurRad="38100" dist="19050" dir="2700000" algn="tl" rotWithShape="0">
                    <a:schemeClr val="dk1">
                      <a:alpha val="40000"/>
                    </a:schemeClr>
                  </a:outerShdw>
                </a:effectLst>
                <a:latin typeface="Times New Roman" panose="02020603050405020304" charset="0"/>
                <a:cs typeface="Times New Roman" panose="02020603050405020304" charset="0"/>
                <a:sym typeface="+mn-ea"/>
              </a:rPr>
              <a:t>nh nắng như đổ lửa</a:t>
            </a:r>
            <a:r>
              <a:rPr lang="en-GB" sz="3600" b="1" dirty="0">
                <a:ln/>
                <a:solidFill>
                  <a:schemeClr val="tx1"/>
                </a:solidFill>
                <a:effectLst>
                  <a:outerShdw blurRad="38100" dist="19050" dir="2700000" algn="tl" rotWithShape="0">
                    <a:schemeClr val="dk1">
                      <a:alpha val="40000"/>
                    </a:schemeClr>
                  </a:outerShdw>
                </a:effectLst>
                <a:latin typeface="Times New Roman" panose="02020603050405020304" charset="0"/>
                <a:cs typeface="Times New Roman" panose="02020603050405020304" charset="0"/>
                <a:sym typeface="+mn-ea"/>
              </a:rPr>
              <a:t>, </a:t>
            </a:r>
            <a:r>
              <a:rPr sz="3600" b="1" dirty="0">
                <a:ln/>
                <a:solidFill>
                  <a:schemeClr val="tx1"/>
                </a:solidFill>
                <a:effectLst>
                  <a:outerShdw blurRad="38100" dist="19050" dir="2700000" algn="tl" rotWithShape="0">
                    <a:schemeClr val="dk1">
                      <a:alpha val="40000"/>
                    </a:schemeClr>
                  </a:outerShdw>
                </a:effectLst>
                <a:latin typeface="Times New Roman" panose="02020603050405020304" charset="0"/>
                <a:cs typeface="Times New Roman" panose="02020603050405020304" charset="0"/>
                <a:sym typeface="+mn-ea"/>
              </a:rPr>
              <a:t>bốn phía chân trời trống huếch, trống hoác</a:t>
            </a:r>
            <a:endParaRPr sz="3600" b="1" dirty="0">
              <a:ln/>
              <a:solidFill>
                <a:schemeClr val="tx1"/>
              </a:solidFill>
              <a:effectLst>
                <a:outerShdw blurRad="38100" dist="19050" dir="2700000" algn="tl" rotWithShape="0">
                  <a:schemeClr val="dk1">
                    <a:alpha val="40000"/>
                  </a:schemeClr>
                </a:outerShdw>
              </a:effectLst>
              <a:latin typeface="Times New Roman" panose="02020603050405020304" charset="0"/>
              <a:cs typeface="Times New Roman" panose="02020603050405020304" charset="0"/>
              <a:sym typeface="+mn-ea"/>
            </a:endParaRPr>
          </a:p>
          <a:p>
            <a:pPr marL="571500" indent="-571500" algn="just">
              <a:lnSpc>
                <a:spcPct val="130000"/>
              </a:lnSpc>
              <a:buFont typeface="Wingdings" panose="05000000000000000000" charset="0"/>
              <a:buChar char="ü"/>
            </a:pPr>
            <a:r>
              <a:rPr sz="3600" b="1" u="sng" dirty="0">
                <a:ln/>
                <a:solidFill>
                  <a:schemeClr val="tx1"/>
                </a:solidFill>
                <a:effectLst>
                  <a:outerShdw blurRad="38100" dist="19050" dir="2700000" algn="tl" rotWithShape="0">
                    <a:schemeClr val="dk1">
                      <a:alpha val="40000"/>
                    </a:schemeClr>
                  </a:outerShdw>
                </a:effectLst>
                <a:latin typeface="Times New Roman" panose="02020603050405020304" charset="0"/>
                <a:cs typeface="Times New Roman" panose="02020603050405020304" charset="0"/>
                <a:sym typeface="+mn-ea"/>
              </a:rPr>
              <a:t>buổi sáng:</a:t>
            </a:r>
            <a:r>
              <a:rPr sz="3600" b="1" dirty="0">
                <a:ln/>
                <a:solidFill>
                  <a:schemeClr val="tx1"/>
                </a:solidFill>
                <a:effectLst>
                  <a:outerShdw blurRad="38100" dist="19050" dir="2700000" algn="tl" rotWithShape="0">
                    <a:schemeClr val="dk1">
                      <a:alpha val="40000"/>
                    </a:schemeClr>
                  </a:outerShdw>
                </a:effectLst>
                <a:latin typeface="Times New Roman" panose="02020603050405020304" charset="0"/>
                <a:cs typeface="Times New Roman" panose="02020603050405020304" charset="0"/>
                <a:sym typeface="+mn-ea"/>
              </a:rPr>
              <a:t> con kênh phơn phớt m</a:t>
            </a:r>
            <a:r>
              <a:rPr sz="3600" b="1" dirty="0">
                <a:ln/>
                <a:solidFill>
                  <a:schemeClr val="tx1"/>
                </a:solidFill>
                <a:effectLst>
                  <a:outerShdw blurRad="38100" dist="19050" dir="2700000" algn="tl" rotWithShape="0">
                    <a:schemeClr val="dk1">
                      <a:alpha val="40000"/>
                    </a:schemeClr>
                  </a:outerShdw>
                </a:effectLst>
                <a:latin typeface="Times New Roman" panose="02020603050405020304" charset="0"/>
                <a:ea typeface="Times New Roman" panose="02020603050405020304" charset="0"/>
                <a:sym typeface="+mn-ea"/>
              </a:rPr>
              <a:t>à</a:t>
            </a:r>
            <a:r>
              <a:rPr sz="3600" b="1" dirty="0">
                <a:ln/>
                <a:solidFill>
                  <a:schemeClr val="tx1"/>
                </a:solidFill>
                <a:effectLst>
                  <a:outerShdw blurRad="38100" dist="19050" dir="2700000" algn="tl" rotWithShape="0">
                    <a:schemeClr val="dk1">
                      <a:alpha val="40000"/>
                    </a:schemeClr>
                  </a:outerShdw>
                </a:effectLst>
                <a:latin typeface="Times New Roman" panose="02020603050405020304" charset="0"/>
                <a:cs typeface="Times New Roman" panose="02020603050405020304" charset="0"/>
                <a:sym typeface="+mn-ea"/>
              </a:rPr>
              <a:t>u đ</a:t>
            </a:r>
            <a:r>
              <a:rPr sz="3600" b="1" dirty="0">
                <a:ln/>
                <a:solidFill>
                  <a:schemeClr val="tx1"/>
                </a:solidFill>
                <a:effectLst>
                  <a:outerShdw blurRad="38100" dist="19050" dir="2700000" algn="tl" rotWithShape="0">
                    <a:schemeClr val="dk1">
                      <a:alpha val="40000"/>
                    </a:schemeClr>
                  </a:outerShdw>
                </a:effectLst>
                <a:latin typeface="Times New Roman" panose="02020603050405020304" charset="0"/>
                <a:ea typeface="Times New Roman" panose="02020603050405020304" charset="0"/>
                <a:sym typeface="+mn-ea"/>
              </a:rPr>
              <a:t>à</a:t>
            </a:r>
            <a:r>
              <a:rPr lang="en-GB" sz="3600" b="1" dirty="0">
                <a:ln/>
                <a:solidFill>
                  <a:schemeClr val="tx1"/>
                </a:solidFill>
                <a:effectLst>
                  <a:outerShdw blurRad="38100" dist="19050" dir="2700000" algn="tl" rotWithShape="0">
                    <a:schemeClr val="dk1">
                      <a:alpha val="40000"/>
                    </a:schemeClr>
                  </a:outerShdw>
                </a:effectLst>
                <a:latin typeface="Times New Roman" panose="02020603050405020304" charset="0"/>
                <a:ea typeface="Times New Roman" panose="02020603050405020304" charset="0"/>
                <a:sym typeface="+mn-ea"/>
              </a:rPr>
              <a:t>o</a:t>
            </a:r>
            <a:endParaRPr sz="3600" b="1" dirty="0">
              <a:ln/>
              <a:solidFill>
                <a:schemeClr val="tx1"/>
              </a:solidFill>
              <a:effectLst>
                <a:outerShdw blurRad="38100" dist="19050" dir="2700000" algn="tl" rotWithShape="0">
                  <a:schemeClr val="dk1">
                    <a:alpha val="40000"/>
                  </a:schemeClr>
                </a:outerShdw>
              </a:effectLst>
              <a:latin typeface="Times New Roman" panose="02020603050405020304" charset="0"/>
              <a:ea typeface="Times New Roman" panose="02020603050405020304" charset="0"/>
              <a:sym typeface="+mn-ea"/>
            </a:endParaRPr>
          </a:p>
          <a:p>
            <a:pPr marL="571500" indent="-571500" algn="just">
              <a:lnSpc>
                <a:spcPct val="130000"/>
              </a:lnSpc>
              <a:buFont typeface="Wingdings" panose="05000000000000000000" charset="0"/>
              <a:buChar char="ü"/>
            </a:pPr>
            <a:r>
              <a:rPr sz="3600" b="1" u="sng" dirty="0">
                <a:ln/>
                <a:solidFill>
                  <a:schemeClr val="tx1"/>
                </a:solidFill>
                <a:effectLst>
                  <a:outerShdw blurRad="38100" dist="19050" dir="2700000" algn="tl" rotWithShape="0">
                    <a:schemeClr val="dk1">
                      <a:alpha val="40000"/>
                    </a:schemeClr>
                  </a:outerShdw>
                </a:effectLst>
                <a:latin typeface="Times New Roman" panose="02020603050405020304" charset="0"/>
                <a:cs typeface="Times New Roman" panose="02020603050405020304" charset="0"/>
                <a:sym typeface="+mn-ea"/>
              </a:rPr>
              <a:t>trưa: </a:t>
            </a:r>
            <a:r>
              <a:rPr sz="3600" b="1" dirty="0">
                <a:ln/>
                <a:solidFill>
                  <a:schemeClr val="tx1"/>
                </a:solidFill>
                <a:effectLst>
                  <a:outerShdw blurRad="38100" dist="19050" dir="2700000" algn="tl" rotWithShape="0">
                    <a:schemeClr val="dk1">
                      <a:alpha val="40000"/>
                    </a:schemeClr>
                  </a:outerShdw>
                </a:effectLst>
                <a:latin typeface="Times New Roman" panose="02020603050405020304" charset="0"/>
                <a:cs typeface="Times New Roman" panose="02020603050405020304" charset="0"/>
                <a:sym typeface="+mn-ea"/>
              </a:rPr>
              <a:t>dòng thuỷ ngân cuồn cuộn loá mắt</a:t>
            </a:r>
            <a:endParaRPr sz="3600" b="1" dirty="0">
              <a:ln/>
              <a:solidFill>
                <a:schemeClr val="tx1"/>
              </a:solidFill>
              <a:effectLst>
                <a:outerShdw blurRad="38100" dist="19050" dir="2700000" algn="tl" rotWithShape="0">
                  <a:schemeClr val="dk1">
                    <a:alpha val="40000"/>
                  </a:schemeClr>
                </a:outerShdw>
              </a:effectLst>
              <a:latin typeface="Times New Roman" panose="02020603050405020304" charset="0"/>
              <a:cs typeface="Times New Roman" panose="02020603050405020304" charset="0"/>
              <a:sym typeface="+mn-ea"/>
            </a:endParaRPr>
          </a:p>
          <a:p>
            <a:pPr marL="571500" indent="-571500" algn="just">
              <a:lnSpc>
                <a:spcPct val="130000"/>
              </a:lnSpc>
              <a:buFont typeface="Wingdings" panose="05000000000000000000" charset="0"/>
              <a:buChar char="ü"/>
            </a:pPr>
            <a:r>
              <a:rPr sz="3600" b="1" u="sng" dirty="0">
                <a:ln/>
                <a:solidFill>
                  <a:schemeClr val="tx1"/>
                </a:solidFill>
                <a:effectLst>
                  <a:outerShdw blurRad="38100" dist="19050" dir="2700000" algn="tl" rotWithShape="0">
                    <a:schemeClr val="dk1">
                      <a:alpha val="40000"/>
                    </a:schemeClr>
                  </a:outerShdw>
                </a:effectLst>
                <a:latin typeface="Times New Roman" panose="02020603050405020304" charset="0"/>
                <a:cs typeface="Times New Roman" panose="02020603050405020304" charset="0"/>
                <a:sym typeface="+mn-ea"/>
              </a:rPr>
              <a:t>chiều:</a:t>
            </a:r>
            <a:r>
              <a:rPr sz="3600" b="1" dirty="0">
                <a:ln/>
                <a:solidFill>
                  <a:schemeClr val="tx1"/>
                </a:solidFill>
                <a:effectLst>
                  <a:outerShdw blurRad="38100" dist="19050" dir="2700000" algn="tl" rotWithShape="0">
                    <a:schemeClr val="dk1">
                      <a:alpha val="40000"/>
                    </a:schemeClr>
                  </a:outerShdw>
                </a:effectLst>
                <a:latin typeface="Times New Roman" panose="02020603050405020304" charset="0"/>
                <a:cs typeface="Times New Roman" panose="02020603050405020304" charset="0"/>
                <a:sym typeface="+mn-ea"/>
              </a:rPr>
              <a:t> một son suối lửa.</a:t>
            </a:r>
            <a:endParaRPr lang="en-GB" altLang="en-US" sz="3600" b="1" dirty="0">
              <a:ln/>
              <a:solidFill>
                <a:schemeClr val="tx1"/>
              </a:solidFill>
              <a:effectLst>
                <a:outerShdw blurRad="38100" dist="19050" dir="2700000" algn="tl" rotWithShape="0">
                  <a:schemeClr val="dk1">
                    <a:alpha val="40000"/>
                  </a:schemeClr>
                </a:outerShdw>
              </a:effectLst>
              <a:latin typeface="Times New Roman" panose="02020603050405020304" charset="0"/>
              <a:cs typeface="Times New Roman" panose="02020603050405020304" charset="0"/>
              <a:sym typeface="+mn-ea"/>
            </a:endParaRPr>
          </a:p>
        </p:txBody>
      </p:sp>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ircle(in)">
                                      <p:cBhvr>
                                        <p:cTn id="12" dur="2000"/>
                                        <p:tgtEl>
                                          <p:spTgt spid="6"/>
                                        </p:tgtEl>
                                      </p:cBhvr>
                                    </p:animEffect>
                                  </p:childTnLst>
                                </p:cTn>
                              </p:par>
                              <p:par>
                                <p:cTn id="13" presetID="6" presetClass="entr" presetSubtype="16"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circle(in)">
                                      <p:cBhvr>
                                        <p:cTn id="15" dur="20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7" presetClass="entr" presetSubtype="2" fill="hold" grpId="0" nodeType="clickEffect">
                                  <p:stCondLst>
                                    <p:cond delay="0"/>
                                  </p:stCondLst>
                                  <p:childTnLst>
                                    <p:set>
                                      <p:cBhvr>
                                        <p:cTn id="19" dur="1000" fill="hold">
                                          <p:stCondLst>
                                            <p:cond delay="0"/>
                                          </p:stCondLst>
                                        </p:cTn>
                                        <p:tgtEl>
                                          <p:spTgt spid="3"/>
                                        </p:tgtEl>
                                        <p:attrNameLst>
                                          <p:attrName>style.visibility</p:attrName>
                                        </p:attrNameLst>
                                      </p:cBhvr>
                                      <p:to>
                                        <p:strVal val="visible"/>
                                      </p:to>
                                    </p:set>
                                    <p:anim calcmode="lin" valueType="num">
                                      <p:cBhvr additive="base">
                                        <p:cTn id="20" dur="1000" fill="hold"/>
                                        <p:tgtEl>
                                          <p:spTgt spid="3"/>
                                        </p:tgtEl>
                                        <p:attrNameLst>
                                          <p:attrName>ppt_x</p:attrName>
                                        </p:attrNameLst>
                                      </p:cBhvr>
                                      <p:tavLst>
                                        <p:tav tm="0" fmla="">
                                          <p:val>
                                            <p:strVal val="1+#ppt_w/2"/>
                                          </p:val>
                                        </p:tav>
                                        <p:tav tm="100000" fmla="">
                                          <p:val>
                                            <p:strVal val="#ppt_x"/>
                                          </p:val>
                                        </p:tav>
                                      </p:tavLst>
                                    </p:anim>
                                    <p:anim calcmode="lin" valueType="num">
                                      <p:cBhvr additive="base">
                                        <p:cTn id="21" dur="1000" fill="hold"/>
                                        <p:tgtEl>
                                          <p:spTgt spid="3"/>
                                        </p:tgtEl>
                                        <p:attrNameLst>
                                          <p:attrName>ppt_y</p:attrName>
                                        </p:attrNameLst>
                                      </p:cBhvr>
                                      <p:tavLst>
                                        <p:tav tm="0" fmla="">
                                          <p:val>
                                            <p:strVal val="#ppt_y"/>
                                          </p:val>
                                        </p:tav>
                                        <p:tav tm="100000" fmla="">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3" grpId="0"/>
      <p:bldP spid="3" grpId="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8" name="Picture 6"/>
          <p:cNvPicPr>
            <a:picLocks noChangeAspect="1"/>
          </p:cNvPicPr>
          <p:nvPr/>
        </p:nvPicPr>
        <p:blipFill>
          <a:blip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p:blipFill>
        <p:spPr>
          <a:xfrm>
            <a:off x="8610600" y="2324100"/>
            <a:ext cx="8803005" cy="6086475"/>
          </a:xfrm>
          <a:prstGeom prst="rect">
            <a:avLst/>
          </a:prstGeom>
        </p:spPr>
      </p:pic>
      <p:pic>
        <p:nvPicPr>
          <p:cNvPr id="6"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838200" y="266700"/>
            <a:ext cx="5749925" cy="5322570"/>
          </a:xfrm>
          <a:prstGeom prst="rect">
            <a:avLst/>
          </a:prstGeom>
        </p:spPr>
      </p:pic>
      <p:sp>
        <p:nvSpPr>
          <p:cNvPr id="2" name="Text Box 1"/>
          <p:cNvSpPr txBox="1"/>
          <p:nvPr/>
        </p:nvSpPr>
        <p:spPr>
          <a:xfrm>
            <a:off x="1066800" y="1714500"/>
            <a:ext cx="4577715" cy="2122805"/>
          </a:xfrm>
          <a:prstGeom prst="rect">
            <a:avLst/>
          </a:prstGeom>
          <a:noFill/>
        </p:spPr>
        <p:txBody>
          <a:bodyPr wrap="square" rtlCol="0" anchor="t">
            <a:spAutoFit/>
          </a:bodyPr>
          <a:p>
            <a:pPr marL="0" lvl="0" indent="0" algn="ctr">
              <a:spcBef>
                <a:spcPct val="50000"/>
              </a:spcBef>
              <a:buClrTx/>
              <a:buSzTx/>
              <a:buFontTx/>
              <a:buNone/>
            </a:pPr>
            <a:r>
              <a:rPr sz="4400" b="1" dirty="0">
                <a:solidFill>
                  <a:schemeClr val="tx1"/>
                </a:solidFill>
                <a:effectLst>
                  <a:outerShdw blurRad="38100" dist="19050" dir="2700000" algn="tl" rotWithShape="0">
                    <a:schemeClr val="dk1">
                      <a:alpha val="40000"/>
                    </a:schemeClr>
                  </a:outerShdw>
                </a:effectLst>
                <a:latin typeface="Times New Roman" panose="02020603050405020304" charset="0"/>
                <a:cs typeface="Times New Roman" panose="02020603050405020304" charset="0"/>
                <a:sym typeface="+mn-ea"/>
              </a:rPr>
              <a:t>Liên tưởng để miêu tả con kênh có tác dụng gì?</a:t>
            </a:r>
            <a:endParaRPr sz="4400" b="1" dirty="0">
              <a:solidFill>
                <a:schemeClr val="tx1"/>
              </a:solidFill>
              <a:effectLst>
                <a:outerShdw blurRad="38100" dist="19050" dir="2700000" algn="tl" rotWithShape="0">
                  <a:schemeClr val="dk1">
                    <a:alpha val="40000"/>
                  </a:schemeClr>
                </a:outerShdw>
              </a:effectLst>
              <a:latin typeface="Times New Roman" panose="02020603050405020304" charset="0"/>
              <a:cs typeface="Times New Roman" panose="02020603050405020304" charset="0"/>
              <a:sym typeface="+mn-ea"/>
            </a:endParaRPr>
          </a:p>
        </p:txBody>
      </p:sp>
      <p:pic>
        <p:nvPicPr>
          <p:cNvPr id="4" name="Picture 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4343400" y="4991100"/>
            <a:ext cx="5773420" cy="3789045"/>
          </a:xfrm>
          <a:prstGeom prst="rect">
            <a:avLst/>
          </a:prstGeom>
        </p:spPr>
      </p:pic>
      <p:sp>
        <p:nvSpPr>
          <p:cNvPr id="3" name="Text Box 2"/>
          <p:cNvSpPr txBox="1"/>
          <p:nvPr/>
        </p:nvSpPr>
        <p:spPr>
          <a:xfrm>
            <a:off x="9753600" y="3437255"/>
            <a:ext cx="7005320" cy="3412490"/>
          </a:xfrm>
          <a:prstGeom prst="rect">
            <a:avLst/>
          </a:prstGeom>
          <a:noFill/>
        </p:spPr>
        <p:txBody>
          <a:bodyPr wrap="square" rtlCol="0" anchor="t">
            <a:spAutoFit/>
          </a:bodyPr>
          <a:p>
            <a:pPr indent="0" algn="ctr">
              <a:lnSpc>
                <a:spcPct val="120000"/>
              </a:lnSpc>
              <a:buFont typeface="Wingdings" panose="05000000000000000000" charset="0"/>
              <a:buNone/>
            </a:pPr>
            <a:r>
              <a:rPr sz="3600" b="1" dirty="0">
                <a:solidFill>
                  <a:schemeClr val="tx1"/>
                </a:solidFill>
                <a:effectLst>
                  <a:outerShdw blurRad="38100" dist="19050" dir="2700000" algn="tl" rotWithShape="0">
                    <a:schemeClr val="dk1">
                      <a:alpha val="40000"/>
                    </a:schemeClr>
                  </a:outerShdw>
                </a:effectLst>
                <a:latin typeface="Times New Roman" panose="02020603050405020304" charset="0"/>
                <a:cs typeface="Times New Roman" panose="02020603050405020304" charset="0"/>
                <a:sym typeface="+mn-ea"/>
              </a:rPr>
              <a:t>Giúp người đọc hình dung được cái nắng nóng dữ dội ở nơi có con kênh Mặt trời này, làm cho cảnh vật hiện ra cũng sinh động hơn, gây ấn tượng với người đọc hơn. </a:t>
            </a:r>
            <a:endParaRPr sz="3600" b="1" dirty="0">
              <a:solidFill>
                <a:schemeClr val="tx1"/>
              </a:solidFill>
              <a:effectLst>
                <a:outerShdw blurRad="38100" dist="19050" dir="2700000" algn="tl" rotWithShape="0">
                  <a:schemeClr val="dk1">
                    <a:alpha val="40000"/>
                  </a:schemeClr>
                </a:outerShdw>
              </a:effectLst>
              <a:latin typeface="Times New Roman" panose="02020603050405020304" charset="0"/>
              <a:cs typeface="Times New Roman" panose="02020603050405020304" charset="0"/>
              <a:sym typeface="+mn-ea"/>
            </a:endParaRPr>
          </a:p>
        </p:txBody>
      </p:sp>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circle(in)">
                                      <p:cBhvr>
                                        <p:cTn id="12" dur="20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circle(in)">
                                      <p:cBhvr>
                                        <p:cTn id="17" dur="20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checkerboard(across)">
                                      <p:cBhvr>
                                        <p:cTn id="2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3" grpId="0"/>
      <p:bldP spid="3" grpId="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Picture 4"/>
          <p:cNvPicPr>
            <a:picLocks noChangeAspect="1"/>
          </p:cNvPicPr>
          <p:nvPr/>
        </p:nvPicPr>
        <p:blipFill>
          <a:blip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p:blipFill>
        <p:spPr>
          <a:xfrm>
            <a:off x="2209800" y="419100"/>
            <a:ext cx="10198735" cy="6510020"/>
          </a:xfrm>
          <a:prstGeom prst="rect">
            <a:avLst/>
          </a:prstGeom>
        </p:spPr>
      </p:pic>
      <p:sp>
        <p:nvSpPr>
          <p:cNvPr id="4103" name="Rectangle 3"/>
          <p:cNvSpPr/>
          <p:nvPr/>
        </p:nvSpPr>
        <p:spPr>
          <a:xfrm>
            <a:off x="3429000" y="1333500"/>
            <a:ext cx="8300085" cy="3476625"/>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lr>
                <a:schemeClr val="hlink"/>
              </a:buClr>
              <a:buSzPct val="65000"/>
              <a:buFont typeface="Wingdings" panose="05000000000000000000" pitchFamily="2" charset="2"/>
              <a:buChar char="n"/>
              <a:defRPr sz="3200" kern="1200">
                <a:solidFill>
                  <a:schemeClr val="tx1"/>
                </a:solidFill>
                <a:effectLst/>
                <a:latin typeface="+mn-lt"/>
                <a:ea typeface="+mn-ea"/>
                <a:cs typeface="+mn-cs"/>
              </a:defRPr>
            </a:lvl1pPr>
            <a:lvl2pPr marL="742950" indent="-285750" algn="l" rtl="0" eaLnBrk="0" fontAlgn="base" hangingPunct="0">
              <a:spcBef>
                <a:spcPct val="20000"/>
              </a:spcBef>
              <a:spcAft>
                <a:spcPct val="0"/>
              </a:spcAft>
              <a:buClr>
                <a:schemeClr val="folHlink"/>
              </a:buClr>
              <a:buSzPct val="65000"/>
              <a:buFont typeface="Wingdings" panose="05000000000000000000" pitchFamily="2" charset="2"/>
              <a:buChar char="n"/>
              <a:defRPr sz="2800" kern="1200">
                <a:solidFill>
                  <a:schemeClr val="tx1"/>
                </a:solidFill>
                <a:effectLst/>
                <a:latin typeface="+mn-lt"/>
                <a:ea typeface="+mn-ea"/>
                <a:cs typeface="+mn-cs"/>
              </a:defRPr>
            </a:lvl2pPr>
            <a:lvl3pPr marL="1143000" indent="-228600" algn="l" rtl="0" eaLnBrk="0" fontAlgn="base" hangingPunct="0">
              <a:spcBef>
                <a:spcPct val="20000"/>
              </a:spcBef>
              <a:spcAft>
                <a:spcPct val="0"/>
              </a:spcAft>
              <a:buClr>
                <a:schemeClr val="hlink"/>
              </a:buClr>
              <a:buSzPct val="65000"/>
              <a:buFont typeface="Wingdings" panose="05000000000000000000" pitchFamily="2" charset="2"/>
              <a:buChar char="n"/>
              <a:defRPr sz="2400" kern="1200">
                <a:solidFill>
                  <a:schemeClr val="tx1"/>
                </a:solidFill>
                <a:effectLst/>
                <a:latin typeface="+mn-lt"/>
                <a:ea typeface="+mn-ea"/>
                <a:cs typeface="+mn-cs"/>
              </a:defRPr>
            </a:lvl3pPr>
            <a:lvl4pPr marL="1600200" indent="-228600" algn="l" rtl="0" eaLnBrk="0" fontAlgn="base" hangingPunct="0">
              <a:spcBef>
                <a:spcPct val="20000"/>
              </a:spcBef>
              <a:spcAft>
                <a:spcPct val="0"/>
              </a:spcAft>
              <a:buClr>
                <a:schemeClr val="folHlink"/>
              </a:buClr>
              <a:buSzPct val="65000"/>
              <a:buFont typeface="Wingdings" panose="05000000000000000000" pitchFamily="2" charset="2"/>
              <a:buChar char="n"/>
              <a:defRPr sz="2000" kern="1200">
                <a:solidFill>
                  <a:schemeClr val="tx1"/>
                </a:solidFill>
                <a:effectLst/>
                <a:latin typeface="+mn-lt"/>
                <a:ea typeface="+mn-ea"/>
                <a:cs typeface="+mn-cs"/>
              </a:defRPr>
            </a:lvl4pPr>
            <a:lvl5pPr marL="2057400" indent="-228600" algn="l" rtl="0" eaLnBrk="0" fontAlgn="base" hangingPunct="0">
              <a:spcBef>
                <a:spcPct val="20000"/>
              </a:spcBef>
              <a:spcAft>
                <a:spcPct val="0"/>
              </a:spcAft>
              <a:buClr>
                <a:schemeClr val="hlink"/>
              </a:buClr>
              <a:buSzPct val="65000"/>
              <a:buFont typeface="Wingdings" panose="05000000000000000000" pitchFamily="2" charset="2"/>
              <a:buChar char="n"/>
              <a:defRPr sz="2000" kern="1200">
                <a:solidFill>
                  <a:schemeClr val="tx1"/>
                </a:solidFill>
                <a:effectLst/>
                <a:latin typeface="+mn-lt"/>
                <a:ea typeface="+mn-ea"/>
                <a:cs typeface="+mn-cs"/>
              </a:defRPr>
            </a:lvl5pPr>
          </a:lstStyle>
          <a:p>
            <a:pPr marL="0" lvl="0" indent="0" algn="ctr">
              <a:spcBef>
                <a:spcPct val="0"/>
              </a:spcBef>
              <a:buClrTx/>
              <a:buSzTx/>
              <a:buFontTx/>
              <a:buNone/>
            </a:pPr>
            <a:r>
              <a:rPr lang="en-US" altLang="en-US" sz="4400" b="1" dirty="0">
                <a:solidFill>
                  <a:schemeClr val="bg1"/>
                </a:solidFill>
                <a:latin typeface="Times New Roman" panose="02020603050405020304" charset="0"/>
                <a:cs typeface="Times New Roman" panose="02020603050405020304" charset="0"/>
              </a:rPr>
              <a:t>B</a:t>
            </a:r>
            <a:r>
              <a:rPr lang="en-US" altLang="en-US" sz="4400" b="1" dirty="0">
                <a:solidFill>
                  <a:schemeClr val="bg1"/>
                </a:solidFill>
                <a:latin typeface="Times New Roman" panose="02020603050405020304" charset="0"/>
                <a:ea typeface="Times New Roman" panose="02020603050405020304" charset="0"/>
              </a:rPr>
              <a:t>à</a:t>
            </a:r>
            <a:r>
              <a:rPr lang="en-US" altLang="en-US" sz="4400" b="1" dirty="0">
                <a:solidFill>
                  <a:schemeClr val="bg1"/>
                </a:solidFill>
                <a:latin typeface="Times New Roman" panose="02020603050405020304" charset="0"/>
                <a:cs typeface="Times New Roman" panose="02020603050405020304" charset="0"/>
              </a:rPr>
              <a:t>i </a:t>
            </a:r>
            <a:r>
              <a:rPr lang="en-GB" altLang="en-US" sz="4400" b="1" dirty="0">
                <a:solidFill>
                  <a:schemeClr val="bg1"/>
                </a:solidFill>
                <a:latin typeface="Times New Roman" panose="02020603050405020304" charset="0"/>
                <a:cs typeface="Times New Roman" panose="02020603050405020304" charset="0"/>
              </a:rPr>
              <a:t>2</a:t>
            </a:r>
            <a:r>
              <a:rPr lang="en-US" altLang="en-US" sz="4400" b="1" dirty="0">
                <a:solidFill>
                  <a:schemeClr val="bg1"/>
                </a:solidFill>
                <a:latin typeface="Times New Roman" panose="02020603050405020304" charset="0"/>
                <a:cs typeface="Times New Roman" panose="02020603050405020304" charset="0"/>
              </a:rPr>
              <a:t>: Dựa vào kết quả quan sát của mình, em hãy lập dàn ý bài văn miêu tả một cảnh sông nước (một vùng biển, một dòng sông, một con suối hay một hồ nước)  </a:t>
            </a:r>
            <a:endParaRPr lang="en-US" altLang="en-US" sz="4400" b="1" dirty="0">
              <a:solidFill>
                <a:schemeClr val="bg1"/>
              </a:solidFill>
              <a:latin typeface="Times New Roman" panose="02020603050405020304" charset="0"/>
              <a:ea typeface="Times New Roman" panose="02020603050405020304" charset="0"/>
              <a:cs typeface="Times New Roman" panose="02020603050405020304" charset="0"/>
            </a:endParaRPr>
          </a:p>
        </p:txBody>
      </p:sp>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9753600" y="4914900"/>
            <a:ext cx="5582920" cy="3991610"/>
          </a:xfrm>
          <a:prstGeom prst="rect">
            <a:avLst/>
          </a:prstGeom>
        </p:spPr>
      </p:pic>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103"/>
                                        </p:tgtEl>
                                        <p:attrNameLst>
                                          <p:attrName>style.visibility</p:attrName>
                                        </p:attrNameLst>
                                      </p:cBhvr>
                                      <p:to>
                                        <p:strVal val="visible"/>
                                      </p:to>
                                    </p:set>
                                    <p:animEffect transition="in" filter="fade">
                                      <p:cBhvr>
                                        <p:cTn id="7" dur="1000"/>
                                        <p:tgtEl>
                                          <p:spTgt spid="4103"/>
                                        </p:tgtEl>
                                      </p:cBhvr>
                                    </p:animEffect>
                                    <p:anim calcmode="lin" valueType="num">
                                      <p:cBhvr>
                                        <p:cTn id="8" dur="1000" fill="hold"/>
                                        <p:tgtEl>
                                          <p:spTgt spid="4103"/>
                                        </p:tgtEl>
                                        <p:attrNameLst>
                                          <p:attrName>ppt_x</p:attrName>
                                        </p:attrNameLst>
                                      </p:cBhvr>
                                      <p:tavLst>
                                        <p:tav tm="0">
                                          <p:val>
                                            <p:strVal val="#ppt_x"/>
                                          </p:val>
                                        </p:tav>
                                        <p:tav tm="100000">
                                          <p:val>
                                            <p:strVal val="#ppt_x"/>
                                          </p:val>
                                        </p:tav>
                                      </p:tavLst>
                                    </p:anim>
                                    <p:anim calcmode="lin" valueType="num">
                                      <p:cBhvr>
                                        <p:cTn id="9" dur="1000" fill="hold"/>
                                        <p:tgtEl>
                                          <p:spTgt spid="410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6" name="Picture 8"/>
          <p:cNvPicPr>
            <a:picLocks noChangeAspect="1"/>
          </p:cNvPicPr>
          <p:nvPr/>
        </p:nvPicPr>
        <p:blipFill>
          <a:blip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p:blipFill>
        <p:spPr>
          <a:xfrm>
            <a:off x="4115013" y="3395889"/>
            <a:ext cx="4204138" cy="4114800"/>
          </a:xfrm>
          <a:prstGeom prst="rect">
            <a:avLst/>
          </a:prstGeom>
        </p:spPr>
      </p:pic>
      <p:pic>
        <p:nvPicPr>
          <p:cNvPr id="17" name="Picture 8"/>
          <p:cNvPicPr>
            <a:picLocks noChangeAspect="1"/>
          </p:cNvPicPr>
          <p:nvPr/>
        </p:nvPicPr>
        <p:blipFill>
          <a:blip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p:blipFill>
        <p:spPr>
          <a:xfrm>
            <a:off x="11048820" y="3543342"/>
            <a:ext cx="4397752" cy="4114800"/>
          </a:xfrm>
          <a:prstGeom prst="rect">
            <a:avLst/>
          </a:prstGeom>
        </p:spPr>
      </p:pic>
      <p:pic>
        <p:nvPicPr>
          <p:cNvPr id="23" name="Picture 22"/>
          <p:cNvPicPr>
            <a:picLocks noChangeAspect="1"/>
          </p:cNvPicPr>
          <p:nvPr/>
        </p:nvPicPr>
        <p:blipFill>
          <a:blip r:embed="rId3"/>
          <a:srcRect l="12342"/>
          <a:stretch>
            <a:fillRect/>
          </a:stretch>
        </p:blipFill>
        <p:spPr>
          <a:xfrm>
            <a:off x="4267200" y="1104900"/>
            <a:ext cx="10033635" cy="1200150"/>
          </a:xfrm>
          <a:prstGeom prst="rect">
            <a:avLst/>
          </a:prstGeom>
        </p:spPr>
      </p:pic>
      <p:pic>
        <p:nvPicPr>
          <p:cNvPr id="24" name="Picture 23"/>
          <p:cNvPicPr>
            <a:picLocks noChangeAspect="1"/>
          </p:cNvPicPr>
          <p:nvPr/>
        </p:nvPicPr>
        <p:blipFill>
          <a:blip r:embed="rId4"/>
          <a:stretch>
            <a:fillRect/>
          </a:stretch>
        </p:blipFill>
        <p:spPr>
          <a:xfrm>
            <a:off x="5029593" y="4651242"/>
            <a:ext cx="2819400" cy="1228725"/>
          </a:xfrm>
          <a:prstGeom prst="rect">
            <a:avLst/>
          </a:prstGeom>
        </p:spPr>
      </p:pic>
      <p:pic>
        <p:nvPicPr>
          <p:cNvPr id="25" name="Picture 24"/>
          <p:cNvPicPr>
            <a:picLocks noChangeAspect="1"/>
          </p:cNvPicPr>
          <p:nvPr/>
        </p:nvPicPr>
        <p:blipFill>
          <a:blip r:embed="rId5"/>
          <a:stretch>
            <a:fillRect/>
          </a:stretch>
        </p:blipFill>
        <p:spPr>
          <a:xfrm>
            <a:off x="11544935" y="4838700"/>
            <a:ext cx="3552825" cy="1228725"/>
          </a:xfrm>
          <a:prstGeom prst="rect">
            <a:avLst/>
          </a:prstGeom>
        </p:spPr>
      </p:pic>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 calcmode="lin" valueType="num">
                                      <p:cBhvr>
                                        <p:cTn id="12" dur="500" fill="hold"/>
                                        <p:tgtEl>
                                          <p:spTgt spid="24"/>
                                        </p:tgtEl>
                                        <p:attrNameLst>
                                          <p:attrName>ppt_w</p:attrName>
                                        </p:attrNameLst>
                                      </p:cBhvr>
                                      <p:tavLst>
                                        <p:tav tm="0">
                                          <p:val>
                                            <p:fltVal val="0"/>
                                          </p:val>
                                        </p:tav>
                                        <p:tav tm="100000">
                                          <p:val>
                                            <p:strVal val="#ppt_w"/>
                                          </p:val>
                                        </p:tav>
                                      </p:tavLst>
                                    </p:anim>
                                    <p:anim calcmode="lin" valueType="num">
                                      <p:cBhvr>
                                        <p:cTn id="13" dur="500" fill="hold"/>
                                        <p:tgtEl>
                                          <p:spTgt spid="24"/>
                                        </p:tgtEl>
                                        <p:attrNameLst>
                                          <p:attrName>ppt_h</p:attrName>
                                        </p:attrNameLst>
                                      </p:cBhvr>
                                      <p:tavLst>
                                        <p:tav tm="0">
                                          <p:val>
                                            <p:fltVal val="0"/>
                                          </p:val>
                                        </p:tav>
                                        <p:tav tm="100000">
                                          <p:val>
                                            <p:strVal val="#ppt_h"/>
                                          </p:val>
                                        </p:tav>
                                      </p:tavLst>
                                    </p:anim>
                                    <p:animEffect transition="in" filter="fade">
                                      <p:cBhvr>
                                        <p:cTn id="14" dur="500"/>
                                        <p:tgtEl>
                                          <p:spTgt spid="24"/>
                                        </p:tgtEl>
                                      </p:cBhvr>
                                    </p:animEffect>
                                  </p:childTnLst>
                                </p:cTn>
                              </p:par>
                              <p:par>
                                <p:cTn id="15" presetID="53" presetClass="entr" presetSubtype="16"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p:cTn id="17" dur="500" fill="hold"/>
                                        <p:tgtEl>
                                          <p:spTgt spid="16"/>
                                        </p:tgtEl>
                                        <p:attrNameLst>
                                          <p:attrName>ppt_w</p:attrName>
                                        </p:attrNameLst>
                                      </p:cBhvr>
                                      <p:tavLst>
                                        <p:tav tm="0">
                                          <p:val>
                                            <p:fltVal val="0"/>
                                          </p:val>
                                        </p:tav>
                                        <p:tav tm="100000">
                                          <p:val>
                                            <p:strVal val="#ppt_w"/>
                                          </p:val>
                                        </p:tav>
                                      </p:tavLst>
                                    </p:anim>
                                    <p:anim calcmode="lin" valueType="num">
                                      <p:cBhvr>
                                        <p:cTn id="18" dur="500" fill="hold"/>
                                        <p:tgtEl>
                                          <p:spTgt spid="16"/>
                                        </p:tgtEl>
                                        <p:attrNameLst>
                                          <p:attrName>ppt_h</p:attrName>
                                        </p:attrNameLst>
                                      </p:cBhvr>
                                      <p:tavLst>
                                        <p:tav tm="0">
                                          <p:val>
                                            <p:fltVal val="0"/>
                                          </p:val>
                                        </p:tav>
                                        <p:tav tm="100000">
                                          <p:val>
                                            <p:strVal val="#ppt_h"/>
                                          </p:val>
                                        </p:tav>
                                      </p:tavLst>
                                    </p:anim>
                                    <p:animEffect transition="in" filter="fade">
                                      <p:cBhvr>
                                        <p:cTn id="19" dur="500"/>
                                        <p:tgtEl>
                                          <p:spTgt spid="16"/>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17"/>
                                        </p:tgtEl>
                                        <p:attrNameLst>
                                          <p:attrName>style.visibility</p:attrName>
                                        </p:attrNameLst>
                                      </p:cBhvr>
                                      <p:to>
                                        <p:strVal val="visible"/>
                                      </p:to>
                                    </p:set>
                                    <p:anim calcmode="lin" valueType="num">
                                      <p:cBhvr>
                                        <p:cTn id="24" dur="500" fill="hold"/>
                                        <p:tgtEl>
                                          <p:spTgt spid="17"/>
                                        </p:tgtEl>
                                        <p:attrNameLst>
                                          <p:attrName>ppt_w</p:attrName>
                                        </p:attrNameLst>
                                      </p:cBhvr>
                                      <p:tavLst>
                                        <p:tav tm="0">
                                          <p:val>
                                            <p:fltVal val="0"/>
                                          </p:val>
                                        </p:tav>
                                        <p:tav tm="100000">
                                          <p:val>
                                            <p:strVal val="#ppt_w"/>
                                          </p:val>
                                        </p:tav>
                                      </p:tavLst>
                                    </p:anim>
                                    <p:anim calcmode="lin" valueType="num">
                                      <p:cBhvr>
                                        <p:cTn id="25" dur="500" fill="hold"/>
                                        <p:tgtEl>
                                          <p:spTgt spid="17"/>
                                        </p:tgtEl>
                                        <p:attrNameLst>
                                          <p:attrName>ppt_h</p:attrName>
                                        </p:attrNameLst>
                                      </p:cBhvr>
                                      <p:tavLst>
                                        <p:tav tm="0">
                                          <p:val>
                                            <p:fltVal val="0"/>
                                          </p:val>
                                        </p:tav>
                                        <p:tav tm="100000">
                                          <p:val>
                                            <p:strVal val="#ppt_h"/>
                                          </p:val>
                                        </p:tav>
                                      </p:tavLst>
                                    </p:anim>
                                    <p:animEffect transition="in" filter="fade">
                                      <p:cBhvr>
                                        <p:cTn id="26" dur="500"/>
                                        <p:tgtEl>
                                          <p:spTgt spid="17"/>
                                        </p:tgtEl>
                                      </p:cBhvr>
                                    </p:animEffect>
                                  </p:childTnLst>
                                </p:cTn>
                              </p:par>
                              <p:par>
                                <p:cTn id="27" presetID="53" presetClass="entr" presetSubtype="16" fill="hold" nodeType="withEffect">
                                  <p:stCondLst>
                                    <p:cond delay="0"/>
                                  </p:stCondLst>
                                  <p:childTnLst>
                                    <p:set>
                                      <p:cBhvr>
                                        <p:cTn id="28" dur="1" fill="hold">
                                          <p:stCondLst>
                                            <p:cond delay="0"/>
                                          </p:stCondLst>
                                        </p:cTn>
                                        <p:tgtEl>
                                          <p:spTgt spid="25"/>
                                        </p:tgtEl>
                                        <p:attrNameLst>
                                          <p:attrName>style.visibility</p:attrName>
                                        </p:attrNameLst>
                                      </p:cBhvr>
                                      <p:to>
                                        <p:strVal val="visible"/>
                                      </p:to>
                                    </p:set>
                                    <p:anim calcmode="lin" valueType="num">
                                      <p:cBhvr>
                                        <p:cTn id="29" dur="500" fill="hold"/>
                                        <p:tgtEl>
                                          <p:spTgt spid="25"/>
                                        </p:tgtEl>
                                        <p:attrNameLst>
                                          <p:attrName>ppt_w</p:attrName>
                                        </p:attrNameLst>
                                      </p:cBhvr>
                                      <p:tavLst>
                                        <p:tav tm="0">
                                          <p:val>
                                            <p:fltVal val="0"/>
                                          </p:val>
                                        </p:tav>
                                        <p:tav tm="100000">
                                          <p:val>
                                            <p:strVal val="#ppt_w"/>
                                          </p:val>
                                        </p:tav>
                                      </p:tavLst>
                                    </p:anim>
                                    <p:anim calcmode="lin" valueType="num">
                                      <p:cBhvr>
                                        <p:cTn id="30" dur="500" fill="hold"/>
                                        <p:tgtEl>
                                          <p:spTgt spid="25"/>
                                        </p:tgtEl>
                                        <p:attrNameLst>
                                          <p:attrName>ppt_h</p:attrName>
                                        </p:attrNameLst>
                                      </p:cBhvr>
                                      <p:tavLst>
                                        <p:tav tm="0">
                                          <p:val>
                                            <p:fltVal val="0"/>
                                          </p:val>
                                        </p:tav>
                                        <p:tav tm="100000">
                                          <p:val>
                                            <p:strVal val="#ppt_h"/>
                                          </p:val>
                                        </p:tav>
                                      </p:tavLst>
                                    </p:anim>
                                    <p:animEffect transition="in" filter="fade">
                                      <p:cBhvr>
                                        <p:cTn id="31"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9"/>
          <p:cNvPicPr>
            <a:picLocks noChangeAspect="1"/>
          </p:cNvPicPr>
          <p:nvPr/>
        </p:nvPicPr>
        <p:blipFill>
          <a:blip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p:blipFill>
        <p:spPr>
          <a:xfrm>
            <a:off x="-1524000" y="9029700"/>
            <a:ext cx="20426680" cy="2861945"/>
          </a:xfrm>
          <a:prstGeom prst="rect">
            <a:avLst/>
          </a:prstGeom>
        </p:spPr>
      </p:pic>
      <p:pic>
        <p:nvPicPr>
          <p:cNvPr id="27" name="Picture 26"/>
          <p:cNvPicPr>
            <a:picLocks noChangeAspect="1"/>
          </p:cNvPicPr>
          <p:nvPr/>
        </p:nvPicPr>
        <p:blipFill>
          <a:blip r:embed="rId3"/>
          <a:stretch>
            <a:fillRect/>
          </a:stretch>
        </p:blipFill>
        <p:spPr>
          <a:xfrm>
            <a:off x="9220200" y="5343541"/>
            <a:ext cx="9048103" cy="5062159"/>
          </a:xfrm>
          <a:prstGeom prst="rect">
            <a:avLst/>
          </a:prstGeom>
        </p:spPr>
      </p:pic>
      <p:pic>
        <p:nvPicPr>
          <p:cNvPr id="26" name="Picture 25"/>
          <p:cNvPicPr>
            <a:picLocks noChangeAspect="1"/>
          </p:cNvPicPr>
          <p:nvPr/>
        </p:nvPicPr>
        <p:blipFill>
          <a:blip r:embed="rId4"/>
          <a:stretch>
            <a:fillRect/>
          </a:stretch>
        </p:blipFill>
        <p:spPr>
          <a:xfrm>
            <a:off x="9220200" y="32338"/>
            <a:ext cx="9048103" cy="5339762"/>
          </a:xfrm>
          <a:prstGeom prst="rect">
            <a:avLst/>
          </a:prstGeom>
        </p:spPr>
      </p:pic>
      <p:pic>
        <p:nvPicPr>
          <p:cNvPr id="25" name="Picture 24"/>
          <p:cNvPicPr>
            <a:picLocks noChangeAspect="1"/>
          </p:cNvPicPr>
          <p:nvPr/>
        </p:nvPicPr>
        <p:blipFill>
          <a:blip r:embed="rId5"/>
          <a:stretch>
            <a:fillRect/>
          </a:stretch>
        </p:blipFill>
        <p:spPr>
          <a:xfrm>
            <a:off x="-37453" y="5355778"/>
            <a:ext cx="9258300" cy="5062159"/>
          </a:xfrm>
          <a:prstGeom prst="rect">
            <a:avLst/>
          </a:prstGeom>
        </p:spPr>
      </p:pic>
      <p:pic>
        <p:nvPicPr>
          <p:cNvPr id="24" name="Picture 23"/>
          <p:cNvPicPr>
            <a:picLocks noChangeAspect="1"/>
          </p:cNvPicPr>
          <p:nvPr/>
        </p:nvPicPr>
        <p:blipFill>
          <a:blip r:embed="rId6"/>
          <a:stretch>
            <a:fillRect/>
          </a:stretch>
        </p:blipFill>
        <p:spPr>
          <a:xfrm>
            <a:off x="19050" y="-6241"/>
            <a:ext cx="9296400" cy="5339762"/>
          </a:xfrm>
          <a:prstGeom prst="rect">
            <a:avLst/>
          </a:prstGeom>
        </p:spPr>
      </p:pic>
      <p:pic>
        <p:nvPicPr>
          <p:cNvPr id="2" name="Picture 8"/>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7124700" y="3374058"/>
            <a:ext cx="4038600" cy="3538884"/>
          </a:xfrm>
          <a:prstGeom prst="rect">
            <a:avLst/>
          </a:prstGeom>
        </p:spPr>
      </p:pic>
      <p:pic>
        <p:nvPicPr>
          <p:cNvPr id="3" name="Picture 2"/>
          <p:cNvPicPr>
            <a:picLocks noChangeAspect="1"/>
          </p:cNvPicPr>
          <p:nvPr/>
        </p:nvPicPr>
        <p:blipFill>
          <a:blip r:embed="rId9"/>
          <a:stretch>
            <a:fillRect/>
          </a:stretch>
        </p:blipFill>
        <p:spPr>
          <a:xfrm>
            <a:off x="7734300" y="4529138"/>
            <a:ext cx="2819400" cy="1228725"/>
          </a:xfrm>
          <a:prstGeom prst="rect">
            <a:avLst/>
          </a:prstGeom>
          <a:solidFill>
            <a:schemeClr val="bg1">
              <a:alpha val="39000"/>
            </a:schemeClr>
          </a:solidFill>
          <a:ln>
            <a:noFill/>
          </a:ln>
        </p:spPr>
      </p:pic>
      <p:sp>
        <p:nvSpPr>
          <p:cNvPr id="11" name="TextBox 10"/>
          <p:cNvSpPr txBox="1"/>
          <p:nvPr/>
        </p:nvSpPr>
        <p:spPr>
          <a:xfrm>
            <a:off x="-19050" y="4507534"/>
            <a:ext cx="1786890" cy="830997"/>
          </a:xfrm>
          <a:prstGeom prst="rect">
            <a:avLst/>
          </a:prstGeom>
          <a:solidFill>
            <a:schemeClr val="bg1"/>
          </a:solidFill>
        </p:spPr>
        <p:txBody>
          <a:bodyPr wrap="square" rtlCol="0">
            <a:spAutoFit/>
          </a:bodyPr>
          <a:lstStyle/>
          <a:p>
            <a:pPr algn="ctr"/>
            <a:r>
              <a:rPr lang="en-US" sz="4800" b="1">
                <a:latin typeface="Times New Roman" panose="02020603050405020304" charset="0"/>
                <a:cs typeface="Times New Roman" panose="02020603050405020304" charset="0"/>
              </a:rPr>
              <a:t>Sáng</a:t>
            </a:r>
            <a:endParaRPr lang="en-US" sz="4800" b="1">
              <a:latin typeface="Times New Roman" panose="02020603050405020304" charset="0"/>
              <a:cs typeface="Times New Roman" panose="02020603050405020304" charset="0"/>
            </a:endParaRPr>
          </a:p>
        </p:txBody>
      </p:sp>
      <p:sp>
        <p:nvSpPr>
          <p:cNvPr id="12" name="TextBox 11"/>
          <p:cNvSpPr txBox="1"/>
          <p:nvPr/>
        </p:nvSpPr>
        <p:spPr>
          <a:xfrm>
            <a:off x="-19050" y="9567517"/>
            <a:ext cx="1786890" cy="830997"/>
          </a:xfrm>
          <a:prstGeom prst="rect">
            <a:avLst/>
          </a:prstGeom>
          <a:solidFill>
            <a:schemeClr val="bg1"/>
          </a:solidFill>
        </p:spPr>
        <p:txBody>
          <a:bodyPr wrap="square" rtlCol="0">
            <a:spAutoFit/>
          </a:bodyPr>
          <a:lstStyle/>
          <a:p>
            <a:pPr algn="ctr"/>
            <a:r>
              <a:rPr lang="en-US" sz="4800" b="1">
                <a:latin typeface="Times New Roman" panose="02020603050405020304" charset="0"/>
                <a:cs typeface="Times New Roman" panose="02020603050405020304" charset="0"/>
              </a:rPr>
              <a:t>Trưa</a:t>
            </a:r>
            <a:endParaRPr lang="en-US" sz="4800" b="1">
              <a:latin typeface="Times New Roman" panose="02020603050405020304" charset="0"/>
              <a:cs typeface="Times New Roman" panose="02020603050405020304" charset="0"/>
            </a:endParaRPr>
          </a:p>
        </p:txBody>
      </p:sp>
      <p:sp>
        <p:nvSpPr>
          <p:cNvPr id="13" name="TextBox 12"/>
          <p:cNvSpPr txBox="1"/>
          <p:nvPr/>
        </p:nvSpPr>
        <p:spPr>
          <a:xfrm>
            <a:off x="9277350" y="0"/>
            <a:ext cx="1786890" cy="830997"/>
          </a:xfrm>
          <a:prstGeom prst="rect">
            <a:avLst/>
          </a:prstGeom>
          <a:solidFill>
            <a:schemeClr val="bg1"/>
          </a:solidFill>
        </p:spPr>
        <p:txBody>
          <a:bodyPr wrap="square" rtlCol="0">
            <a:spAutoFit/>
          </a:bodyPr>
          <a:lstStyle/>
          <a:p>
            <a:pPr algn="ctr"/>
            <a:r>
              <a:rPr lang="en-US" sz="4800" b="1">
                <a:latin typeface="Times New Roman" panose="02020603050405020304" charset="0"/>
                <a:cs typeface="Times New Roman" panose="02020603050405020304" charset="0"/>
              </a:rPr>
              <a:t>Chiều</a:t>
            </a:r>
            <a:endParaRPr lang="en-US" sz="4800" b="1">
              <a:latin typeface="Times New Roman" panose="02020603050405020304" charset="0"/>
              <a:cs typeface="Times New Roman" panose="02020603050405020304" charset="0"/>
            </a:endParaRPr>
          </a:p>
        </p:txBody>
      </p:sp>
      <p:sp>
        <p:nvSpPr>
          <p:cNvPr id="14" name="TextBox 13"/>
          <p:cNvSpPr txBox="1"/>
          <p:nvPr/>
        </p:nvSpPr>
        <p:spPr>
          <a:xfrm>
            <a:off x="16557613" y="5656179"/>
            <a:ext cx="1786890" cy="830997"/>
          </a:xfrm>
          <a:prstGeom prst="rect">
            <a:avLst/>
          </a:prstGeom>
          <a:solidFill>
            <a:schemeClr val="bg1"/>
          </a:solidFill>
        </p:spPr>
        <p:txBody>
          <a:bodyPr wrap="square" rtlCol="0">
            <a:spAutoFit/>
          </a:bodyPr>
          <a:lstStyle/>
          <a:p>
            <a:pPr algn="ctr"/>
            <a:r>
              <a:rPr lang="en-US" sz="4800" b="1">
                <a:latin typeface="Times New Roman" panose="02020603050405020304" charset="0"/>
                <a:cs typeface="Times New Roman" panose="02020603050405020304" charset="0"/>
              </a:rPr>
              <a:t>Tối</a:t>
            </a:r>
            <a:endParaRPr lang="en-US" sz="4800" b="1">
              <a:latin typeface="Times New Roman" panose="02020603050405020304" charset="0"/>
              <a:cs typeface="Times New Roman" panose="02020603050405020304" charset="0"/>
            </a:endParaRPr>
          </a:p>
        </p:txBody>
      </p:sp>
      <p:sp>
        <p:nvSpPr>
          <p:cNvPr id="22" name="AutoShape 2" descr="Phong cách trung quốc mực phong cảnh bầu trời đêm ngư dân đánh cá | Công cụ  đồ họa PSD Tải xuống miễn phí - Pikbest"/>
          <p:cNvSpPr>
            <a:spLocks noChangeAspect="1" noChangeArrowheads="1"/>
          </p:cNvSpPr>
          <p:nvPr/>
        </p:nvSpPr>
        <p:spPr bwMode="auto">
          <a:xfrm>
            <a:off x="8991600" y="49911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en-US"/>
          </a:p>
        </p:txBody>
      </p:sp>
    </p:spTree>
  </p:cSld>
  <p:clrMapOvr>
    <a:masterClrMapping/>
  </p:clrMapOvr>
  <mc:AlternateContent xmlns:mc="http://schemas.openxmlformats.org/markup-compatibility/2006">
    <mc:Choice xmlns:p14="http://schemas.microsoft.com/office/powerpoint/2010/main" Requires="p14">
      <p:transition spd="slow" p14:dur="800">
        <p:wipe/>
      </p:transition>
    </mc:Choice>
    <mc:Fallback>
      <p:transition spd="slow">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p:cTn id="19" dur="500" fill="hold"/>
                                        <p:tgtEl>
                                          <p:spTgt spid="11"/>
                                        </p:tgtEl>
                                        <p:attrNameLst>
                                          <p:attrName>ppt_w</p:attrName>
                                        </p:attrNameLst>
                                      </p:cBhvr>
                                      <p:tavLst>
                                        <p:tav tm="0">
                                          <p:val>
                                            <p:fltVal val="0"/>
                                          </p:val>
                                        </p:tav>
                                        <p:tav tm="100000">
                                          <p:val>
                                            <p:strVal val="#ppt_w"/>
                                          </p:val>
                                        </p:tav>
                                      </p:tavLst>
                                    </p:anim>
                                    <p:anim calcmode="lin" valueType="num">
                                      <p:cBhvr>
                                        <p:cTn id="20" dur="500" fill="hold"/>
                                        <p:tgtEl>
                                          <p:spTgt spid="11"/>
                                        </p:tgtEl>
                                        <p:attrNameLst>
                                          <p:attrName>ppt_h</p:attrName>
                                        </p:attrNameLst>
                                      </p:cBhvr>
                                      <p:tavLst>
                                        <p:tav tm="0">
                                          <p:val>
                                            <p:fltVal val="0"/>
                                          </p:val>
                                        </p:tav>
                                        <p:tav tm="100000">
                                          <p:val>
                                            <p:strVal val="#ppt_h"/>
                                          </p:val>
                                        </p:tav>
                                      </p:tavLst>
                                    </p:anim>
                                    <p:animEffect transition="in" filter="fade">
                                      <p:cBhvr>
                                        <p:cTn id="21" dur="500"/>
                                        <p:tgtEl>
                                          <p:spTgt spid="11"/>
                                        </p:tgtEl>
                                      </p:cBhvr>
                                    </p:animEffect>
                                  </p:childTnLst>
                                </p:cTn>
                              </p:par>
                              <p:par>
                                <p:cTn id="22" presetID="53" presetClass="entr" presetSubtype="16" fill="hold" nodeType="withEffect">
                                  <p:stCondLst>
                                    <p:cond delay="0"/>
                                  </p:stCondLst>
                                  <p:childTnLst>
                                    <p:set>
                                      <p:cBhvr>
                                        <p:cTn id="23" dur="1" fill="hold">
                                          <p:stCondLst>
                                            <p:cond delay="0"/>
                                          </p:stCondLst>
                                        </p:cTn>
                                        <p:tgtEl>
                                          <p:spTgt spid="24"/>
                                        </p:tgtEl>
                                        <p:attrNameLst>
                                          <p:attrName>style.visibility</p:attrName>
                                        </p:attrNameLst>
                                      </p:cBhvr>
                                      <p:to>
                                        <p:strVal val="visible"/>
                                      </p:to>
                                    </p:set>
                                    <p:anim calcmode="lin" valueType="num">
                                      <p:cBhvr>
                                        <p:cTn id="24" dur="500" fill="hold"/>
                                        <p:tgtEl>
                                          <p:spTgt spid="24"/>
                                        </p:tgtEl>
                                        <p:attrNameLst>
                                          <p:attrName>ppt_w</p:attrName>
                                        </p:attrNameLst>
                                      </p:cBhvr>
                                      <p:tavLst>
                                        <p:tav tm="0">
                                          <p:val>
                                            <p:fltVal val="0"/>
                                          </p:val>
                                        </p:tav>
                                        <p:tav tm="100000">
                                          <p:val>
                                            <p:strVal val="#ppt_w"/>
                                          </p:val>
                                        </p:tav>
                                      </p:tavLst>
                                    </p:anim>
                                    <p:anim calcmode="lin" valueType="num">
                                      <p:cBhvr>
                                        <p:cTn id="25" dur="500" fill="hold"/>
                                        <p:tgtEl>
                                          <p:spTgt spid="24"/>
                                        </p:tgtEl>
                                        <p:attrNameLst>
                                          <p:attrName>ppt_h</p:attrName>
                                        </p:attrNameLst>
                                      </p:cBhvr>
                                      <p:tavLst>
                                        <p:tav tm="0">
                                          <p:val>
                                            <p:fltVal val="0"/>
                                          </p:val>
                                        </p:tav>
                                        <p:tav tm="100000">
                                          <p:val>
                                            <p:strVal val="#ppt_h"/>
                                          </p:val>
                                        </p:tav>
                                      </p:tavLst>
                                    </p:anim>
                                    <p:animEffect transition="in" filter="fade">
                                      <p:cBhvr>
                                        <p:cTn id="26" dur="500"/>
                                        <p:tgtEl>
                                          <p:spTgt spid="24"/>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p:cTn id="31" dur="500" fill="hold"/>
                                        <p:tgtEl>
                                          <p:spTgt spid="12"/>
                                        </p:tgtEl>
                                        <p:attrNameLst>
                                          <p:attrName>ppt_w</p:attrName>
                                        </p:attrNameLst>
                                      </p:cBhvr>
                                      <p:tavLst>
                                        <p:tav tm="0">
                                          <p:val>
                                            <p:fltVal val="0"/>
                                          </p:val>
                                        </p:tav>
                                        <p:tav tm="100000">
                                          <p:val>
                                            <p:strVal val="#ppt_w"/>
                                          </p:val>
                                        </p:tav>
                                      </p:tavLst>
                                    </p:anim>
                                    <p:anim calcmode="lin" valueType="num">
                                      <p:cBhvr>
                                        <p:cTn id="32" dur="500" fill="hold"/>
                                        <p:tgtEl>
                                          <p:spTgt spid="12"/>
                                        </p:tgtEl>
                                        <p:attrNameLst>
                                          <p:attrName>ppt_h</p:attrName>
                                        </p:attrNameLst>
                                      </p:cBhvr>
                                      <p:tavLst>
                                        <p:tav tm="0">
                                          <p:val>
                                            <p:fltVal val="0"/>
                                          </p:val>
                                        </p:tav>
                                        <p:tav tm="100000">
                                          <p:val>
                                            <p:strVal val="#ppt_h"/>
                                          </p:val>
                                        </p:tav>
                                      </p:tavLst>
                                    </p:anim>
                                    <p:animEffect transition="in" filter="fade">
                                      <p:cBhvr>
                                        <p:cTn id="33" dur="500"/>
                                        <p:tgtEl>
                                          <p:spTgt spid="12"/>
                                        </p:tgtEl>
                                      </p:cBhvr>
                                    </p:animEffect>
                                  </p:childTnLst>
                                </p:cTn>
                              </p:par>
                              <p:par>
                                <p:cTn id="34" presetID="53" presetClass="entr" presetSubtype="16" fill="hold" nodeType="withEffect">
                                  <p:stCondLst>
                                    <p:cond delay="0"/>
                                  </p:stCondLst>
                                  <p:childTnLst>
                                    <p:set>
                                      <p:cBhvr>
                                        <p:cTn id="35" dur="1" fill="hold">
                                          <p:stCondLst>
                                            <p:cond delay="0"/>
                                          </p:stCondLst>
                                        </p:cTn>
                                        <p:tgtEl>
                                          <p:spTgt spid="25"/>
                                        </p:tgtEl>
                                        <p:attrNameLst>
                                          <p:attrName>style.visibility</p:attrName>
                                        </p:attrNameLst>
                                      </p:cBhvr>
                                      <p:to>
                                        <p:strVal val="visible"/>
                                      </p:to>
                                    </p:set>
                                    <p:anim calcmode="lin" valueType="num">
                                      <p:cBhvr>
                                        <p:cTn id="36" dur="500" fill="hold"/>
                                        <p:tgtEl>
                                          <p:spTgt spid="25"/>
                                        </p:tgtEl>
                                        <p:attrNameLst>
                                          <p:attrName>ppt_w</p:attrName>
                                        </p:attrNameLst>
                                      </p:cBhvr>
                                      <p:tavLst>
                                        <p:tav tm="0">
                                          <p:val>
                                            <p:fltVal val="0"/>
                                          </p:val>
                                        </p:tav>
                                        <p:tav tm="100000">
                                          <p:val>
                                            <p:strVal val="#ppt_w"/>
                                          </p:val>
                                        </p:tav>
                                      </p:tavLst>
                                    </p:anim>
                                    <p:anim calcmode="lin" valueType="num">
                                      <p:cBhvr>
                                        <p:cTn id="37" dur="500" fill="hold"/>
                                        <p:tgtEl>
                                          <p:spTgt spid="25"/>
                                        </p:tgtEl>
                                        <p:attrNameLst>
                                          <p:attrName>ppt_h</p:attrName>
                                        </p:attrNameLst>
                                      </p:cBhvr>
                                      <p:tavLst>
                                        <p:tav tm="0">
                                          <p:val>
                                            <p:fltVal val="0"/>
                                          </p:val>
                                        </p:tav>
                                        <p:tav tm="100000">
                                          <p:val>
                                            <p:strVal val="#ppt_h"/>
                                          </p:val>
                                        </p:tav>
                                      </p:tavLst>
                                    </p:anim>
                                    <p:animEffect transition="in" filter="fade">
                                      <p:cBhvr>
                                        <p:cTn id="38" dur="500"/>
                                        <p:tgtEl>
                                          <p:spTgt spid="25"/>
                                        </p:tgtEl>
                                      </p:cBhvr>
                                    </p:animEffect>
                                  </p:childTnLst>
                                </p:cTn>
                              </p:par>
                            </p:childTnLst>
                          </p:cTn>
                        </p:par>
                      </p:childTnLst>
                    </p:cTn>
                  </p:par>
                  <p:par>
                    <p:cTn id="39" fill="hold">
                      <p:stCondLst>
                        <p:cond delay="indefinite"/>
                      </p:stCondLst>
                      <p:childTnLst>
                        <p:par>
                          <p:cTn id="40" fill="hold">
                            <p:stCondLst>
                              <p:cond delay="0"/>
                            </p:stCondLst>
                            <p:childTnLst>
                              <p:par>
                                <p:cTn id="41" presetID="53" presetClass="entr" presetSubtype="16" fill="hold" grpId="0" nodeType="clickEffect">
                                  <p:stCondLst>
                                    <p:cond delay="0"/>
                                  </p:stCondLst>
                                  <p:childTnLst>
                                    <p:set>
                                      <p:cBhvr>
                                        <p:cTn id="42" dur="1" fill="hold">
                                          <p:stCondLst>
                                            <p:cond delay="0"/>
                                          </p:stCondLst>
                                        </p:cTn>
                                        <p:tgtEl>
                                          <p:spTgt spid="13"/>
                                        </p:tgtEl>
                                        <p:attrNameLst>
                                          <p:attrName>style.visibility</p:attrName>
                                        </p:attrNameLst>
                                      </p:cBhvr>
                                      <p:to>
                                        <p:strVal val="visible"/>
                                      </p:to>
                                    </p:set>
                                    <p:anim calcmode="lin" valueType="num">
                                      <p:cBhvr>
                                        <p:cTn id="43" dur="500" fill="hold"/>
                                        <p:tgtEl>
                                          <p:spTgt spid="13"/>
                                        </p:tgtEl>
                                        <p:attrNameLst>
                                          <p:attrName>ppt_w</p:attrName>
                                        </p:attrNameLst>
                                      </p:cBhvr>
                                      <p:tavLst>
                                        <p:tav tm="0">
                                          <p:val>
                                            <p:fltVal val="0"/>
                                          </p:val>
                                        </p:tav>
                                        <p:tav tm="100000">
                                          <p:val>
                                            <p:strVal val="#ppt_w"/>
                                          </p:val>
                                        </p:tav>
                                      </p:tavLst>
                                    </p:anim>
                                    <p:anim calcmode="lin" valueType="num">
                                      <p:cBhvr>
                                        <p:cTn id="44" dur="500" fill="hold"/>
                                        <p:tgtEl>
                                          <p:spTgt spid="13"/>
                                        </p:tgtEl>
                                        <p:attrNameLst>
                                          <p:attrName>ppt_h</p:attrName>
                                        </p:attrNameLst>
                                      </p:cBhvr>
                                      <p:tavLst>
                                        <p:tav tm="0">
                                          <p:val>
                                            <p:fltVal val="0"/>
                                          </p:val>
                                        </p:tav>
                                        <p:tav tm="100000">
                                          <p:val>
                                            <p:strVal val="#ppt_h"/>
                                          </p:val>
                                        </p:tav>
                                      </p:tavLst>
                                    </p:anim>
                                    <p:animEffect transition="in" filter="fade">
                                      <p:cBhvr>
                                        <p:cTn id="45" dur="500"/>
                                        <p:tgtEl>
                                          <p:spTgt spid="13"/>
                                        </p:tgtEl>
                                      </p:cBhvr>
                                    </p:animEffect>
                                  </p:childTnLst>
                                </p:cTn>
                              </p:par>
                              <p:par>
                                <p:cTn id="46" presetID="53" presetClass="entr" presetSubtype="16" fill="hold" nodeType="withEffect">
                                  <p:stCondLst>
                                    <p:cond delay="0"/>
                                  </p:stCondLst>
                                  <p:childTnLst>
                                    <p:set>
                                      <p:cBhvr>
                                        <p:cTn id="47" dur="1" fill="hold">
                                          <p:stCondLst>
                                            <p:cond delay="0"/>
                                          </p:stCondLst>
                                        </p:cTn>
                                        <p:tgtEl>
                                          <p:spTgt spid="26"/>
                                        </p:tgtEl>
                                        <p:attrNameLst>
                                          <p:attrName>style.visibility</p:attrName>
                                        </p:attrNameLst>
                                      </p:cBhvr>
                                      <p:to>
                                        <p:strVal val="visible"/>
                                      </p:to>
                                    </p:set>
                                    <p:anim calcmode="lin" valueType="num">
                                      <p:cBhvr>
                                        <p:cTn id="48" dur="500" fill="hold"/>
                                        <p:tgtEl>
                                          <p:spTgt spid="26"/>
                                        </p:tgtEl>
                                        <p:attrNameLst>
                                          <p:attrName>ppt_w</p:attrName>
                                        </p:attrNameLst>
                                      </p:cBhvr>
                                      <p:tavLst>
                                        <p:tav tm="0">
                                          <p:val>
                                            <p:fltVal val="0"/>
                                          </p:val>
                                        </p:tav>
                                        <p:tav tm="100000">
                                          <p:val>
                                            <p:strVal val="#ppt_w"/>
                                          </p:val>
                                        </p:tav>
                                      </p:tavLst>
                                    </p:anim>
                                    <p:anim calcmode="lin" valueType="num">
                                      <p:cBhvr>
                                        <p:cTn id="49" dur="500" fill="hold"/>
                                        <p:tgtEl>
                                          <p:spTgt spid="26"/>
                                        </p:tgtEl>
                                        <p:attrNameLst>
                                          <p:attrName>ppt_h</p:attrName>
                                        </p:attrNameLst>
                                      </p:cBhvr>
                                      <p:tavLst>
                                        <p:tav tm="0">
                                          <p:val>
                                            <p:fltVal val="0"/>
                                          </p:val>
                                        </p:tav>
                                        <p:tav tm="100000">
                                          <p:val>
                                            <p:strVal val="#ppt_h"/>
                                          </p:val>
                                        </p:tav>
                                      </p:tavLst>
                                    </p:anim>
                                    <p:animEffect transition="in" filter="fade">
                                      <p:cBhvr>
                                        <p:cTn id="50" dur="500"/>
                                        <p:tgtEl>
                                          <p:spTgt spid="26"/>
                                        </p:tgtEl>
                                      </p:cBhvr>
                                    </p:animEffect>
                                  </p:childTnLst>
                                </p:cTn>
                              </p:par>
                            </p:childTnLst>
                          </p:cTn>
                        </p:par>
                      </p:childTnLst>
                    </p:cTn>
                  </p:par>
                  <p:par>
                    <p:cTn id="51" fill="hold">
                      <p:stCondLst>
                        <p:cond delay="indefinite"/>
                      </p:stCondLst>
                      <p:childTnLst>
                        <p:par>
                          <p:cTn id="52" fill="hold">
                            <p:stCondLst>
                              <p:cond delay="0"/>
                            </p:stCondLst>
                            <p:childTnLst>
                              <p:par>
                                <p:cTn id="53" presetID="53" presetClass="entr" presetSubtype="16" fill="hold" grpId="0" nodeType="clickEffect">
                                  <p:stCondLst>
                                    <p:cond delay="0"/>
                                  </p:stCondLst>
                                  <p:childTnLst>
                                    <p:set>
                                      <p:cBhvr>
                                        <p:cTn id="54" dur="1" fill="hold">
                                          <p:stCondLst>
                                            <p:cond delay="0"/>
                                          </p:stCondLst>
                                        </p:cTn>
                                        <p:tgtEl>
                                          <p:spTgt spid="14"/>
                                        </p:tgtEl>
                                        <p:attrNameLst>
                                          <p:attrName>style.visibility</p:attrName>
                                        </p:attrNameLst>
                                      </p:cBhvr>
                                      <p:to>
                                        <p:strVal val="visible"/>
                                      </p:to>
                                    </p:set>
                                    <p:anim calcmode="lin" valueType="num">
                                      <p:cBhvr>
                                        <p:cTn id="55" dur="500" fill="hold"/>
                                        <p:tgtEl>
                                          <p:spTgt spid="14"/>
                                        </p:tgtEl>
                                        <p:attrNameLst>
                                          <p:attrName>ppt_w</p:attrName>
                                        </p:attrNameLst>
                                      </p:cBhvr>
                                      <p:tavLst>
                                        <p:tav tm="0">
                                          <p:val>
                                            <p:fltVal val="0"/>
                                          </p:val>
                                        </p:tav>
                                        <p:tav tm="100000">
                                          <p:val>
                                            <p:strVal val="#ppt_w"/>
                                          </p:val>
                                        </p:tav>
                                      </p:tavLst>
                                    </p:anim>
                                    <p:anim calcmode="lin" valueType="num">
                                      <p:cBhvr>
                                        <p:cTn id="56" dur="500" fill="hold"/>
                                        <p:tgtEl>
                                          <p:spTgt spid="14"/>
                                        </p:tgtEl>
                                        <p:attrNameLst>
                                          <p:attrName>ppt_h</p:attrName>
                                        </p:attrNameLst>
                                      </p:cBhvr>
                                      <p:tavLst>
                                        <p:tav tm="0">
                                          <p:val>
                                            <p:fltVal val="0"/>
                                          </p:val>
                                        </p:tav>
                                        <p:tav tm="100000">
                                          <p:val>
                                            <p:strVal val="#ppt_h"/>
                                          </p:val>
                                        </p:tav>
                                      </p:tavLst>
                                    </p:anim>
                                    <p:animEffect transition="in" filter="fade">
                                      <p:cBhvr>
                                        <p:cTn id="57" dur="500"/>
                                        <p:tgtEl>
                                          <p:spTgt spid="14"/>
                                        </p:tgtEl>
                                      </p:cBhvr>
                                    </p:animEffect>
                                  </p:childTnLst>
                                </p:cTn>
                              </p:par>
                              <p:par>
                                <p:cTn id="58" presetID="53" presetClass="entr" presetSubtype="16" fill="hold" nodeType="withEffect">
                                  <p:stCondLst>
                                    <p:cond delay="0"/>
                                  </p:stCondLst>
                                  <p:childTnLst>
                                    <p:set>
                                      <p:cBhvr>
                                        <p:cTn id="59" dur="1" fill="hold">
                                          <p:stCondLst>
                                            <p:cond delay="0"/>
                                          </p:stCondLst>
                                        </p:cTn>
                                        <p:tgtEl>
                                          <p:spTgt spid="27"/>
                                        </p:tgtEl>
                                        <p:attrNameLst>
                                          <p:attrName>style.visibility</p:attrName>
                                        </p:attrNameLst>
                                      </p:cBhvr>
                                      <p:to>
                                        <p:strVal val="visible"/>
                                      </p:to>
                                    </p:set>
                                    <p:anim calcmode="lin" valueType="num">
                                      <p:cBhvr>
                                        <p:cTn id="60" dur="500" fill="hold"/>
                                        <p:tgtEl>
                                          <p:spTgt spid="27"/>
                                        </p:tgtEl>
                                        <p:attrNameLst>
                                          <p:attrName>ppt_w</p:attrName>
                                        </p:attrNameLst>
                                      </p:cBhvr>
                                      <p:tavLst>
                                        <p:tav tm="0">
                                          <p:val>
                                            <p:fltVal val="0"/>
                                          </p:val>
                                        </p:tav>
                                        <p:tav tm="100000">
                                          <p:val>
                                            <p:strVal val="#ppt_w"/>
                                          </p:val>
                                        </p:tav>
                                      </p:tavLst>
                                    </p:anim>
                                    <p:anim calcmode="lin" valueType="num">
                                      <p:cBhvr>
                                        <p:cTn id="61" dur="500" fill="hold"/>
                                        <p:tgtEl>
                                          <p:spTgt spid="27"/>
                                        </p:tgtEl>
                                        <p:attrNameLst>
                                          <p:attrName>ppt_h</p:attrName>
                                        </p:attrNameLst>
                                      </p:cBhvr>
                                      <p:tavLst>
                                        <p:tav tm="0">
                                          <p:val>
                                            <p:fltVal val="0"/>
                                          </p:val>
                                        </p:tav>
                                        <p:tav tm="100000">
                                          <p:val>
                                            <p:strVal val="#ppt_h"/>
                                          </p:val>
                                        </p:tav>
                                      </p:tavLst>
                                    </p:anim>
                                    <p:animEffect transition="in" filter="fade">
                                      <p:cBhvr>
                                        <p:cTn id="62"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9"/>
          <p:cNvPicPr>
            <a:picLocks noChangeAspect="1"/>
          </p:cNvPicPr>
          <p:nvPr/>
        </p:nvPicPr>
        <p:blipFill>
          <a:blip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p:blipFill>
        <p:spPr>
          <a:xfrm>
            <a:off x="-1524000" y="9029700"/>
            <a:ext cx="20426680" cy="2861945"/>
          </a:xfrm>
          <a:prstGeom prst="rect">
            <a:avLst/>
          </a:prstGeom>
        </p:spPr>
      </p:pic>
      <p:pic>
        <p:nvPicPr>
          <p:cNvPr id="29" name="Picture 28"/>
          <p:cNvPicPr>
            <a:picLocks noChangeAspect="1"/>
          </p:cNvPicPr>
          <p:nvPr/>
        </p:nvPicPr>
        <p:blipFill rotWithShape="1">
          <a:blip r:embed="rId3"/>
          <a:srcRect l="49573" r="84"/>
          <a:stretch>
            <a:fillRect/>
          </a:stretch>
        </p:blipFill>
        <p:spPr>
          <a:xfrm>
            <a:off x="9376410" y="-49530"/>
            <a:ext cx="8911590" cy="10424795"/>
          </a:xfrm>
          <a:prstGeom prst="rect">
            <a:avLst/>
          </a:prstGeom>
        </p:spPr>
      </p:pic>
      <p:pic>
        <p:nvPicPr>
          <p:cNvPr id="28" name="Picture 27"/>
          <p:cNvPicPr>
            <a:picLocks noChangeAspect="1"/>
          </p:cNvPicPr>
          <p:nvPr/>
        </p:nvPicPr>
        <p:blipFill rotWithShape="1">
          <a:blip r:embed="rId3"/>
          <a:srcRect r="50000"/>
          <a:stretch>
            <a:fillRect/>
          </a:stretch>
        </p:blipFill>
        <p:spPr>
          <a:xfrm>
            <a:off x="-55245" y="-5080"/>
            <a:ext cx="9453245" cy="10333355"/>
          </a:xfrm>
          <a:prstGeom prst="rect">
            <a:avLst/>
          </a:prstGeom>
        </p:spPr>
      </p:pic>
      <p:sp>
        <p:nvSpPr>
          <p:cNvPr id="15" name="TextBox 14"/>
          <p:cNvSpPr txBox="1"/>
          <p:nvPr/>
        </p:nvSpPr>
        <p:spPr>
          <a:xfrm>
            <a:off x="-93345" y="1493124"/>
            <a:ext cx="1786890" cy="830997"/>
          </a:xfrm>
          <a:prstGeom prst="rect">
            <a:avLst/>
          </a:prstGeom>
          <a:solidFill>
            <a:schemeClr val="bg1"/>
          </a:solidFill>
        </p:spPr>
        <p:txBody>
          <a:bodyPr wrap="square" rtlCol="0">
            <a:spAutoFit/>
          </a:bodyPr>
          <a:lstStyle/>
          <a:p>
            <a:pPr algn="ctr"/>
            <a:r>
              <a:rPr lang="en-US" sz="4800" b="1">
                <a:latin typeface="Times New Roman" panose="02020603050405020304" charset="0"/>
                <a:cs typeface="Times New Roman" panose="02020603050405020304" charset="0"/>
              </a:rPr>
              <a:t>Xuân</a:t>
            </a:r>
            <a:endParaRPr lang="en-US" sz="4800" b="1">
              <a:latin typeface="Times New Roman" panose="02020603050405020304" charset="0"/>
              <a:cs typeface="Times New Roman" panose="02020603050405020304" charset="0"/>
            </a:endParaRPr>
          </a:p>
        </p:txBody>
      </p:sp>
      <p:sp>
        <p:nvSpPr>
          <p:cNvPr id="16" name="TextBox 15"/>
          <p:cNvSpPr txBox="1"/>
          <p:nvPr/>
        </p:nvSpPr>
        <p:spPr>
          <a:xfrm>
            <a:off x="5255472" y="1560756"/>
            <a:ext cx="1786890" cy="830997"/>
          </a:xfrm>
          <a:prstGeom prst="rect">
            <a:avLst/>
          </a:prstGeom>
          <a:solidFill>
            <a:schemeClr val="bg1"/>
          </a:solidFill>
        </p:spPr>
        <p:txBody>
          <a:bodyPr wrap="square" rtlCol="0">
            <a:spAutoFit/>
          </a:bodyPr>
          <a:lstStyle/>
          <a:p>
            <a:pPr algn="ctr"/>
            <a:r>
              <a:rPr lang="en-US" sz="4800" b="1">
                <a:latin typeface="Times New Roman" panose="02020603050405020304" charset="0"/>
                <a:cs typeface="Times New Roman" panose="02020603050405020304" charset="0"/>
              </a:rPr>
              <a:t>Hạ</a:t>
            </a:r>
            <a:endParaRPr lang="en-US" sz="4800" b="1">
              <a:latin typeface="Times New Roman" panose="02020603050405020304" charset="0"/>
              <a:cs typeface="Times New Roman" panose="02020603050405020304" charset="0"/>
            </a:endParaRPr>
          </a:p>
        </p:txBody>
      </p:sp>
      <p:sp>
        <p:nvSpPr>
          <p:cNvPr id="17" name="TextBox 16"/>
          <p:cNvSpPr txBox="1"/>
          <p:nvPr/>
        </p:nvSpPr>
        <p:spPr>
          <a:xfrm>
            <a:off x="10566188" y="1560755"/>
            <a:ext cx="1786890" cy="830997"/>
          </a:xfrm>
          <a:prstGeom prst="rect">
            <a:avLst/>
          </a:prstGeom>
          <a:solidFill>
            <a:schemeClr val="bg1"/>
          </a:solidFill>
        </p:spPr>
        <p:txBody>
          <a:bodyPr wrap="square" rtlCol="0">
            <a:spAutoFit/>
          </a:bodyPr>
          <a:lstStyle/>
          <a:p>
            <a:pPr algn="ctr"/>
            <a:r>
              <a:rPr lang="en-US" sz="4800" b="1">
                <a:latin typeface="Times New Roman" panose="02020603050405020304" charset="0"/>
                <a:cs typeface="Times New Roman" panose="02020603050405020304" charset="0"/>
              </a:rPr>
              <a:t>Thu</a:t>
            </a:r>
            <a:endParaRPr lang="en-US" sz="4800" b="1">
              <a:latin typeface="Times New Roman" panose="02020603050405020304" charset="0"/>
              <a:cs typeface="Times New Roman" panose="02020603050405020304" charset="0"/>
            </a:endParaRPr>
          </a:p>
        </p:txBody>
      </p:sp>
      <p:sp>
        <p:nvSpPr>
          <p:cNvPr id="18" name="TextBox 17"/>
          <p:cNvSpPr txBox="1"/>
          <p:nvPr/>
        </p:nvSpPr>
        <p:spPr>
          <a:xfrm>
            <a:off x="16048991" y="1632898"/>
            <a:ext cx="1786890" cy="830997"/>
          </a:xfrm>
          <a:prstGeom prst="rect">
            <a:avLst/>
          </a:prstGeom>
          <a:solidFill>
            <a:schemeClr val="bg1"/>
          </a:solidFill>
        </p:spPr>
        <p:txBody>
          <a:bodyPr wrap="square" rtlCol="0">
            <a:spAutoFit/>
          </a:bodyPr>
          <a:lstStyle/>
          <a:p>
            <a:pPr algn="ctr"/>
            <a:r>
              <a:rPr lang="en-US" sz="4800" b="1">
                <a:latin typeface="Times New Roman" panose="02020603050405020304" charset="0"/>
                <a:cs typeface="Times New Roman" panose="02020603050405020304" charset="0"/>
              </a:rPr>
              <a:t>Đông</a:t>
            </a:r>
            <a:endParaRPr lang="en-US" sz="4800" b="1">
              <a:latin typeface="Times New Roman" panose="02020603050405020304" charset="0"/>
              <a:cs typeface="Times New Roman" panose="02020603050405020304" charset="0"/>
            </a:endParaRPr>
          </a:p>
        </p:txBody>
      </p:sp>
      <p:sp>
        <p:nvSpPr>
          <p:cNvPr id="22" name="AutoShape 2" descr="Phong cách trung quốc mực phong cảnh bầu trời đêm ngư dân đánh cá | Công cụ  đồ họa PSD Tải xuống miễn phí - Pikbest"/>
          <p:cNvSpPr>
            <a:spLocks noChangeAspect="1" noChangeArrowheads="1"/>
          </p:cNvSpPr>
          <p:nvPr/>
        </p:nvSpPr>
        <p:spPr bwMode="auto">
          <a:xfrm>
            <a:off x="8991600" y="49911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en-US"/>
          </a:p>
        </p:txBody>
      </p:sp>
      <p:pic>
        <p:nvPicPr>
          <p:cNvPr id="4" name="Picture 8"/>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7124700" y="3374058"/>
            <a:ext cx="4038600" cy="3538884"/>
          </a:xfrm>
          <a:prstGeom prst="rect">
            <a:avLst/>
          </a:prstGeom>
        </p:spPr>
      </p:pic>
      <p:pic>
        <p:nvPicPr>
          <p:cNvPr id="6" name="Picture 5"/>
          <p:cNvPicPr>
            <a:picLocks noChangeAspect="1"/>
          </p:cNvPicPr>
          <p:nvPr/>
        </p:nvPicPr>
        <p:blipFill>
          <a:blip r:embed="rId6"/>
          <a:stretch>
            <a:fillRect/>
          </a:stretch>
        </p:blipFill>
        <p:spPr>
          <a:xfrm>
            <a:off x="7734300" y="4529138"/>
            <a:ext cx="2819400" cy="1228725"/>
          </a:xfrm>
          <a:prstGeom prst="rect">
            <a:avLst/>
          </a:prstGeom>
          <a:solidFill>
            <a:schemeClr val="bg1">
              <a:alpha val="39000"/>
            </a:schemeClr>
          </a:solidFill>
          <a:ln>
            <a:noFill/>
          </a:ln>
        </p:spPr>
      </p:pic>
    </p:spTree>
  </p:cSld>
  <p:clrMapOvr>
    <a:masterClrMapping/>
  </p:clrMapOvr>
  <mc:AlternateContent xmlns:mc="http://schemas.openxmlformats.org/markup-compatibility/2006">
    <mc:Choice xmlns:p14="http://schemas.microsoft.com/office/powerpoint/2010/main" Requires="p14">
      <p:transition spd="slow" p14:dur="1600">
        <p:wipe/>
      </p:transition>
    </mc:Choice>
    <mc:Fallback>
      <p:transition spd="slow">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16"/>
                                        </p:tgtEl>
                                        <p:attrNameLst>
                                          <p:attrName>style.visibility</p:attrName>
                                        </p:attrNameLst>
                                      </p:cBhvr>
                                      <p:to>
                                        <p:strVal val="visible"/>
                                      </p:to>
                                    </p:set>
                                    <p:anim calcmode="lin" valueType="num">
                                      <p:cBhvr>
                                        <p:cTn id="14" dur="500" fill="hold"/>
                                        <p:tgtEl>
                                          <p:spTgt spid="16"/>
                                        </p:tgtEl>
                                        <p:attrNameLst>
                                          <p:attrName>ppt_w</p:attrName>
                                        </p:attrNameLst>
                                      </p:cBhvr>
                                      <p:tavLst>
                                        <p:tav tm="0">
                                          <p:val>
                                            <p:fltVal val="0"/>
                                          </p:val>
                                        </p:tav>
                                        <p:tav tm="100000">
                                          <p:val>
                                            <p:strVal val="#ppt_w"/>
                                          </p:val>
                                        </p:tav>
                                      </p:tavLst>
                                    </p:anim>
                                    <p:anim calcmode="lin" valueType="num">
                                      <p:cBhvr>
                                        <p:cTn id="15" dur="500" fill="hold"/>
                                        <p:tgtEl>
                                          <p:spTgt spid="16"/>
                                        </p:tgtEl>
                                        <p:attrNameLst>
                                          <p:attrName>ppt_h</p:attrName>
                                        </p:attrNameLst>
                                      </p:cBhvr>
                                      <p:tavLst>
                                        <p:tav tm="0">
                                          <p:val>
                                            <p:fltVal val="0"/>
                                          </p:val>
                                        </p:tav>
                                        <p:tav tm="100000">
                                          <p:val>
                                            <p:strVal val="#ppt_h"/>
                                          </p:val>
                                        </p:tav>
                                      </p:tavLst>
                                    </p:anim>
                                    <p:animEffect transition="in" filter="fade">
                                      <p:cBhvr>
                                        <p:cTn id="16" dur="500"/>
                                        <p:tgtEl>
                                          <p:spTgt spid="16"/>
                                        </p:tgtEl>
                                      </p:cBhvr>
                                    </p:animEffect>
                                  </p:childTnLst>
                                </p:cTn>
                              </p:par>
                              <p:par>
                                <p:cTn id="17" presetID="53" presetClass="entr" presetSubtype="16" fill="hold" nodeType="withEffect">
                                  <p:stCondLst>
                                    <p:cond delay="0"/>
                                  </p:stCondLst>
                                  <p:childTnLst>
                                    <p:set>
                                      <p:cBhvr>
                                        <p:cTn id="18" dur="1" fill="hold">
                                          <p:stCondLst>
                                            <p:cond delay="0"/>
                                          </p:stCondLst>
                                        </p:cTn>
                                        <p:tgtEl>
                                          <p:spTgt spid="28"/>
                                        </p:tgtEl>
                                        <p:attrNameLst>
                                          <p:attrName>style.visibility</p:attrName>
                                        </p:attrNameLst>
                                      </p:cBhvr>
                                      <p:to>
                                        <p:strVal val="visible"/>
                                      </p:to>
                                    </p:set>
                                    <p:anim calcmode="lin" valueType="num">
                                      <p:cBhvr>
                                        <p:cTn id="19" dur="500" fill="hold"/>
                                        <p:tgtEl>
                                          <p:spTgt spid="28"/>
                                        </p:tgtEl>
                                        <p:attrNameLst>
                                          <p:attrName>ppt_w</p:attrName>
                                        </p:attrNameLst>
                                      </p:cBhvr>
                                      <p:tavLst>
                                        <p:tav tm="0">
                                          <p:val>
                                            <p:fltVal val="0"/>
                                          </p:val>
                                        </p:tav>
                                        <p:tav tm="100000">
                                          <p:val>
                                            <p:strVal val="#ppt_w"/>
                                          </p:val>
                                        </p:tav>
                                      </p:tavLst>
                                    </p:anim>
                                    <p:anim calcmode="lin" valueType="num">
                                      <p:cBhvr>
                                        <p:cTn id="20" dur="500" fill="hold"/>
                                        <p:tgtEl>
                                          <p:spTgt spid="28"/>
                                        </p:tgtEl>
                                        <p:attrNameLst>
                                          <p:attrName>ppt_h</p:attrName>
                                        </p:attrNameLst>
                                      </p:cBhvr>
                                      <p:tavLst>
                                        <p:tav tm="0">
                                          <p:val>
                                            <p:fltVal val="0"/>
                                          </p:val>
                                        </p:tav>
                                        <p:tav tm="100000">
                                          <p:val>
                                            <p:strVal val="#ppt_h"/>
                                          </p:val>
                                        </p:tav>
                                      </p:tavLst>
                                    </p:anim>
                                    <p:animEffect transition="in" filter="fade">
                                      <p:cBhvr>
                                        <p:cTn id="21" dur="500"/>
                                        <p:tgtEl>
                                          <p:spTgt spid="28"/>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17"/>
                                        </p:tgtEl>
                                        <p:attrNameLst>
                                          <p:attrName>style.visibility</p:attrName>
                                        </p:attrNameLst>
                                      </p:cBhvr>
                                      <p:to>
                                        <p:strVal val="visible"/>
                                      </p:to>
                                    </p:set>
                                    <p:anim calcmode="lin" valueType="num">
                                      <p:cBhvr>
                                        <p:cTn id="26" dur="500" fill="hold"/>
                                        <p:tgtEl>
                                          <p:spTgt spid="17"/>
                                        </p:tgtEl>
                                        <p:attrNameLst>
                                          <p:attrName>ppt_w</p:attrName>
                                        </p:attrNameLst>
                                      </p:cBhvr>
                                      <p:tavLst>
                                        <p:tav tm="0">
                                          <p:val>
                                            <p:fltVal val="0"/>
                                          </p:val>
                                        </p:tav>
                                        <p:tav tm="100000">
                                          <p:val>
                                            <p:strVal val="#ppt_w"/>
                                          </p:val>
                                        </p:tav>
                                      </p:tavLst>
                                    </p:anim>
                                    <p:anim calcmode="lin" valueType="num">
                                      <p:cBhvr>
                                        <p:cTn id="27" dur="500" fill="hold"/>
                                        <p:tgtEl>
                                          <p:spTgt spid="17"/>
                                        </p:tgtEl>
                                        <p:attrNameLst>
                                          <p:attrName>ppt_h</p:attrName>
                                        </p:attrNameLst>
                                      </p:cBhvr>
                                      <p:tavLst>
                                        <p:tav tm="0">
                                          <p:val>
                                            <p:fltVal val="0"/>
                                          </p:val>
                                        </p:tav>
                                        <p:tav tm="100000">
                                          <p:val>
                                            <p:strVal val="#ppt_h"/>
                                          </p:val>
                                        </p:tav>
                                      </p:tavLst>
                                    </p:anim>
                                    <p:animEffect transition="in" filter="fade">
                                      <p:cBhvr>
                                        <p:cTn id="28" dur="500"/>
                                        <p:tgtEl>
                                          <p:spTgt spid="17"/>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grpId="0" nodeType="clickEffect">
                                  <p:stCondLst>
                                    <p:cond delay="0"/>
                                  </p:stCondLst>
                                  <p:childTnLst>
                                    <p:set>
                                      <p:cBhvr>
                                        <p:cTn id="32" dur="1" fill="hold">
                                          <p:stCondLst>
                                            <p:cond delay="0"/>
                                          </p:stCondLst>
                                        </p:cTn>
                                        <p:tgtEl>
                                          <p:spTgt spid="18"/>
                                        </p:tgtEl>
                                        <p:attrNameLst>
                                          <p:attrName>style.visibility</p:attrName>
                                        </p:attrNameLst>
                                      </p:cBhvr>
                                      <p:to>
                                        <p:strVal val="visible"/>
                                      </p:to>
                                    </p:set>
                                    <p:anim calcmode="lin" valueType="num">
                                      <p:cBhvr>
                                        <p:cTn id="33" dur="500" fill="hold"/>
                                        <p:tgtEl>
                                          <p:spTgt spid="18"/>
                                        </p:tgtEl>
                                        <p:attrNameLst>
                                          <p:attrName>ppt_w</p:attrName>
                                        </p:attrNameLst>
                                      </p:cBhvr>
                                      <p:tavLst>
                                        <p:tav tm="0">
                                          <p:val>
                                            <p:fltVal val="0"/>
                                          </p:val>
                                        </p:tav>
                                        <p:tav tm="100000">
                                          <p:val>
                                            <p:strVal val="#ppt_w"/>
                                          </p:val>
                                        </p:tav>
                                      </p:tavLst>
                                    </p:anim>
                                    <p:anim calcmode="lin" valueType="num">
                                      <p:cBhvr>
                                        <p:cTn id="34" dur="500" fill="hold"/>
                                        <p:tgtEl>
                                          <p:spTgt spid="18"/>
                                        </p:tgtEl>
                                        <p:attrNameLst>
                                          <p:attrName>ppt_h</p:attrName>
                                        </p:attrNameLst>
                                      </p:cBhvr>
                                      <p:tavLst>
                                        <p:tav tm="0">
                                          <p:val>
                                            <p:fltVal val="0"/>
                                          </p:val>
                                        </p:tav>
                                        <p:tav tm="100000">
                                          <p:val>
                                            <p:strVal val="#ppt_h"/>
                                          </p:val>
                                        </p:tav>
                                      </p:tavLst>
                                    </p:anim>
                                    <p:animEffect transition="in" filter="fade">
                                      <p:cBhvr>
                                        <p:cTn id="35" dur="500"/>
                                        <p:tgtEl>
                                          <p:spTgt spid="18"/>
                                        </p:tgtEl>
                                      </p:cBhvr>
                                    </p:animEffect>
                                  </p:childTnLst>
                                </p:cTn>
                              </p:par>
                              <p:par>
                                <p:cTn id="36" presetID="53" presetClass="entr" presetSubtype="16" fill="hold" nodeType="withEffect">
                                  <p:stCondLst>
                                    <p:cond delay="0"/>
                                  </p:stCondLst>
                                  <p:childTnLst>
                                    <p:set>
                                      <p:cBhvr>
                                        <p:cTn id="37" dur="1" fill="hold">
                                          <p:stCondLst>
                                            <p:cond delay="0"/>
                                          </p:stCondLst>
                                        </p:cTn>
                                        <p:tgtEl>
                                          <p:spTgt spid="29"/>
                                        </p:tgtEl>
                                        <p:attrNameLst>
                                          <p:attrName>style.visibility</p:attrName>
                                        </p:attrNameLst>
                                      </p:cBhvr>
                                      <p:to>
                                        <p:strVal val="visible"/>
                                      </p:to>
                                    </p:set>
                                    <p:anim calcmode="lin" valueType="num">
                                      <p:cBhvr>
                                        <p:cTn id="38" dur="500" fill="hold"/>
                                        <p:tgtEl>
                                          <p:spTgt spid="29"/>
                                        </p:tgtEl>
                                        <p:attrNameLst>
                                          <p:attrName>ppt_w</p:attrName>
                                        </p:attrNameLst>
                                      </p:cBhvr>
                                      <p:tavLst>
                                        <p:tav tm="0">
                                          <p:val>
                                            <p:fltVal val="0"/>
                                          </p:val>
                                        </p:tav>
                                        <p:tav tm="100000">
                                          <p:val>
                                            <p:strVal val="#ppt_w"/>
                                          </p:val>
                                        </p:tav>
                                      </p:tavLst>
                                    </p:anim>
                                    <p:anim calcmode="lin" valueType="num">
                                      <p:cBhvr>
                                        <p:cTn id="39" dur="500" fill="hold"/>
                                        <p:tgtEl>
                                          <p:spTgt spid="29"/>
                                        </p:tgtEl>
                                        <p:attrNameLst>
                                          <p:attrName>ppt_h</p:attrName>
                                        </p:attrNameLst>
                                      </p:cBhvr>
                                      <p:tavLst>
                                        <p:tav tm="0">
                                          <p:val>
                                            <p:fltVal val="0"/>
                                          </p:val>
                                        </p:tav>
                                        <p:tav tm="100000">
                                          <p:val>
                                            <p:strVal val="#ppt_h"/>
                                          </p:val>
                                        </p:tav>
                                      </p:tavLst>
                                    </p:anim>
                                    <p:animEffect transition="in" filter="fade">
                                      <p:cBhvr>
                                        <p:cTn id="40" dur="500"/>
                                        <p:tgtEl>
                                          <p:spTgt spid="29"/>
                                        </p:tgtEl>
                                      </p:cBhvr>
                                    </p:animEffect>
                                  </p:childTnLst>
                                </p:cTn>
                              </p:par>
                            </p:childTnLst>
                          </p:cTn>
                        </p:par>
                      </p:childTnLst>
                    </p:cTn>
                  </p:par>
                  <p:par>
                    <p:cTn id="41" fill="hold">
                      <p:stCondLst>
                        <p:cond delay="indefinite"/>
                      </p:stCondLst>
                      <p:childTnLst>
                        <p:par>
                          <p:cTn id="42" fill="hold">
                            <p:stCondLst>
                              <p:cond delay="0"/>
                            </p:stCondLst>
                            <p:childTnLst>
                              <p:par>
                                <p:cTn id="43" presetID="53" presetClass="entr" presetSubtype="16" fill="hold" nodeType="clickEffect">
                                  <p:stCondLst>
                                    <p:cond delay="0"/>
                                  </p:stCondLst>
                                  <p:childTnLst>
                                    <p:set>
                                      <p:cBhvr>
                                        <p:cTn id="44" dur="1" fill="hold">
                                          <p:stCondLst>
                                            <p:cond delay="0"/>
                                          </p:stCondLst>
                                        </p:cTn>
                                        <p:tgtEl>
                                          <p:spTgt spid="6"/>
                                        </p:tgtEl>
                                        <p:attrNameLst>
                                          <p:attrName>style.visibility</p:attrName>
                                        </p:attrNameLst>
                                      </p:cBhvr>
                                      <p:to>
                                        <p:strVal val="visible"/>
                                      </p:to>
                                    </p:set>
                                    <p:anim calcmode="lin" valueType="num">
                                      <p:cBhvr>
                                        <p:cTn id="45" dur="500" fill="hold"/>
                                        <p:tgtEl>
                                          <p:spTgt spid="6"/>
                                        </p:tgtEl>
                                        <p:attrNameLst>
                                          <p:attrName>ppt_w</p:attrName>
                                        </p:attrNameLst>
                                      </p:cBhvr>
                                      <p:tavLst>
                                        <p:tav tm="0">
                                          <p:val>
                                            <p:fltVal val="0"/>
                                          </p:val>
                                        </p:tav>
                                        <p:tav tm="100000">
                                          <p:val>
                                            <p:strVal val="#ppt_w"/>
                                          </p:val>
                                        </p:tav>
                                      </p:tavLst>
                                    </p:anim>
                                    <p:anim calcmode="lin" valueType="num">
                                      <p:cBhvr>
                                        <p:cTn id="46" dur="500" fill="hold"/>
                                        <p:tgtEl>
                                          <p:spTgt spid="6"/>
                                        </p:tgtEl>
                                        <p:attrNameLst>
                                          <p:attrName>ppt_h</p:attrName>
                                        </p:attrNameLst>
                                      </p:cBhvr>
                                      <p:tavLst>
                                        <p:tav tm="0">
                                          <p:val>
                                            <p:fltVal val="0"/>
                                          </p:val>
                                        </p:tav>
                                        <p:tav tm="100000">
                                          <p:val>
                                            <p:strVal val="#ppt_h"/>
                                          </p:val>
                                        </p:tav>
                                      </p:tavLst>
                                    </p:anim>
                                    <p:animEffect transition="in" filter="fade">
                                      <p:cBhvr>
                                        <p:cTn id="47" dur="500"/>
                                        <p:tgtEl>
                                          <p:spTgt spid="6"/>
                                        </p:tgtEl>
                                      </p:cBhvr>
                                    </p:animEffect>
                                  </p:childTnLst>
                                </p:cTn>
                              </p:par>
                              <p:par>
                                <p:cTn id="48" presetID="53" presetClass="entr" presetSubtype="16" fill="hold" nodeType="withEffect">
                                  <p:stCondLst>
                                    <p:cond delay="0"/>
                                  </p:stCondLst>
                                  <p:childTnLst>
                                    <p:set>
                                      <p:cBhvr>
                                        <p:cTn id="49" dur="1" fill="hold">
                                          <p:stCondLst>
                                            <p:cond delay="0"/>
                                          </p:stCondLst>
                                        </p:cTn>
                                        <p:tgtEl>
                                          <p:spTgt spid="4"/>
                                        </p:tgtEl>
                                        <p:attrNameLst>
                                          <p:attrName>style.visibility</p:attrName>
                                        </p:attrNameLst>
                                      </p:cBhvr>
                                      <p:to>
                                        <p:strVal val="visible"/>
                                      </p:to>
                                    </p:set>
                                    <p:anim calcmode="lin" valueType="num">
                                      <p:cBhvr>
                                        <p:cTn id="50" dur="500" fill="hold"/>
                                        <p:tgtEl>
                                          <p:spTgt spid="4"/>
                                        </p:tgtEl>
                                        <p:attrNameLst>
                                          <p:attrName>ppt_w</p:attrName>
                                        </p:attrNameLst>
                                      </p:cBhvr>
                                      <p:tavLst>
                                        <p:tav tm="0">
                                          <p:val>
                                            <p:fltVal val="0"/>
                                          </p:val>
                                        </p:tav>
                                        <p:tav tm="100000">
                                          <p:val>
                                            <p:strVal val="#ppt_w"/>
                                          </p:val>
                                        </p:tav>
                                      </p:tavLst>
                                    </p:anim>
                                    <p:anim calcmode="lin" valueType="num">
                                      <p:cBhvr>
                                        <p:cTn id="51" dur="500" fill="hold"/>
                                        <p:tgtEl>
                                          <p:spTgt spid="4"/>
                                        </p:tgtEl>
                                        <p:attrNameLst>
                                          <p:attrName>ppt_h</p:attrName>
                                        </p:attrNameLst>
                                      </p:cBhvr>
                                      <p:tavLst>
                                        <p:tav tm="0">
                                          <p:val>
                                            <p:fltVal val="0"/>
                                          </p:val>
                                        </p:tav>
                                        <p:tav tm="100000">
                                          <p:val>
                                            <p:strVal val="#ppt_h"/>
                                          </p:val>
                                        </p:tav>
                                      </p:tavLst>
                                    </p:anim>
                                    <p:animEffect transition="in" filter="fade">
                                      <p:cBhvr>
                                        <p:cTn id="5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1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8"/>
          <p:cNvPicPr>
            <a:picLocks noChangeAspect="1"/>
          </p:cNvPicPr>
          <p:nvPr/>
        </p:nvPicPr>
        <p:blipFill>
          <a:blip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p:blipFill>
        <p:spPr>
          <a:xfrm>
            <a:off x="3124200" y="1961605"/>
            <a:ext cx="4397752" cy="4114800"/>
          </a:xfrm>
          <a:prstGeom prst="rect">
            <a:avLst/>
          </a:prstGeom>
        </p:spPr>
      </p:pic>
      <p:pic>
        <p:nvPicPr>
          <p:cNvPr id="25" name="Picture 24"/>
          <p:cNvPicPr>
            <a:picLocks noChangeAspect="1"/>
          </p:cNvPicPr>
          <p:nvPr/>
        </p:nvPicPr>
        <p:blipFill>
          <a:blip r:embed="rId3"/>
          <a:stretch>
            <a:fillRect/>
          </a:stretch>
        </p:blipFill>
        <p:spPr>
          <a:xfrm>
            <a:off x="3620315" y="3256963"/>
            <a:ext cx="3552825" cy="1228725"/>
          </a:xfrm>
          <a:prstGeom prst="rect">
            <a:avLst/>
          </a:prstGeom>
        </p:spPr>
      </p:pic>
      <p:sp>
        <p:nvSpPr>
          <p:cNvPr id="6" name="TextBox 5"/>
          <p:cNvSpPr txBox="1"/>
          <p:nvPr/>
        </p:nvSpPr>
        <p:spPr>
          <a:xfrm>
            <a:off x="9503728" y="2523857"/>
            <a:ext cx="5739072" cy="1200329"/>
          </a:xfrm>
          <a:prstGeom prst="rect">
            <a:avLst/>
          </a:prstGeom>
          <a:noFill/>
        </p:spPr>
        <p:txBody>
          <a:bodyPr wrap="none" rtlCol="0">
            <a:spAutoFit/>
          </a:bodyPr>
          <a:lstStyle/>
          <a:p>
            <a:r>
              <a:rPr lang="en-US" sz="7200" b="1" i="1">
                <a:latin typeface="Times New Roman" panose="02020603050405020304" charset="0"/>
                <a:cs typeface="Times New Roman" panose="02020603050405020304" charset="0"/>
              </a:rPr>
              <a:t>Từ xa đến gần</a:t>
            </a:r>
            <a:endParaRPr lang="en-US" sz="7200" b="1" i="1">
              <a:latin typeface="Times New Roman" panose="02020603050405020304" charset="0"/>
              <a:cs typeface="Times New Roman" panose="02020603050405020304" charset="0"/>
            </a:endParaRPr>
          </a:p>
        </p:txBody>
      </p:sp>
      <p:sp>
        <p:nvSpPr>
          <p:cNvPr id="19" name="TextBox 18"/>
          <p:cNvSpPr txBox="1"/>
          <p:nvPr/>
        </p:nvSpPr>
        <p:spPr>
          <a:xfrm>
            <a:off x="7945546" y="5162550"/>
            <a:ext cx="7431843" cy="1200329"/>
          </a:xfrm>
          <a:prstGeom prst="rect">
            <a:avLst/>
          </a:prstGeom>
          <a:noFill/>
        </p:spPr>
        <p:txBody>
          <a:bodyPr wrap="none" rtlCol="0">
            <a:spAutoFit/>
          </a:bodyPr>
          <a:lstStyle/>
          <a:p>
            <a:r>
              <a:rPr lang="en-US" sz="7200" b="1" i="1">
                <a:latin typeface="Times New Roman" panose="02020603050405020304" charset="0"/>
                <a:cs typeface="Times New Roman" panose="02020603050405020304" charset="0"/>
              </a:rPr>
              <a:t>Từ cao xuống thấp</a:t>
            </a:r>
            <a:endParaRPr lang="en-US" sz="7200" b="1" i="1">
              <a:latin typeface="Times New Roman" panose="02020603050405020304" charset="0"/>
              <a:cs typeface="Times New Roman" panose="02020603050405020304" charset="0"/>
            </a:endParaRPr>
          </a:p>
        </p:txBody>
      </p:sp>
    </p:spTree>
  </p:cSld>
  <p:clrMapOvr>
    <a:masterClrMapping/>
  </p:clrMapOvr>
  <mc:AlternateContent xmlns:mc="http://schemas.openxmlformats.org/markup-compatibility/2006">
    <mc:Choice xmlns:p14="http://schemas.microsoft.com/office/powerpoint/2010/main" Requires="p14">
      <p:transition spd="slow" p14:dur="2000">
        <p:wipe/>
      </p:transition>
    </mc:Choice>
    <mc:Fallback>
      <p:transition spd="slow">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par>
                                <p:cTn id="10" presetID="53" presetClass="entr" presetSubtype="16" fill="hold" nodeType="withEffect">
                                  <p:stCondLst>
                                    <p:cond delay="0"/>
                                  </p:stCondLst>
                                  <p:childTnLst>
                                    <p:set>
                                      <p:cBhvr>
                                        <p:cTn id="11" dur="1" fill="hold">
                                          <p:stCondLst>
                                            <p:cond delay="0"/>
                                          </p:stCondLst>
                                        </p:cTn>
                                        <p:tgtEl>
                                          <p:spTgt spid="25"/>
                                        </p:tgtEl>
                                        <p:attrNameLst>
                                          <p:attrName>style.visibility</p:attrName>
                                        </p:attrNameLst>
                                      </p:cBhvr>
                                      <p:to>
                                        <p:strVal val="visible"/>
                                      </p:to>
                                    </p:set>
                                    <p:anim calcmode="lin" valueType="num">
                                      <p:cBhvr>
                                        <p:cTn id="12" dur="500" fill="hold"/>
                                        <p:tgtEl>
                                          <p:spTgt spid="25"/>
                                        </p:tgtEl>
                                        <p:attrNameLst>
                                          <p:attrName>ppt_w</p:attrName>
                                        </p:attrNameLst>
                                      </p:cBhvr>
                                      <p:tavLst>
                                        <p:tav tm="0">
                                          <p:val>
                                            <p:fltVal val="0"/>
                                          </p:val>
                                        </p:tav>
                                        <p:tav tm="100000">
                                          <p:val>
                                            <p:strVal val="#ppt_w"/>
                                          </p:val>
                                        </p:tav>
                                      </p:tavLst>
                                    </p:anim>
                                    <p:anim calcmode="lin" valueType="num">
                                      <p:cBhvr>
                                        <p:cTn id="13" dur="500" fill="hold"/>
                                        <p:tgtEl>
                                          <p:spTgt spid="25"/>
                                        </p:tgtEl>
                                        <p:attrNameLst>
                                          <p:attrName>ppt_h</p:attrName>
                                        </p:attrNameLst>
                                      </p:cBhvr>
                                      <p:tavLst>
                                        <p:tav tm="0">
                                          <p:val>
                                            <p:fltVal val="0"/>
                                          </p:val>
                                        </p:tav>
                                        <p:tav tm="100000">
                                          <p:val>
                                            <p:strVal val="#ppt_h"/>
                                          </p:val>
                                        </p:tav>
                                      </p:tavLst>
                                    </p:anim>
                                    <p:animEffect transition="in" filter="fade">
                                      <p:cBhvr>
                                        <p:cTn id="14" dur="500"/>
                                        <p:tgtEl>
                                          <p:spTgt spid="25"/>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9"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0-#ppt_w/2"/>
                                          </p:val>
                                        </p:tav>
                                        <p:tav tm="100000">
                                          <p:val>
                                            <p:strVal val="#ppt_x"/>
                                          </p:val>
                                        </p:tav>
                                      </p:tavLst>
                                    </p:anim>
                                    <p:anim calcmode="lin" valueType="num">
                                      <p:cBhvr additive="base">
                                        <p:cTn id="20" dur="500" fill="hold"/>
                                        <p:tgtEl>
                                          <p:spTgt spid="6"/>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1" fill="hold" grpId="0" nodeType="clickEffect">
                                  <p:stCondLst>
                                    <p:cond delay="0"/>
                                  </p:stCondLst>
                                  <p:childTnLst>
                                    <p:set>
                                      <p:cBhvr>
                                        <p:cTn id="24" dur="1" fill="hold">
                                          <p:stCondLst>
                                            <p:cond delay="0"/>
                                          </p:stCondLst>
                                        </p:cTn>
                                        <p:tgtEl>
                                          <p:spTgt spid="19"/>
                                        </p:tgtEl>
                                        <p:attrNameLst>
                                          <p:attrName>style.visibility</p:attrName>
                                        </p:attrNameLst>
                                      </p:cBhvr>
                                      <p:to>
                                        <p:strVal val="visible"/>
                                      </p:to>
                                    </p:set>
                                    <p:anim calcmode="lin" valueType="num">
                                      <p:cBhvr additive="base">
                                        <p:cTn id="25" dur="500" fill="hold"/>
                                        <p:tgtEl>
                                          <p:spTgt spid="19"/>
                                        </p:tgtEl>
                                        <p:attrNameLst>
                                          <p:attrName>ppt_x</p:attrName>
                                        </p:attrNameLst>
                                      </p:cBhvr>
                                      <p:tavLst>
                                        <p:tav tm="0">
                                          <p:val>
                                            <p:strVal val="#ppt_x"/>
                                          </p:val>
                                        </p:tav>
                                        <p:tav tm="100000">
                                          <p:val>
                                            <p:strVal val="#ppt_x"/>
                                          </p:val>
                                        </p:tav>
                                      </p:tavLst>
                                    </p:anim>
                                    <p:anim calcmode="lin" valueType="num">
                                      <p:cBhvr additive="base">
                                        <p:cTn id="26" dur="500" fill="hold"/>
                                        <p:tgtEl>
                                          <p:spTgt spid="1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9"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AF8F8"/>
        </a:solidFill>
        <a:effectLst/>
      </p:bgPr>
    </p:bg>
    <p:spTree>
      <p:nvGrpSpPr>
        <p:cNvPr id="1" name=""/>
        <p:cNvGrpSpPr/>
        <p:nvPr/>
      </p:nvGrpSpPr>
      <p:grpSpPr>
        <a:xfrm>
          <a:off x="0" y="0"/>
          <a:ext cx="0" cy="0"/>
          <a:chOff x="0" y="0"/>
          <a:chExt cx="0" cy="0"/>
        </a:xfrm>
      </p:grpSpPr>
      <p:sp>
        <p:nvSpPr>
          <p:cNvPr id="100" name="Text Box 99"/>
          <p:cNvSpPr txBox="1"/>
          <p:nvPr/>
        </p:nvSpPr>
        <p:spPr>
          <a:xfrm>
            <a:off x="4495800" y="2628900"/>
            <a:ext cx="11451590" cy="5908040"/>
          </a:xfrm>
          <a:prstGeom prst="rect">
            <a:avLst/>
          </a:prstGeom>
          <a:noFill/>
          <a:ln w="9525">
            <a:noFill/>
          </a:ln>
        </p:spPr>
        <p:txBody>
          <a:bodyPr wrap="square">
            <a:spAutoFit/>
          </a:bodyPr>
          <a:lstStyle/>
          <a:p>
            <a:pPr indent="934720" algn="l">
              <a:buNone/>
            </a:pPr>
            <a:r>
              <a:rPr lang="en-US" sz="5400" b="1">
                <a:solidFill>
                  <a:srgbClr val="002060"/>
                </a:solidFill>
                <a:latin typeface="Times New Roman" panose="02020603050405020304" charset="0"/>
              </a:rPr>
              <a:t>Nhận biết được cách quan sát khi tả cảnh trong hai đoạn văn trích</a:t>
            </a:r>
            <a:r>
              <a:rPr lang="en-GB" altLang="en-US" sz="5400" b="1">
                <a:solidFill>
                  <a:srgbClr val="002060"/>
                </a:solidFill>
                <a:latin typeface="Times New Roman" panose="02020603050405020304" charset="0"/>
              </a:rPr>
              <a:t>.</a:t>
            </a:r>
            <a:endParaRPr lang="en-GB" altLang="en-US" sz="5400" b="1">
              <a:solidFill>
                <a:srgbClr val="002060"/>
              </a:solidFill>
              <a:latin typeface="Times New Roman" panose="02020603050405020304" charset="0"/>
            </a:endParaRPr>
          </a:p>
          <a:p>
            <a:pPr indent="934720" algn="l">
              <a:buNone/>
            </a:pPr>
            <a:endParaRPr lang="en-US" sz="5400" b="1">
              <a:solidFill>
                <a:srgbClr val="002060"/>
              </a:solidFill>
              <a:latin typeface="Times New Roman" panose="02020603050405020304" charset="0"/>
            </a:endParaRPr>
          </a:p>
          <a:p>
            <a:pPr indent="982345" algn="l">
              <a:buNone/>
            </a:pPr>
            <a:r>
              <a:rPr lang="en-US" sz="5400" b="1">
                <a:solidFill>
                  <a:srgbClr val="002060"/>
                </a:solidFill>
                <a:latin typeface="Times New Roman" panose="02020603050405020304" charset="0"/>
              </a:rPr>
              <a:t>Biết lập dàn ý chi tiết cho bài văn miêu tả một cảnh sông nước. </a:t>
            </a:r>
            <a:endParaRPr lang="en-US" sz="5400" b="1">
              <a:solidFill>
                <a:srgbClr val="002060"/>
              </a:solidFill>
              <a:latin typeface="Times New Roman" panose="02020603050405020304" charset="0"/>
            </a:endParaRPr>
          </a:p>
          <a:p>
            <a:pPr indent="982345" algn="l">
              <a:buNone/>
            </a:pPr>
            <a:endParaRPr lang="en-US" sz="5400" b="1">
              <a:solidFill>
                <a:srgbClr val="002060"/>
              </a:solidFill>
              <a:latin typeface="Times New Roman" panose="02020603050405020304" charset="0"/>
            </a:endParaRPr>
          </a:p>
          <a:p>
            <a:pPr indent="958215" algn="l">
              <a:buNone/>
            </a:pPr>
            <a:r>
              <a:rPr lang="en-GB" altLang="en-US" sz="5400" b="1">
                <a:solidFill>
                  <a:srgbClr val="002060"/>
                </a:solidFill>
                <a:latin typeface="Times New Roman" panose="02020603050405020304" charset="0"/>
              </a:rPr>
              <a:t>Y</a:t>
            </a:r>
            <a:r>
              <a:rPr lang="en-US" sz="5400" b="1">
                <a:solidFill>
                  <a:srgbClr val="002060"/>
                </a:solidFill>
                <a:latin typeface="Times New Roman" panose="02020603050405020304" charset="0"/>
              </a:rPr>
              <a:t>êu quý thiên nhiên.</a:t>
            </a:r>
            <a:endParaRPr lang="en-US" sz="5400" b="1">
              <a:solidFill>
                <a:srgbClr val="002060"/>
              </a:solidFill>
              <a:latin typeface="Times New Roman" panose="02020603050405020304" charset="0"/>
            </a:endParaRPr>
          </a:p>
        </p:txBody>
      </p:sp>
      <p:pic>
        <p:nvPicPr>
          <p:cNvPr id="12" name="Picture 11"/>
          <p:cNvPicPr>
            <a:picLocks noChangeAspect="1"/>
          </p:cNvPicPr>
          <p:nvPr/>
        </p:nvPicPr>
        <p:blipFill>
          <a:blip r:embed="rId1"/>
          <a:stretch>
            <a:fillRect/>
          </a:stretch>
        </p:blipFill>
        <p:spPr>
          <a:xfrm>
            <a:off x="685800" y="572135"/>
            <a:ext cx="3829050" cy="1466850"/>
          </a:xfrm>
          <a:prstGeom prst="rect">
            <a:avLst/>
          </a:prstGeom>
        </p:spPr>
      </p:pic>
      <p:pic>
        <p:nvPicPr>
          <p:cNvPr id="28" name="Picture 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886200" y="4838700"/>
            <a:ext cx="1314450" cy="1329690"/>
          </a:xfrm>
          <a:prstGeom prst="rect">
            <a:avLst/>
          </a:prstGeom>
        </p:spPr>
      </p:pic>
      <p:pic>
        <p:nvPicPr>
          <p:cNvPr id="29" name="Picture 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886200" y="2247900"/>
            <a:ext cx="1314450" cy="1329690"/>
          </a:xfrm>
          <a:prstGeom prst="rect">
            <a:avLst/>
          </a:prstGeom>
        </p:spPr>
      </p:pic>
      <p:pic>
        <p:nvPicPr>
          <p:cNvPr id="30" name="Picture 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886200" y="7277100"/>
            <a:ext cx="1314450" cy="1329690"/>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600">
        <p15:prstTrans prst="airplan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par>
                                <p:cTn id="10" presetID="16" presetClass="entr" presetSubtype="21" fill="hold" grpId="0" nodeType="withEffect">
                                  <p:stCondLst>
                                    <p:cond delay="0"/>
                                  </p:stCondLst>
                                  <p:childTnLst>
                                    <p:set>
                                      <p:cBhvr>
                                        <p:cTn id="11" dur="1" fill="hold">
                                          <p:stCondLst>
                                            <p:cond delay="0"/>
                                          </p:stCondLst>
                                        </p:cTn>
                                        <p:tgtEl>
                                          <p:spTgt spid="100"/>
                                        </p:tgtEl>
                                        <p:attrNameLst>
                                          <p:attrName>style.visibility</p:attrName>
                                        </p:attrNameLst>
                                      </p:cBhvr>
                                      <p:to>
                                        <p:strVal val="visible"/>
                                      </p:to>
                                    </p:set>
                                    <p:animEffect transition="in" filter="barn(inVertical)">
                                      <p:cBhvr>
                                        <p:cTn id="12" dur="500"/>
                                        <p:tgtEl>
                                          <p:spTgt spid="100"/>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mph" presetSubtype="0" fill="hold" nodeType="clickEffect">
                                  <p:stCondLst>
                                    <p:cond delay="0"/>
                                  </p:stCondLst>
                                  <p:childTnLst>
                                    <p:animScale>
                                      <p:cBhvr>
                                        <p:cTn id="16" dur="2000" fill="hold"/>
                                        <p:tgtEl>
                                          <p:spTgt spid="29"/>
                                        </p:tgtEl>
                                      </p:cBhvr>
                                      <p:by x="150000" y="150000"/>
                                    </p:animScale>
                                  </p:childTnLst>
                                </p:cTn>
                              </p:par>
                              <p:par>
                                <p:cTn id="17" presetID="6" presetClass="emph" presetSubtype="0" fill="hold" nodeType="withEffect">
                                  <p:stCondLst>
                                    <p:cond delay="0"/>
                                  </p:stCondLst>
                                  <p:childTnLst>
                                    <p:animScale>
                                      <p:cBhvr>
                                        <p:cTn id="18" dur="2000" fill="hold"/>
                                        <p:tgtEl>
                                          <p:spTgt spid="28"/>
                                        </p:tgtEl>
                                      </p:cBhvr>
                                      <p:by x="150000" y="150000"/>
                                    </p:animScale>
                                  </p:childTnLst>
                                </p:cTn>
                              </p:par>
                              <p:par>
                                <p:cTn id="19" presetID="6" presetClass="emph" presetSubtype="0" fill="hold" nodeType="withEffect">
                                  <p:stCondLst>
                                    <p:cond delay="0"/>
                                  </p:stCondLst>
                                  <p:childTnLst>
                                    <p:animScale>
                                      <p:cBhvr>
                                        <p:cTn id="20" dur="2000" fill="hold"/>
                                        <p:tgtEl>
                                          <p:spTgt spid="30"/>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AF8F8"/>
        </a:solidFill>
        <a:effectLst/>
      </p:bgPr>
    </p:bg>
    <p:spTree>
      <p:nvGrpSpPr>
        <p:cNvPr id="1" name=""/>
        <p:cNvGrpSpPr/>
        <p:nvPr/>
      </p:nvGrpSpPr>
      <p:grpSpPr>
        <a:xfrm>
          <a:off x="0" y="0"/>
          <a:ext cx="0" cy="0"/>
          <a:chOff x="0" y="0"/>
          <a:chExt cx="0" cy="0"/>
        </a:xfrm>
      </p:grpSpPr>
      <p:sp>
        <p:nvSpPr>
          <p:cNvPr id="3" name="AutoShape 3"/>
          <p:cNvSpPr/>
          <p:nvPr/>
        </p:nvSpPr>
        <p:spPr>
          <a:xfrm>
            <a:off x="127236" y="4152900"/>
            <a:ext cx="11970822" cy="38100"/>
          </a:xfrm>
          <a:prstGeom prst="rect">
            <a:avLst/>
          </a:prstGeom>
          <a:solidFill>
            <a:srgbClr val="524C4C"/>
          </a:solidFill>
        </p:spPr>
      </p:sp>
      <p:sp>
        <p:nvSpPr>
          <p:cNvPr id="5" name="AutoShape 5"/>
          <p:cNvSpPr/>
          <p:nvPr/>
        </p:nvSpPr>
        <p:spPr>
          <a:xfrm>
            <a:off x="1545590" y="4269740"/>
            <a:ext cx="1882775" cy="4001135"/>
          </a:xfrm>
          <a:prstGeom prst="rect">
            <a:avLst/>
          </a:prstGeom>
          <a:solidFill>
            <a:srgbClr val="C0E1E1"/>
          </a:solidFill>
        </p:spPr>
        <p:txBody>
          <a:bodyPr/>
          <a:lstStyle/>
          <a:p>
            <a:endParaRPr lang="en-US"/>
          </a:p>
        </p:txBody>
      </p:sp>
      <p:pic>
        <p:nvPicPr>
          <p:cNvPr id="6" name="Picture 6"/>
          <p:cNvPicPr>
            <a:picLocks noChangeAspect="1"/>
          </p:cNvPicPr>
          <p:nvPr/>
        </p:nvPicPr>
        <p:blipFill>
          <a:blip r:embed="rId1"/>
          <a:srcRect l="5900" r="5900"/>
          <a:stretch>
            <a:fillRect/>
          </a:stretch>
        </p:blipFill>
        <p:spPr>
          <a:xfrm>
            <a:off x="2205990" y="4789805"/>
            <a:ext cx="2616200" cy="4084320"/>
          </a:xfrm>
          <a:prstGeom prst="rect">
            <a:avLst/>
          </a:prstGeom>
        </p:spPr>
      </p:pic>
      <p:sp>
        <p:nvSpPr>
          <p:cNvPr id="7" name="AutoShape 7"/>
          <p:cNvSpPr/>
          <p:nvPr/>
        </p:nvSpPr>
        <p:spPr>
          <a:xfrm>
            <a:off x="4427707" y="8490828"/>
            <a:ext cx="789063" cy="767472"/>
          </a:xfrm>
          <a:prstGeom prst="rect">
            <a:avLst/>
          </a:prstGeom>
          <a:solidFill>
            <a:srgbClr val="C0E1E1"/>
          </a:solidFill>
        </p:spPr>
      </p:sp>
      <p:sp>
        <p:nvSpPr>
          <p:cNvPr id="8" name="AutoShape 8"/>
          <p:cNvSpPr/>
          <p:nvPr/>
        </p:nvSpPr>
        <p:spPr>
          <a:xfrm>
            <a:off x="6563995" y="4269740"/>
            <a:ext cx="1882775" cy="4001135"/>
          </a:xfrm>
          <a:prstGeom prst="rect">
            <a:avLst/>
          </a:prstGeom>
          <a:solidFill>
            <a:srgbClr val="C0E1E1"/>
          </a:solidFill>
        </p:spPr>
        <p:txBody>
          <a:bodyPr/>
          <a:lstStyle/>
          <a:p>
            <a:endParaRPr lang="en-US"/>
          </a:p>
        </p:txBody>
      </p:sp>
      <p:pic>
        <p:nvPicPr>
          <p:cNvPr id="9" name="Picture 9"/>
          <p:cNvPicPr>
            <a:picLocks noChangeAspect="1"/>
          </p:cNvPicPr>
          <p:nvPr/>
        </p:nvPicPr>
        <p:blipFill>
          <a:blip r:embed="rId2"/>
          <a:srcRect l="15247" r="36711"/>
          <a:stretch>
            <a:fillRect/>
          </a:stretch>
        </p:blipFill>
        <p:spPr>
          <a:xfrm>
            <a:off x="7293610" y="4789805"/>
            <a:ext cx="2616200" cy="4084320"/>
          </a:xfrm>
          <a:prstGeom prst="rect">
            <a:avLst/>
          </a:prstGeom>
        </p:spPr>
      </p:pic>
      <p:sp>
        <p:nvSpPr>
          <p:cNvPr id="10" name="AutoShape 10"/>
          <p:cNvSpPr/>
          <p:nvPr/>
        </p:nvSpPr>
        <p:spPr>
          <a:xfrm>
            <a:off x="9515556" y="8490828"/>
            <a:ext cx="789063" cy="767472"/>
          </a:xfrm>
          <a:prstGeom prst="rect">
            <a:avLst/>
          </a:prstGeom>
          <a:solidFill>
            <a:srgbClr val="C0E1E1"/>
          </a:solidFill>
        </p:spPr>
      </p:sp>
      <p:sp>
        <p:nvSpPr>
          <p:cNvPr id="11" name="AutoShape 11"/>
          <p:cNvSpPr/>
          <p:nvPr/>
        </p:nvSpPr>
        <p:spPr>
          <a:xfrm>
            <a:off x="11582400" y="4305300"/>
            <a:ext cx="1882775" cy="4001135"/>
          </a:xfrm>
          <a:prstGeom prst="rect">
            <a:avLst/>
          </a:prstGeom>
          <a:solidFill>
            <a:srgbClr val="C0E1E1"/>
          </a:solidFill>
        </p:spPr>
        <p:txBody>
          <a:bodyPr/>
          <a:lstStyle/>
          <a:p>
            <a:endParaRPr lang="en-US"/>
          </a:p>
        </p:txBody>
      </p:sp>
      <p:pic>
        <p:nvPicPr>
          <p:cNvPr id="12" name="Picture 12"/>
          <p:cNvPicPr>
            <a:picLocks noChangeAspect="1"/>
          </p:cNvPicPr>
          <p:nvPr/>
        </p:nvPicPr>
        <p:blipFill>
          <a:blip r:embed="rId3"/>
          <a:srcRect l="28701" r="28701"/>
          <a:stretch>
            <a:fillRect/>
          </a:stretch>
        </p:blipFill>
        <p:spPr>
          <a:xfrm>
            <a:off x="12381865" y="4789805"/>
            <a:ext cx="2616200" cy="4084320"/>
          </a:xfrm>
          <a:prstGeom prst="rect">
            <a:avLst/>
          </a:prstGeom>
        </p:spPr>
      </p:pic>
      <p:sp>
        <p:nvSpPr>
          <p:cNvPr id="13" name="AutoShape 13"/>
          <p:cNvSpPr/>
          <p:nvPr/>
        </p:nvSpPr>
        <p:spPr>
          <a:xfrm>
            <a:off x="14603406" y="8490828"/>
            <a:ext cx="789063" cy="767472"/>
          </a:xfrm>
          <a:prstGeom prst="rect">
            <a:avLst/>
          </a:prstGeom>
          <a:solidFill>
            <a:srgbClr val="C0E1E1"/>
          </a:solidFill>
        </p:spPr>
      </p:sp>
      <p:pic>
        <p:nvPicPr>
          <p:cNvPr id="4" name="Picture 3"/>
          <p:cNvPicPr>
            <a:picLocks noChangeAspect="1"/>
          </p:cNvPicPr>
          <p:nvPr/>
        </p:nvPicPr>
        <p:blipFill>
          <a:blip r:embed="rId4"/>
          <a:stretch>
            <a:fillRect/>
          </a:stretch>
        </p:blipFill>
        <p:spPr>
          <a:xfrm>
            <a:off x="2057400" y="800100"/>
            <a:ext cx="12773025" cy="286702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wipe/>
      </p:transition>
    </mc:Choice>
    <mc:Fallback>
      <p:transition spd="slow">
        <p:wip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500"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500" fill="hold">
                                          <p:stCondLst>
                                            <p:cond delay="0"/>
                                          </p:stCondLst>
                                        </p:cTn>
                                        <p:tgtEl>
                                          <p:spTgt spid="6"/>
                                        </p:tgtEl>
                                        <p:attrNameLst>
                                          <p:attrName>style.visibility</p:attrName>
                                        </p:attrNameLst>
                                      </p:cBhvr>
                                      <p:to>
                                        <p:strVal val="visible"/>
                                      </p:to>
                                    </p:set>
                                    <p:animEffect transition="in" filter="randombar(horizontal)">
                                      <p:cBhvr>
                                        <p:cTn id="11" dur="500"/>
                                        <p:tgtEl>
                                          <p:spTgt spid="6"/>
                                        </p:tgtEl>
                                      </p:cBhvr>
                                    </p:animEffect>
                                  </p:childTnLst>
                                </p:cTn>
                              </p:par>
                            </p:childTnLst>
                          </p:cTn>
                        </p:par>
                        <p:par>
                          <p:cTn id="12" fill="hold">
                            <p:stCondLst>
                              <p:cond delay="1000"/>
                            </p:stCondLst>
                            <p:childTnLst>
                              <p:par>
                                <p:cTn id="13" presetID="14" presetClass="entr" presetSubtype="10" fill="hold" nodeType="afterEffect">
                                  <p:stCondLst>
                                    <p:cond delay="0"/>
                                  </p:stCondLst>
                                  <p:childTnLst>
                                    <p:set>
                                      <p:cBhvr>
                                        <p:cTn id="14" dur="500" fill="hold">
                                          <p:stCondLst>
                                            <p:cond delay="0"/>
                                          </p:stCondLst>
                                        </p:cTn>
                                        <p:tgtEl>
                                          <p:spTgt spid="7"/>
                                        </p:tgtEl>
                                        <p:attrNameLst>
                                          <p:attrName>style.visibility</p:attrName>
                                        </p:attrNameLst>
                                      </p:cBhvr>
                                      <p:to>
                                        <p:strVal val="visible"/>
                                      </p:to>
                                    </p:set>
                                    <p:animEffect transition="in" filter="randombar(horizontal)">
                                      <p:cBhvr>
                                        <p:cTn id="15" dur="500"/>
                                        <p:tgtEl>
                                          <p:spTgt spid="7"/>
                                        </p:tgtEl>
                                      </p:cBhvr>
                                    </p:animEffect>
                                  </p:childTnLst>
                                </p:cTn>
                              </p:par>
                            </p:childTnLst>
                          </p:cTn>
                        </p:par>
                        <p:par>
                          <p:cTn id="16" fill="hold">
                            <p:stCondLst>
                              <p:cond delay="1500"/>
                            </p:stCondLst>
                            <p:childTnLst>
                              <p:par>
                                <p:cTn id="17" presetID="21" presetClass="entr" presetSubtype="1" fill="hold" grpId="0" nodeType="afterEffect">
                                  <p:stCondLst>
                                    <p:cond delay="0"/>
                                  </p:stCondLst>
                                  <p:childTnLst>
                                    <p:set>
                                      <p:cBhvr>
                                        <p:cTn id="18" dur="500" fill="hold">
                                          <p:stCondLst>
                                            <p:cond delay="0"/>
                                          </p:stCondLst>
                                        </p:cTn>
                                        <p:tgtEl>
                                          <p:spTgt spid="8"/>
                                        </p:tgtEl>
                                        <p:attrNameLst>
                                          <p:attrName>style.visibility</p:attrName>
                                        </p:attrNameLst>
                                      </p:cBhvr>
                                      <p:to>
                                        <p:strVal val="visible"/>
                                      </p:to>
                                    </p:set>
                                    <p:animEffect transition="in" filter="wheel(1)">
                                      <p:cBhvr>
                                        <p:cTn id="19" dur="500"/>
                                        <p:tgtEl>
                                          <p:spTgt spid="8"/>
                                        </p:tgtEl>
                                      </p:cBhvr>
                                    </p:animEffect>
                                  </p:childTnLst>
                                </p:cTn>
                              </p:par>
                            </p:childTnLst>
                          </p:cTn>
                        </p:par>
                        <p:par>
                          <p:cTn id="20" fill="hold">
                            <p:stCondLst>
                              <p:cond delay="2000"/>
                            </p:stCondLst>
                            <p:childTnLst>
                              <p:par>
                                <p:cTn id="21" presetID="21" presetClass="entr" presetSubtype="1" fill="hold" nodeType="afterEffect">
                                  <p:stCondLst>
                                    <p:cond delay="0"/>
                                  </p:stCondLst>
                                  <p:childTnLst>
                                    <p:set>
                                      <p:cBhvr>
                                        <p:cTn id="22" dur="500" fill="hold">
                                          <p:stCondLst>
                                            <p:cond delay="0"/>
                                          </p:stCondLst>
                                        </p:cTn>
                                        <p:tgtEl>
                                          <p:spTgt spid="9"/>
                                        </p:tgtEl>
                                        <p:attrNameLst>
                                          <p:attrName>style.visibility</p:attrName>
                                        </p:attrNameLst>
                                      </p:cBhvr>
                                      <p:to>
                                        <p:strVal val="visible"/>
                                      </p:to>
                                    </p:set>
                                    <p:animEffect transition="in" filter="wheel(1)">
                                      <p:cBhvr>
                                        <p:cTn id="23" dur="500"/>
                                        <p:tgtEl>
                                          <p:spTgt spid="9"/>
                                        </p:tgtEl>
                                      </p:cBhvr>
                                    </p:animEffect>
                                  </p:childTnLst>
                                </p:cTn>
                              </p:par>
                            </p:childTnLst>
                          </p:cTn>
                        </p:par>
                        <p:par>
                          <p:cTn id="24" fill="hold">
                            <p:stCondLst>
                              <p:cond delay="2500"/>
                            </p:stCondLst>
                            <p:childTnLst>
                              <p:par>
                                <p:cTn id="25" presetID="21" presetClass="entr" presetSubtype="1" fill="hold" nodeType="afterEffect">
                                  <p:stCondLst>
                                    <p:cond delay="0"/>
                                  </p:stCondLst>
                                  <p:childTnLst>
                                    <p:set>
                                      <p:cBhvr>
                                        <p:cTn id="26" dur="500" fill="hold">
                                          <p:stCondLst>
                                            <p:cond delay="0"/>
                                          </p:stCondLst>
                                        </p:cTn>
                                        <p:tgtEl>
                                          <p:spTgt spid="10"/>
                                        </p:tgtEl>
                                        <p:attrNameLst>
                                          <p:attrName>style.visibility</p:attrName>
                                        </p:attrNameLst>
                                      </p:cBhvr>
                                      <p:to>
                                        <p:strVal val="visible"/>
                                      </p:to>
                                    </p:set>
                                    <p:animEffect transition="in" filter="wheel(1)">
                                      <p:cBhvr>
                                        <p:cTn id="27" dur="500"/>
                                        <p:tgtEl>
                                          <p:spTgt spid="10"/>
                                        </p:tgtEl>
                                      </p:cBhvr>
                                    </p:animEffect>
                                  </p:childTnLst>
                                </p:cTn>
                              </p:par>
                            </p:childTnLst>
                          </p:cTn>
                        </p:par>
                        <p:par>
                          <p:cTn id="28" fill="hold">
                            <p:stCondLst>
                              <p:cond delay="3000"/>
                            </p:stCondLst>
                            <p:childTnLst>
                              <p:par>
                                <p:cTn id="29" presetID="21" presetClass="entr" presetSubtype="1" fill="hold" grpId="0" nodeType="afterEffect">
                                  <p:stCondLst>
                                    <p:cond delay="0"/>
                                  </p:stCondLst>
                                  <p:childTnLst>
                                    <p:set>
                                      <p:cBhvr>
                                        <p:cTn id="30" dur="500" fill="hold">
                                          <p:stCondLst>
                                            <p:cond delay="0"/>
                                          </p:stCondLst>
                                        </p:cTn>
                                        <p:tgtEl>
                                          <p:spTgt spid="11"/>
                                        </p:tgtEl>
                                        <p:attrNameLst>
                                          <p:attrName>style.visibility</p:attrName>
                                        </p:attrNameLst>
                                      </p:cBhvr>
                                      <p:to>
                                        <p:strVal val="visible"/>
                                      </p:to>
                                    </p:set>
                                    <p:animEffect transition="in" filter="wheel(1)">
                                      <p:cBhvr>
                                        <p:cTn id="31" dur="500"/>
                                        <p:tgtEl>
                                          <p:spTgt spid="11"/>
                                        </p:tgtEl>
                                      </p:cBhvr>
                                    </p:animEffect>
                                  </p:childTnLst>
                                </p:cTn>
                              </p:par>
                            </p:childTnLst>
                          </p:cTn>
                        </p:par>
                        <p:par>
                          <p:cTn id="32" fill="hold">
                            <p:stCondLst>
                              <p:cond delay="3500"/>
                            </p:stCondLst>
                            <p:childTnLst>
                              <p:par>
                                <p:cTn id="33" presetID="21" presetClass="entr" presetSubtype="1" fill="hold" nodeType="afterEffect">
                                  <p:stCondLst>
                                    <p:cond delay="0"/>
                                  </p:stCondLst>
                                  <p:childTnLst>
                                    <p:set>
                                      <p:cBhvr>
                                        <p:cTn id="34" dur="500" fill="hold">
                                          <p:stCondLst>
                                            <p:cond delay="0"/>
                                          </p:stCondLst>
                                        </p:cTn>
                                        <p:tgtEl>
                                          <p:spTgt spid="12"/>
                                        </p:tgtEl>
                                        <p:attrNameLst>
                                          <p:attrName>style.visibility</p:attrName>
                                        </p:attrNameLst>
                                      </p:cBhvr>
                                      <p:to>
                                        <p:strVal val="visible"/>
                                      </p:to>
                                    </p:set>
                                    <p:animEffect transition="in" filter="wheel(1)">
                                      <p:cBhvr>
                                        <p:cTn id="35" dur="500"/>
                                        <p:tgtEl>
                                          <p:spTgt spid="12"/>
                                        </p:tgtEl>
                                      </p:cBhvr>
                                    </p:animEffect>
                                  </p:childTnLst>
                                </p:cTn>
                              </p:par>
                            </p:childTnLst>
                          </p:cTn>
                        </p:par>
                        <p:par>
                          <p:cTn id="36" fill="hold">
                            <p:stCondLst>
                              <p:cond delay="4000"/>
                            </p:stCondLst>
                            <p:childTnLst>
                              <p:par>
                                <p:cTn id="37" presetID="21" presetClass="entr" presetSubtype="1" fill="hold" nodeType="afterEffect">
                                  <p:stCondLst>
                                    <p:cond delay="0"/>
                                  </p:stCondLst>
                                  <p:childTnLst>
                                    <p:set>
                                      <p:cBhvr>
                                        <p:cTn id="38" dur="500" fill="hold">
                                          <p:stCondLst>
                                            <p:cond delay="0"/>
                                          </p:stCondLst>
                                        </p:cTn>
                                        <p:tgtEl>
                                          <p:spTgt spid="13"/>
                                        </p:tgtEl>
                                        <p:attrNameLst>
                                          <p:attrName>style.visibility</p:attrName>
                                        </p:attrNameLst>
                                      </p:cBhvr>
                                      <p:to>
                                        <p:strVal val="visible"/>
                                      </p:to>
                                    </p:set>
                                    <p:animEffect transition="in" filter="wheel(1)">
                                      <p:cBhvr>
                                        <p:cTn id="39" dur="500"/>
                                        <p:tgtEl>
                                          <p:spTgt spid="13"/>
                                        </p:tgtEl>
                                      </p:cBhvr>
                                    </p:animEffect>
                                  </p:childTnLst>
                                </p:cTn>
                              </p:par>
                            </p:childTnLst>
                          </p:cTn>
                        </p:par>
                      </p:childTnLst>
                    </p:cTn>
                  </p:par>
                  <p:par>
                    <p:cTn id="40" fill="hold">
                      <p:stCondLst>
                        <p:cond delay="indefinite"/>
                      </p:stCondLst>
                      <p:childTnLst>
                        <p:par>
                          <p:cTn id="41" fill="hold">
                            <p:stCondLst>
                              <p:cond delay="0"/>
                            </p:stCondLst>
                            <p:childTnLst>
                              <p:par>
                                <p:cTn id="42" presetID="6" presetClass="entr" presetSubtype="16" fill="hold" nodeType="clickEffect">
                                  <p:stCondLst>
                                    <p:cond delay="0"/>
                                  </p:stCondLst>
                                  <p:childTnLst>
                                    <p:set>
                                      <p:cBhvr>
                                        <p:cTn id="43" dur="1" fill="hold">
                                          <p:stCondLst>
                                            <p:cond delay="0"/>
                                          </p:stCondLst>
                                        </p:cTn>
                                        <p:tgtEl>
                                          <p:spTgt spid="4"/>
                                        </p:tgtEl>
                                        <p:attrNameLst>
                                          <p:attrName>style.visibility</p:attrName>
                                        </p:attrNameLst>
                                      </p:cBhvr>
                                      <p:to>
                                        <p:strVal val="visible"/>
                                      </p:to>
                                    </p:set>
                                    <p:animEffect transition="in" filter="circle(in)">
                                      <p:cBhvr>
                                        <p:cTn id="44"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11"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ext Box 1"/>
          <p:cNvSpPr txBox="1"/>
          <p:nvPr/>
        </p:nvSpPr>
        <p:spPr>
          <a:xfrm>
            <a:off x="381000" y="647700"/>
            <a:ext cx="17025620" cy="6862445"/>
          </a:xfrm>
          <a:prstGeom prst="rect">
            <a:avLst/>
          </a:prstGeom>
          <a:noFill/>
        </p:spPr>
        <p:txBody>
          <a:bodyPr wrap="square" rtlCol="0" anchor="t">
            <a:spAutoFit/>
          </a:bodyPr>
          <a:p>
            <a:r>
              <a:rPr lang="en-GB" altLang="en-US" sz="4000" b="1">
                <a:latin typeface="Calibri" panose="020F0502020204030204" charset="0"/>
                <a:cs typeface="Calibri" panose="020F0502020204030204" charset="0"/>
              </a:rPr>
              <a:t>1. Mở bài: Giới thiệu con sông.</a:t>
            </a:r>
            <a:endParaRPr lang="en-GB" altLang="en-US" sz="4000" b="1">
              <a:latin typeface="Calibri" panose="020F0502020204030204" charset="0"/>
              <a:cs typeface="Calibri" panose="020F0502020204030204" charset="0"/>
            </a:endParaRPr>
          </a:p>
          <a:p>
            <a:r>
              <a:rPr lang="en-GB" altLang="en-US" sz="4000">
                <a:latin typeface="Calibri" panose="020F0502020204030204" charset="0"/>
                <a:cs typeface="Calibri" panose="020F0502020204030204" charset="0"/>
              </a:rPr>
              <a:t>- Con sông tên gì?</a:t>
            </a:r>
            <a:endParaRPr lang="en-GB" altLang="en-US" sz="4000">
              <a:latin typeface="Calibri" panose="020F0502020204030204" charset="0"/>
              <a:cs typeface="Calibri" panose="020F0502020204030204" charset="0"/>
            </a:endParaRPr>
          </a:p>
          <a:p>
            <a:r>
              <a:rPr lang="en-GB" altLang="en-US" sz="4000">
                <a:latin typeface="Calibri" panose="020F0502020204030204" charset="0"/>
                <a:cs typeface="Calibri" panose="020F0502020204030204" charset="0"/>
              </a:rPr>
              <a:t>- Ở đâu? Chảy qua địa phận nào?</a:t>
            </a:r>
            <a:endParaRPr lang="en-GB" altLang="en-US" sz="4000">
              <a:latin typeface="Calibri" panose="020F0502020204030204" charset="0"/>
              <a:cs typeface="Calibri" panose="020F0502020204030204" charset="0"/>
            </a:endParaRPr>
          </a:p>
          <a:p>
            <a:r>
              <a:rPr lang="en-GB" altLang="en-US" sz="4000">
                <a:latin typeface="Calibri" panose="020F0502020204030204" charset="0"/>
                <a:cs typeface="Calibri" panose="020F0502020204030204" charset="0"/>
              </a:rPr>
              <a:t>- Vì sao em tả?</a:t>
            </a:r>
            <a:endParaRPr lang="en-GB" altLang="en-US" sz="4000">
              <a:latin typeface="Calibri" panose="020F0502020204030204" charset="0"/>
              <a:cs typeface="Calibri" panose="020F0502020204030204" charset="0"/>
            </a:endParaRPr>
          </a:p>
          <a:p>
            <a:r>
              <a:rPr lang="en-GB" altLang="en-US" sz="4000" b="1">
                <a:latin typeface="Calibri" panose="020F0502020204030204" charset="0"/>
                <a:cs typeface="Calibri" panose="020F0502020204030204" charset="0"/>
                <a:sym typeface="+mn-ea"/>
              </a:rPr>
              <a:t>2. Thân bài:</a:t>
            </a:r>
            <a:endParaRPr lang="en-GB" altLang="en-US" sz="4000">
              <a:latin typeface="Calibri" panose="020F0502020204030204" charset="0"/>
              <a:cs typeface="Calibri" panose="020F0502020204030204" charset="0"/>
            </a:endParaRPr>
          </a:p>
          <a:p>
            <a:pPr algn="l">
              <a:buClrTx/>
              <a:buSzTx/>
              <a:buFontTx/>
            </a:pPr>
            <a:r>
              <a:rPr lang="en-GB" altLang="en-US" sz="4000" b="1" i="1">
                <a:latin typeface="Calibri" panose="020F0502020204030204" charset="0"/>
                <a:cs typeface="Calibri" panose="020F0502020204030204" charset="0"/>
                <a:sym typeface="+mn-ea"/>
              </a:rPr>
              <a:t>a) Tả bao quát:</a:t>
            </a:r>
            <a:endParaRPr lang="en-GB" altLang="en-US" sz="4000" b="1" i="1">
              <a:latin typeface="Calibri" panose="020F0502020204030204" charset="0"/>
              <a:cs typeface="Calibri" panose="020F0502020204030204" charset="0"/>
            </a:endParaRPr>
          </a:p>
          <a:p>
            <a:pPr algn="l">
              <a:buClrTx/>
              <a:buSzTx/>
              <a:buFontTx/>
            </a:pPr>
            <a:r>
              <a:rPr lang="en-GB" altLang="en-US" sz="4000">
                <a:latin typeface="Calibri" panose="020F0502020204030204" charset="0"/>
                <a:cs typeface="Calibri" panose="020F0502020204030204" charset="0"/>
                <a:sym typeface="+mn-ea"/>
              </a:rPr>
              <a:t>- Dòng sông không biết bắt nguồn từ đâu.</a:t>
            </a:r>
            <a:endParaRPr lang="en-GB" altLang="en-US" sz="4000">
              <a:latin typeface="Calibri" panose="020F0502020204030204" charset="0"/>
              <a:cs typeface="Calibri" panose="020F0502020204030204" charset="0"/>
              <a:sym typeface="+mn-ea"/>
            </a:endParaRPr>
          </a:p>
          <a:p>
            <a:pPr algn="l">
              <a:buClrTx/>
              <a:buSzTx/>
              <a:buFontTx/>
            </a:pPr>
            <a:r>
              <a:rPr lang="en-GB" altLang="en-US" sz="4000">
                <a:latin typeface="Calibri" panose="020F0502020204030204" charset="0"/>
                <a:cs typeface="Calibri" panose="020F0502020204030204" charset="0"/>
                <a:sym typeface="+mn-ea"/>
              </a:rPr>
              <a:t>- Dọc hai bên bờ sông là những bãi ngô, bãi khoai xanh biếc, tươi mát.</a:t>
            </a:r>
            <a:endParaRPr lang="en-GB" altLang="en-US" sz="4000">
              <a:latin typeface="Calibri" panose="020F0502020204030204" charset="0"/>
              <a:cs typeface="Calibri" panose="020F0502020204030204" charset="0"/>
            </a:endParaRPr>
          </a:p>
          <a:p>
            <a:pPr algn="l">
              <a:buClrTx/>
              <a:buSzTx/>
              <a:buFontTx/>
            </a:pPr>
            <a:r>
              <a:rPr lang="en-GB" altLang="en-US" sz="4000">
                <a:latin typeface="Calibri" panose="020F0502020204030204" charset="0"/>
                <a:cs typeface="Calibri" panose="020F0502020204030204" charset="0"/>
                <a:sym typeface="+mn-ea"/>
              </a:rPr>
              <a:t>- Xa xa, khuất sau rặng tre xanh đầu làng là những cánh đồng lúa vàng tươi, mênh mông, bát ngát thẳng cánh cò bay.</a:t>
            </a:r>
            <a:endParaRPr lang="en-GB" altLang="en-US" sz="4000">
              <a:latin typeface="Calibri" panose="020F0502020204030204" charset="0"/>
              <a:cs typeface="Calibri" panose="020F0502020204030204" charset="0"/>
            </a:endParaRPr>
          </a:p>
          <a:p>
            <a:endParaRPr lang="en-GB" altLang="en-US" sz="4000">
              <a:latin typeface="Calibri" panose="020F0502020204030204" charset="0"/>
              <a:cs typeface="Calibri" panose="020F0502020204030204" charset="0"/>
            </a:endParaRPr>
          </a:p>
        </p:txBody>
      </p:sp>
    </p:spTree>
  </p:cSld>
  <p:clrMapOvr>
    <a:masterClrMapping/>
  </p:clrMapOvr>
  <p:transition>
    <p:wip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ext Box 1"/>
          <p:cNvSpPr txBox="1"/>
          <p:nvPr/>
        </p:nvSpPr>
        <p:spPr>
          <a:xfrm>
            <a:off x="2057400" y="1485900"/>
            <a:ext cx="15220315" cy="6247130"/>
          </a:xfrm>
          <a:prstGeom prst="rect">
            <a:avLst/>
          </a:prstGeom>
          <a:noFill/>
        </p:spPr>
        <p:txBody>
          <a:bodyPr wrap="square" rtlCol="0" anchor="t">
            <a:spAutoFit/>
          </a:bodyPr>
          <a:p>
            <a:r>
              <a:rPr lang="en-GB" altLang="en-US" sz="4000" b="1" i="1">
                <a:latin typeface="Calibri" panose="020F0502020204030204" charset="0"/>
                <a:cs typeface="Calibri" panose="020F0502020204030204" charset="0"/>
              </a:rPr>
              <a:t>b) Tả chi tiết:</a:t>
            </a:r>
            <a:endParaRPr lang="en-GB" altLang="en-US" sz="4000" b="1" i="1">
              <a:latin typeface="Calibri" panose="020F0502020204030204" charset="0"/>
              <a:cs typeface="Calibri" panose="020F0502020204030204" charset="0"/>
            </a:endParaRPr>
          </a:p>
          <a:p>
            <a:pPr algn="l">
              <a:buClrTx/>
              <a:buSzTx/>
              <a:buFontTx/>
            </a:pPr>
            <a:r>
              <a:rPr lang="en-GB" altLang="en-US" sz="4000" b="1">
                <a:latin typeface="Calibri" panose="020F0502020204030204" charset="0"/>
                <a:cs typeface="Calibri" panose="020F0502020204030204" charset="0"/>
              </a:rPr>
              <a:t>- Buổi sáng:</a:t>
            </a:r>
            <a:endParaRPr lang="en-GB" altLang="en-US" sz="4000" b="1">
              <a:latin typeface="Calibri" panose="020F0502020204030204" charset="0"/>
              <a:cs typeface="Calibri" panose="020F0502020204030204" charset="0"/>
            </a:endParaRPr>
          </a:p>
          <a:p>
            <a:pPr marL="571500" indent="-571500" algn="l">
              <a:buClrTx/>
              <a:buSzTx/>
              <a:buFont typeface="Wingdings" panose="05000000000000000000" charset="0"/>
              <a:buChar char="ü"/>
            </a:pPr>
            <a:r>
              <a:rPr lang="en-GB" altLang="en-US" sz="4000">
                <a:latin typeface="Calibri" panose="020F0502020204030204" charset="0"/>
                <a:cs typeface="Calibri" panose="020F0502020204030204" charset="0"/>
              </a:rPr>
              <a:t>Bầu trời trong xanh, cao vời vợi.</a:t>
            </a:r>
            <a:endParaRPr lang="en-GB" altLang="en-US" sz="4000">
              <a:latin typeface="Calibri" panose="020F0502020204030204" charset="0"/>
              <a:cs typeface="Calibri" panose="020F0502020204030204" charset="0"/>
            </a:endParaRPr>
          </a:p>
          <a:p>
            <a:pPr marL="571500" indent="-571500" algn="l">
              <a:buClrTx/>
              <a:buSzTx/>
              <a:buFont typeface="Wingdings" panose="05000000000000000000" charset="0"/>
              <a:buChar char="ü"/>
            </a:pPr>
            <a:r>
              <a:rPr lang="en-GB" altLang="en-US" sz="4000">
                <a:latin typeface="Calibri" panose="020F0502020204030204" charset="0"/>
                <a:cs typeface="Calibri" panose="020F0502020204030204" charset="0"/>
              </a:rPr>
              <a:t>Những đám mây trắng như bông trôi bồng bềnh, nhè nhẹ.</a:t>
            </a:r>
            <a:endParaRPr lang="en-GB" altLang="en-US" sz="4000">
              <a:latin typeface="Calibri" panose="020F0502020204030204" charset="0"/>
              <a:cs typeface="Calibri" panose="020F0502020204030204" charset="0"/>
            </a:endParaRPr>
          </a:p>
          <a:p>
            <a:pPr marL="571500" indent="-571500" algn="l">
              <a:buClrTx/>
              <a:buSzTx/>
              <a:buFont typeface="Wingdings" panose="05000000000000000000" charset="0"/>
              <a:buChar char="ü"/>
            </a:pPr>
            <a:r>
              <a:rPr lang="en-GB" altLang="en-US" sz="4000">
                <a:latin typeface="Calibri" panose="020F0502020204030204" charset="0"/>
                <a:cs typeface="Calibri" panose="020F0502020204030204" charset="0"/>
              </a:rPr>
              <a:t>Con sông mới ấm áp và hiền hòa làm sao!</a:t>
            </a:r>
            <a:endParaRPr lang="en-GB" altLang="en-US" sz="4000">
              <a:latin typeface="Calibri" panose="020F0502020204030204" charset="0"/>
              <a:cs typeface="Calibri" panose="020F0502020204030204" charset="0"/>
            </a:endParaRPr>
          </a:p>
          <a:p>
            <a:pPr marL="571500" indent="-571500" algn="l">
              <a:buClrTx/>
              <a:buSzTx/>
              <a:buFont typeface="Wingdings" panose="05000000000000000000" charset="0"/>
              <a:buChar char="ü"/>
            </a:pPr>
            <a:r>
              <a:rPr lang="en-GB" altLang="en-US" sz="4000">
                <a:latin typeface="Calibri" panose="020F0502020204030204" charset="0"/>
                <a:cs typeface="Calibri" panose="020F0502020204030204" charset="0"/>
              </a:rPr>
              <a:t>Nước sông trong vắt có thể nhìn xuống tận đáy sông.</a:t>
            </a:r>
            <a:endParaRPr lang="en-GB" altLang="en-US" sz="4000">
              <a:latin typeface="Calibri" panose="020F0502020204030204" charset="0"/>
              <a:cs typeface="Calibri" panose="020F0502020204030204" charset="0"/>
            </a:endParaRPr>
          </a:p>
          <a:p>
            <a:pPr marL="571500" indent="-571500" algn="l">
              <a:buClrTx/>
              <a:buSzTx/>
              <a:buFont typeface="Wingdings" panose="05000000000000000000" charset="0"/>
              <a:buChar char="ü"/>
            </a:pPr>
            <a:r>
              <a:rPr lang="en-GB" altLang="en-US" sz="4000">
                <a:latin typeface="Calibri" panose="020F0502020204030204" charset="0"/>
                <a:cs typeface="Calibri" panose="020F0502020204030204" charset="0"/>
              </a:rPr>
              <a:t>Mặt sông phẳng lì như một chiếc gương soi.</a:t>
            </a:r>
            <a:endParaRPr lang="en-GB" altLang="en-US" sz="4000">
              <a:latin typeface="Calibri" panose="020F0502020204030204" charset="0"/>
              <a:cs typeface="Calibri" panose="020F0502020204030204" charset="0"/>
            </a:endParaRPr>
          </a:p>
          <a:p>
            <a:pPr marL="571500" indent="-571500" algn="l">
              <a:buClrTx/>
              <a:buSzTx/>
              <a:buFont typeface="Wingdings" panose="05000000000000000000" charset="0"/>
              <a:buChar char="ü"/>
            </a:pPr>
            <a:r>
              <a:rPr lang="en-GB" altLang="en-US" sz="4000">
                <a:latin typeface="Calibri" panose="020F0502020204030204" charset="0"/>
                <a:cs typeface="Calibri" panose="020F0502020204030204" charset="0"/>
              </a:rPr>
              <a:t>Từng đoàn thuyền đánh cá bắt đầu giương buồm, thả lưới trắng xóa cả mặt sông. </a:t>
            </a:r>
            <a:endParaRPr lang="en-GB" altLang="en-US" sz="4000">
              <a:latin typeface="Calibri" panose="020F0502020204030204" charset="0"/>
              <a:cs typeface="Calibri" panose="020F0502020204030204" charset="0"/>
            </a:endParaRPr>
          </a:p>
          <a:p>
            <a:pPr marL="571500" indent="-571500" algn="l">
              <a:buClrTx/>
              <a:buSzTx/>
              <a:buFont typeface="Wingdings" panose="05000000000000000000" charset="0"/>
              <a:buChar char="ü"/>
            </a:pPr>
            <a:r>
              <a:rPr lang="en-GB" altLang="en-US" sz="4000">
                <a:latin typeface="Calibri" panose="020F0502020204030204" charset="0"/>
                <a:cs typeface="Calibri" panose="020F0502020204030204" charset="0"/>
              </a:rPr>
              <a:t>Tiếng hò, tiếng hát vang lên làm xua tan mệt mỏi.</a:t>
            </a:r>
            <a:endParaRPr lang="en-GB" altLang="en-US" sz="4000">
              <a:latin typeface="Calibri" panose="020F0502020204030204" charset="0"/>
              <a:cs typeface="Calibri" panose="020F0502020204030204" charset="0"/>
            </a:endParaRPr>
          </a:p>
        </p:txBody>
      </p:sp>
    </p:spTree>
  </p:cSld>
  <p:clrMapOvr>
    <a:masterClrMapping/>
  </p:clrMapOvr>
  <p:transition>
    <p:wip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ext Box 1"/>
          <p:cNvSpPr txBox="1"/>
          <p:nvPr/>
        </p:nvSpPr>
        <p:spPr>
          <a:xfrm>
            <a:off x="2057400" y="876300"/>
            <a:ext cx="15220315" cy="6862445"/>
          </a:xfrm>
          <a:prstGeom prst="rect">
            <a:avLst/>
          </a:prstGeom>
          <a:noFill/>
        </p:spPr>
        <p:txBody>
          <a:bodyPr wrap="square" rtlCol="0" anchor="t">
            <a:spAutoFit/>
          </a:bodyPr>
          <a:p>
            <a:r>
              <a:rPr lang="en-GB" altLang="en-US" sz="4000" b="1" i="1">
                <a:latin typeface="Calibri" panose="020F0502020204030204" charset="0"/>
                <a:cs typeface="Calibri" panose="020F0502020204030204" charset="0"/>
              </a:rPr>
              <a:t>b) Tả chi tiết:</a:t>
            </a:r>
            <a:endParaRPr lang="en-GB" altLang="en-US" sz="4000" b="1" i="1">
              <a:latin typeface="Calibri" panose="020F0502020204030204" charset="0"/>
              <a:cs typeface="Calibri" panose="020F0502020204030204" charset="0"/>
            </a:endParaRPr>
          </a:p>
          <a:p>
            <a:pPr algn="l">
              <a:buClrTx/>
              <a:buSzTx/>
              <a:buFontTx/>
            </a:pPr>
            <a:r>
              <a:rPr lang="en-GB" altLang="en-US" sz="4000" b="1">
                <a:latin typeface="Calibri" panose="020F0502020204030204" charset="0"/>
                <a:cs typeface="Calibri" panose="020F0502020204030204" charset="0"/>
              </a:rPr>
              <a:t>- Buổi trưa:</a:t>
            </a:r>
            <a:endParaRPr lang="en-GB" altLang="en-US" sz="4000" b="1">
              <a:latin typeface="Calibri" panose="020F0502020204030204" charset="0"/>
              <a:cs typeface="Calibri" panose="020F0502020204030204" charset="0"/>
            </a:endParaRPr>
          </a:p>
          <a:p>
            <a:pPr marL="571500" indent="-571500" algn="l">
              <a:buClrTx/>
              <a:buSzTx/>
              <a:buFont typeface="Wingdings" panose="05000000000000000000" charset="0"/>
              <a:buChar char="ü"/>
            </a:pPr>
            <a:r>
              <a:rPr lang="en-GB" altLang="en-US" sz="4000">
                <a:latin typeface="Calibri" panose="020F0502020204030204" charset="0"/>
                <a:cs typeface="Calibri" panose="020F0502020204030204" charset="0"/>
              </a:rPr>
              <a:t>Những buổi trưa hè oi ả mặt sông nhuộm một vàng của nắng.</a:t>
            </a:r>
            <a:endParaRPr lang="en-GB" altLang="en-US" sz="4000">
              <a:latin typeface="Calibri" panose="020F0502020204030204" charset="0"/>
              <a:cs typeface="Calibri" panose="020F0502020204030204" charset="0"/>
            </a:endParaRPr>
          </a:p>
          <a:p>
            <a:pPr marL="571500" indent="-571500" algn="l">
              <a:buClrTx/>
              <a:buSzTx/>
              <a:buFont typeface="Wingdings" panose="05000000000000000000" charset="0"/>
              <a:buChar char="ü"/>
            </a:pPr>
            <a:r>
              <a:rPr lang="en-GB" altLang="en-US" sz="4000">
                <a:latin typeface="Calibri" panose="020F0502020204030204" charset="0"/>
                <a:cs typeface="Calibri" panose="020F0502020204030204" charset="0"/>
              </a:rPr>
              <a:t>Nước sông ánh lên, lóe lên bóng nhẫy.</a:t>
            </a:r>
            <a:endParaRPr lang="en-GB" altLang="en-US" sz="4000">
              <a:latin typeface="Calibri" panose="020F0502020204030204" charset="0"/>
              <a:cs typeface="Calibri" panose="020F0502020204030204" charset="0"/>
            </a:endParaRPr>
          </a:p>
          <a:p>
            <a:pPr marL="571500" indent="-571500" algn="l">
              <a:buClrTx/>
              <a:buSzTx/>
              <a:buFont typeface="Wingdings" panose="05000000000000000000" charset="0"/>
              <a:buChar char="ü"/>
            </a:pPr>
            <a:r>
              <a:rPr lang="en-GB" altLang="en-US" sz="4000">
                <a:latin typeface="Calibri" panose="020F0502020204030204" charset="0"/>
                <a:cs typeface="Calibri" panose="020F0502020204030204" charset="0"/>
              </a:rPr>
              <a:t>Một làn gió nhẹ thoáng qua, những rặng tre khẽ đu đưa như thì thầm với chị gió</a:t>
            </a:r>
            <a:endParaRPr lang="en-GB" altLang="en-US" sz="4000">
              <a:latin typeface="Calibri" panose="020F0502020204030204" charset="0"/>
              <a:cs typeface="Calibri" panose="020F0502020204030204" charset="0"/>
            </a:endParaRPr>
          </a:p>
          <a:p>
            <a:pPr marL="571500" indent="-571500" algn="l">
              <a:buClrTx/>
              <a:buSzTx/>
              <a:buFont typeface="Wingdings" panose="05000000000000000000" charset="0"/>
              <a:buChar char="ü"/>
            </a:pPr>
            <a:r>
              <a:rPr lang="en-GB" altLang="en-US" sz="4000">
                <a:latin typeface="Calibri" panose="020F0502020204030204" charset="0"/>
                <a:cs typeface="Calibri" panose="020F0502020204030204" charset="0"/>
              </a:rPr>
              <a:t>Các cô bé, cậu bé rủ nhau ra sông tắm. Chúng lặn hụp, vùng vẫy, đùa giỡn thỏa thích cùng nhau.</a:t>
            </a:r>
            <a:endParaRPr lang="en-GB" altLang="en-US" sz="4000">
              <a:latin typeface="Calibri" panose="020F0502020204030204" charset="0"/>
              <a:cs typeface="Calibri" panose="020F0502020204030204" charset="0"/>
            </a:endParaRPr>
          </a:p>
          <a:p>
            <a:pPr marL="571500" indent="-571500" algn="l">
              <a:buClrTx/>
              <a:buSzTx/>
              <a:buFont typeface="Wingdings" panose="05000000000000000000" charset="0"/>
              <a:buChar char="ü"/>
            </a:pPr>
            <a:r>
              <a:rPr lang="en-GB" altLang="en-US" sz="4000">
                <a:latin typeface="Calibri" panose="020F0502020204030204" charset="0"/>
                <a:cs typeface="Calibri" panose="020F0502020204030204" charset="0"/>
              </a:rPr>
              <a:t>Dòng sông ôm chúng chúng vào lòng, vui cười, đùa nghịch với chúng.</a:t>
            </a:r>
            <a:endParaRPr lang="en-GB" altLang="en-US" sz="4000">
              <a:latin typeface="Calibri" panose="020F0502020204030204" charset="0"/>
              <a:cs typeface="Calibri" panose="020F0502020204030204" charset="0"/>
            </a:endParaRPr>
          </a:p>
          <a:p>
            <a:pPr marL="571500" indent="-571500" algn="l">
              <a:buClrTx/>
              <a:buSzTx/>
              <a:buFont typeface="Wingdings" panose="05000000000000000000" charset="0"/>
              <a:buChar char="ü"/>
            </a:pPr>
            <a:r>
              <a:rPr lang="en-GB" altLang="en-US" sz="4000">
                <a:latin typeface="Calibri" panose="020F0502020204030204" charset="0"/>
                <a:cs typeface="Calibri" panose="020F0502020204030204" charset="0"/>
              </a:rPr>
              <a:t>Sông dịu hiền như người mẹ đang nâng niu, săn sóc đàn con thơ ngây yêu dấu của mình.</a:t>
            </a:r>
            <a:endParaRPr lang="en-GB" altLang="en-US" sz="4000">
              <a:latin typeface="Calibri" panose="020F0502020204030204" charset="0"/>
              <a:cs typeface="Calibri" panose="020F0502020204030204" charset="0"/>
            </a:endParaRPr>
          </a:p>
        </p:txBody>
      </p:sp>
    </p:spTree>
  </p:cSld>
  <p:clrMapOvr>
    <a:masterClrMapping/>
  </p:clrMapOvr>
  <p:transition>
    <p:wip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ext Box 1"/>
          <p:cNvSpPr txBox="1"/>
          <p:nvPr/>
        </p:nvSpPr>
        <p:spPr>
          <a:xfrm>
            <a:off x="1295400" y="266700"/>
            <a:ext cx="16786225" cy="7477760"/>
          </a:xfrm>
          <a:prstGeom prst="rect">
            <a:avLst/>
          </a:prstGeom>
          <a:noFill/>
        </p:spPr>
        <p:txBody>
          <a:bodyPr wrap="square" rtlCol="0" anchor="t">
            <a:spAutoFit/>
          </a:bodyPr>
          <a:p>
            <a:r>
              <a:rPr lang="en-GB" altLang="en-US" sz="4000" b="1" i="1">
                <a:latin typeface="Calibri" panose="020F0502020204030204" charset="0"/>
                <a:cs typeface="Calibri" panose="020F0502020204030204" charset="0"/>
              </a:rPr>
              <a:t>b) Tả chi tiết:</a:t>
            </a:r>
            <a:endParaRPr lang="en-GB" altLang="en-US" sz="4000" b="1" i="1">
              <a:latin typeface="Calibri" panose="020F0502020204030204" charset="0"/>
              <a:cs typeface="Calibri" panose="020F0502020204030204" charset="0"/>
            </a:endParaRPr>
          </a:p>
          <a:p>
            <a:pPr algn="l">
              <a:buClrTx/>
              <a:buSzTx/>
              <a:buFontTx/>
            </a:pPr>
            <a:r>
              <a:rPr lang="en-GB" altLang="en-US" sz="4000" b="1">
                <a:latin typeface="Calibri" panose="020F0502020204030204" charset="0"/>
                <a:cs typeface="Calibri" panose="020F0502020204030204" charset="0"/>
              </a:rPr>
              <a:t>- Buổi chiều</a:t>
            </a:r>
            <a:endParaRPr lang="en-GB" altLang="en-US" sz="4000" b="1">
              <a:latin typeface="Calibri" panose="020F0502020204030204" charset="0"/>
              <a:cs typeface="Calibri" panose="020F0502020204030204" charset="0"/>
            </a:endParaRPr>
          </a:p>
          <a:p>
            <a:pPr marL="571500" indent="-571500" algn="l">
              <a:buClrTx/>
              <a:buSzTx/>
              <a:buFont typeface="Wingdings" panose="05000000000000000000" charset="0"/>
              <a:buChar char="ü"/>
            </a:pPr>
            <a:r>
              <a:rPr lang="en-GB" altLang="en-US" sz="4000">
                <a:latin typeface="Calibri" panose="020F0502020204030204" charset="0"/>
                <a:cs typeface="Calibri" panose="020F0502020204030204" charset="0"/>
              </a:rPr>
              <a:t>Khi ông mặt trời đã bắt đầu khuất sau lũy tre xanh đầu làng, </a:t>
            </a:r>
            <a:endParaRPr lang="en-GB" altLang="en-US" sz="4000">
              <a:latin typeface="Calibri" panose="020F0502020204030204" charset="0"/>
              <a:cs typeface="Calibri" panose="020F0502020204030204" charset="0"/>
            </a:endParaRPr>
          </a:p>
          <a:p>
            <a:pPr indent="0" algn="l">
              <a:buClrTx/>
              <a:buSzTx/>
              <a:buFont typeface="Wingdings" panose="05000000000000000000" charset="0"/>
              <a:buNone/>
            </a:pPr>
            <a:r>
              <a:rPr lang="en-GB" altLang="en-US" sz="4000">
                <a:latin typeface="Calibri" panose="020F0502020204030204" charset="0"/>
                <a:cs typeface="Calibri" panose="020F0502020204030204" charset="0"/>
              </a:rPr>
              <a:t>dòng sông trở nên dịu mát.</a:t>
            </a:r>
            <a:endParaRPr lang="en-GB" altLang="en-US" sz="4000">
              <a:latin typeface="Calibri" panose="020F0502020204030204" charset="0"/>
              <a:cs typeface="Calibri" panose="020F0502020204030204" charset="0"/>
            </a:endParaRPr>
          </a:p>
          <a:p>
            <a:pPr marL="571500" indent="-571500" algn="l">
              <a:buClrTx/>
              <a:buSzTx/>
              <a:buFont typeface="Wingdings" panose="05000000000000000000" charset="0"/>
              <a:buChar char="ü"/>
            </a:pPr>
            <a:r>
              <a:rPr lang="en-GB" altLang="en-US" sz="4000">
                <a:latin typeface="Calibri" panose="020F0502020204030204" charset="0"/>
                <a:cs typeface="Calibri" panose="020F0502020204030204" charset="0"/>
              </a:rPr>
              <a:t>Hai bên bờ rộn rã tiếng nói, cười vui vẻ của đám trẻ con vây quanh những thúng cá to đầy ắp.</a:t>
            </a:r>
            <a:endParaRPr lang="en-GB" altLang="en-US" sz="4000">
              <a:latin typeface="Calibri" panose="020F0502020204030204" charset="0"/>
              <a:cs typeface="Calibri" panose="020F0502020204030204" charset="0"/>
            </a:endParaRPr>
          </a:p>
          <a:p>
            <a:pPr indent="0" algn="l">
              <a:buClrTx/>
              <a:buSzTx/>
              <a:buFont typeface="Wingdings" panose="05000000000000000000" charset="0"/>
              <a:buNone/>
            </a:pPr>
            <a:r>
              <a:rPr lang="en-GB" altLang="en-US" sz="4000" b="1">
                <a:latin typeface="Calibri" panose="020F0502020204030204" charset="0"/>
                <a:cs typeface="Calibri" panose="020F0502020204030204" charset="0"/>
                <a:sym typeface="+mn-ea"/>
              </a:rPr>
              <a:t>- Buổi tối</a:t>
            </a:r>
            <a:endParaRPr lang="en-GB" altLang="en-US" sz="4000">
              <a:latin typeface="Calibri" panose="020F0502020204030204" charset="0"/>
              <a:cs typeface="Calibri" panose="020F0502020204030204" charset="0"/>
            </a:endParaRPr>
          </a:p>
          <a:p>
            <a:pPr marL="571500" indent="-571500" algn="l">
              <a:buClrTx/>
              <a:buSzTx/>
              <a:buFont typeface="Wingdings" panose="05000000000000000000" charset="0"/>
              <a:buChar char="ü"/>
            </a:pPr>
            <a:r>
              <a:rPr lang="en-GB" altLang="en-US" sz="4000">
                <a:latin typeface="Calibri" panose="020F0502020204030204" charset="0"/>
                <a:cs typeface="Calibri" panose="020F0502020204030204" charset="0"/>
              </a:rPr>
              <a:t>Khi ông trăng tròn vằng vặc treo lơ lửng trên ngọn tre soi bóng xuống mặt sông gợn nước lung linh phủ đầy một màu vàng óng ánh.</a:t>
            </a:r>
            <a:endParaRPr lang="en-GB" altLang="en-US" sz="4000">
              <a:latin typeface="Calibri" panose="020F0502020204030204" charset="0"/>
              <a:cs typeface="Calibri" panose="020F0502020204030204" charset="0"/>
            </a:endParaRPr>
          </a:p>
          <a:p>
            <a:pPr marL="571500" indent="-571500" algn="l">
              <a:buClrTx/>
              <a:buSzTx/>
              <a:buFont typeface="Wingdings" panose="05000000000000000000" charset="0"/>
              <a:buChar char="ü"/>
            </a:pPr>
            <a:r>
              <a:rPr lang="en-GB" altLang="en-US" sz="4000">
                <a:latin typeface="Calibri" panose="020F0502020204030204" charset="0"/>
                <a:cs typeface="Calibri" panose="020F0502020204030204" charset="0"/>
              </a:rPr>
              <a:t>Dòng sông được ánh trăng chiếu xuống như khoác một chiếc áo dát bạc.</a:t>
            </a:r>
            <a:endParaRPr lang="en-GB" altLang="en-US" sz="4000">
              <a:latin typeface="Calibri" panose="020F0502020204030204" charset="0"/>
              <a:cs typeface="Calibri" panose="020F0502020204030204" charset="0"/>
            </a:endParaRPr>
          </a:p>
          <a:p>
            <a:pPr marL="571500" indent="-571500" algn="l">
              <a:buClrTx/>
              <a:buSzTx/>
              <a:buFont typeface="Wingdings" panose="05000000000000000000" charset="0"/>
              <a:buChar char="ü"/>
            </a:pPr>
            <a:r>
              <a:rPr lang="en-GB" altLang="en-US" sz="4000">
                <a:latin typeface="Calibri" panose="020F0502020204030204" charset="0"/>
                <a:cs typeface="Calibri" panose="020F0502020204030204" charset="0"/>
              </a:rPr>
              <a:t>Trăng tỏa sáng đôi bờ sông, soi rõ từng khuôn mặt.</a:t>
            </a:r>
            <a:endParaRPr lang="en-GB" altLang="en-US" sz="4000">
              <a:latin typeface="Calibri" panose="020F0502020204030204" charset="0"/>
              <a:cs typeface="Calibri" panose="020F0502020204030204" charset="0"/>
            </a:endParaRPr>
          </a:p>
          <a:p>
            <a:pPr marL="571500" indent="-571500" algn="l">
              <a:buClrTx/>
              <a:buSzTx/>
              <a:buFont typeface="Wingdings" panose="05000000000000000000" charset="0"/>
              <a:buChar char="ü"/>
            </a:pPr>
            <a:r>
              <a:rPr lang="en-GB" altLang="en-US" sz="4000">
                <a:latin typeface="Calibri" panose="020F0502020204030204" charset="0"/>
                <a:cs typeface="Calibri" panose="020F0502020204030204" charset="0"/>
              </a:rPr>
              <a:t>Một số người chèo thuyền ra giữa sông hóng gió, ngắm trăng.</a:t>
            </a:r>
            <a:endParaRPr lang="en-GB" altLang="en-US" sz="4000">
              <a:latin typeface="Calibri" panose="020F0502020204030204" charset="0"/>
              <a:cs typeface="Calibri" panose="020F0502020204030204" charset="0"/>
            </a:endParaRPr>
          </a:p>
        </p:txBody>
      </p:sp>
    </p:spTree>
  </p:cSld>
  <p:clrMapOvr>
    <a:masterClrMapping/>
  </p:clrMapOvr>
  <p:transition>
    <p:wip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ext Box 1"/>
          <p:cNvSpPr txBox="1"/>
          <p:nvPr/>
        </p:nvSpPr>
        <p:spPr>
          <a:xfrm>
            <a:off x="609600" y="2400300"/>
            <a:ext cx="7503795" cy="3784600"/>
          </a:xfrm>
          <a:prstGeom prst="rect">
            <a:avLst/>
          </a:prstGeom>
          <a:noFill/>
        </p:spPr>
        <p:txBody>
          <a:bodyPr wrap="square" rtlCol="0" anchor="t">
            <a:spAutoFit/>
          </a:bodyPr>
          <a:p>
            <a:r>
              <a:rPr lang="en-GB" altLang="en-US" sz="4000" b="1">
                <a:latin typeface="Calibri" panose="020F0502020204030204" charset="0"/>
                <a:cs typeface="Calibri" panose="020F0502020204030204" charset="0"/>
              </a:rPr>
              <a:t>3. Kết bài:</a:t>
            </a:r>
            <a:endParaRPr lang="en-GB" altLang="en-US" sz="4000" b="1">
              <a:latin typeface="Calibri" panose="020F0502020204030204" charset="0"/>
              <a:cs typeface="Calibri" panose="020F0502020204030204" charset="0"/>
            </a:endParaRPr>
          </a:p>
          <a:p>
            <a:pPr marL="571500" indent="-571500" algn="l">
              <a:buClrTx/>
              <a:buSzTx/>
              <a:buFont typeface="Wingdings" panose="05000000000000000000" charset="0"/>
              <a:buChar char="ü"/>
            </a:pPr>
            <a:r>
              <a:rPr lang="en-GB" altLang="en-US" sz="4000">
                <a:latin typeface="Calibri" panose="020F0502020204030204" charset="0"/>
                <a:cs typeface="Calibri" panose="020F0502020204030204" charset="0"/>
              </a:rPr>
              <a:t>Dòng sông quê hương – dòng sông kỉ niệm như người mẹ hiền của em.</a:t>
            </a:r>
            <a:endParaRPr lang="en-GB" altLang="en-US" sz="4000">
              <a:latin typeface="Calibri" panose="020F0502020204030204" charset="0"/>
              <a:cs typeface="Calibri" panose="020F0502020204030204" charset="0"/>
            </a:endParaRPr>
          </a:p>
          <a:p>
            <a:pPr marL="571500" indent="-571500">
              <a:buFont typeface="Wingdings" panose="05000000000000000000" charset="0"/>
              <a:buChar char="ü"/>
            </a:pPr>
            <a:r>
              <a:rPr lang="en-GB" altLang="en-US" sz="4000">
                <a:latin typeface="Calibri" panose="020F0502020204030204" charset="0"/>
                <a:cs typeface="Calibri" panose="020F0502020204030204" charset="0"/>
              </a:rPr>
              <a:t>Dù có đi đâu xa, em vẫn nhớ mãi về dòng sông quê em.</a:t>
            </a:r>
            <a:endParaRPr lang="en-GB" altLang="en-US" sz="4000">
              <a:latin typeface="Calibri" panose="020F0502020204030204" charset="0"/>
              <a:cs typeface="Calibri" panose="020F0502020204030204" charset="0"/>
            </a:endParaRPr>
          </a:p>
        </p:txBody>
      </p:sp>
      <p:pic>
        <p:nvPicPr>
          <p:cNvPr id="18" name="Picture 2" descr="C:\Users\HP\Pictures\HINH SOAN BAI\LTVC TUAN 1\phat_hue_4 (1).jpgphat_hue_4 (1)"/>
          <p:cNvPicPr>
            <a:picLocks noChangeAspect="1"/>
          </p:cNvPicPr>
          <p:nvPr/>
        </p:nvPicPr>
        <p:blipFill>
          <a:blip r:embed="rId1"/>
          <a:srcRect/>
          <a:stretch>
            <a:fillRect/>
          </a:stretch>
        </p:blipFill>
        <p:spPr>
          <a:xfrm>
            <a:off x="9601200" y="2476500"/>
            <a:ext cx="7228840" cy="5111115"/>
          </a:xfrm>
          <a:prstGeom prst="rect">
            <a:avLst/>
          </a:prstGeom>
        </p:spPr>
      </p:pic>
      <p:pic>
        <p:nvPicPr>
          <p:cNvPr id="19" name="Picture 3"/>
          <p:cNvPicPr>
            <a:picLocks noChangeAspect="1"/>
          </p:cNvPicPr>
          <p:nvPr/>
        </p:nvPicPr>
        <p:blipFill>
          <a:blip r:embed="rId2"/>
          <a:srcRect/>
          <a:stretch>
            <a:fillRect/>
          </a:stretch>
        </p:blipFill>
        <p:spPr>
          <a:xfrm>
            <a:off x="8763157" y="1790453"/>
            <a:ext cx="9058721" cy="1766451"/>
          </a:xfrm>
          <a:prstGeom prst="rect">
            <a:avLst/>
          </a:prstGeom>
        </p:spPr>
      </p:pic>
      <p:pic>
        <p:nvPicPr>
          <p:cNvPr id="20" name="Picture 6"/>
          <p:cNvPicPr>
            <a:picLocks noChangeAspect="1"/>
          </p:cNvPicPr>
          <p:nvPr/>
        </p:nvPicPr>
        <p:blipFill>
          <a:blip r:embed="rId3"/>
          <a:srcRect/>
          <a:stretch>
            <a:fillRect/>
          </a:stretch>
        </p:blipFill>
        <p:spPr>
          <a:xfrm rot="513745">
            <a:off x="8414385" y="6765290"/>
            <a:ext cx="10052685" cy="2211705"/>
          </a:xfrm>
          <a:prstGeom prst="rect">
            <a:avLst/>
          </a:prstGeom>
        </p:spPr>
      </p:pic>
    </p:spTree>
  </p:cSld>
  <p:clrMapOvr>
    <a:masterClrMapping/>
  </p:clrMapOvr>
  <p:transition>
    <p:wipe/>
  </p:transition>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AF8F8"/>
        </a:solidFill>
        <a:effectLst/>
      </p:bgPr>
    </p:bg>
    <p:spTree>
      <p:nvGrpSpPr>
        <p:cNvPr id="1" name=""/>
        <p:cNvGrpSpPr/>
        <p:nvPr/>
      </p:nvGrpSpPr>
      <p:grpSpPr>
        <a:xfrm>
          <a:off x="0" y="0"/>
          <a:ext cx="0" cy="0"/>
          <a:chOff x="0" y="0"/>
          <a:chExt cx="0" cy="0"/>
        </a:xfrm>
      </p:grpSpPr>
      <p:sp>
        <p:nvSpPr>
          <p:cNvPr id="2" name="AutoShape 2"/>
          <p:cNvSpPr/>
          <p:nvPr/>
        </p:nvSpPr>
        <p:spPr>
          <a:xfrm>
            <a:off x="1828800" y="419100"/>
            <a:ext cx="3822065" cy="5503545"/>
          </a:xfrm>
          <a:prstGeom prst="rect">
            <a:avLst/>
          </a:prstGeom>
          <a:solidFill>
            <a:srgbClr val="C0E1E1"/>
          </a:solidFill>
        </p:spPr>
        <p:txBody>
          <a:bodyPr/>
          <a:lstStyle/>
          <a:p>
            <a:endParaRPr lang="en-US"/>
          </a:p>
        </p:txBody>
      </p:sp>
      <p:grpSp>
        <p:nvGrpSpPr>
          <p:cNvPr id="3" name="Group 3"/>
          <p:cNvGrpSpPr/>
          <p:nvPr/>
        </p:nvGrpSpPr>
        <p:grpSpPr>
          <a:xfrm>
            <a:off x="2438400" y="1028700"/>
            <a:ext cx="7987030" cy="5900420"/>
            <a:chOff x="0" y="0"/>
            <a:chExt cx="7648415" cy="8903902"/>
          </a:xfrm>
        </p:grpSpPr>
        <p:sp>
          <p:nvSpPr>
            <p:cNvPr id="4" name="Freeform 4"/>
            <p:cNvSpPr/>
            <p:nvPr/>
          </p:nvSpPr>
          <p:spPr>
            <a:xfrm>
              <a:off x="0" y="0"/>
              <a:ext cx="7648415" cy="8903902"/>
            </a:xfrm>
            <a:custGeom>
              <a:avLst/>
              <a:gdLst/>
              <a:ahLst/>
              <a:cxnLst/>
              <a:rect l="l" t="t" r="r" b="b"/>
              <a:pathLst>
                <a:path w="7648415" h="8903902">
                  <a:moveTo>
                    <a:pt x="0" y="0"/>
                  </a:moveTo>
                  <a:lnTo>
                    <a:pt x="0" y="8903902"/>
                  </a:lnTo>
                  <a:lnTo>
                    <a:pt x="7648415" y="8903902"/>
                  </a:lnTo>
                  <a:lnTo>
                    <a:pt x="7648415" y="0"/>
                  </a:lnTo>
                  <a:lnTo>
                    <a:pt x="0" y="0"/>
                  </a:lnTo>
                  <a:close/>
                  <a:moveTo>
                    <a:pt x="7587455" y="8842942"/>
                  </a:moveTo>
                  <a:lnTo>
                    <a:pt x="59690" y="8842942"/>
                  </a:lnTo>
                  <a:lnTo>
                    <a:pt x="59690" y="59690"/>
                  </a:lnTo>
                  <a:lnTo>
                    <a:pt x="7587455" y="59690"/>
                  </a:lnTo>
                  <a:lnTo>
                    <a:pt x="7587455" y="8842942"/>
                  </a:lnTo>
                  <a:close/>
                </a:path>
              </a:pathLst>
            </a:custGeom>
            <a:solidFill>
              <a:srgbClr val="524C4C"/>
            </a:solidFill>
          </p:spPr>
        </p:sp>
      </p:grpSp>
      <p:pic>
        <p:nvPicPr>
          <p:cNvPr id="11" name="Picture 2"/>
          <p:cNvPicPr>
            <a:picLocks noChangeAspect="1"/>
          </p:cNvPicPr>
          <p:nvPr/>
        </p:nvPicPr>
        <p:blipFill>
          <a:blip r:embed="rId1"/>
          <a:srcRect/>
          <a:stretch>
            <a:fillRect/>
          </a:stretch>
        </p:blipFill>
        <p:spPr>
          <a:xfrm>
            <a:off x="2895600" y="1609725"/>
            <a:ext cx="6959912" cy="4738540"/>
          </a:xfrm>
          <a:prstGeom prst="rect">
            <a:avLst/>
          </a:prstGeom>
        </p:spPr>
      </p:pic>
      <p:sp>
        <p:nvSpPr>
          <p:cNvPr id="6" name="Rectangles 5"/>
          <p:cNvSpPr/>
          <p:nvPr/>
        </p:nvSpPr>
        <p:spPr>
          <a:xfrm>
            <a:off x="10820400" y="4000500"/>
            <a:ext cx="6129020" cy="2553335"/>
          </a:xfrm>
          <a:prstGeom prst="rect">
            <a:avLst/>
          </a:prstGeom>
          <a:noFill/>
          <a:ln>
            <a:noFill/>
          </a:ln>
        </p:spPr>
        <p:txBody>
          <a:bodyPr wrap="none" rtlCol="0" anchor="t">
            <a:spAutoFit/>
          </a:bodyPr>
          <a:p>
            <a:pPr algn="ctr"/>
            <a:r>
              <a:rPr lang="en-GB" altLang="en-US" sz="8000" b="1">
                <a:gradFill>
                  <a:gsLst>
                    <a:gs pos="0">
                      <a:srgbClr val="7B32B2"/>
                    </a:gs>
                    <a:gs pos="100000">
                      <a:srgbClr val="401A5D"/>
                    </a:gs>
                  </a:gsLst>
                  <a:lin scaled="0"/>
                </a:gradFill>
                <a:effectLst>
                  <a:outerShdw blurRad="38100" dist="19050" dir="2700000" algn="tl" rotWithShape="0">
                    <a:schemeClr val="dk1">
                      <a:alpha val="40000"/>
                    </a:schemeClr>
                  </a:outerShdw>
                </a:effectLst>
                <a:latin typeface="SVN-Cookies" panose="02040603050506020204" charset="0"/>
                <a:cs typeface="SVN-Cookies" panose="02040603050506020204" charset="0"/>
              </a:rPr>
              <a:t>CHÚC CÁC EM</a:t>
            </a:r>
            <a:endParaRPr lang="en-GB" altLang="en-US" sz="8000" b="1">
              <a:gradFill>
                <a:gsLst>
                  <a:gs pos="0">
                    <a:srgbClr val="7B32B2"/>
                  </a:gs>
                  <a:gs pos="100000">
                    <a:srgbClr val="401A5D"/>
                  </a:gs>
                </a:gsLst>
                <a:lin scaled="0"/>
              </a:gradFill>
              <a:effectLst>
                <a:outerShdw blurRad="38100" dist="19050" dir="2700000" algn="tl" rotWithShape="0">
                  <a:schemeClr val="dk1">
                    <a:alpha val="40000"/>
                  </a:schemeClr>
                </a:outerShdw>
              </a:effectLst>
              <a:latin typeface="SVN-Cookies" panose="02040603050506020204" charset="0"/>
              <a:cs typeface="SVN-Cookies" panose="02040603050506020204" charset="0"/>
            </a:endParaRPr>
          </a:p>
          <a:p>
            <a:pPr algn="ctr"/>
            <a:r>
              <a:rPr lang="en-GB" altLang="en-US" sz="8000" b="1">
                <a:gradFill>
                  <a:gsLst>
                    <a:gs pos="0">
                      <a:srgbClr val="7B32B2"/>
                    </a:gs>
                    <a:gs pos="100000">
                      <a:srgbClr val="401A5D"/>
                    </a:gs>
                  </a:gsLst>
                  <a:lin scaled="0"/>
                </a:gradFill>
                <a:effectLst>
                  <a:outerShdw blurRad="38100" dist="19050" dir="2700000" algn="tl" rotWithShape="0">
                    <a:schemeClr val="dk1">
                      <a:alpha val="40000"/>
                    </a:schemeClr>
                  </a:outerShdw>
                </a:effectLst>
                <a:latin typeface="SVN-Cookies" panose="02040603050506020204" charset="0"/>
                <a:cs typeface="SVN-Cookies" panose="02040603050506020204" charset="0"/>
              </a:rPr>
              <a:t>HỌC TỐT</a:t>
            </a:r>
            <a:endParaRPr lang="en-GB" altLang="en-US" sz="8000" b="1">
              <a:gradFill>
                <a:gsLst>
                  <a:gs pos="0">
                    <a:srgbClr val="7B32B2"/>
                  </a:gs>
                  <a:gs pos="100000">
                    <a:srgbClr val="401A5D"/>
                  </a:gs>
                </a:gsLst>
                <a:lin scaled="0"/>
              </a:gradFill>
              <a:effectLst>
                <a:outerShdw blurRad="38100" dist="19050" dir="2700000" algn="tl" rotWithShape="0">
                  <a:schemeClr val="dk1">
                    <a:alpha val="40000"/>
                  </a:schemeClr>
                </a:outerShdw>
              </a:effectLst>
              <a:latin typeface="SVN-Cookies" panose="02040603050506020204" charset="0"/>
              <a:cs typeface="SVN-Cookies" panose="02040603050506020204" charset="0"/>
            </a:endParaRPr>
          </a:p>
        </p:txBody>
      </p:sp>
    </p:spTree>
  </p:cSld>
  <p:clrMapOvr>
    <a:masterClrMapping/>
  </p:clrMapOvr>
  <mc:AlternateContent xmlns:mc="http://schemas.openxmlformats.org/markup-compatibility/2006">
    <mc:Choice xmlns:p14="http://schemas.microsoft.com/office/powerpoint/2010/main" Requires="p14">
      <p:transition spd="slow" p14:dur="3900">
        <p:wipe/>
      </p:transition>
    </mc:Choice>
    <mc:Fallback>
      <p:transition spd="slow">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par>
                                <p:cTn id="15" presetID="53" presetClass="entr" presetSubtype="16"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p:cTn id="17" dur="500" fill="hold"/>
                                        <p:tgtEl>
                                          <p:spTgt spid="11"/>
                                        </p:tgtEl>
                                        <p:attrNameLst>
                                          <p:attrName>ppt_w</p:attrName>
                                        </p:attrNameLst>
                                      </p:cBhvr>
                                      <p:tavLst>
                                        <p:tav tm="0">
                                          <p:val>
                                            <p:fltVal val="0"/>
                                          </p:val>
                                        </p:tav>
                                        <p:tav tm="100000">
                                          <p:val>
                                            <p:strVal val="#ppt_w"/>
                                          </p:val>
                                        </p:tav>
                                      </p:tavLst>
                                    </p:anim>
                                    <p:anim calcmode="lin" valueType="num">
                                      <p:cBhvr>
                                        <p:cTn id="18" dur="500" fill="hold"/>
                                        <p:tgtEl>
                                          <p:spTgt spid="11"/>
                                        </p:tgtEl>
                                        <p:attrNameLst>
                                          <p:attrName>ppt_h</p:attrName>
                                        </p:attrNameLst>
                                      </p:cBhvr>
                                      <p:tavLst>
                                        <p:tav tm="0">
                                          <p:val>
                                            <p:fltVal val="0"/>
                                          </p:val>
                                        </p:tav>
                                        <p:tav tm="100000">
                                          <p:val>
                                            <p:strVal val="#ppt_h"/>
                                          </p:val>
                                        </p:tav>
                                      </p:tavLst>
                                    </p:anim>
                                    <p:animEffect transition="in" filter="fade">
                                      <p:cBhvr>
                                        <p:cTn id="1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8" name="Content Placeholder 7" descr="z2742752086101_65f3becc218e7be44f40dc36c6d8b16f"/>
          <p:cNvPicPr>
            <a:picLocks noChangeAspect="1"/>
          </p:cNvPicPr>
          <p:nvPr/>
        </p:nvPicPr>
        <p:blipFill>
          <a:blip r:embed="rId1"/>
          <a:stretch>
            <a:fillRect/>
          </a:stretch>
        </p:blipFill>
        <p:spPr>
          <a:xfrm>
            <a:off x="0" y="-207645"/>
            <a:ext cx="18434050" cy="10494645"/>
          </a:xfrm>
          <a:prstGeom prst="rect">
            <a:avLst/>
          </a:prstGeom>
        </p:spPr>
      </p:pic>
    </p:spTree>
  </p:cSld>
  <p:clrMapOvr>
    <a:masterClrMapping/>
  </p:clrMapOvr>
  <p:transition>
    <p:wip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Picture 4"/>
          <p:cNvPicPr>
            <a:picLocks noChangeAspect="1"/>
          </p:cNvPicPr>
          <p:nvPr/>
        </p:nvPicPr>
        <p:blipFill>
          <a:blip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p:blipFill>
        <p:spPr>
          <a:xfrm>
            <a:off x="8686800" y="2628646"/>
            <a:ext cx="7315200" cy="3767328"/>
          </a:xfrm>
          <a:prstGeom prst="rect">
            <a:avLst/>
          </a:prstGeom>
        </p:spPr>
      </p:pic>
      <p:sp>
        <p:nvSpPr>
          <p:cNvPr id="4103" name="Rectangle 3"/>
          <p:cNvSpPr/>
          <p:nvPr/>
        </p:nvSpPr>
        <p:spPr>
          <a:xfrm>
            <a:off x="9982200" y="3314700"/>
            <a:ext cx="5424170" cy="2122805"/>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lr>
                <a:schemeClr val="hlink"/>
              </a:buClr>
              <a:buSzPct val="65000"/>
              <a:buFont typeface="Wingdings" panose="05000000000000000000" pitchFamily="2" charset="2"/>
              <a:buChar char="n"/>
              <a:defRPr sz="3200" kern="1200">
                <a:solidFill>
                  <a:schemeClr val="tx1"/>
                </a:solidFill>
                <a:effectLst/>
                <a:latin typeface="+mn-lt"/>
                <a:ea typeface="+mn-ea"/>
                <a:cs typeface="+mn-cs"/>
              </a:defRPr>
            </a:lvl1pPr>
            <a:lvl2pPr marL="742950" indent="-285750" algn="l" rtl="0" eaLnBrk="0" fontAlgn="base" hangingPunct="0">
              <a:spcBef>
                <a:spcPct val="20000"/>
              </a:spcBef>
              <a:spcAft>
                <a:spcPct val="0"/>
              </a:spcAft>
              <a:buClr>
                <a:schemeClr val="folHlink"/>
              </a:buClr>
              <a:buSzPct val="65000"/>
              <a:buFont typeface="Wingdings" panose="05000000000000000000" pitchFamily="2" charset="2"/>
              <a:buChar char="n"/>
              <a:defRPr sz="2800" kern="1200">
                <a:solidFill>
                  <a:schemeClr val="tx1"/>
                </a:solidFill>
                <a:effectLst/>
                <a:latin typeface="+mn-lt"/>
                <a:ea typeface="+mn-ea"/>
                <a:cs typeface="+mn-cs"/>
              </a:defRPr>
            </a:lvl2pPr>
            <a:lvl3pPr marL="1143000" indent="-228600" algn="l" rtl="0" eaLnBrk="0" fontAlgn="base" hangingPunct="0">
              <a:spcBef>
                <a:spcPct val="20000"/>
              </a:spcBef>
              <a:spcAft>
                <a:spcPct val="0"/>
              </a:spcAft>
              <a:buClr>
                <a:schemeClr val="hlink"/>
              </a:buClr>
              <a:buSzPct val="65000"/>
              <a:buFont typeface="Wingdings" panose="05000000000000000000" pitchFamily="2" charset="2"/>
              <a:buChar char="n"/>
              <a:defRPr sz="2400" kern="1200">
                <a:solidFill>
                  <a:schemeClr val="tx1"/>
                </a:solidFill>
                <a:effectLst/>
                <a:latin typeface="+mn-lt"/>
                <a:ea typeface="+mn-ea"/>
                <a:cs typeface="+mn-cs"/>
              </a:defRPr>
            </a:lvl3pPr>
            <a:lvl4pPr marL="1600200" indent="-228600" algn="l" rtl="0" eaLnBrk="0" fontAlgn="base" hangingPunct="0">
              <a:spcBef>
                <a:spcPct val="20000"/>
              </a:spcBef>
              <a:spcAft>
                <a:spcPct val="0"/>
              </a:spcAft>
              <a:buClr>
                <a:schemeClr val="folHlink"/>
              </a:buClr>
              <a:buSzPct val="65000"/>
              <a:buFont typeface="Wingdings" panose="05000000000000000000" pitchFamily="2" charset="2"/>
              <a:buChar char="n"/>
              <a:defRPr sz="2000" kern="1200">
                <a:solidFill>
                  <a:schemeClr val="tx1"/>
                </a:solidFill>
                <a:effectLst/>
                <a:latin typeface="+mn-lt"/>
                <a:ea typeface="+mn-ea"/>
                <a:cs typeface="+mn-cs"/>
              </a:defRPr>
            </a:lvl4pPr>
            <a:lvl5pPr marL="2057400" indent="-228600" algn="l" rtl="0" eaLnBrk="0" fontAlgn="base" hangingPunct="0">
              <a:spcBef>
                <a:spcPct val="20000"/>
              </a:spcBef>
              <a:spcAft>
                <a:spcPct val="0"/>
              </a:spcAft>
              <a:buClr>
                <a:schemeClr val="hlink"/>
              </a:buClr>
              <a:buSzPct val="65000"/>
              <a:buFont typeface="Wingdings" panose="05000000000000000000" pitchFamily="2" charset="2"/>
              <a:buChar char="n"/>
              <a:defRPr sz="2000" kern="1200">
                <a:solidFill>
                  <a:schemeClr val="tx1"/>
                </a:solidFill>
                <a:effectLst/>
                <a:latin typeface="+mn-lt"/>
                <a:ea typeface="+mn-ea"/>
                <a:cs typeface="+mn-cs"/>
              </a:defRPr>
            </a:lvl5pPr>
          </a:lstStyle>
          <a:p>
            <a:pPr marL="0" lvl="0" indent="0" algn="ctr">
              <a:spcBef>
                <a:spcPct val="0"/>
              </a:spcBef>
              <a:buClrTx/>
              <a:buSzTx/>
              <a:buFontTx/>
              <a:buNone/>
            </a:pPr>
            <a:r>
              <a:rPr lang="en-US" altLang="en-US" sz="4400" b="1" dirty="0">
                <a:solidFill>
                  <a:schemeClr val="bg1"/>
                </a:solidFill>
                <a:latin typeface="Times New Roman" panose="02020603050405020304" charset="0"/>
                <a:cs typeface="Times New Roman" panose="02020603050405020304" charset="0"/>
              </a:rPr>
              <a:t>B</a:t>
            </a:r>
            <a:r>
              <a:rPr lang="en-US" altLang="en-US" sz="4400" b="1" dirty="0">
                <a:solidFill>
                  <a:schemeClr val="bg1"/>
                </a:solidFill>
                <a:latin typeface="Times New Roman" panose="02020603050405020304" charset="0"/>
                <a:ea typeface="Times New Roman" panose="02020603050405020304" charset="0"/>
              </a:rPr>
              <a:t>à</a:t>
            </a:r>
            <a:r>
              <a:rPr lang="en-US" altLang="en-US" sz="4400" b="1" dirty="0">
                <a:solidFill>
                  <a:schemeClr val="bg1"/>
                </a:solidFill>
                <a:latin typeface="Times New Roman" panose="02020603050405020304" charset="0"/>
                <a:cs typeface="Times New Roman" panose="02020603050405020304" charset="0"/>
              </a:rPr>
              <a:t>i 1: Đọc các đoạn văn trong SGK </a:t>
            </a:r>
            <a:endParaRPr lang="en-US" altLang="en-US" sz="4400" b="1" dirty="0">
              <a:solidFill>
                <a:schemeClr val="bg1"/>
              </a:solidFill>
              <a:latin typeface="Times New Roman" panose="02020603050405020304" charset="0"/>
              <a:cs typeface="Times New Roman" panose="02020603050405020304" charset="0"/>
            </a:endParaRPr>
          </a:p>
          <a:p>
            <a:pPr marL="0" lvl="0" indent="0" algn="ctr">
              <a:spcBef>
                <a:spcPct val="0"/>
              </a:spcBef>
              <a:buClrTx/>
              <a:buSzTx/>
              <a:buFontTx/>
              <a:buNone/>
            </a:pPr>
            <a:r>
              <a:rPr lang="en-US" altLang="en-US" sz="4400" b="1" dirty="0">
                <a:solidFill>
                  <a:schemeClr val="bg1"/>
                </a:solidFill>
                <a:latin typeface="Times New Roman" panose="02020603050405020304" charset="0"/>
                <a:cs typeface="Times New Roman" panose="02020603050405020304" charset="0"/>
              </a:rPr>
              <a:t>v</a:t>
            </a:r>
            <a:r>
              <a:rPr lang="en-US" altLang="en-US" sz="4400" b="1" dirty="0">
                <a:solidFill>
                  <a:schemeClr val="bg1"/>
                </a:solidFill>
                <a:latin typeface="Times New Roman" panose="02020603050405020304" charset="0"/>
                <a:ea typeface="Times New Roman" panose="02020603050405020304" charset="0"/>
              </a:rPr>
              <a:t>à</a:t>
            </a:r>
            <a:r>
              <a:rPr lang="en-US" altLang="en-US" sz="4400" b="1" dirty="0">
                <a:solidFill>
                  <a:schemeClr val="bg1"/>
                </a:solidFill>
                <a:latin typeface="Times New Roman" panose="02020603050405020304" charset="0"/>
                <a:cs typeface="Times New Roman" panose="02020603050405020304" charset="0"/>
              </a:rPr>
              <a:t> trả lời câu hỏi:  </a:t>
            </a:r>
            <a:endParaRPr lang="en-US" altLang="en-US" sz="4400" b="1" dirty="0">
              <a:solidFill>
                <a:schemeClr val="bg1"/>
              </a:solidFill>
              <a:latin typeface="Times New Roman" panose="02020603050405020304" charset="0"/>
              <a:ea typeface="Times New Roman" panose="02020603050405020304" charset="0"/>
              <a:cs typeface="Times New Roman" panose="02020603050405020304" charset="0"/>
            </a:endParaRPr>
          </a:p>
        </p:txBody>
      </p:sp>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838200" y="1104900"/>
            <a:ext cx="8229600" cy="5883910"/>
          </a:xfrm>
          <a:prstGeom prst="rect">
            <a:avLst/>
          </a:prstGeom>
        </p:spPr>
      </p:pic>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103"/>
                                        </p:tgtEl>
                                        <p:attrNameLst>
                                          <p:attrName>style.visibility</p:attrName>
                                        </p:attrNameLst>
                                      </p:cBhvr>
                                      <p:to>
                                        <p:strVal val="visible"/>
                                      </p:to>
                                    </p:set>
                                    <p:animEffect transition="in" filter="fade">
                                      <p:cBhvr>
                                        <p:cTn id="7" dur="1000"/>
                                        <p:tgtEl>
                                          <p:spTgt spid="4103"/>
                                        </p:tgtEl>
                                      </p:cBhvr>
                                    </p:animEffect>
                                    <p:anim calcmode="lin" valueType="num">
                                      <p:cBhvr>
                                        <p:cTn id="8" dur="1000" fill="hold"/>
                                        <p:tgtEl>
                                          <p:spTgt spid="4103"/>
                                        </p:tgtEl>
                                        <p:attrNameLst>
                                          <p:attrName>ppt_x</p:attrName>
                                        </p:attrNameLst>
                                      </p:cBhvr>
                                      <p:tavLst>
                                        <p:tav tm="0">
                                          <p:val>
                                            <p:strVal val="#ppt_x"/>
                                          </p:val>
                                        </p:tav>
                                        <p:tav tm="100000">
                                          <p:val>
                                            <p:strVal val="#ppt_x"/>
                                          </p:val>
                                        </p:tav>
                                      </p:tavLst>
                                    </p:anim>
                                    <p:anim calcmode="lin" valueType="num">
                                      <p:cBhvr>
                                        <p:cTn id="9" dur="1000" fill="hold"/>
                                        <p:tgtEl>
                                          <p:spTgt spid="410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3"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AF8F8"/>
        </a:solidFill>
        <a:effectLst/>
      </p:bgPr>
    </p:bg>
    <p:spTree>
      <p:nvGrpSpPr>
        <p:cNvPr id="1" name=""/>
        <p:cNvGrpSpPr/>
        <p:nvPr/>
      </p:nvGrpSpPr>
      <p:grpSpPr>
        <a:xfrm>
          <a:off x="0" y="0"/>
          <a:ext cx="0" cy="0"/>
          <a:chOff x="0" y="0"/>
          <a:chExt cx="0" cy="0"/>
        </a:xfrm>
      </p:grpSpPr>
      <p:pic>
        <p:nvPicPr>
          <p:cNvPr id="2" name="Picture 3"/>
          <p:cNvPicPr>
            <a:picLocks noChangeAspect="1"/>
          </p:cNvPicPr>
          <p:nvPr/>
        </p:nvPicPr>
        <p:blipFill>
          <a:blip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p:blipFill>
        <p:spPr>
          <a:xfrm>
            <a:off x="533400" y="1257300"/>
            <a:ext cx="16496665" cy="6703695"/>
          </a:xfrm>
          <a:prstGeom prst="rect">
            <a:avLst/>
          </a:prstGeom>
        </p:spPr>
      </p:pic>
      <p:sp>
        <p:nvSpPr>
          <p:cNvPr id="6" name="Text Box 5"/>
          <p:cNvSpPr txBox="1"/>
          <p:nvPr/>
        </p:nvSpPr>
        <p:spPr>
          <a:xfrm>
            <a:off x="3352800" y="2400300"/>
            <a:ext cx="11814810" cy="4523105"/>
          </a:xfrm>
          <a:prstGeom prst="rect">
            <a:avLst/>
          </a:prstGeom>
          <a:noFill/>
        </p:spPr>
        <p:txBody>
          <a:bodyPr wrap="square" rtlCol="0" anchor="t">
            <a:spAutoFit/>
          </a:bodyPr>
          <a:p>
            <a:pPr algn="just"/>
            <a:r>
              <a:rPr lang="en-GB" altLang="en-US" sz="3600" b="1">
                <a:cs typeface="+mn-lt"/>
              </a:rPr>
              <a:t>a) Biển luôn thay đổi màu tùy theo sắc mây trời. Trời xanh thẳm, biển cũng xanh thẳm, như dâng cao lên, chắc nịch. Trời rải mây trắng nhạt, biển mơ màng dịu hơi sương. Trời âm u mây mưa, biển xám xịt, nặng nề. Trời ầm ầm dông gió, biển đục ngầu, giận dữ… Như một con người biết buồn vui, biển lúc tẻ nhạt, lạnh lùng, lúc sôi nổi, hả hê, lúc đăm chiêu, gắt gỏng.</a:t>
            </a:r>
            <a:endParaRPr lang="en-GB" altLang="en-US" sz="3600" b="1">
              <a:cs typeface="+mn-lt"/>
            </a:endParaRPr>
          </a:p>
          <a:p>
            <a:pPr algn="just"/>
            <a:r>
              <a:rPr lang="en-GB" altLang="en-US" sz="3600" b="1">
                <a:cs typeface="+mn-lt"/>
              </a:rPr>
              <a:t>                                                                   Theo VŨ TÚ NAM</a:t>
            </a:r>
            <a:endParaRPr lang="en-GB" altLang="en-US" sz="3600" b="1">
              <a:cs typeface="+mn-lt"/>
            </a:endParaRPr>
          </a:p>
        </p:txBody>
      </p:sp>
    </p:spTree>
  </p:cSld>
  <p:clrMapOvr>
    <a:masterClrMapping/>
  </p:clrMapOvr>
  <mc:AlternateContent xmlns:mc="http://schemas.openxmlformats.org/markup-compatibility/2006">
    <mc:Choice xmlns:p14="http://schemas.microsoft.com/office/powerpoint/2010/main" Requires="p14">
      <p:transition spd="slow" p14:dur="1200">
        <p:wipe/>
      </p:transition>
    </mc:Choice>
    <mc:Fallback>
      <p:transition spd="slow">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 name="Picture 8"/>
          <p:cNvPicPr>
            <a:picLocks noChangeAspect="1"/>
          </p:cNvPicPr>
          <p:nvPr/>
        </p:nvPicPr>
        <p:blipFill>
          <a:blip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p:blipFill>
        <p:spPr>
          <a:xfrm>
            <a:off x="8915400" y="1562100"/>
            <a:ext cx="5361305" cy="2844165"/>
          </a:xfrm>
          <a:prstGeom prst="rect">
            <a:avLst/>
          </a:prstGeom>
        </p:spPr>
      </p:pic>
      <p:pic>
        <p:nvPicPr>
          <p:cNvPr id="7" name="Picture 7"/>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9050" y="1028700"/>
            <a:ext cx="6916420" cy="4445000"/>
          </a:xfrm>
          <a:prstGeom prst="rect">
            <a:avLst/>
          </a:prstGeom>
        </p:spPr>
      </p:pic>
      <p:sp>
        <p:nvSpPr>
          <p:cNvPr id="13322" name="Text Box 10"/>
          <p:cNvSpPr txBox="1"/>
          <p:nvPr/>
        </p:nvSpPr>
        <p:spPr>
          <a:xfrm>
            <a:off x="9677400" y="2324100"/>
            <a:ext cx="4154488" cy="2306955"/>
          </a:xfrm>
          <a:prstGeom prst="rect">
            <a:avLst/>
          </a:prstGeom>
          <a:noFill/>
          <a:ln w="9525">
            <a:noFill/>
          </a:ln>
        </p:spPr>
        <p:txBody>
          <a:bodyPr>
            <a:spAutoFit/>
          </a:bodyPr>
          <a:lstStyle>
            <a:lvl1pPr marL="342900" indent="-342900" algn="l" rtl="0" eaLnBrk="0" fontAlgn="base" hangingPunct="0">
              <a:spcBef>
                <a:spcPct val="20000"/>
              </a:spcBef>
              <a:spcAft>
                <a:spcPct val="0"/>
              </a:spcAft>
              <a:buClr>
                <a:schemeClr val="hlink"/>
              </a:buClr>
              <a:buSzPct val="65000"/>
              <a:buFont typeface="Wingdings" panose="05000000000000000000" pitchFamily="2" charset="2"/>
              <a:buChar char="n"/>
              <a:defRPr sz="3200" kern="1200">
                <a:solidFill>
                  <a:schemeClr val="tx1"/>
                </a:solidFill>
                <a:effectLst/>
                <a:latin typeface="+mn-lt"/>
                <a:ea typeface="+mn-ea"/>
                <a:cs typeface="+mn-cs"/>
              </a:defRPr>
            </a:lvl1pPr>
            <a:lvl2pPr marL="742950" indent="-285750" algn="l" rtl="0" eaLnBrk="0" fontAlgn="base" hangingPunct="0">
              <a:spcBef>
                <a:spcPct val="20000"/>
              </a:spcBef>
              <a:spcAft>
                <a:spcPct val="0"/>
              </a:spcAft>
              <a:buClr>
                <a:schemeClr val="folHlink"/>
              </a:buClr>
              <a:buSzPct val="65000"/>
              <a:buFont typeface="Wingdings" panose="05000000000000000000" pitchFamily="2" charset="2"/>
              <a:buChar char="n"/>
              <a:defRPr sz="2800" kern="1200">
                <a:solidFill>
                  <a:schemeClr val="tx1"/>
                </a:solidFill>
                <a:effectLst/>
                <a:latin typeface="+mn-lt"/>
                <a:ea typeface="+mn-ea"/>
                <a:cs typeface="+mn-cs"/>
              </a:defRPr>
            </a:lvl2pPr>
            <a:lvl3pPr marL="1143000" indent="-228600" algn="l" rtl="0" eaLnBrk="0" fontAlgn="base" hangingPunct="0">
              <a:spcBef>
                <a:spcPct val="20000"/>
              </a:spcBef>
              <a:spcAft>
                <a:spcPct val="0"/>
              </a:spcAft>
              <a:buClr>
                <a:schemeClr val="hlink"/>
              </a:buClr>
              <a:buSzPct val="65000"/>
              <a:buFont typeface="Wingdings" panose="05000000000000000000" pitchFamily="2" charset="2"/>
              <a:buChar char="n"/>
              <a:defRPr sz="2400" kern="1200">
                <a:solidFill>
                  <a:schemeClr val="tx1"/>
                </a:solidFill>
                <a:effectLst/>
                <a:latin typeface="+mn-lt"/>
                <a:ea typeface="+mn-ea"/>
                <a:cs typeface="+mn-cs"/>
              </a:defRPr>
            </a:lvl3pPr>
            <a:lvl4pPr marL="1600200" indent="-228600" algn="l" rtl="0" eaLnBrk="0" fontAlgn="base" hangingPunct="0">
              <a:spcBef>
                <a:spcPct val="20000"/>
              </a:spcBef>
              <a:spcAft>
                <a:spcPct val="0"/>
              </a:spcAft>
              <a:buClr>
                <a:schemeClr val="folHlink"/>
              </a:buClr>
              <a:buSzPct val="65000"/>
              <a:buFont typeface="Wingdings" panose="05000000000000000000" pitchFamily="2" charset="2"/>
              <a:buChar char="n"/>
              <a:defRPr sz="2000" kern="1200">
                <a:solidFill>
                  <a:schemeClr val="tx1"/>
                </a:solidFill>
                <a:effectLst/>
                <a:latin typeface="+mn-lt"/>
                <a:ea typeface="+mn-ea"/>
                <a:cs typeface="+mn-cs"/>
              </a:defRPr>
            </a:lvl4pPr>
            <a:lvl5pPr marL="2057400" indent="-228600" algn="l" rtl="0" eaLnBrk="0" fontAlgn="base" hangingPunct="0">
              <a:spcBef>
                <a:spcPct val="20000"/>
              </a:spcBef>
              <a:spcAft>
                <a:spcPct val="0"/>
              </a:spcAft>
              <a:buClr>
                <a:schemeClr val="hlink"/>
              </a:buClr>
              <a:buSzPct val="65000"/>
              <a:buFont typeface="Wingdings" panose="05000000000000000000" pitchFamily="2" charset="2"/>
              <a:buChar char="n"/>
              <a:defRPr sz="2000" kern="1200">
                <a:solidFill>
                  <a:schemeClr val="tx1"/>
                </a:solidFill>
                <a:effectLst/>
                <a:latin typeface="+mn-lt"/>
                <a:ea typeface="+mn-ea"/>
                <a:cs typeface="+mn-cs"/>
              </a:defRPr>
            </a:lvl5pPr>
          </a:lstStyle>
          <a:p>
            <a:pPr marL="0" lvl="0" indent="0">
              <a:spcBef>
                <a:spcPct val="50000"/>
              </a:spcBef>
              <a:buClrTx/>
              <a:buSzTx/>
              <a:buFontTx/>
              <a:buNone/>
            </a:pPr>
            <a:r>
              <a:rPr lang="en-US" altLang="en-US" b="1" dirty="0">
                <a:latin typeface="Times New Roman" panose="02020603050405020304" charset="0"/>
                <a:cs typeface="Times New Roman" panose="02020603050405020304" charset="0"/>
              </a:rPr>
              <a:t>Tả sự thay đổi m</a:t>
            </a:r>
            <a:r>
              <a:rPr lang="en-US" altLang="en-US" b="1" dirty="0">
                <a:latin typeface="Times New Roman" panose="02020603050405020304" charset="0"/>
                <a:ea typeface="Times New Roman" panose="02020603050405020304" charset="0"/>
              </a:rPr>
              <a:t>à</a:t>
            </a:r>
            <a:r>
              <a:rPr lang="en-US" altLang="en-US" b="1" dirty="0">
                <a:latin typeface="Times New Roman" panose="02020603050405020304" charset="0"/>
                <a:cs typeface="Times New Roman" panose="02020603050405020304" charset="0"/>
              </a:rPr>
              <a:t>u sắc của mặt biển theo sắc m</a:t>
            </a:r>
            <a:r>
              <a:rPr lang="en-US" altLang="en-US" b="1" dirty="0">
                <a:latin typeface="Times New Roman" panose="02020603050405020304" charset="0"/>
                <a:ea typeface="Times New Roman" panose="02020603050405020304" charset="0"/>
              </a:rPr>
              <a:t>à</a:t>
            </a:r>
            <a:r>
              <a:rPr lang="en-US" altLang="en-US" b="1" dirty="0">
                <a:latin typeface="Times New Roman" panose="02020603050405020304" charset="0"/>
                <a:cs typeface="Times New Roman" panose="02020603050405020304" charset="0"/>
              </a:rPr>
              <a:t>u của trời mây.</a:t>
            </a:r>
            <a:endParaRPr lang="en-US" altLang="en-US" b="1" dirty="0">
              <a:latin typeface="Times New Roman" panose="02020603050405020304" charset="0"/>
              <a:cs typeface="Times New Roman" panose="02020603050405020304" charset="0"/>
            </a:endParaRPr>
          </a:p>
          <a:p>
            <a:pPr marL="0" lvl="0" indent="0">
              <a:spcBef>
                <a:spcPct val="50000"/>
              </a:spcBef>
              <a:buClrTx/>
              <a:buSzTx/>
              <a:buFontTx/>
              <a:buNone/>
            </a:pPr>
            <a:endParaRPr lang="en-US" altLang="en-US" b="1" dirty="0">
              <a:latin typeface="Times New Roman" panose="02020603050405020304" charset="0"/>
              <a:ea typeface="Times New Roman" panose="02020603050405020304" charset="0"/>
              <a:cs typeface="Times New Roman" panose="02020603050405020304" charset="0"/>
            </a:endParaRPr>
          </a:p>
        </p:txBody>
      </p:sp>
      <p:sp>
        <p:nvSpPr>
          <p:cNvPr id="2" name="Text Box 1"/>
          <p:cNvSpPr txBox="1"/>
          <p:nvPr/>
        </p:nvSpPr>
        <p:spPr>
          <a:xfrm>
            <a:off x="1295400" y="2400300"/>
            <a:ext cx="4852670" cy="1568450"/>
          </a:xfrm>
          <a:prstGeom prst="rect">
            <a:avLst/>
          </a:prstGeom>
          <a:noFill/>
        </p:spPr>
        <p:txBody>
          <a:bodyPr wrap="square" rtlCol="0" anchor="t">
            <a:spAutoFit/>
          </a:bodyPr>
          <a:p>
            <a:pPr marL="0" lvl="0" indent="0" algn="ctr">
              <a:spcBef>
                <a:spcPct val="50000"/>
              </a:spcBef>
              <a:buClrTx/>
              <a:buSzTx/>
              <a:buFontTx/>
              <a:buNone/>
            </a:pPr>
            <a:r>
              <a:rPr sz="4800" b="1" dirty="0">
                <a:ln/>
                <a:solidFill>
                  <a:schemeClr val="tx1"/>
                </a:solidFill>
                <a:effectLst>
                  <a:outerShdw blurRad="38100" dist="19050" dir="2700000" algn="tl" rotWithShape="0">
                    <a:schemeClr val="dk1">
                      <a:alpha val="40000"/>
                    </a:schemeClr>
                  </a:outerShdw>
                </a:effectLst>
                <a:latin typeface="Times New Roman" panose="02020603050405020304" charset="0"/>
                <a:cs typeface="Times New Roman" panose="02020603050405020304" charset="0"/>
                <a:sym typeface="+mn-ea"/>
              </a:rPr>
              <a:t>Đoạn văn tả đặc điểm gì của biển?</a:t>
            </a:r>
            <a:r>
              <a:rPr lang="en-US" altLang="en-US" sz="4800" b="1" dirty="0">
                <a:ln/>
                <a:solidFill>
                  <a:schemeClr val="tx1"/>
                </a:solidFill>
                <a:effectLst>
                  <a:outerShdw blurRad="38100" dist="19050" dir="2700000" algn="tl" rotWithShape="0">
                    <a:schemeClr val="dk1">
                      <a:alpha val="40000"/>
                    </a:schemeClr>
                  </a:outerShdw>
                </a:effectLst>
                <a:latin typeface="Times New Roman" panose="02020603050405020304" charset="0"/>
                <a:cs typeface="Times New Roman" panose="02020603050405020304" charset="0"/>
                <a:sym typeface="+mn-ea"/>
              </a:rPr>
              <a:t> </a:t>
            </a:r>
            <a:endParaRPr lang="en-US" altLang="en-US" sz="4800" b="1" dirty="0">
              <a:ln/>
              <a:solidFill>
                <a:schemeClr val="tx1"/>
              </a:solidFill>
              <a:effectLst>
                <a:outerShdw blurRad="38100" dist="19050" dir="2700000" algn="tl" rotWithShape="0">
                  <a:schemeClr val="dk1">
                    <a:alpha val="40000"/>
                  </a:schemeClr>
                </a:outerShdw>
              </a:effectLst>
              <a:latin typeface="Times New Roman" panose="02020603050405020304" charset="0"/>
              <a:cs typeface="Times New Roman" panose="02020603050405020304" charset="0"/>
              <a:sym typeface="+mn-ea"/>
            </a:endParaRPr>
          </a:p>
        </p:txBody>
      </p:sp>
      <p:pic>
        <p:nvPicPr>
          <p:cNvPr id="13321" name="Picture 9" descr="Canh dep"/>
          <p:cNvPicPr>
            <a:picLocks noChangeAspect="1"/>
          </p:cNvPicPr>
          <p:nvPr/>
        </p:nvPicPr>
        <p:blipFill>
          <a:blip r:embed="rId5"/>
          <a:stretch>
            <a:fillRect/>
          </a:stretch>
        </p:blipFill>
        <p:spPr>
          <a:xfrm>
            <a:off x="11201400" y="4762500"/>
            <a:ext cx="5939155" cy="3920490"/>
          </a:xfrm>
          <a:prstGeom prst="rect">
            <a:avLst/>
          </a:prstGeom>
          <a:solidFill>
            <a:srgbClr val="993366"/>
          </a:solidFill>
          <a:ln w="38100" cap="flat" cmpd="sng">
            <a:solidFill>
              <a:srgbClr val="000000"/>
            </a:solidFill>
            <a:prstDash val="solid"/>
            <a:miter/>
            <a:headEnd type="none" w="med" len="med"/>
            <a:tailEnd type="none" w="med" len="med"/>
          </a:ln>
        </p:spPr>
      </p:pic>
      <p:pic>
        <p:nvPicPr>
          <p:cNvPr id="5"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5105400" y="3771900"/>
            <a:ext cx="4065270" cy="5476240"/>
          </a:xfrm>
          <a:prstGeom prst="rect">
            <a:avLst/>
          </a:prstGeom>
        </p:spPr>
      </p:pic>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par>
                                <p:cTn id="8" presetID="3" presetClass="entr" presetSubtype="1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linds(horizont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13322"/>
                                        </p:tgtEl>
                                        <p:attrNameLst>
                                          <p:attrName>style.visibility</p:attrName>
                                        </p:attrNameLst>
                                      </p:cBhvr>
                                      <p:to>
                                        <p:strVal val="visible"/>
                                      </p:to>
                                    </p:set>
                                    <p:animEffect transition="in" filter="circle(in)">
                                      <p:cBhvr>
                                        <p:cTn id="15" dur="2000"/>
                                        <p:tgtEl>
                                          <p:spTgt spid="13322"/>
                                        </p:tgtEl>
                                      </p:cBhvr>
                                    </p:animEffect>
                                  </p:childTnLst>
                                </p:cTn>
                              </p:par>
                              <p:par>
                                <p:cTn id="16" presetID="6" presetClass="entr" presetSubtype="16"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circle(in)">
                                      <p:cBhvr>
                                        <p:cTn id="18" dur="20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47" presetClass="entr" presetSubtype="0" fill="hold" nodeType="clickEffect">
                                  <p:stCondLst>
                                    <p:cond delay="0"/>
                                  </p:stCondLst>
                                  <p:childTnLst>
                                    <p:set>
                                      <p:cBhvr>
                                        <p:cTn id="22" dur="1" fill="hold">
                                          <p:stCondLst>
                                            <p:cond delay="0"/>
                                          </p:stCondLst>
                                        </p:cTn>
                                        <p:tgtEl>
                                          <p:spTgt spid="13321"/>
                                        </p:tgtEl>
                                        <p:attrNameLst>
                                          <p:attrName>style.visibility</p:attrName>
                                        </p:attrNameLst>
                                      </p:cBhvr>
                                      <p:to>
                                        <p:strVal val="visible"/>
                                      </p:to>
                                    </p:set>
                                    <p:animEffect transition="in" filter="fade">
                                      <p:cBhvr>
                                        <p:cTn id="23" dur="1000"/>
                                        <p:tgtEl>
                                          <p:spTgt spid="13321"/>
                                        </p:tgtEl>
                                      </p:cBhvr>
                                    </p:animEffect>
                                    <p:anim calcmode="lin" valueType="num">
                                      <p:cBhvr>
                                        <p:cTn id="24" dur="1000" fill="hold"/>
                                        <p:tgtEl>
                                          <p:spTgt spid="13321"/>
                                        </p:tgtEl>
                                        <p:attrNameLst>
                                          <p:attrName>ppt_x</p:attrName>
                                        </p:attrNameLst>
                                      </p:cBhvr>
                                      <p:tavLst>
                                        <p:tav tm="0">
                                          <p:val>
                                            <p:strVal val="#ppt_x"/>
                                          </p:val>
                                        </p:tav>
                                        <p:tav tm="100000">
                                          <p:val>
                                            <p:strVal val="#ppt_x"/>
                                          </p:val>
                                        </p:tav>
                                      </p:tavLst>
                                    </p:anim>
                                    <p:anim calcmode="lin" valueType="num">
                                      <p:cBhvr>
                                        <p:cTn id="25" dur="1000" fill="hold"/>
                                        <p:tgtEl>
                                          <p:spTgt spid="133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13322" grpId="0"/>
      <p:bldP spid="13322" grpId="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 name="Picture 8"/>
          <p:cNvPicPr>
            <a:picLocks noChangeAspect="1"/>
          </p:cNvPicPr>
          <p:nvPr/>
        </p:nvPicPr>
        <p:blipFill>
          <a:blip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p:blipFill>
        <p:spPr>
          <a:xfrm>
            <a:off x="9220200" y="2247900"/>
            <a:ext cx="7997825" cy="5703570"/>
          </a:xfrm>
          <a:prstGeom prst="rect">
            <a:avLst/>
          </a:prstGeom>
        </p:spPr>
      </p:pic>
      <p:pic>
        <p:nvPicPr>
          <p:cNvPr id="7" name="Picture 7"/>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9050" y="1028700"/>
            <a:ext cx="6916420" cy="4996815"/>
          </a:xfrm>
          <a:prstGeom prst="rect">
            <a:avLst/>
          </a:prstGeom>
        </p:spPr>
      </p:pic>
      <p:sp>
        <p:nvSpPr>
          <p:cNvPr id="13322" name="Text Box 10"/>
          <p:cNvSpPr txBox="1"/>
          <p:nvPr/>
        </p:nvSpPr>
        <p:spPr>
          <a:xfrm>
            <a:off x="9601200" y="3034030"/>
            <a:ext cx="7411720" cy="4030980"/>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lr>
                <a:schemeClr val="hlink"/>
              </a:buClr>
              <a:buSzPct val="65000"/>
              <a:buFont typeface="Wingdings" panose="05000000000000000000" pitchFamily="2" charset="2"/>
              <a:buChar char="n"/>
              <a:defRPr sz="3200" kern="1200">
                <a:solidFill>
                  <a:schemeClr val="tx1"/>
                </a:solidFill>
                <a:effectLst/>
                <a:latin typeface="+mn-lt"/>
                <a:ea typeface="+mn-ea"/>
                <a:cs typeface="+mn-cs"/>
              </a:defRPr>
            </a:lvl1pPr>
            <a:lvl2pPr marL="742950" indent="-285750" algn="l" rtl="0" eaLnBrk="0" fontAlgn="base" hangingPunct="0">
              <a:spcBef>
                <a:spcPct val="20000"/>
              </a:spcBef>
              <a:spcAft>
                <a:spcPct val="0"/>
              </a:spcAft>
              <a:buClr>
                <a:schemeClr val="folHlink"/>
              </a:buClr>
              <a:buSzPct val="65000"/>
              <a:buFont typeface="Wingdings" panose="05000000000000000000" pitchFamily="2" charset="2"/>
              <a:buChar char="n"/>
              <a:defRPr sz="2800" kern="1200">
                <a:solidFill>
                  <a:schemeClr val="tx1"/>
                </a:solidFill>
                <a:effectLst/>
                <a:latin typeface="+mn-lt"/>
                <a:ea typeface="+mn-ea"/>
                <a:cs typeface="+mn-cs"/>
              </a:defRPr>
            </a:lvl2pPr>
            <a:lvl3pPr marL="1143000" indent="-228600" algn="l" rtl="0" eaLnBrk="0" fontAlgn="base" hangingPunct="0">
              <a:spcBef>
                <a:spcPct val="20000"/>
              </a:spcBef>
              <a:spcAft>
                <a:spcPct val="0"/>
              </a:spcAft>
              <a:buClr>
                <a:schemeClr val="hlink"/>
              </a:buClr>
              <a:buSzPct val="65000"/>
              <a:buFont typeface="Wingdings" panose="05000000000000000000" pitchFamily="2" charset="2"/>
              <a:buChar char="n"/>
              <a:defRPr sz="2400" kern="1200">
                <a:solidFill>
                  <a:schemeClr val="tx1"/>
                </a:solidFill>
                <a:effectLst/>
                <a:latin typeface="+mn-lt"/>
                <a:ea typeface="+mn-ea"/>
                <a:cs typeface="+mn-cs"/>
              </a:defRPr>
            </a:lvl3pPr>
            <a:lvl4pPr marL="1600200" indent="-228600" algn="l" rtl="0" eaLnBrk="0" fontAlgn="base" hangingPunct="0">
              <a:spcBef>
                <a:spcPct val="20000"/>
              </a:spcBef>
              <a:spcAft>
                <a:spcPct val="0"/>
              </a:spcAft>
              <a:buClr>
                <a:schemeClr val="folHlink"/>
              </a:buClr>
              <a:buSzPct val="65000"/>
              <a:buFont typeface="Wingdings" panose="05000000000000000000" pitchFamily="2" charset="2"/>
              <a:buChar char="n"/>
              <a:defRPr sz="2000" kern="1200">
                <a:solidFill>
                  <a:schemeClr val="tx1"/>
                </a:solidFill>
                <a:effectLst/>
                <a:latin typeface="+mn-lt"/>
                <a:ea typeface="+mn-ea"/>
                <a:cs typeface="+mn-cs"/>
              </a:defRPr>
            </a:lvl4pPr>
            <a:lvl5pPr marL="2057400" indent="-228600" algn="l" rtl="0" eaLnBrk="0" fontAlgn="base" hangingPunct="0">
              <a:spcBef>
                <a:spcPct val="20000"/>
              </a:spcBef>
              <a:spcAft>
                <a:spcPct val="0"/>
              </a:spcAft>
              <a:buClr>
                <a:schemeClr val="hlink"/>
              </a:buClr>
              <a:buSzPct val="65000"/>
              <a:buFont typeface="Wingdings" panose="05000000000000000000" pitchFamily="2" charset="2"/>
              <a:buChar char="n"/>
              <a:defRPr sz="2000" kern="1200">
                <a:solidFill>
                  <a:schemeClr val="tx1"/>
                </a:solidFill>
                <a:effectLst/>
                <a:latin typeface="+mn-lt"/>
                <a:ea typeface="+mn-ea"/>
                <a:cs typeface="+mn-cs"/>
              </a:defRPr>
            </a:lvl5pPr>
          </a:lstStyle>
          <a:p>
            <a:pPr marL="0" lvl="0" indent="0">
              <a:spcBef>
                <a:spcPct val="50000"/>
              </a:spcBef>
              <a:buClrTx/>
              <a:buSzTx/>
              <a:buFontTx/>
              <a:buNone/>
            </a:pPr>
            <a:r>
              <a:rPr lang="en-US" altLang="en-US" b="1" dirty="0">
                <a:solidFill>
                  <a:schemeClr val="bg1"/>
                </a:solidFill>
                <a:latin typeface="Times New Roman" panose="02020603050405020304" charset="0"/>
              </a:rPr>
              <a:t>T</a:t>
            </a:r>
            <a:r>
              <a:rPr lang="en-GB" altLang="en-US" b="1" dirty="0">
                <a:solidFill>
                  <a:schemeClr val="bg1"/>
                </a:solidFill>
                <a:latin typeface="Times New Roman" panose="02020603050405020304" charset="0"/>
              </a:rPr>
              <a:t>ác giả </a:t>
            </a:r>
            <a:r>
              <a:rPr lang="en-US" altLang="en-US" b="1" dirty="0">
                <a:solidFill>
                  <a:schemeClr val="bg1"/>
                </a:solidFill>
                <a:latin typeface="Times New Roman" panose="02020603050405020304" charset="0"/>
              </a:rPr>
              <a:t>quan sát bầu trời và mặt biển vào những thời điểm khác nhau: </a:t>
            </a:r>
            <a:endParaRPr lang="en-US" altLang="en-US" b="1" dirty="0">
              <a:solidFill>
                <a:schemeClr val="bg1"/>
              </a:solidFill>
              <a:latin typeface="Times New Roman" panose="02020603050405020304" charset="0"/>
            </a:endParaRPr>
          </a:p>
          <a:p>
            <a:pPr marL="0" lvl="0" indent="0">
              <a:spcBef>
                <a:spcPct val="50000"/>
              </a:spcBef>
              <a:buClrTx/>
              <a:buSzTx/>
              <a:buFontTx/>
              <a:buNone/>
            </a:pPr>
            <a:r>
              <a:rPr lang="en-US" altLang="en-US" b="1" dirty="0">
                <a:solidFill>
                  <a:schemeClr val="bg1"/>
                </a:solidFill>
                <a:latin typeface="Times New Roman" panose="02020603050405020304" charset="0"/>
              </a:rPr>
              <a:t>+ Khi bầu trời xanh thẳm </a:t>
            </a:r>
            <a:endParaRPr lang="en-US" altLang="en-US" b="1" dirty="0">
              <a:solidFill>
                <a:schemeClr val="bg1"/>
              </a:solidFill>
              <a:latin typeface="Times New Roman" panose="02020603050405020304" charset="0"/>
            </a:endParaRPr>
          </a:p>
          <a:p>
            <a:pPr marL="0" lvl="0" indent="0">
              <a:spcBef>
                <a:spcPct val="50000"/>
              </a:spcBef>
              <a:buClrTx/>
              <a:buSzTx/>
              <a:buFontTx/>
              <a:buNone/>
            </a:pPr>
            <a:r>
              <a:rPr lang="en-US" altLang="en-US" b="1" dirty="0">
                <a:solidFill>
                  <a:schemeClr val="bg1"/>
                </a:solidFill>
                <a:latin typeface="Times New Roman" panose="02020603050405020304" charset="0"/>
              </a:rPr>
              <a:t>+ Khi bầu trời rải mây trắng nhạt </a:t>
            </a:r>
            <a:endParaRPr lang="en-US" altLang="en-US" b="1" dirty="0">
              <a:solidFill>
                <a:schemeClr val="bg1"/>
              </a:solidFill>
              <a:latin typeface="Times New Roman" panose="02020603050405020304" charset="0"/>
            </a:endParaRPr>
          </a:p>
          <a:p>
            <a:pPr marL="0" lvl="0" indent="0">
              <a:spcBef>
                <a:spcPct val="50000"/>
              </a:spcBef>
              <a:buClrTx/>
              <a:buSzTx/>
              <a:buFontTx/>
              <a:buNone/>
            </a:pPr>
            <a:r>
              <a:rPr lang="en-US" altLang="en-US" b="1" dirty="0">
                <a:solidFill>
                  <a:schemeClr val="bg1"/>
                </a:solidFill>
                <a:latin typeface="Times New Roman" panose="02020603050405020304" charset="0"/>
              </a:rPr>
              <a:t>+ Khi bầu trời âm u mây múa </a:t>
            </a:r>
            <a:endParaRPr lang="en-US" altLang="en-US" b="1" dirty="0">
              <a:solidFill>
                <a:schemeClr val="bg1"/>
              </a:solidFill>
              <a:latin typeface="Times New Roman" panose="02020603050405020304" charset="0"/>
            </a:endParaRPr>
          </a:p>
          <a:p>
            <a:pPr marL="0" lvl="0" indent="0">
              <a:spcBef>
                <a:spcPct val="50000"/>
              </a:spcBef>
              <a:buClrTx/>
              <a:buSzTx/>
              <a:buFontTx/>
              <a:buNone/>
            </a:pPr>
            <a:r>
              <a:rPr lang="en-US" altLang="en-US" b="1" dirty="0">
                <a:solidFill>
                  <a:schemeClr val="bg1"/>
                </a:solidFill>
                <a:latin typeface="Times New Roman" panose="02020603050405020304" charset="0"/>
              </a:rPr>
              <a:t>+ Khi bầu trời ầm ầm giông gió </a:t>
            </a:r>
            <a:endParaRPr lang="en-US" altLang="en-US" b="1" dirty="0">
              <a:solidFill>
                <a:schemeClr val="bg1"/>
              </a:solidFill>
              <a:latin typeface="Times New Roman" panose="02020603050405020304" charset="0"/>
            </a:endParaRPr>
          </a:p>
        </p:txBody>
      </p:sp>
      <p:sp>
        <p:nvSpPr>
          <p:cNvPr id="2" name="Text Box 1"/>
          <p:cNvSpPr txBox="1"/>
          <p:nvPr/>
        </p:nvSpPr>
        <p:spPr>
          <a:xfrm>
            <a:off x="685800" y="1866900"/>
            <a:ext cx="5709920" cy="2306955"/>
          </a:xfrm>
          <a:prstGeom prst="rect">
            <a:avLst/>
          </a:prstGeom>
          <a:noFill/>
        </p:spPr>
        <p:txBody>
          <a:bodyPr wrap="square" rtlCol="0" anchor="t">
            <a:spAutoFit/>
          </a:bodyPr>
          <a:p>
            <a:pPr marL="0" lvl="0" indent="0" algn="ctr">
              <a:spcBef>
                <a:spcPct val="50000"/>
              </a:spcBef>
              <a:buClrTx/>
              <a:buSzTx/>
              <a:buFontTx/>
              <a:buNone/>
            </a:pPr>
            <a:r>
              <a:rPr sz="4800" b="1" dirty="0">
                <a:solidFill>
                  <a:schemeClr val="tx1"/>
                </a:solidFill>
                <a:effectLst>
                  <a:outerShdw blurRad="38100" dist="19050" dir="2700000" algn="tl" rotWithShape="0">
                    <a:schemeClr val="dk1">
                      <a:alpha val="40000"/>
                    </a:schemeClr>
                  </a:outerShdw>
                </a:effectLst>
                <a:latin typeface="Times New Roman" panose="02020603050405020304" charset="0"/>
                <a:cs typeface="Times New Roman" panose="02020603050405020304" charset="0"/>
                <a:sym typeface="+mn-ea"/>
              </a:rPr>
              <a:t>Để tả đặc điểm đó tác giả đã qu</a:t>
            </a:r>
            <a:r>
              <a:rPr lang="en-GB" sz="4800" b="1" dirty="0">
                <a:solidFill>
                  <a:schemeClr val="tx1"/>
                </a:solidFill>
                <a:effectLst>
                  <a:outerShdw blurRad="38100" dist="19050" dir="2700000" algn="tl" rotWithShape="0">
                    <a:schemeClr val="dk1">
                      <a:alpha val="40000"/>
                    </a:schemeClr>
                  </a:outerShdw>
                </a:effectLst>
                <a:latin typeface="Times New Roman" panose="02020603050405020304" charset="0"/>
                <a:cs typeface="Times New Roman" panose="02020603050405020304" charset="0"/>
                <a:sym typeface="+mn-ea"/>
              </a:rPr>
              <a:t>a</a:t>
            </a:r>
            <a:r>
              <a:rPr sz="4800" b="1" dirty="0">
                <a:solidFill>
                  <a:schemeClr val="tx1"/>
                </a:solidFill>
                <a:effectLst>
                  <a:outerShdw blurRad="38100" dist="19050" dir="2700000" algn="tl" rotWithShape="0">
                    <a:schemeClr val="dk1">
                      <a:alpha val="40000"/>
                    </a:schemeClr>
                  </a:outerShdw>
                </a:effectLst>
                <a:latin typeface="Times New Roman" panose="02020603050405020304" charset="0"/>
                <a:cs typeface="Times New Roman" panose="02020603050405020304" charset="0"/>
                <a:sym typeface="+mn-ea"/>
              </a:rPr>
              <a:t>n sát gì và vào thời điểm nào?</a:t>
            </a:r>
            <a:endParaRPr sz="4800" b="1" dirty="0">
              <a:solidFill>
                <a:schemeClr val="tx1"/>
              </a:solidFill>
              <a:effectLst>
                <a:outerShdw blurRad="38100" dist="19050" dir="2700000" algn="tl" rotWithShape="0">
                  <a:schemeClr val="dk1">
                    <a:alpha val="40000"/>
                  </a:schemeClr>
                </a:outerShdw>
              </a:effectLst>
              <a:latin typeface="Times New Roman" panose="02020603050405020304" charset="0"/>
              <a:cs typeface="Times New Roman" panose="02020603050405020304" charset="0"/>
              <a:sym typeface="+mn-ea"/>
            </a:endParaRPr>
          </a:p>
        </p:txBody>
      </p:sp>
      <p:pic>
        <p:nvPicPr>
          <p:cNvPr id="5"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5105400" y="3771900"/>
            <a:ext cx="4065270" cy="5476240"/>
          </a:xfrm>
          <a:prstGeom prst="rect">
            <a:avLst/>
          </a:prstGeom>
        </p:spPr>
      </p:pic>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par>
                                <p:cTn id="8" presetID="3" presetClass="entr" presetSubtype="1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linds(horizont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13322"/>
                                        </p:tgtEl>
                                        <p:attrNameLst>
                                          <p:attrName>style.visibility</p:attrName>
                                        </p:attrNameLst>
                                      </p:cBhvr>
                                      <p:to>
                                        <p:strVal val="visible"/>
                                      </p:to>
                                    </p:set>
                                    <p:animEffect transition="in" filter="circle(in)">
                                      <p:cBhvr>
                                        <p:cTn id="15" dur="2000"/>
                                        <p:tgtEl>
                                          <p:spTgt spid="13322"/>
                                        </p:tgtEl>
                                      </p:cBhvr>
                                    </p:animEffect>
                                  </p:childTnLst>
                                </p:cTn>
                              </p:par>
                              <p:par>
                                <p:cTn id="16" presetID="6" presetClass="entr" presetSubtype="16"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circle(in)">
                                      <p:cBhvr>
                                        <p:cTn id="18"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13322" grpId="0"/>
      <p:bldP spid="13322" grpId="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8" name="Picture 8"/>
          <p:cNvPicPr>
            <a:picLocks noChangeAspect="1"/>
          </p:cNvPicPr>
          <p:nvPr/>
        </p:nvPicPr>
        <p:blipFill>
          <a:blip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p:blipFill>
        <p:spPr>
          <a:xfrm>
            <a:off x="8610600" y="3771900"/>
            <a:ext cx="7160895" cy="5695315"/>
          </a:xfrm>
          <a:prstGeom prst="rect">
            <a:avLst/>
          </a:prstGeom>
        </p:spPr>
      </p:pic>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457200" y="723900"/>
            <a:ext cx="6490335" cy="4211320"/>
          </a:xfrm>
          <a:prstGeom prst="rect">
            <a:avLst/>
          </a:prstGeom>
        </p:spPr>
      </p:pic>
      <p:pic>
        <p:nvPicPr>
          <p:cNvPr id="6" name="Picture 5"/>
          <p:cNvPicPr>
            <a:picLocks noChangeAspect="1"/>
          </p:cNvPicPr>
          <p:nvPr/>
        </p:nvPicPr>
        <p:blipFill>
          <a:blip r:embed="rId5"/>
          <a:stretch>
            <a:fillRect/>
          </a:stretch>
        </p:blipFill>
        <p:spPr>
          <a:xfrm>
            <a:off x="1447800" y="1276350"/>
            <a:ext cx="4581525" cy="2038350"/>
          </a:xfrm>
          <a:prstGeom prst="rect">
            <a:avLst/>
          </a:prstGeom>
        </p:spPr>
      </p:pic>
      <p:sp>
        <p:nvSpPr>
          <p:cNvPr id="7" name="Rectangles 6"/>
          <p:cNvSpPr/>
          <p:nvPr/>
        </p:nvSpPr>
        <p:spPr>
          <a:xfrm>
            <a:off x="8458200" y="4991100"/>
            <a:ext cx="7513955" cy="3169285"/>
          </a:xfrm>
          <a:prstGeom prst="rect">
            <a:avLst/>
          </a:prstGeom>
          <a:noFill/>
          <a:ln>
            <a:noFill/>
          </a:ln>
        </p:spPr>
        <p:txBody>
          <a:bodyPr wrap="square" rtlCol="0" anchor="t">
            <a:spAutoFit/>
          </a:bodyPr>
          <a:p>
            <a:pPr algn="ctr"/>
            <a:r>
              <a:rPr lang="en-GB" altLang="en-US" sz="4000" b="1">
                <a:ln/>
                <a:solidFill>
                  <a:schemeClr val="tx1"/>
                </a:solidFill>
                <a:effectLst>
                  <a:outerShdw blurRad="38100" dist="19050" dir="2700000" algn="tl" rotWithShape="0">
                    <a:schemeClr val="dk1">
                      <a:alpha val="40000"/>
                    </a:schemeClr>
                  </a:outerShdw>
                </a:effectLst>
              </a:rPr>
              <a:t>Từ chuyện này, hình ảnh</a:t>
            </a:r>
            <a:endParaRPr lang="en-GB" altLang="en-US" sz="4000" b="1">
              <a:ln/>
              <a:solidFill>
                <a:schemeClr val="tx1"/>
              </a:solidFill>
              <a:effectLst>
                <a:outerShdw blurRad="38100" dist="19050" dir="2700000" algn="tl" rotWithShape="0">
                  <a:schemeClr val="dk1">
                    <a:alpha val="40000"/>
                  </a:schemeClr>
                </a:outerShdw>
              </a:effectLst>
            </a:endParaRPr>
          </a:p>
          <a:p>
            <a:pPr algn="ctr"/>
            <a:r>
              <a:rPr lang="en-GB" altLang="en-US" sz="4000" b="1">
                <a:ln/>
                <a:solidFill>
                  <a:schemeClr val="tx1"/>
                </a:solidFill>
                <a:effectLst>
                  <a:outerShdw blurRad="38100" dist="19050" dir="2700000" algn="tl" rotWithShape="0">
                    <a:schemeClr val="dk1">
                      <a:alpha val="40000"/>
                    </a:schemeClr>
                  </a:outerShdw>
                </a:effectLst>
              </a:rPr>
              <a:t>này nghĩ ra chuyện khác, </a:t>
            </a:r>
            <a:endParaRPr lang="en-GB" altLang="en-US" sz="4000" b="1">
              <a:ln/>
              <a:solidFill>
                <a:schemeClr val="tx1"/>
              </a:solidFill>
              <a:effectLst>
                <a:outerShdw blurRad="38100" dist="19050" dir="2700000" algn="tl" rotWithShape="0">
                  <a:schemeClr val="dk1">
                    <a:alpha val="40000"/>
                  </a:schemeClr>
                </a:outerShdw>
              </a:effectLst>
            </a:endParaRPr>
          </a:p>
          <a:p>
            <a:pPr algn="ctr"/>
            <a:r>
              <a:rPr lang="en-GB" altLang="en-US" sz="4000" b="1">
                <a:ln/>
                <a:solidFill>
                  <a:schemeClr val="tx1"/>
                </a:solidFill>
                <a:effectLst>
                  <a:outerShdw blurRad="38100" dist="19050" dir="2700000" algn="tl" rotWithShape="0">
                    <a:schemeClr val="dk1">
                      <a:alpha val="40000"/>
                    </a:schemeClr>
                  </a:outerShdw>
                </a:effectLst>
              </a:rPr>
              <a:t>hình ảnh khác. Từ chuyện </a:t>
            </a:r>
            <a:endParaRPr lang="en-GB" altLang="en-US" sz="4000" b="1">
              <a:ln/>
              <a:solidFill>
                <a:schemeClr val="tx1"/>
              </a:solidFill>
              <a:effectLst>
                <a:outerShdw blurRad="38100" dist="19050" dir="2700000" algn="tl" rotWithShape="0">
                  <a:schemeClr val="dk1">
                    <a:alpha val="40000"/>
                  </a:schemeClr>
                </a:outerShdw>
              </a:effectLst>
            </a:endParaRPr>
          </a:p>
          <a:p>
            <a:pPr algn="ctr"/>
            <a:r>
              <a:rPr lang="en-GB" altLang="en-US" sz="4000" b="1">
                <a:ln/>
                <a:solidFill>
                  <a:schemeClr val="tx1"/>
                </a:solidFill>
                <a:effectLst>
                  <a:outerShdw blurRad="38100" dist="19050" dir="2700000" algn="tl" rotWithShape="0">
                    <a:schemeClr val="dk1">
                      <a:alpha val="40000"/>
                    </a:schemeClr>
                  </a:outerShdw>
                </a:effectLst>
              </a:rPr>
              <a:t>của người ngẫm nghĩ </a:t>
            </a:r>
            <a:endParaRPr lang="en-GB" altLang="en-US" sz="4000" b="1">
              <a:ln/>
              <a:solidFill>
                <a:schemeClr val="tx1"/>
              </a:solidFill>
              <a:effectLst>
                <a:outerShdw blurRad="38100" dist="19050" dir="2700000" algn="tl" rotWithShape="0">
                  <a:schemeClr val="dk1">
                    <a:alpha val="40000"/>
                  </a:schemeClr>
                </a:outerShdw>
              </a:effectLst>
            </a:endParaRPr>
          </a:p>
          <a:p>
            <a:pPr algn="ctr"/>
            <a:r>
              <a:rPr lang="en-GB" altLang="en-US" sz="4000" b="1">
                <a:ln/>
                <a:solidFill>
                  <a:schemeClr val="tx1"/>
                </a:solidFill>
                <a:effectLst>
                  <a:outerShdw blurRad="38100" dist="19050" dir="2700000" algn="tl" rotWithShape="0">
                    <a:schemeClr val="dk1">
                      <a:alpha val="40000"/>
                    </a:schemeClr>
                  </a:outerShdw>
                </a:effectLst>
              </a:rPr>
              <a:t>đến chuyện của mình</a:t>
            </a:r>
            <a:endParaRPr lang="en-GB" altLang="en-US" sz="4000" b="1">
              <a:ln/>
              <a:solidFill>
                <a:schemeClr val="tx1"/>
              </a:solidFill>
              <a:effectLst>
                <a:outerShdw blurRad="38100" dist="19050" dir="2700000" algn="tl" rotWithShape="0">
                  <a:schemeClr val="dk1">
                    <a:alpha val="40000"/>
                  </a:schemeClr>
                </a:outerShdw>
              </a:effectLst>
            </a:endParaRPr>
          </a:p>
        </p:txBody>
      </p:sp>
      <p:pic>
        <p:nvPicPr>
          <p:cNvPr id="11" name="Picture 11"/>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H="1">
            <a:off x="7162580" y="1790752"/>
            <a:ext cx="3264447" cy="2415691"/>
          </a:xfrm>
          <a:prstGeom prst="rect">
            <a:avLst/>
          </a:prstGeom>
        </p:spPr>
      </p:pic>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par>
                                <p:cTn id="8" presetID="3" presetClass="entr" presetSubtype="1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linds(horizont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47"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1000"/>
                                        <p:tgtEl>
                                          <p:spTgt spid="11"/>
                                        </p:tgtEl>
                                      </p:cBhvr>
                                    </p:animEffect>
                                    <p:anim calcmode="lin" valueType="num">
                                      <p:cBhvr>
                                        <p:cTn id="16" dur="1000" fill="hold"/>
                                        <p:tgtEl>
                                          <p:spTgt spid="11"/>
                                        </p:tgtEl>
                                        <p:attrNameLst>
                                          <p:attrName>ppt_x</p:attrName>
                                        </p:attrNameLst>
                                      </p:cBhvr>
                                      <p:tavLst>
                                        <p:tav tm="0">
                                          <p:val>
                                            <p:strVal val="#ppt_x"/>
                                          </p:val>
                                        </p:tav>
                                        <p:tav tm="100000">
                                          <p:val>
                                            <p:strVal val="#ppt_x"/>
                                          </p:val>
                                        </p:tav>
                                      </p:tavLst>
                                    </p:anim>
                                    <p:anim calcmode="lin" valueType="num">
                                      <p:cBhvr>
                                        <p:cTn id="17"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circle(in)">
                                      <p:cBhvr>
                                        <p:cTn id="22" dur="2000"/>
                                        <p:tgtEl>
                                          <p:spTgt spid="7"/>
                                        </p:tgtEl>
                                      </p:cBhvr>
                                    </p:animEffect>
                                  </p:childTnLst>
                                </p:cTn>
                              </p:par>
                              <p:par>
                                <p:cTn id="23" presetID="6" presetClass="entr" presetSubtype="16" fill="hold"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circle(in)">
                                      <p:cBhvr>
                                        <p:cTn id="25"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6" name="Picture 6"/>
          <p:cNvPicPr>
            <a:picLocks noChangeAspect="1"/>
          </p:cNvPicPr>
          <p:nvPr/>
        </p:nvPicPr>
        <p:blipFill>
          <a:blip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p:blipFill>
        <p:spPr>
          <a:xfrm>
            <a:off x="8991600" y="2095500"/>
            <a:ext cx="8324850" cy="4201160"/>
          </a:xfrm>
          <a:prstGeom prst="rect">
            <a:avLst/>
          </a:prstGeom>
        </p:spPr>
      </p:pic>
      <p:pic>
        <p:nvPicPr>
          <p:cNvPr id="7" name="Picture 7"/>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9050" y="1028700"/>
            <a:ext cx="6916420" cy="4397375"/>
          </a:xfrm>
          <a:prstGeom prst="rect">
            <a:avLst/>
          </a:prstGeom>
        </p:spPr>
      </p:pic>
      <p:sp>
        <p:nvSpPr>
          <p:cNvPr id="13322" name="Text Box 10"/>
          <p:cNvSpPr txBox="1"/>
          <p:nvPr/>
        </p:nvSpPr>
        <p:spPr>
          <a:xfrm>
            <a:off x="10134600" y="3467100"/>
            <a:ext cx="6529705" cy="1568450"/>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lr>
                <a:schemeClr val="hlink"/>
              </a:buClr>
              <a:buSzPct val="65000"/>
              <a:buFont typeface="Wingdings" panose="05000000000000000000" pitchFamily="2" charset="2"/>
              <a:buChar char="n"/>
              <a:defRPr sz="3200" kern="1200">
                <a:solidFill>
                  <a:schemeClr val="tx1"/>
                </a:solidFill>
                <a:effectLst/>
                <a:latin typeface="+mn-lt"/>
                <a:ea typeface="+mn-ea"/>
                <a:cs typeface="+mn-cs"/>
              </a:defRPr>
            </a:lvl1pPr>
            <a:lvl2pPr marL="742950" indent="-285750" algn="l" rtl="0" eaLnBrk="0" fontAlgn="base" hangingPunct="0">
              <a:spcBef>
                <a:spcPct val="20000"/>
              </a:spcBef>
              <a:spcAft>
                <a:spcPct val="0"/>
              </a:spcAft>
              <a:buClr>
                <a:schemeClr val="folHlink"/>
              </a:buClr>
              <a:buSzPct val="65000"/>
              <a:buFont typeface="Wingdings" panose="05000000000000000000" pitchFamily="2" charset="2"/>
              <a:buChar char="n"/>
              <a:defRPr sz="2800" kern="1200">
                <a:solidFill>
                  <a:schemeClr val="tx1"/>
                </a:solidFill>
                <a:effectLst/>
                <a:latin typeface="+mn-lt"/>
                <a:ea typeface="+mn-ea"/>
                <a:cs typeface="+mn-cs"/>
              </a:defRPr>
            </a:lvl2pPr>
            <a:lvl3pPr marL="1143000" indent="-228600" algn="l" rtl="0" eaLnBrk="0" fontAlgn="base" hangingPunct="0">
              <a:spcBef>
                <a:spcPct val="20000"/>
              </a:spcBef>
              <a:spcAft>
                <a:spcPct val="0"/>
              </a:spcAft>
              <a:buClr>
                <a:schemeClr val="hlink"/>
              </a:buClr>
              <a:buSzPct val="65000"/>
              <a:buFont typeface="Wingdings" panose="05000000000000000000" pitchFamily="2" charset="2"/>
              <a:buChar char="n"/>
              <a:defRPr sz="2400" kern="1200">
                <a:solidFill>
                  <a:schemeClr val="tx1"/>
                </a:solidFill>
                <a:effectLst/>
                <a:latin typeface="+mn-lt"/>
                <a:ea typeface="+mn-ea"/>
                <a:cs typeface="+mn-cs"/>
              </a:defRPr>
            </a:lvl3pPr>
            <a:lvl4pPr marL="1600200" indent="-228600" algn="l" rtl="0" eaLnBrk="0" fontAlgn="base" hangingPunct="0">
              <a:spcBef>
                <a:spcPct val="20000"/>
              </a:spcBef>
              <a:spcAft>
                <a:spcPct val="0"/>
              </a:spcAft>
              <a:buClr>
                <a:schemeClr val="folHlink"/>
              </a:buClr>
              <a:buSzPct val="65000"/>
              <a:buFont typeface="Wingdings" panose="05000000000000000000" pitchFamily="2" charset="2"/>
              <a:buChar char="n"/>
              <a:defRPr sz="2000" kern="1200">
                <a:solidFill>
                  <a:schemeClr val="tx1"/>
                </a:solidFill>
                <a:effectLst/>
                <a:latin typeface="+mn-lt"/>
                <a:ea typeface="+mn-ea"/>
                <a:cs typeface="+mn-cs"/>
              </a:defRPr>
            </a:lvl4pPr>
            <a:lvl5pPr marL="2057400" indent="-228600" algn="l" rtl="0" eaLnBrk="0" fontAlgn="base" hangingPunct="0">
              <a:spcBef>
                <a:spcPct val="20000"/>
              </a:spcBef>
              <a:spcAft>
                <a:spcPct val="0"/>
              </a:spcAft>
              <a:buClr>
                <a:schemeClr val="hlink"/>
              </a:buClr>
              <a:buSzPct val="65000"/>
              <a:buFont typeface="Wingdings" panose="05000000000000000000" pitchFamily="2" charset="2"/>
              <a:buChar char="n"/>
              <a:defRPr sz="2000" kern="1200">
                <a:solidFill>
                  <a:schemeClr val="tx1"/>
                </a:solidFill>
                <a:effectLst/>
                <a:latin typeface="+mn-lt"/>
                <a:ea typeface="+mn-ea"/>
                <a:cs typeface="+mn-cs"/>
              </a:defRPr>
            </a:lvl5pPr>
          </a:lstStyle>
          <a:p>
            <a:pPr marL="0" lvl="0" indent="0">
              <a:spcBef>
                <a:spcPct val="50000"/>
              </a:spcBef>
              <a:buClrTx/>
              <a:buSzTx/>
              <a:buFontTx/>
              <a:buNone/>
            </a:pPr>
            <a:r>
              <a:rPr lang="en-GB" altLang="en-US" b="1" dirty="0">
                <a:latin typeface="Times New Roman" panose="02020603050405020304" charset="0"/>
              </a:rPr>
              <a:t>Biển như con người, cũng biết buồn vui, lúc tẻ nhạt, ạnh lùng, lúc sôi nổi, hả hê, lúc đâm chiêu, gắt gỏng</a:t>
            </a:r>
            <a:endParaRPr lang="en-GB" altLang="en-US" b="1" dirty="0">
              <a:latin typeface="Times New Roman" panose="02020603050405020304" charset="0"/>
            </a:endParaRPr>
          </a:p>
        </p:txBody>
      </p:sp>
      <p:sp>
        <p:nvSpPr>
          <p:cNvPr id="2" name="Text Box 1"/>
          <p:cNvSpPr txBox="1"/>
          <p:nvPr/>
        </p:nvSpPr>
        <p:spPr>
          <a:xfrm>
            <a:off x="622300" y="2095500"/>
            <a:ext cx="5709920" cy="2159000"/>
          </a:xfrm>
          <a:prstGeom prst="rect">
            <a:avLst/>
          </a:prstGeom>
          <a:noFill/>
        </p:spPr>
        <p:txBody>
          <a:bodyPr wrap="square" rtlCol="0" anchor="t">
            <a:spAutoFit/>
          </a:bodyPr>
          <a:p>
            <a:pPr marL="0" lvl="0" indent="0" algn="ctr">
              <a:lnSpc>
                <a:spcPct val="60000"/>
              </a:lnSpc>
              <a:spcBef>
                <a:spcPct val="50000"/>
              </a:spcBef>
              <a:buClrTx/>
              <a:buSzTx/>
              <a:buFontTx/>
              <a:buNone/>
            </a:pPr>
            <a:r>
              <a:rPr sz="4800" b="1" dirty="0">
                <a:solidFill>
                  <a:schemeClr val="tx1"/>
                </a:solidFill>
                <a:effectLst>
                  <a:outerShdw blurRad="38100" dist="19050" dir="2700000" algn="tl" rotWithShape="0">
                    <a:schemeClr val="dk1">
                      <a:alpha val="40000"/>
                    </a:schemeClr>
                  </a:outerShdw>
                </a:effectLst>
                <a:latin typeface="Times New Roman" panose="02020603050405020304" charset="0"/>
                <a:cs typeface="Times New Roman" panose="02020603050405020304" charset="0"/>
                <a:sym typeface="+mn-ea"/>
              </a:rPr>
              <a:t>Khi quan sát, </a:t>
            </a:r>
            <a:endParaRPr sz="4800" b="1" dirty="0">
              <a:solidFill>
                <a:schemeClr val="tx1"/>
              </a:solidFill>
              <a:effectLst>
                <a:outerShdw blurRad="38100" dist="19050" dir="2700000" algn="tl" rotWithShape="0">
                  <a:schemeClr val="dk1">
                    <a:alpha val="40000"/>
                  </a:schemeClr>
                </a:outerShdw>
              </a:effectLst>
              <a:latin typeface="Times New Roman" panose="02020603050405020304" charset="0"/>
              <a:cs typeface="Times New Roman" panose="02020603050405020304" charset="0"/>
              <a:sym typeface="+mn-ea"/>
            </a:endParaRPr>
          </a:p>
          <a:p>
            <a:pPr marL="0" lvl="0" indent="0" algn="ctr">
              <a:lnSpc>
                <a:spcPct val="60000"/>
              </a:lnSpc>
              <a:spcBef>
                <a:spcPct val="50000"/>
              </a:spcBef>
              <a:buClrTx/>
              <a:buSzTx/>
              <a:buFontTx/>
              <a:buNone/>
            </a:pPr>
            <a:r>
              <a:rPr sz="4800" b="1" dirty="0">
                <a:solidFill>
                  <a:schemeClr val="tx1"/>
                </a:solidFill>
                <a:effectLst>
                  <a:outerShdw blurRad="38100" dist="19050" dir="2700000" algn="tl" rotWithShape="0">
                    <a:schemeClr val="dk1">
                      <a:alpha val="40000"/>
                    </a:schemeClr>
                  </a:outerShdw>
                </a:effectLst>
                <a:latin typeface="Times New Roman" panose="02020603050405020304" charset="0"/>
                <a:cs typeface="Times New Roman" panose="02020603050405020304" charset="0"/>
                <a:sym typeface="+mn-ea"/>
              </a:rPr>
              <a:t>tác giả có liên </a:t>
            </a:r>
            <a:endParaRPr sz="4800" b="1" dirty="0">
              <a:solidFill>
                <a:schemeClr val="tx1"/>
              </a:solidFill>
              <a:effectLst>
                <a:outerShdw blurRad="38100" dist="19050" dir="2700000" algn="tl" rotWithShape="0">
                  <a:schemeClr val="dk1">
                    <a:alpha val="40000"/>
                  </a:schemeClr>
                </a:outerShdw>
              </a:effectLst>
              <a:latin typeface="Times New Roman" panose="02020603050405020304" charset="0"/>
              <a:cs typeface="Times New Roman" panose="02020603050405020304" charset="0"/>
              <a:sym typeface="+mn-ea"/>
            </a:endParaRPr>
          </a:p>
          <a:p>
            <a:pPr marL="0" lvl="0" indent="0" algn="ctr">
              <a:lnSpc>
                <a:spcPct val="60000"/>
              </a:lnSpc>
              <a:spcBef>
                <a:spcPct val="50000"/>
              </a:spcBef>
              <a:buClrTx/>
              <a:buSzTx/>
              <a:buFontTx/>
              <a:buNone/>
            </a:pPr>
            <a:r>
              <a:rPr sz="4800" b="1" dirty="0">
                <a:solidFill>
                  <a:schemeClr val="tx1"/>
                </a:solidFill>
                <a:effectLst>
                  <a:outerShdw blurRad="38100" dist="19050" dir="2700000" algn="tl" rotWithShape="0">
                    <a:schemeClr val="dk1">
                      <a:alpha val="40000"/>
                    </a:schemeClr>
                  </a:outerShdw>
                </a:effectLst>
                <a:latin typeface="Times New Roman" panose="02020603050405020304" charset="0"/>
                <a:cs typeface="Times New Roman" panose="02020603050405020304" charset="0"/>
                <a:sym typeface="+mn-ea"/>
              </a:rPr>
              <a:t>tưởng thú vị nào ?</a:t>
            </a:r>
            <a:endParaRPr sz="4800" b="1" dirty="0">
              <a:solidFill>
                <a:schemeClr val="tx1"/>
              </a:solidFill>
              <a:effectLst>
                <a:outerShdw blurRad="38100" dist="19050" dir="2700000" algn="tl" rotWithShape="0">
                  <a:schemeClr val="dk1">
                    <a:alpha val="40000"/>
                  </a:schemeClr>
                </a:outerShdw>
              </a:effectLst>
              <a:latin typeface="Times New Roman" panose="02020603050405020304" charset="0"/>
              <a:cs typeface="Times New Roman" panose="02020603050405020304" charset="0"/>
              <a:sym typeface="+mn-ea"/>
            </a:endParaRPr>
          </a:p>
        </p:txBody>
      </p:sp>
      <p:pic>
        <p:nvPicPr>
          <p:cNvPr id="5"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5105400" y="3771900"/>
            <a:ext cx="4065270" cy="5476240"/>
          </a:xfrm>
          <a:prstGeom prst="rect">
            <a:avLst/>
          </a:prstGeom>
        </p:spPr>
      </p:pic>
      <p:pic>
        <p:nvPicPr>
          <p:cNvPr id="4" name="Picture 3"/>
          <p:cNvPicPr>
            <a:picLocks noChangeAspect="1"/>
          </p:cNvPicPr>
          <p:nvPr/>
        </p:nvPicPr>
        <p:blipFill>
          <a:blip r:embed="rId7"/>
          <a:srcRect/>
          <a:stretch>
            <a:fillRect/>
          </a:stretch>
        </p:blipFill>
        <p:spPr>
          <a:xfrm>
            <a:off x="9448800" y="5981700"/>
            <a:ext cx="2166620" cy="1725295"/>
          </a:xfrm>
          <a:prstGeom prst="rect">
            <a:avLst/>
          </a:prstGeom>
        </p:spPr>
      </p:pic>
      <p:sp>
        <p:nvSpPr>
          <p:cNvPr id="8" name="Text Box 10"/>
          <p:cNvSpPr txBox="1"/>
          <p:nvPr/>
        </p:nvSpPr>
        <p:spPr>
          <a:xfrm>
            <a:off x="11463655" y="6743700"/>
            <a:ext cx="5200650" cy="1641475"/>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lr>
                <a:schemeClr val="hlink"/>
              </a:buClr>
              <a:buSzPct val="65000"/>
              <a:buFont typeface="Wingdings" panose="05000000000000000000" pitchFamily="2" charset="2"/>
              <a:buChar char="n"/>
              <a:defRPr sz="3200" kern="1200">
                <a:solidFill>
                  <a:schemeClr val="tx1"/>
                </a:solidFill>
                <a:effectLst/>
                <a:latin typeface="+mn-lt"/>
                <a:ea typeface="+mn-ea"/>
                <a:cs typeface="+mn-cs"/>
              </a:defRPr>
            </a:lvl1pPr>
            <a:lvl2pPr marL="742950" indent="-285750" algn="l" rtl="0" eaLnBrk="0" fontAlgn="base" hangingPunct="0">
              <a:spcBef>
                <a:spcPct val="20000"/>
              </a:spcBef>
              <a:spcAft>
                <a:spcPct val="0"/>
              </a:spcAft>
              <a:buClr>
                <a:schemeClr val="folHlink"/>
              </a:buClr>
              <a:buSzPct val="65000"/>
              <a:buFont typeface="Wingdings" panose="05000000000000000000" pitchFamily="2" charset="2"/>
              <a:buChar char="n"/>
              <a:defRPr sz="2800" kern="1200">
                <a:solidFill>
                  <a:schemeClr val="tx1"/>
                </a:solidFill>
                <a:effectLst/>
                <a:latin typeface="+mn-lt"/>
                <a:ea typeface="+mn-ea"/>
                <a:cs typeface="+mn-cs"/>
              </a:defRPr>
            </a:lvl2pPr>
            <a:lvl3pPr marL="1143000" indent="-228600" algn="l" rtl="0" eaLnBrk="0" fontAlgn="base" hangingPunct="0">
              <a:spcBef>
                <a:spcPct val="20000"/>
              </a:spcBef>
              <a:spcAft>
                <a:spcPct val="0"/>
              </a:spcAft>
              <a:buClr>
                <a:schemeClr val="hlink"/>
              </a:buClr>
              <a:buSzPct val="65000"/>
              <a:buFont typeface="Wingdings" panose="05000000000000000000" pitchFamily="2" charset="2"/>
              <a:buChar char="n"/>
              <a:defRPr sz="2400" kern="1200">
                <a:solidFill>
                  <a:schemeClr val="tx1"/>
                </a:solidFill>
                <a:effectLst/>
                <a:latin typeface="+mn-lt"/>
                <a:ea typeface="+mn-ea"/>
                <a:cs typeface="+mn-cs"/>
              </a:defRPr>
            </a:lvl3pPr>
            <a:lvl4pPr marL="1600200" indent="-228600" algn="l" rtl="0" eaLnBrk="0" fontAlgn="base" hangingPunct="0">
              <a:spcBef>
                <a:spcPct val="20000"/>
              </a:spcBef>
              <a:spcAft>
                <a:spcPct val="0"/>
              </a:spcAft>
              <a:buClr>
                <a:schemeClr val="folHlink"/>
              </a:buClr>
              <a:buSzPct val="65000"/>
              <a:buFont typeface="Wingdings" panose="05000000000000000000" pitchFamily="2" charset="2"/>
              <a:buChar char="n"/>
              <a:defRPr sz="2000" kern="1200">
                <a:solidFill>
                  <a:schemeClr val="tx1"/>
                </a:solidFill>
                <a:effectLst/>
                <a:latin typeface="+mn-lt"/>
                <a:ea typeface="+mn-ea"/>
                <a:cs typeface="+mn-cs"/>
              </a:defRPr>
            </a:lvl4pPr>
            <a:lvl5pPr marL="2057400" indent="-228600" algn="l" rtl="0" eaLnBrk="0" fontAlgn="base" hangingPunct="0">
              <a:spcBef>
                <a:spcPct val="20000"/>
              </a:spcBef>
              <a:spcAft>
                <a:spcPct val="0"/>
              </a:spcAft>
              <a:buClr>
                <a:schemeClr val="hlink"/>
              </a:buClr>
              <a:buSzPct val="65000"/>
              <a:buFont typeface="Wingdings" panose="05000000000000000000" pitchFamily="2" charset="2"/>
              <a:buChar char="n"/>
              <a:defRPr sz="2000" kern="1200">
                <a:solidFill>
                  <a:schemeClr val="tx1"/>
                </a:solidFill>
                <a:effectLst/>
                <a:latin typeface="+mn-lt"/>
                <a:ea typeface="+mn-ea"/>
                <a:cs typeface="+mn-cs"/>
              </a:defRPr>
            </a:lvl5pPr>
          </a:lstStyle>
          <a:p>
            <a:pPr marL="0" lvl="0" indent="0" algn="ctr">
              <a:lnSpc>
                <a:spcPct val="60000"/>
              </a:lnSpc>
              <a:spcBef>
                <a:spcPct val="50000"/>
              </a:spcBef>
              <a:buClrTx/>
              <a:buSzTx/>
              <a:buFontTx/>
              <a:buNone/>
            </a:pPr>
            <a:r>
              <a:rPr lang="en-GB" altLang="en-US" sz="3600" b="1" dirty="0">
                <a:solidFill>
                  <a:srgbClr val="FF0000"/>
                </a:solidFill>
                <a:latin typeface="Times New Roman" panose="02020603050405020304" charset="0"/>
              </a:rPr>
              <a:t>Liên tưởng giúp cho </a:t>
            </a:r>
            <a:endParaRPr lang="en-GB" altLang="en-US" sz="3600" b="1" dirty="0">
              <a:solidFill>
                <a:srgbClr val="FF0000"/>
              </a:solidFill>
              <a:latin typeface="Times New Roman" panose="02020603050405020304" charset="0"/>
            </a:endParaRPr>
          </a:p>
          <a:p>
            <a:pPr marL="0" lvl="0" indent="0" algn="ctr">
              <a:lnSpc>
                <a:spcPct val="60000"/>
              </a:lnSpc>
              <a:spcBef>
                <a:spcPct val="50000"/>
              </a:spcBef>
              <a:buClrTx/>
              <a:buSzTx/>
              <a:buFontTx/>
              <a:buNone/>
            </a:pPr>
            <a:r>
              <a:rPr lang="en-GB" altLang="en-US" sz="3600" b="1" dirty="0">
                <a:solidFill>
                  <a:srgbClr val="FF0000"/>
                </a:solidFill>
                <a:latin typeface="Times New Roman" panose="02020603050405020304" charset="0"/>
              </a:rPr>
              <a:t>biển trở nên gần gũi </a:t>
            </a:r>
            <a:endParaRPr lang="en-GB" altLang="en-US" sz="3600" b="1" dirty="0">
              <a:solidFill>
                <a:srgbClr val="FF0000"/>
              </a:solidFill>
              <a:latin typeface="Times New Roman" panose="02020603050405020304" charset="0"/>
            </a:endParaRPr>
          </a:p>
          <a:p>
            <a:pPr marL="0" lvl="0" indent="0" algn="ctr">
              <a:lnSpc>
                <a:spcPct val="60000"/>
              </a:lnSpc>
              <a:spcBef>
                <a:spcPct val="50000"/>
              </a:spcBef>
              <a:buClrTx/>
              <a:buSzTx/>
              <a:buFontTx/>
              <a:buNone/>
            </a:pPr>
            <a:r>
              <a:rPr lang="en-GB" altLang="en-US" sz="3600" b="1" dirty="0">
                <a:solidFill>
                  <a:srgbClr val="FF0000"/>
                </a:solidFill>
                <a:latin typeface="Times New Roman" panose="02020603050405020304" charset="0"/>
              </a:rPr>
              <a:t>với người hơn</a:t>
            </a:r>
            <a:endParaRPr lang="en-GB" altLang="en-US" sz="3600" b="1" dirty="0">
              <a:solidFill>
                <a:srgbClr val="FF0000"/>
              </a:solidFill>
              <a:latin typeface="Times New Roman" panose="02020603050405020304" charset="0"/>
            </a:endParaRPr>
          </a:p>
        </p:txBody>
      </p:sp>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par>
                                <p:cTn id="8" presetID="3" presetClass="entr" presetSubtype="1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linds(horizont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circle(in)">
                                      <p:cBhvr>
                                        <p:cTn id="15" dur="20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grpId="0" nodeType="clickEffect">
                                  <p:stCondLst>
                                    <p:cond delay="0"/>
                                  </p:stCondLst>
                                  <p:childTnLst>
                                    <p:set>
                                      <p:cBhvr>
                                        <p:cTn id="19" dur="1" fill="hold">
                                          <p:stCondLst>
                                            <p:cond delay="0"/>
                                          </p:stCondLst>
                                        </p:cTn>
                                        <p:tgtEl>
                                          <p:spTgt spid="13322"/>
                                        </p:tgtEl>
                                        <p:attrNameLst>
                                          <p:attrName>style.visibility</p:attrName>
                                        </p:attrNameLst>
                                      </p:cBhvr>
                                      <p:to>
                                        <p:strVal val="visible"/>
                                      </p:to>
                                    </p:set>
                                    <p:animEffect transition="in" filter="circle(in)">
                                      <p:cBhvr>
                                        <p:cTn id="20" dur="2000"/>
                                        <p:tgtEl>
                                          <p:spTgt spid="13322"/>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wipe(up)">
                                      <p:cBhvr>
                                        <p:cTn id="25" dur="500"/>
                                        <p:tgtEl>
                                          <p:spTgt spid="4"/>
                                        </p:tgtEl>
                                      </p:cBhvr>
                                    </p:animEffect>
                                  </p:childTnLst>
                                </p:cTn>
                              </p:par>
                            </p:childTnLst>
                          </p:cTn>
                        </p:par>
                      </p:childTnLst>
                    </p:cTn>
                  </p:par>
                  <p:par>
                    <p:cTn id="26" fill="hold">
                      <p:stCondLst>
                        <p:cond delay="indefinite"/>
                      </p:stCondLst>
                      <p:childTnLst>
                        <p:par>
                          <p:cTn id="27" fill="hold">
                            <p:stCondLst>
                              <p:cond delay="0"/>
                            </p:stCondLst>
                            <p:childTnLst>
                              <p:par>
                                <p:cTn id="28" presetID="6" presetClass="entr" presetSubtype="16"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circle(in)">
                                      <p:cBhvr>
                                        <p:cTn id="30"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13322" grpId="0"/>
      <p:bldP spid="13322" grpId="1"/>
      <p:bldP spid="8" grpId="0"/>
      <p:bldP spid="8" grpId="1"/>
    </p:bldLst>
  </p:timing>
</p:sld>
</file>

<file path=ppt/tags/tag1.xml><?xml version="1.0" encoding="utf-8"?>
<p:tagLst xmlns:p="http://schemas.openxmlformats.org/presentationml/2006/main">
  <p:tag name="FILL" val="a1"/>
</p:tagLst>
</file>

<file path=ppt/tags/tag10.xml><?xml version="1.0" encoding="utf-8"?>
<p:tagLst xmlns:p="http://schemas.openxmlformats.org/presentationml/2006/main">
  <p:tag name="FILL" val="a1"/>
</p:tagLst>
</file>

<file path=ppt/tags/tag11.xml><?xml version="1.0" encoding="utf-8"?>
<p:tagLst xmlns:p="http://schemas.openxmlformats.org/presentationml/2006/main">
  <p:tag name="FILL" val="a1"/>
</p:tagLst>
</file>

<file path=ppt/tags/tag12.xml><?xml version="1.0" encoding="utf-8"?>
<p:tagLst xmlns:p="http://schemas.openxmlformats.org/presentationml/2006/main">
  <p:tag name="FILL" val="a1"/>
</p:tagLst>
</file>

<file path=ppt/tags/tag13.xml><?xml version="1.0" encoding="utf-8"?>
<p:tagLst xmlns:p="http://schemas.openxmlformats.org/presentationml/2006/main">
  <p:tag name="FILL" val="a1"/>
</p:tagLst>
</file>

<file path=ppt/tags/tag2.xml><?xml version="1.0" encoding="utf-8"?>
<p:tagLst xmlns:p="http://schemas.openxmlformats.org/presentationml/2006/main">
  <p:tag name="FILL" val="a1"/>
</p:tagLst>
</file>

<file path=ppt/tags/tag3.xml><?xml version="1.0" encoding="utf-8"?>
<p:tagLst xmlns:p="http://schemas.openxmlformats.org/presentationml/2006/main">
  <p:tag name="FILL" val="a1"/>
</p:tagLst>
</file>

<file path=ppt/tags/tag4.xml><?xml version="1.0" encoding="utf-8"?>
<p:tagLst xmlns:p="http://schemas.openxmlformats.org/presentationml/2006/main">
  <p:tag name="FILL" val="a1"/>
</p:tagLst>
</file>

<file path=ppt/tags/tag5.xml><?xml version="1.0" encoding="utf-8"?>
<p:tagLst xmlns:p="http://schemas.openxmlformats.org/presentationml/2006/main">
  <p:tag name="FILL" val="a1"/>
</p:tagLst>
</file>

<file path=ppt/tags/tag6.xml><?xml version="1.0" encoding="utf-8"?>
<p:tagLst xmlns:p="http://schemas.openxmlformats.org/presentationml/2006/main">
  <p:tag name="FILL" val="a1"/>
</p:tagLst>
</file>

<file path=ppt/tags/tag7.xml><?xml version="1.0" encoding="utf-8"?>
<p:tagLst xmlns:p="http://schemas.openxmlformats.org/presentationml/2006/main">
  <p:tag name="FILL" val="a1"/>
</p:tagLst>
</file>

<file path=ppt/tags/tag8.xml><?xml version="1.0" encoding="utf-8"?>
<p:tagLst xmlns:p="http://schemas.openxmlformats.org/presentationml/2006/main">
  <p:tag name="FILL" val="a1"/>
</p:tagLst>
</file>

<file path=ppt/tags/tag9.xml><?xml version="1.0" encoding="utf-8"?>
<p:tagLst xmlns:p="http://schemas.openxmlformats.org/presentationml/2006/main">
  <p:tag name="FILL" val="a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1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1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1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1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0</TotalTime>
  <Words>4451</Words>
  <Application>WPS Presentation</Application>
  <PresentationFormat>Custom</PresentationFormat>
  <Paragraphs>134</Paragraphs>
  <Slides>26</Slides>
  <Notes>10</Notes>
  <HiddenSlides>0</HiddenSlides>
  <MMClips>0</MMClips>
  <ScaleCrop>false</ScaleCrop>
  <HeadingPairs>
    <vt:vector size="6" baseType="variant">
      <vt:variant>
        <vt:lpstr>已用的字体</vt:lpstr>
      </vt:variant>
      <vt:variant>
        <vt:i4>18</vt:i4>
      </vt:variant>
      <vt:variant>
        <vt:lpstr>主题</vt:lpstr>
      </vt:variant>
      <vt:variant>
        <vt:i4>13</vt:i4>
      </vt:variant>
      <vt:variant>
        <vt:lpstr>幻灯片标题</vt:lpstr>
      </vt:variant>
      <vt:variant>
        <vt:i4>26</vt:i4>
      </vt:variant>
    </vt:vector>
  </HeadingPairs>
  <TitlesOfParts>
    <vt:vector size="57" baseType="lpstr">
      <vt:lpstr>Arial</vt:lpstr>
      <vt:lpstr>SimSun</vt:lpstr>
      <vt:lpstr>Wingdings</vt:lpstr>
      <vt:lpstr>Lora</vt:lpstr>
      <vt:lpstr>Times New Roman</vt:lpstr>
      <vt:lpstr>Microsoft YaHei Light</vt:lpstr>
      <vt:lpstr>Calibri</vt:lpstr>
      <vt:lpstr>Microsoft YaHei</vt:lpstr>
      <vt:lpstr>Arial Unicode MS</vt:lpstr>
      <vt:lpstr>#9Slide03 Arima Madurai Bold</vt:lpstr>
      <vt:lpstr>SVN-Lobster</vt:lpstr>
      <vt:lpstr>SVN-Blenda Script</vt:lpstr>
      <vt:lpstr>Wingdings</vt:lpstr>
      <vt:lpstr>SVN-Cookies</vt:lpstr>
      <vt:lpstr>SVN-Zero</vt:lpstr>
      <vt:lpstr>Sylfaen</vt:lpstr>
      <vt:lpstr>SVN-Wallows</vt:lpstr>
      <vt:lpstr>SVN-Vanilla Daisy Pro</vt:lpstr>
      <vt:lpstr>Office Theme</vt:lpstr>
      <vt:lpstr>2_Office Theme</vt:lpstr>
      <vt:lpstr>3_Office Theme</vt:lpstr>
      <vt:lpstr>4_Office Theme</vt:lpstr>
      <vt:lpstr>5_Office Theme</vt:lpstr>
      <vt:lpstr>6_Office Theme</vt:lpstr>
      <vt:lpstr>7_Office Theme</vt:lpstr>
      <vt:lpstr>8_Office Theme</vt:lpstr>
      <vt:lpstr>9_Office Theme</vt:lpstr>
      <vt:lpstr>10_Office Theme</vt:lpstr>
      <vt:lpstr>11_Office Theme</vt:lpstr>
      <vt:lpstr>12_Office Theme</vt:lpstr>
      <vt:lpstr>14_Office Theme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9Slide.vn</Company>
  <LinksUpToDate>false</LinksUpToDate>
  <SharedDoc>false</SharedDoc>
  <HyperlinksChanged>false</HyperlinksChanged>
  <AppVersion>14.0000</AppVersion>
  <Manager>9Slide.vn</Manager>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 Luyện tập tả cảnh (trang 74)</dc:title>
  <dc:creator>HP</dc:creator>
  <dc:description>9Slide.vn</dc:description>
  <dc:subject>9Slide.vn</dc:subject>
  <cp:category>9Slide.vn</cp:category>
  <cp:lastModifiedBy>HP</cp:lastModifiedBy>
  <cp:revision>39</cp:revision>
  <dcterms:created xsi:type="dcterms:W3CDTF">2006-08-16T00:00:00Z</dcterms:created>
  <dcterms:modified xsi:type="dcterms:W3CDTF">2021-10-06T05:57:00Z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038632F1743E4E9BA1AF0E5728CBC9DF</vt:lpwstr>
  </property>
  <property fmtid="{D5CDD505-2E9C-101B-9397-08002B2CF9AE}" pid="3" name="KSOProductBuildVer">
    <vt:lpwstr>2057-11.2.0.10323</vt:lpwstr>
  </property>
</Properties>
</file>