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3"/>
  </p:notes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217805"/>
            <a:ext cx="2103120" cy="89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" y="1639570"/>
            <a:ext cx="10621645" cy="384238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30415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14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30415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0415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30415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820025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84034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82002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840345" y="462597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0274300" y="248475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0335895" y="309880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15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0427335" y="3930650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27335" y="4544695"/>
            <a:ext cx="9537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>
                <a:solidFill>
                  <a:srgbClr val="FF0000"/>
                </a:solidFill>
              </a:rPr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0040" y="675640"/>
            <a:ext cx="9183370" cy="5339715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5400000" flipV="1">
            <a:off x="6003925" y="1988185"/>
            <a:ext cx="1623060" cy="1399540"/>
          </a:xfrm>
          <a:prstGeom prst="curvedConnector3">
            <a:avLst>
              <a:gd name="adj1" fmla="val 50039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161915" y="2920365"/>
            <a:ext cx="3763010" cy="527685"/>
          </a:xfrm>
          <a:prstGeom prst="curvedConnector3">
            <a:avLst>
              <a:gd name="adj1" fmla="val 49983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flipV="1">
            <a:off x="4512945" y="4148455"/>
            <a:ext cx="2880995" cy="1268095"/>
          </a:xfrm>
          <a:prstGeom prst="curvedConnector3">
            <a:avLst>
              <a:gd name="adj1" fmla="val 5001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5182235" y="4178300"/>
            <a:ext cx="1612900" cy="365125"/>
          </a:xfrm>
          <a:prstGeom prst="curvedConnector3">
            <a:avLst>
              <a:gd name="adj1" fmla="val 49961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>
            <a:off x="6501130" y="4148455"/>
            <a:ext cx="2058670" cy="770890"/>
          </a:xfrm>
          <a:prstGeom prst="curvedConnector3">
            <a:avLst>
              <a:gd name="adj1" fmla="val 49969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840" y="166370"/>
            <a:ext cx="9672320" cy="45224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19070" y="4838065"/>
            <a:ext cx="6563360" cy="19488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quyển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algn="ctr"/>
            <a:r>
              <a:rPr lang="en-US" sz="2800" dirty="0"/>
              <a:t>9 + 8 = </a:t>
            </a:r>
            <a:r>
              <a:rPr lang="en-US" sz="2800" dirty="0" smtClean="0"/>
              <a:t>1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quyển</a:t>
            </a:r>
            <a:r>
              <a:rPr lang="en-US" sz="2800" dirty="0"/>
              <a:t>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  <a:r>
              <a:rPr lang="en-US" sz="2800" dirty="0" smtClean="0"/>
              <a:t>1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800" dirty="0" smtClean="0"/>
              <a:t> </a:t>
            </a:r>
            <a:r>
              <a:rPr lang="en-US" sz="2800" dirty="0" err="1"/>
              <a:t>quyển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060" y="1652905"/>
            <a:ext cx="10204450" cy="2756535"/>
          </a:xfrm>
          <a:prstGeom prst="rect">
            <a:avLst/>
          </a:prstGeom>
        </p:spPr>
      </p:pic>
      <p:sp>
        <p:nvSpPr>
          <p:cNvPr id="4" name="Flowchart: Decision 3"/>
          <p:cNvSpPr/>
          <p:nvPr/>
        </p:nvSpPr>
        <p:spPr>
          <a:xfrm>
            <a:off x="5345430" y="2353310"/>
            <a:ext cx="1226820" cy="1217295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16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719060" y="3317240"/>
            <a:ext cx="1226820" cy="121729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9626600" y="2219960"/>
            <a:ext cx="1692910" cy="15113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78</Words>
  <Application>Microsoft Office PowerPoint</Application>
  <PresentationFormat>Widescreen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微软雅黑</vt:lpstr>
      <vt:lpstr>微软雅黑</vt:lpstr>
      <vt:lpstr>SimSun</vt:lpstr>
      <vt:lpstr>SimSun</vt:lpstr>
      <vt:lpstr>Arial</vt:lpstr>
      <vt:lpstr>Calibri</vt:lpstr>
      <vt:lpstr>Calibri Light</vt:lpstr>
      <vt:lpstr>等线</vt:lpstr>
      <vt:lpstr>ITC Avant Garde Std Bk</vt:lpstr>
      <vt:lpstr>Times New Roman</vt:lpstr>
      <vt:lpstr>字魂17号-萌趣果冻体</vt:lpstr>
      <vt:lpstr>1_Office Theme</vt:lpstr>
      <vt:lpstr>2_Office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Admin</cp:lastModifiedBy>
  <cp:revision>4</cp:revision>
  <dcterms:created xsi:type="dcterms:W3CDTF">2021-05-12T10:24:12Z</dcterms:created>
  <dcterms:modified xsi:type="dcterms:W3CDTF">2021-10-25T14:16:22Z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