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16" r:id="rId3"/>
  </p:sldMasterIdLst>
  <p:notesMasterIdLst>
    <p:notesMasterId r:id="rId13"/>
  </p:notesMasterIdLst>
  <p:sldIdLst>
    <p:sldId id="257" r:id="rId4"/>
    <p:sldId id="286" r:id="rId5"/>
    <p:sldId id="264" r:id="rId6"/>
    <p:sldId id="266" r:id="rId7"/>
    <p:sldId id="267" r:id="rId8"/>
    <p:sldId id="268" r:id="rId9"/>
    <p:sldId id="283" r:id="rId10"/>
    <p:sldId id="269" r:id="rId11"/>
    <p:sldId id="29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7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79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02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4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1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2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07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6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1459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6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47" r:id="rId3"/>
    <p:sldLayoutId id="2147483745" r:id="rId4"/>
    <p:sldLayoutId id="2147483738" r:id="rId5"/>
    <p:sldLayoutId id="2147483737" r:id="rId6"/>
    <p:sldLayoutId id="2147483736" r:id="rId7"/>
    <p:sldLayoutId id="2147483734" r:id="rId8"/>
    <p:sldLayoutId id="2147483675" r:id="rId9"/>
    <p:sldLayoutId id="2147483676" r:id="rId10"/>
    <p:sldLayoutId id="2147483746" r:id="rId11"/>
    <p:sldLayoutId id="2147483735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728" r:id="rId22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44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750507" y="2182622"/>
            <a:ext cx="1097991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13: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4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604" y="154745"/>
            <a:ext cx="11015002" cy="36153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5918" y="3987018"/>
            <a:ext cx="6937400" cy="23434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giải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bông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vàng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6 + 3 = 9 (</a:t>
            </a:r>
            <a:r>
              <a:rPr lang="en-US" sz="3600" dirty="0" err="1"/>
              <a:t>bông</a:t>
            </a:r>
            <a:r>
              <a:rPr lang="en-US" sz="3600" dirty="0"/>
              <a:t>)</a:t>
            </a:r>
          </a:p>
          <a:p>
            <a:pPr algn="ctr"/>
            <a:r>
              <a:rPr lang="vi-VN" sz="3600" dirty="0"/>
              <a:t>                    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9 </a:t>
            </a:r>
            <a:r>
              <a:rPr lang="en-US" sz="3600" dirty="0" err="1"/>
              <a:t>bông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65" y="24765"/>
            <a:ext cx="2522220" cy="1120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667515"/>
            <a:ext cx="5453380" cy="451358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57085" y="1417955"/>
            <a:ext cx="4783455" cy="44170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10830" y="4564380"/>
            <a:ext cx="527685" cy="496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03640" y="4533900"/>
            <a:ext cx="527685" cy="496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84690" y="4564380"/>
            <a:ext cx="610188" cy="496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84943" y="5152390"/>
            <a:ext cx="545911" cy="496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85" y="1290320"/>
            <a:ext cx="10860405" cy="389826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643370" y="3884930"/>
            <a:ext cx="567690" cy="537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03135" y="3884930"/>
            <a:ext cx="447040" cy="537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20025" y="3884930"/>
            <a:ext cx="447040" cy="537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895080" y="3884930"/>
            <a:ext cx="558800" cy="537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95310" y="4585335"/>
            <a:ext cx="558800" cy="537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" y="299720"/>
            <a:ext cx="2575560" cy="102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1435100"/>
            <a:ext cx="9234805" cy="412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88590" y="1775460"/>
            <a:ext cx="7403465" cy="3307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Bài giải:</a:t>
            </a:r>
          </a:p>
          <a:p>
            <a:pPr algn="ctr"/>
            <a:r>
              <a:rPr lang="en-US" sz="4400"/>
              <a:t>Số thuyền Nam gấp được là:</a:t>
            </a:r>
          </a:p>
          <a:p>
            <a:pPr algn="ctr"/>
            <a:r>
              <a:rPr lang="en-US" sz="4400"/>
              <a:t>8 - 2 = 6 (cái)</a:t>
            </a:r>
          </a:p>
          <a:p>
            <a:pPr algn="ctr"/>
            <a:r>
              <a:rPr lang="en-US" sz="4400"/>
              <a:t>Đáp số: 6 cái thuyền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" y="225425"/>
            <a:ext cx="2522220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16" y="1414145"/>
            <a:ext cx="9741299" cy="2073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08" y="3984625"/>
            <a:ext cx="4891848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25" y="3733800"/>
            <a:ext cx="4449445" cy="23939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535545" y="5010785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90280" y="4970145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594215" y="4950460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89085" y="5568315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ldLvl="0" animBg="1"/>
      <p:bldP spid="15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82398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4814623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102</Words>
  <Application>Microsoft Office PowerPoint</Application>
  <PresentationFormat>Widescreen</PresentationFormat>
  <Paragraphs>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ITC Avant Garde Std Bk</vt:lpstr>
      <vt:lpstr>Times New Roman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Quý Tài</cp:lastModifiedBy>
  <cp:revision>18</cp:revision>
  <dcterms:created xsi:type="dcterms:W3CDTF">2021-05-12T10:00:00Z</dcterms:created>
  <dcterms:modified xsi:type="dcterms:W3CDTF">2022-10-26T03:06:28Z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