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81" r:id="rId3"/>
  </p:sldMasterIdLst>
  <p:notesMasterIdLst>
    <p:notesMasterId r:id="rId13"/>
  </p:notesMasterIdLst>
  <p:sldIdLst>
    <p:sldId id="266" r:id="rId4"/>
    <p:sldId id="265" r:id="rId5"/>
    <p:sldId id="257" r:id="rId6"/>
    <p:sldId id="259" r:id="rId7"/>
    <p:sldId id="260" r:id="rId8"/>
    <p:sldId id="261" r:id="rId9"/>
    <p:sldId id="267" r:id="rId10"/>
    <p:sldId id="268" r:id="rId11"/>
    <p:sldId id="263" r:id="rId12"/>
  </p:sldIdLst>
  <p:sldSz cx="9144000" cy="6858000" type="screen4x3"/>
  <p:notesSz cx="6858000" cy="9144000"/>
  <p:custDataLst>
    <p:tags r:id="rId1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5ADB9-7BA2-41DE-ABAE-10BC3EE47486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06495-0366-48FA-8B38-60F8610CFC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6318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C781D-1172-45E7-99A1-2C5299EE52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349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4411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313D-E6D3-4708-A253-7F4E7BD31FBB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DB3-9876-4F3A-AC1F-919AAE4C8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3514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313D-E6D3-4708-A253-7F4E7BD31FBB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DB3-9876-4F3A-AC1F-919AAE4C8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2165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313D-E6D3-4708-A253-7F4E7BD31FBB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DB3-9876-4F3A-AC1F-919AAE4C8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8528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313D-E6D3-4708-A253-7F4E7BD31FBB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DB3-9876-4F3A-AC1F-919AAE4C8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8330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313D-E6D3-4708-A253-7F4E7BD31FBB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DB3-9876-4F3A-AC1F-919AAE4C8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9952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313D-E6D3-4708-A253-7F4E7BD31FBB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DB3-9876-4F3A-AC1F-919AAE4C8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6881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313D-E6D3-4708-A253-7F4E7BD31FBB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DB3-9876-4F3A-AC1F-919AAE4C8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7115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313D-E6D3-4708-A253-7F4E7BD31FBB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DB3-9876-4F3A-AC1F-919AAE4C8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6184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313D-E6D3-4708-A253-7F4E7BD31FBB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DB3-9876-4F3A-AC1F-919AAE4C8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5342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313D-E6D3-4708-A253-7F4E7BD31FBB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DB3-9876-4F3A-AC1F-919AAE4C8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4961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313D-E6D3-4708-A253-7F4E7BD31FBB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DB3-9876-4F3A-AC1F-919AAE4C8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2698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313D-E6D3-4708-A253-7F4E7BD31FBB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DB3-9876-4F3A-AC1F-919AAE4C8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2178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313D-E6D3-4708-A253-7F4E7BD31FBB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DB3-9876-4F3A-AC1F-919AAE4C8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4730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313D-E6D3-4708-A253-7F4E7BD31FBB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DB3-9876-4F3A-AC1F-919AAE4C8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8999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313D-E6D3-4708-A253-7F4E7BD31FBB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DB3-9876-4F3A-AC1F-919AAE4C8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78930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313D-E6D3-4708-A253-7F4E7BD31FBB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DB3-9876-4F3A-AC1F-919AAE4C8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2603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6436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272293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973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644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6523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1999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1999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06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313D-E6D3-4708-A253-7F4E7BD31FBB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DB3-9876-4F3A-AC1F-919AAE4C8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5098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1999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1" b="1"/>
            </a:lvl4pPr>
            <a:lvl5pPr marL="1828800" indent="0">
              <a:buNone/>
              <a:defRPr sz="1601" b="1"/>
            </a:lvl5pPr>
            <a:lvl6pPr marL="2286000" indent="0">
              <a:buNone/>
              <a:defRPr sz="1601" b="1"/>
            </a:lvl6pPr>
            <a:lvl7pPr marL="2743200" indent="0">
              <a:buNone/>
              <a:defRPr sz="1601" b="1"/>
            </a:lvl7pPr>
            <a:lvl8pPr marL="3200400" indent="0">
              <a:buNone/>
              <a:defRPr sz="1601" b="1"/>
            </a:lvl8pPr>
            <a:lvl9pPr marL="3657600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1999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1999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1" b="1"/>
            </a:lvl4pPr>
            <a:lvl5pPr marL="1828800" indent="0">
              <a:buNone/>
              <a:defRPr sz="1601" b="1"/>
            </a:lvl5pPr>
            <a:lvl6pPr marL="2286000" indent="0">
              <a:buNone/>
              <a:defRPr sz="1601" b="1"/>
            </a:lvl6pPr>
            <a:lvl7pPr marL="2743200" indent="0">
              <a:buNone/>
              <a:defRPr sz="1601" b="1"/>
            </a:lvl7pPr>
            <a:lvl8pPr marL="3200400" indent="0">
              <a:buNone/>
              <a:defRPr sz="1601" b="1"/>
            </a:lvl8pPr>
            <a:lvl9pPr marL="3657600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1999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2265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3863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5887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199"/>
            </a:lvl1pPr>
            <a:lvl2pPr>
              <a:defRPr sz="2801"/>
            </a:lvl2pPr>
            <a:lvl3pPr>
              <a:defRPr sz="2400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399"/>
            </a:lvl1pPr>
            <a:lvl2pPr marL="457200" indent="0">
              <a:buNone/>
              <a:defRPr sz="1200"/>
            </a:lvl2pPr>
            <a:lvl3pPr marL="914400" indent="0">
              <a:buNone/>
              <a:defRPr sz="1001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986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200" indent="0">
              <a:buNone/>
              <a:defRPr sz="2801"/>
            </a:lvl2pPr>
            <a:lvl3pPr marL="914400" indent="0">
              <a:buNone/>
              <a:defRPr sz="2400"/>
            </a:lvl3pPr>
            <a:lvl4pPr marL="1371600" indent="0">
              <a:buNone/>
              <a:defRPr sz="1999"/>
            </a:lvl4pPr>
            <a:lvl5pPr marL="1828800" indent="0">
              <a:buNone/>
              <a:defRPr sz="1999"/>
            </a:lvl5pPr>
            <a:lvl6pPr marL="2286000" indent="0">
              <a:buNone/>
              <a:defRPr sz="1999"/>
            </a:lvl6pPr>
            <a:lvl7pPr marL="2743200" indent="0">
              <a:buNone/>
              <a:defRPr sz="1999"/>
            </a:lvl7pPr>
            <a:lvl8pPr marL="3200400" indent="0">
              <a:buNone/>
              <a:defRPr sz="1999"/>
            </a:lvl8pPr>
            <a:lvl9pPr marL="3657600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399"/>
            </a:lvl1pPr>
            <a:lvl2pPr marL="457200" indent="0">
              <a:buNone/>
              <a:defRPr sz="1200"/>
            </a:lvl2pPr>
            <a:lvl3pPr marL="914400" indent="0">
              <a:buNone/>
              <a:defRPr sz="1001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7846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817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7858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6150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7E8A298-E6A9-40C9-A386-68C1FA6491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56D92D-750D-4359-9B9E-1A906D18A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31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7E8A298-E6A9-40C9-A386-68C1FA6491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56D92D-750D-4359-9B9E-1A906D18A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867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313D-E6D3-4708-A253-7F4E7BD31FBB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DB3-9876-4F3A-AC1F-919AAE4C8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0075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7E8A298-E6A9-40C9-A386-68C1FA6491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56D92D-750D-4359-9B9E-1A906D18A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394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7E8A298-E6A9-40C9-A386-68C1FA6491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56D92D-750D-4359-9B9E-1A906D18A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50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7E8A298-E6A9-40C9-A386-68C1FA6491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56D92D-750D-4359-9B9E-1A906D18A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645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7E8A298-E6A9-40C9-A386-68C1FA6491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56D92D-750D-4359-9B9E-1A906D18A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517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7E8A298-E6A9-40C9-A386-68C1FA6491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56D92D-750D-4359-9B9E-1A906D18A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149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7E8A298-E6A9-40C9-A386-68C1FA6491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56D92D-750D-4359-9B9E-1A906D18A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124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7E8A298-E6A9-40C9-A386-68C1FA6491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56D92D-750D-4359-9B9E-1A906D18A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469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7E8A298-E6A9-40C9-A386-68C1FA6491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56D92D-750D-4359-9B9E-1A906D18A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332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7E8A298-E6A9-40C9-A386-68C1FA6491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56D92D-750D-4359-9B9E-1A906D18A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64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7E8A298-E6A9-40C9-A386-68C1FA6491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56D92D-750D-4359-9B9E-1A906D18A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88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313D-E6D3-4708-A253-7F4E7BD31FBB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DB3-9876-4F3A-AC1F-919AAE4C8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0703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7E8A298-E6A9-40C9-A386-68C1FA6491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56D92D-750D-4359-9B9E-1A906D18A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079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7E8A298-E6A9-40C9-A386-68C1FA6491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56D92D-750D-4359-9B9E-1A906D18A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111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7E8A298-E6A9-40C9-A386-68C1FA6491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56D92D-750D-4359-9B9E-1A906D18A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200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7E8A298-E6A9-40C9-A386-68C1FA6491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56D92D-750D-4359-9B9E-1A906D18A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626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7E8A298-E6A9-40C9-A386-68C1FA6491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56D92D-750D-4359-9B9E-1A906D18A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9993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7E8A298-E6A9-40C9-A386-68C1FA6491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56D92D-750D-4359-9B9E-1A906D18A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7156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7E8A298-E6A9-40C9-A386-68C1FA6491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56D92D-750D-4359-9B9E-1A906D18A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4994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7E8A298-E6A9-40C9-A386-68C1FA6491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56D92D-750D-4359-9B9E-1A906D18A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5189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7E8A298-E6A9-40C9-A386-68C1FA6491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56D92D-750D-4359-9B9E-1A906D18A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9773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7E8A298-E6A9-40C9-A386-68C1FA6491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56D92D-750D-4359-9B9E-1A906D18A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675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313D-E6D3-4708-A253-7F4E7BD31FBB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DB3-9876-4F3A-AC1F-919AAE4C8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4594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7E8A298-E6A9-40C9-A386-68C1FA6491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56D92D-750D-4359-9B9E-1A906D18A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690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7E8A298-E6A9-40C9-A386-68C1FA6491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56D92D-750D-4359-9B9E-1A906D18A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5413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7E8A298-E6A9-40C9-A386-68C1FA6491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556D92D-750D-4359-9B9E-1A906D18A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702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2"/>
            <a:ext cx="9144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9144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481" y="3676181"/>
            <a:ext cx="1025975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6620" y="2907956"/>
            <a:ext cx="1826457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9144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2"/>
            <a:ext cx="9144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470" y="220338"/>
            <a:ext cx="5794430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600" y="5654756"/>
            <a:ext cx="2795739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7771" y="5654755"/>
            <a:ext cx="2795739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859" y="448795"/>
            <a:ext cx="1999448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5300" y="5377067"/>
            <a:ext cx="1482817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038" y="4648052"/>
            <a:ext cx="6996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974" y="4523516"/>
            <a:ext cx="1150367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52BF15E-3D69-4198-ACBA-4CF21DCC89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F4F8E3B-1BA1-4539-B149-7B70547C67F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686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2"/>
            <a:ext cx="9144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9144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481" y="3676181"/>
            <a:ext cx="1025975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6620" y="2907956"/>
            <a:ext cx="1826457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9144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2"/>
            <a:ext cx="9144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470" y="220338"/>
            <a:ext cx="5794430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600" y="5654756"/>
            <a:ext cx="2795739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7771" y="5654755"/>
            <a:ext cx="2795739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859" y="448795"/>
            <a:ext cx="1999448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5300" y="5377067"/>
            <a:ext cx="1482817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038" y="4648052"/>
            <a:ext cx="6996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974" y="4523516"/>
            <a:ext cx="1150367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52BF15E-3D69-4198-ACBA-4CF21DCC89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F4F8E3B-1BA1-4539-B149-7B70547C67F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965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2"/>
            <a:ext cx="9144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9144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481" y="3676181"/>
            <a:ext cx="1025975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6620" y="2907956"/>
            <a:ext cx="1826457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9144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2"/>
            <a:ext cx="9144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470" y="220338"/>
            <a:ext cx="5794430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600" y="5654756"/>
            <a:ext cx="2795739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7771" y="5654755"/>
            <a:ext cx="2795739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859" y="448795"/>
            <a:ext cx="1999448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5300" y="5377067"/>
            <a:ext cx="1482817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038" y="4648052"/>
            <a:ext cx="6996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974" y="4523516"/>
            <a:ext cx="1150367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52BF15E-3D69-4198-ACBA-4CF21DCC89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F4F8E3B-1BA1-4539-B149-7B70547C67F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90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313D-E6D3-4708-A253-7F4E7BD31FBB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DB3-9876-4F3A-AC1F-919AAE4C8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8346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313D-E6D3-4708-A253-7F4E7BD31FBB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DB3-9876-4F3A-AC1F-919AAE4C8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0217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313D-E6D3-4708-A253-7F4E7BD31FBB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DB3-9876-4F3A-AC1F-919AAE4C8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6304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0313D-E6D3-4708-A253-7F4E7BD31FBB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29DB3-9876-4F3A-AC1F-919AAE4C8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110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14" r:id="rId3"/>
    <p:sldLayoutId id="2147483713" r:id="rId4"/>
    <p:sldLayoutId id="2147483712" r:id="rId5"/>
    <p:sldLayoutId id="2147483710" r:id="rId6"/>
    <p:sldLayoutId id="2147483709" r:id="rId7"/>
    <p:sldLayoutId id="2147483708" r:id="rId8"/>
    <p:sldLayoutId id="2147483680" r:id="rId9"/>
    <p:sldLayoutId id="2147483679" r:id="rId10"/>
    <p:sldLayoutId id="2147483678" r:id="rId11"/>
    <p:sldLayoutId id="2147483677" r:id="rId12"/>
    <p:sldLayoutId id="2147483676" r:id="rId13"/>
    <p:sldLayoutId id="2147483675" r:id="rId14"/>
    <p:sldLayoutId id="2147483651" r:id="rId15"/>
    <p:sldLayoutId id="2147483652" r:id="rId16"/>
    <p:sldLayoutId id="2147483653" r:id="rId17"/>
    <p:sldLayoutId id="2147483654" r:id="rId18"/>
    <p:sldLayoutId id="2147483655" r:id="rId19"/>
    <p:sldLayoutId id="2147483656" r:id="rId20"/>
    <p:sldLayoutId id="2147483657" r:id="rId21"/>
    <p:sldLayoutId id="2147483658" r:id="rId22"/>
    <p:sldLayoutId id="2147483659" r:id="rId23"/>
    <p:sldLayoutId id="2147483660" r:id="rId24"/>
    <p:sldLayoutId id="2147483661" r:id="rId2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42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7E8A298-E6A9-40C9-A386-68C1FA6491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556D92D-750D-4359-9B9E-1A906D18A5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74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715" r:id="rId5"/>
    <p:sldLayoutId id="2147483711" r:id="rId6"/>
    <p:sldLayoutId id="2147483707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704" r:id="rId26"/>
    <p:sldLayoutId id="2147483705" r:id="rId27"/>
    <p:sldLayoutId id="2147483706" r:id="rId2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028" y="2399824"/>
            <a:ext cx="7385685" cy="3052286"/>
          </a:xfrm>
        </p:spPr>
        <p:txBody>
          <a:bodyPr/>
          <a:lstStyle/>
          <a:p>
            <a:pPr marL="342900" lvl="1" indent="0" algn="ctr" defTabSz="342900" fontAlgn="base">
              <a:buNone/>
              <a:defRPr/>
            </a:pPr>
            <a:r>
              <a:rPr lang="en-US" altLang="zh-CN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字魂17号-萌趣果冻体"/>
                <a:cs typeface="+mj-lt"/>
                <a:sym typeface="+mn-ea"/>
              </a:rPr>
              <a:t>Chào</a:t>
            </a:r>
            <a:r>
              <a:rPr lang="en-US" altLang="zh-C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字魂17号-萌趣果冻体"/>
                <a:cs typeface="+mj-lt"/>
                <a:sym typeface="+mn-ea"/>
              </a:rPr>
              <a:t>mừng</a:t>
            </a:r>
            <a:r>
              <a:rPr lang="en-US" altLang="zh-C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字魂17号-萌趣果冻体"/>
                <a:cs typeface="+mj-lt"/>
                <a:sym typeface="+mn-ea"/>
              </a:rPr>
              <a:t>các</a:t>
            </a:r>
            <a:r>
              <a:rPr lang="en-US" altLang="zh-C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vi-VN" altLang="zh-C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字魂17号-萌趣果冻体"/>
                <a:cs typeface="+mj-lt"/>
                <a:sym typeface="+mn-ea"/>
              </a:rPr>
              <a:t>con</a:t>
            </a:r>
            <a:r>
              <a:rPr lang="en-US" altLang="zh-C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字魂17号-萌趣果冻体"/>
                <a:cs typeface="+mj-lt"/>
                <a:sym typeface="+mn-ea"/>
              </a:rPr>
              <a:t>đến</a:t>
            </a:r>
            <a:r>
              <a:rPr lang="en-US" altLang="zh-C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字魂17号-萌趣果冻体"/>
                <a:cs typeface="+mj-lt"/>
                <a:sym typeface="+mn-ea"/>
              </a:rPr>
              <a:t>với</a:t>
            </a:r>
            <a:r>
              <a:rPr lang="en-US" altLang="zh-C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字魂17号-萌趣果冻体"/>
                <a:cs typeface="+mj-lt"/>
                <a:sym typeface="+mn-ea"/>
              </a:rPr>
              <a:t>tiết</a:t>
            </a:r>
            <a:r>
              <a:rPr lang="en-US" altLang="zh-C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字魂17号-萌趣果冻体"/>
                <a:cs typeface="+mj-lt"/>
                <a:sym typeface="+mn-ea"/>
              </a:rPr>
              <a:t>Toán</a:t>
            </a:r>
            <a:endParaRPr lang="en-US" altLang="zh-CN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  <a:ea typeface="字魂17号-萌趣果冻体"/>
              <a:cs typeface="+mj-lt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7733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7" y="4216123"/>
            <a:ext cx="239153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" y="1240"/>
            <a:ext cx="157569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326" y="1496717"/>
            <a:ext cx="1271022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38115" y="256178"/>
            <a:ext cx="58797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KHỞI</a:t>
            </a:r>
            <a:r>
              <a:rPr kumimoji="0" lang="en-US" sz="6000" b="1" i="1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 ĐỘNG</a:t>
            </a:r>
            <a:endParaRPr kumimoji="0" lang="en-US" sz="6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9592" y="2735293"/>
            <a:ext cx="7206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Trò chơi “Truyền điện”</a:t>
            </a:r>
            <a:endParaRPr lang="en-US" sz="5400" b="0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359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" y="1240"/>
            <a:ext cx="9140694" cy="6855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7" y="4216123"/>
            <a:ext cx="239153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" y="1240"/>
            <a:ext cx="157569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326" y="1496717"/>
            <a:ext cx="1271022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9021" y="1698766"/>
            <a:ext cx="853359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12:</a:t>
            </a: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 trừ (qua 10</a:t>
            </a:r>
            <a:r>
              <a:rPr kumimoji="0" lang="en-US" sz="6600" b="1" i="0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vi-VN" sz="6600" b="1" i="0" u="none" strike="noStrike" kern="1200" cap="none" spc="100" normalizeH="0" baseline="0" noProof="0" dirty="0" smtClean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66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  <a:endParaRPr kumimoji="0" lang="en-US" sz="66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83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690" y="196850"/>
            <a:ext cx="1404938" cy="8496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" y="1727836"/>
            <a:ext cx="8561774" cy="278128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755236" y="2560707"/>
            <a:ext cx="672748" cy="4362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= 7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779912" y="3208779"/>
            <a:ext cx="672748" cy="4362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= 8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779912" y="3804115"/>
            <a:ext cx="672748" cy="4362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= 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796136" y="2564904"/>
            <a:ext cx="672748" cy="4362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= 9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796136" y="3208779"/>
            <a:ext cx="672748" cy="4362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= 9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796136" y="3789040"/>
            <a:ext cx="672748" cy="4362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= 9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812360" y="2600961"/>
            <a:ext cx="697424" cy="4362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= 8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812360" y="3208779"/>
            <a:ext cx="672748" cy="4362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= 9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787684" y="3784843"/>
            <a:ext cx="672748" cy="4362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= 9</a:t>
            </a:r>
          </a:p>
        </p:txBody>
      </p:sp>
    </p:spTree>
    <p:extLst>
      <p:ext uri="{BB962C8B-B14F-4D97-AF65-F5344CB8AC3E}">
        <p14:creationId xmlns:p14="http://schemas.microsoft.com/office/powerpoint/2010/main" val="169396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bldLvl="0" animBg="1"/>
      <p:bldP spid="8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524" y="404664"/>
            <a:ext cx="8223924" cy="2268220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>
          <a:xfrm>
            <a:off x="380524" y="3645024"/>
            <a:ext cx="2751316" cy="1560071"/>
          </a:xfrm>
          <a:prstGeom prst="wedgeRectCallout">
            <a:avLst/>
          </a:prstGeom>
          <a:solidFill>
            <a:srgbClr val="FFE59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14 - 4 - 3 = 7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</a:rPr>
              <a:t>14 - 7 = 7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3275856" y="3645024"/>
            <a:ext cx="2808311" cy="1560071"/>
          </a:xfrm>
          <a:prstGeom prst="wedgeRectCallout">
            <a:avLst/>
          </a:prstGeom>
          <a:solidFill>
            <a:srgbClr val="FFE59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12 - 2 - 6 = 4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</a:rPr>
              <a:t>12 - 8 = 4</a:t>
            </a:r>
          </a:p>
        </p:txBody>
      </p:sp>
      <p:sp>
        <p:nvSpPr>
          <p:cNvPr id="17" name="Rectangular Callout 16"/>
          <p:cNvSpPr/>
          <p:nvPr/>
        </p:nvSpPr>
        <p:spPr>
          <a:xfrm>
            <a:off x="6314123" y="3645024"/>
            <a:ext cx="2722373" cy="1560071"/>
          </a:xfrm>
          <a:prstGeom prst="wedgeRectCallout">
            <a:avLst/>
          </a:prstGeom>
          <a:solidFill>
            <a:srgbClr val="FFE59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16 - 6 - 3 = 7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</a:rPr>
              <a:t>16 - 9 = 7</a:t>
            </a:r>
          </a:p>
        </p:txBody>
      </p:sp>
    </p:spTree>
    <p:extLst>
      <p:ext uri="{BB962C8B-B14F-4D97-AF65-F5344CB8AC3E}">
        <p14:creationId xmlns:p14="http://schemas.microsoft.com/office/powerpoint/2010/main" val="304442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9" grpId="2" animBg="1"/>
      <p:bldP spid="16" grpId="1" animBg="1"/>
      <p:bldP spid="16" grpId="2" animBg="1"/>
      <p:bldP spid="17" grpId="0" bldLvl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0"/>
            <a:ext cx="8208912" cy="463901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619672" y="4639013"/>
            <a:ext cx="5611886" cy="1958339"/>
          </a:xfrm>
          <a:prstGeom prst="roundRect">
            <a:avLst/>
          </a:prstGeom>
          <a:solidFill>
            <a:srgbClr val="FFE59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rgbClr val="FF0000"/>
                </a:solidFill>
              </a:rPr>
              <a:t>Bài giải</a:t>
            </a:r>
          </a:p>
          <a:p>
            <a:pPr algn="ctr"/>
            <a:r>
              <a:rPr lang="vi-VN" sz="2800" dirty="0">
                <a:solidFill>
                  <a:srgbClr val="002060"/>
                </a:solidFill>
              </a:rPr>
              <a:t>S</a:t>
            </a:r>
            <a:r>
              <a:rPr lang="en-US" sz="2800" dirty="0" smtClean="0">
                <a:solidFill>
                  <a:srgbClr val="002060"/>
                </a:solidFill>
              </a:rPr>
              <a:t>ố </a:t>
            </a:r>
            <a:r>
              <a:rPr lang="en-US" sz="2800" dirty="0" err="1">
                <a:solidFill>
                  <a:srgbClr val="002060"/>
                </a:solidFill>
              </a:rPr>
              <a:t>bạn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không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lấy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được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bóng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là</a:t>
            </a:r>
            <a:r>
              <a:rPr lang="en-US" sz="2800" dirty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</a:rPr>
              <a:t>12 - 9 = 3 (</a:t>
            </a:r>
            <a:r>
              <a:rPr lang="en-US" sz="2800" dirty="0" err="1">
                <a:solidFill>
                  <a:srgbClr val="002060"/>
                </a:solidFill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</a:rPr>
              <a:t>)</a:t>
            </a:r>
          </a:p>
          <a:p>
            <a:pPr algn="ctr"/>
            <a:r>
              <a:rPr lang="vi-VN" sz="2800" dirty="0" smtClean="0">
                <a:solidFill>
                  <a:srgbClr val="002060"/>
                </a:solidFill>
              </a:rPr>
              <a:t>                </a:t>
            </a:r>
            <a:r>
              <a:rPr lang="en-US" sz="2800" dirty="0" err="1" smtClean="0">
                <a:solidFill>
                  <a:srgbClr val="002060"/>
                </a:solidFill>
              </a:rPr>
              <a:t>Đáp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số</a:t>
            </a:r>
            <a:r>
              <a:rPr lang="en-US" sz="2800" dirty="0" smtClean="0">
                <a:solidFill>
                  <a:srgbClr val="002060"/>
                </a:solidFill>
              </a:rPr>
              <a:t>: 3 </a:t>
            </a:r>
            <a:r>
              <a:rPr lang="en-US" sz="2800" dirty="0" err="1" smtClean="0">
                <a:solidFill>
                  <a:srgbClr val="002060"/>
                </a:solidFill>
              </a:rPr>
              <a:t>bạn</a:t>
            </a:r>
            <a:endParaRPr lang="en-US" sz="2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75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85330" y="1305749"/>
            <a:ext cx="7911791" cy="4857033"/>
          </a:xfrm>
          <a:prstGeom prst="rect">
            <a:avLst/>
          </a:prstGeom>
        </p:spPr>
      </p:pic>
      <p:sp>
        <p:nvSpPr>
          <p:cNvPr id="13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7640" y="1143717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 defTabSz="685800">
              <a:defRPr/>
            </a:pPr>
            <a:r>
              <a:rPr lang="vi-VN" altLang="zh-CN" sz="2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24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77417" y="1180063"/>
            <a:ext cx="1527020" cy="38843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&gt;, &lt;, =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41288" y="2902344"/>
            <a:ext cx="2366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vi-VN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vi-VN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57442" y="2855848"/>
            <a:ext cx="485078" cy="4850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41288" y="4227180"/>
            <a:ext cx="2366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9         </a:t>
            </a:r>
            <a:r>
              <a:rPr lang="vi-VN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757442" y="4180684"/>
            <a:ext cx="485078" cy="4850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35389" y="2855847"/>
            <a:ext cx="2632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vi-VN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1</a:t>
            </a:r>
            <a:r>
              <a:rPr lang="vi-VN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751544" y="2809351"/>
            <a:ext cx="485078" cy="4850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76845" y="4227180"/>
            <a:ext cx="2632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vi-VN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1</a:t>
            </a:r>
            <a:r>
              <a:rPr lang="vi-VN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693000" y="4180684"/>
            <a:ext cx="485078" cy="4850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Left Brace 25"/>
          <p:cNvSpPr/>
          <p:nvPr/>
        </p:nvSpPr>
        <p:spPr>
          <a:xfrm rot="16200000">
            <a:off x="2103006" y="3013127"/>
            <a:ext cx="292720" cy="876461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92551" y="3635444"/>
            <a:ext cx="491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771800" y="2855848"/>
            <a:ext cx="485078" cy="485078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86653" y="3594843"/>
            <a:ext cx="491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751544" y="2815247"/>
            <a:ext cx="485078" cy="485078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Left Brace 31"/>
          <p:cNvSpPr/>
          <p:nvPr/>
        </p:nvSpPr>
        <p:spPr>
          <a:xfrm rot="16200000">
            <a:off x="5097108" y="2947410"/>
            <a:ext cx="292720" cy="876461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" name="Left Brace 32"/>
          <p:cNvSpPr/>
          <p:nvPr/>
        </p:nvSpPr>
        <p:spPr>
          <a:xfrm rot="16200000">
            <a:off x="6633885" y="2874507"/>
            <a:ext cx="292720" cy="876461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93537" y="3527411"/>
            <a:ext cx="491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Left Brace 34"/>
          <p:cNvSpPr/>
          <p:nvPr/>
        </p:nvSpPr>
        <p:spPr>
          <a:xfrm rot="16200000">
            <a:off x="2108264" y="4337963"/>
            <a:ext cx="292720" cy="876461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97809" y="4960280"/>
            <a:ext cx="491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762701" y="4180684"/>
            <a:ext cx="485078" cy="485078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40376" y="4960280"/>
            <a:ext cx="491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705267" y="4180684"/>
            <a:ext cx="485078" cy="485078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0" name="Left Brace 39"/>
          <p:cNvSpPr/>
          <p:nvPr/>
        </p:nvSpPr>
        <p:spPr>
          <a:xfrm rot="16200000">
            <a:off x="5050830" y="4312846"/>
            <a:ext cx="292720" cy="876461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1" name="Left Brace 40"/>
          <p:cNvSpPr/>
          <p:nvPr/>
        </p:nvSpPr>
        <p:spPr>
          <a:xfrm rot="16200000">
            <a:off x="6587608" y="4239943"/>
            <a:ext cx="292720" cy="876461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47259" y="4892847"/>
            <a:ext cx="491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17456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 animBg="1"/>
      <p:bldP spid="28" grpId="0"/>
      <p:bldP spid="29" grpId="0" animBg="1"/>
      <p:bldP spid="30" grpId="0"/>
      <p:bldP spid="31" grpId="0" animBg="1"/>
      <p:bldP spid="32" grpId="0" animBg="1"/>
      <p:bldP spid="33" grpId="0" animBg="1"/>
      <p:bldP spid="34" grpId="0"/>
      <p:bldP spid="35" grpId="0" animBg="1"/>
      <p:bldP spid="36" grpId="0"/>
      <p:bldP spid="37" grpId="0" animBg="1"/>
      <p:bldP spid="38" grpId="0"/>
      <p:bldP spid="39" grpId="0" animBg="1"/>
      <p:bldP spid="40" grpId="0" animBg="1"/>
      <p:bldP spid="41" grpId="0" animBg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7" y="4216123"/>
            <a:ext cx="239153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" y="1240"/>
            <a:ext cx="157569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326" y="1496717"/>
            <a:ext cx="1271022" cy="21619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8922" y="1812205"/>
            <a:ext cx="817082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8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Củng cố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8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Ôn lại các bảng cộng, trừ đã học</a:t>
            </a:r>
            <a:endParaRPr kumimoji="0" lang="en-US" sz="4800" b="0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009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3810" y="260648"/>
            <a:ext cx="63963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8632531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70125233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169</Words>
  <Application>Microsoft Office PowerPoint</Application>
  <PresentationFormat>On-screen Show (4:3)</PresentationFormat>
  <Paragraphs>52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微软雅黑</vt:lpstr>
      <vt:lpstr>宋体</vt:lpstr>
      <vt:lpstr>Arial</vt:lpstr>
      <vt:lpstr>Calibri</vt:lpstr>
      <vt:lpstr>Calibri Light</vt:lpstr>
      <vt:lpstr>等线</vt:lpstr>
      <vt:lpstr>Times New Roman</vt:lpstr>
      <vt:lpstr>字魂17号-萌趣果冻体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DELLL</dc:creator>
  <cp:lastModifiedBy>Admin</cp:lastModifiedBy>
  <cp:revision>9</cp:revision>
  <dcterms:created xsi:type="dcterms:W3CDTF">2021-08-09T13:55:51Z</dcterms:created>
  <dcterms:modified xsi:type="dcterms:W3CDTF">2021-10-20T14:14:52Z</dcterms:modified>
</cp:coreProperties>
</file>