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91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9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8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9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0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8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79" r:id="rId3"/>
    <p:sldLayoutId id="2147483678" r:id="rId4"/>
    <p:sldLayoutId id="2147483676" r:id="rId5"/>
    <p:sldLayoutId id="2147483662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  <p:sldLayoutId id="2147483677" r:id="rId15"/>
    <p:sldLayoutId id="2147483675" r:id="rId16"/>
    <p:sldLayoutId id="2147483674" r:id="rId17"/>
    <p:sldLayoutId id="2147483673" r:id="rId18"/>
    <p:sldLayoutId id="214748367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7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4049" y="1618880"/>
            <a:ext cx="6186469" cy="245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Chào</a:t>
            </a:r>
            <a:r>
              <a:rPr kumimoji="0" lang="vi-V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mừng các con đến với tiết Toán!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04136" y="891593"/>
            <a:ext cx="9481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9" y="220914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8078051" y="382137"/>
            <a:ext cx="3859620" cy="28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Bay đi : </a:t>
            </a:r>
            <a:r>
              <a:rPr lang="vi-VN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con</a:t>
            </a:r>
            <a:r>
              <a:rPr lang="vi-VN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chim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Còn lại: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.....con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0790" y="3297578"/>
            <a:ext cx="61117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3 = 7 (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con)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Đáp số: 7 con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718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414463"/>
            <a:ext cx="6571199" cy="17502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406" y="18942"/>
            <a:ext cx="2358325" cy="9050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66611" y="2448976"/>
            <a:ext cx="6211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0089" y="1255594"/>
            <a:ext cx="10113686" cy="138821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813774" y="113397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5481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 tất cả: 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7601423" y="553181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4900" y="305914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tất cả số thuyền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6" y="72381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47237" y="467840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53751" y="467840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45374" y="4669681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2875" y="467840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806213" y="466094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Xuống xe: </a:t>
            </a:r>
            <a:r>
              <a:rPr lang="vi-VN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0071" y="2981339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– 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Đáp số: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4" y="10226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964" y="1607648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05158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373</Words>
  <Application>Microsoft Office PowerPoint</Application>
  <PresentationFormat>Widescreen</PresentationFormat>
  <Paragraphs>75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Calibri Light</vt:lpstr>
      <vt:lpstr>iCiel Cadena</vt:lpstr>
      <vt:lpstr>iCiel Crocante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72</cp:revision>
  <dcterms:created xsi:type="dcterms:W3CDTF">2021-05-23T15:28:19Z</dcterms:created>
  <dcterms:modified xsi:type="dcterms:W3CDTF">2021-10-07T14:17:17Z</dcterms:modified>
</cp:coreProperties>
</file>