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7"/>
  </p:notesMasterIdLst>
  <p:sldIdLst>
    <p:sldId id="300" r:id="rId3"/>
    <p:sldId id="290" r:id="rId4"/>
    <p:sldId id="301" r:id="rId5"/>
    <p:sldId id="30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124" autoAdjust="0"/>
  </p:normalViewPr>
  <p:slideViewPr>
    <p:cSldViewPr snapToGrid="0">
      <p:cViewPr varScale="1">
        <p:scale>
          <a:sx n="54" d="100"/>
          <a:sy n="54" d="100"/>
        </p:scale>
        <p:origin x="5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51287-3E3B-435C-8F1C-F6F7C2AC1E4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8FF32-C2D6-4E60-9679-E0AE792F3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9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“GV đưa tranh ảnh về thức ăn, đồ uống thì HS mỗi đội sẽ ghi nơi cất giữ, bảo quản tương ứng. Đội nào ghi nhanh và đúng là thắng cuộc”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8FF32-C2D6-4E60-9679-E0AE792F3E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3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3889BE-3735-A645-99E0-BEDA8DDBCD52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11" name="Google Shape;9;p2">
              <a:extLst>
                <a:ext uri="{FF2B5EF4-FFF2-40B4-BE49-F238E27FC236}">
                  <a16:creationId xmlns:a16="http://schemas.microsoft.com/office/drawing/2014/main" id="{CD0C4546-01FC-7149-A643-C889CFF9EC10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" name="Google Shape;10;p2">
              <a:extLst>
                <a:ext uri="{FF2B5EF4-FFF2-40B4-BE49-F238E27FC236}">
                  <a16:creationId xmlns:a16="http://schemas.microsoft.com/office/drawing/2014/main" id="{14691EBE-A51C-CD48-B5CD-5D49755A8C24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339777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3264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330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6338300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8937E-C735-8140-AC9A-7BFA0AE2D867}"/>
              </a:ext>
            </a:extLst>
          </p:cNvPr>
          <p:cNvSpPr txBox="1"/>
          <p:nvPr/>
        </p:nvSpPr>
        <p:spPr>
          <a:xfrm>
            <a:off x="539326" y="4499970"/>
            <a:ext cx="5634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oper Black" panose="02040603050506020204" pitchFamily="18" charset="0"/>
                <a:ea typeface="+mn-ea"/>
                <a:cs typeface="+mn-cs"/>
              </a:rPr>
              <a:t>ÔN TẬP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oper Black" panose="02040603050506020204" pitchFamily="18" charset="0"/>
                <a:ea typeface="+mn-ea"/>
                <a:cs typeface="+mn-cs"/>
              </a:rPr>
              <a:t>CHỦ ĐỀ GIA ĐÌNH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428842" y="2472833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BÀI5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Happy cartoon family | Family cartoon, Family picture cartoon, Happy cartoon">
            <a:extLst>
              <a:ext uri="{FF2B5EF4-FFF2-40B4-BE49-F238E27FC236}">
                <a16:creationId xmlns:a16="http://schemas.microsoft.com/office/drawing/2014/main" id="{96837694-692D-7F45-A3A3-0D51824FF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0" b="98820" l="889" r="98889">
                        <a14:foregroundMark x1="1778" y1="66077" x2="6667" y2="56047"/>
                        <a14:foregroundMark x1="6667" y1="56047" x2="6667" y2="55752"/>
                        <a14:foregroundMark x1="6444" y1="56047" x2="3111" y2="68142"/>
                        <a14:foregroundMark x1="3111" y1="68142" x2="1333" y2="70206"/>
                        <a14:foregroundMark x1="18667" y1="18584" x2="13778" y2="15044"/>
                        <a14:foregroundMark x1="13778" y1="14749" x2="12444" y2="16814"/>
                        <a14:foregroundMark x1="12444" y1="16519" x2="21333" y2="21239"/>
                        <a14:foregroundMark x1="21333" y1="21239" x2="30000" y2="20649"/>
                        <a14:foregroundMark x1="30000" y1="20649" x2="33111" y2="15339"/>
                        <a14:foregroundMark x1="33111" y1="15339" x2="35111" y2="19469"/>
                        <a14:foregroundMark x1="54667" y1="11504" x2="67111" y2="590"/>
                        <a14:foregroundMark x1="75111" y1="33923" x2="76444" y2="21829"/>
                        <a14:foregroundMark x1="76444" y1="21829" x2="85556" y2="15929"/>
                        <a14:foregroundMark x1="85556" y1="15929" x2="91333" y2="25664"/>
                        <a14:foregroundMark x1="91333" y1="25664" x2="89111" y2="37463"/>
                        <a14:foregroundMark x1="89111" y1="37463" x2="89111" y2="37463"/>
                        <a14:foregroundMark x1="89111" y1="37168" x2="91111" y2="24189"/>
                        <a14:foregroundMark x1="91111" y1="24189" x2="85556" y2="14454"/>
                        <a14:foregroundMark x1="85556" y1="14454" x2="80222" y2="14749"/>
                        <a14:foregroundMark x1="80222" y1="14454" x2="88667" y2="14749"/>
                        <a14:foregroundMark x1="88667" y1="14749" x2="92444" y2="20059"/>
                        <a14:foregroundMark x1="92444" y1="19764" x2="83778" y2="12979"/>
                        <a14:foregroundMark x1="83778" y1="12979" x2="79556" y2="14454"/>
                        <a14:foregroundMark x1="80444" y1="15634" x2="89111" y2="15634"/>
                        <a14:foregroundMark x1="89111" y1="15634" x2="95556" y2="23599"/>
                        <a14:foregroundMark x1="95556" y1="23599" x2="92222" y2="34218"/>
                        <a14:foregroundMark x1="92222" y1="34218" x2="89778" y2="36578"/>
                        <a14:foregroundMark x1="87333" y1="47788" x2="94222" y2="54867"/>
                        <a14:foregroundMark x1="94222" y1="54867" x2="94222" y2="54572"/>
                        <a14:foregroundMark x1="89333" y1="49558" x2="80667" y2="47198"/>
                        <a14:foregroundMark x1="80667" y1="47198" x2="78667" y2="46018"/>
                        <a14:foregroundMark x1="78667" y1="45723" x2="74000" y2="51917"/>
                        <a14:foregroundMark x1="83778" y1="42478" x2="89556" y2="42478"/>
                        <a14:foregroundMark x1="90667" y1="42478" x2="98667" y2="62537"/>
                        <a14:foregroundMark x1="98667" y1="62537" x2="98889" y2="62537"/>
                        <a14:foregroundMark x1="87111" y1="76401" x2="83111" y2="90265"/>
                        <a14:foregroundMark x1="80222" y1="97640" x2="80222" y2="97640"/>
                        <a14:foregroundMark x1="43333" y1="98230" x2="39111" y2="98820"/>
                        <a14:foregroundMark x1="54667" y1="97640" x2="59111" y2="97935"/>
                        <a14:foregroundMark x1="86444" y1="97345" x2="86667" y2="95575"/>
                        <a14:foregroundMark x1="91111" y1="14159" x2="89778" y2="13274"/>
                      </a14:backgroundRemoval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77" y="2135512"/>
            <a:ext cx="5715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Google Shape;532;p34">
            <a:extLst>
              <a:ext uri="{FF2B5EF4-FFF2-40B4-BE49-F238E27FC236}">
                <a16:creationId xmlns:a16="http://schemas.microsoft.com/office/drawing/2014/main" id="{A76B881F-3101-9349-8E58-A9F51AC60CAB}"/>
              </a:ext>
            </a:extLst>
          </p:cNvPr>
          <p:cNvSpPr/>
          <p:nvPr/>
        </p:nvSpPr>
        <p:spPr>
          <a:xfrm rot="3262577">
            <a:off x="6383601" y="2035908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7" name="Google Shape;281;p26">
            <a:extLst>
              <a:ext uri="{FF2B5EF4-FFF2-40B4-BE49-F238E27FC236}">
                <a16:creationId xmlns:a16="http://schemas.microsoft.com/office/drawing/2014/main" id="{70813A80-F9CF-A14F-B7C9-5D35028F847D}"/>
              </a:ext>
            </a:extLst>
          </p:cNvPr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78" name="Google Shape;282;p26">
              <a:extLst>
                <a:ext uri="{FF2B5EF4-FFF2-40B4-BE49-F238E27FC236}">
                  <a16:creationId xmlns:a16="http://schemas.microsoft.com/office/drawing/2014/main" id="{B2B70CB7-D605-444E-8897-27261562D138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Google Shape;283;p26">
              <a:extLst>
                <a:ext uri="{FF2B5EF4-FFF2-40B4-BE49-F238E27FC236}">
                  <a16:creationId xmlns:a16="http://schemas.microsoft.com/office/drawing/2014/main" id="{E7C248C6-8EA5-584F-BDE4-90E98C37A694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Google Shape;284;p26">
              <a:extLst>
                <a:ext uri="{FF2B5EF4-FFF2-40B4-BE49-F238E27FC236}">
                  <a16:creationId xmlns:a16="http://schemas.microsoft.com/office/drawing/2014/main" id="{ED453071-E4A7-A74C-9DFE-604739C7B326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Google Shape;285;p26">
              <a:extLst>
                <a:ext uri="{FF2B5EF4-FFF2-40B4-BE49-F238E27FC236}">
                  <a16:creationId xmlns:a16="http://schemas.microsoft.com/office/drawing/2014/main" id="{1F0CB53D-B2BC-2A4C-9D0B-E34596F818CB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Google Shape;286;p26">
              <a:extLst>
                <a:ext uri="{FF2B5EF4-FFF2-40B4-BE49-F238E27FC236}">
                  <a16:creationId xmlns:a16="http://schemas.microsoft.com/office/drawing/2014/main" id="{D1F1E721-6B42-C149-BF10-A1D1C697C969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Google Shape;287;p26">
              <a:extLst>
                <a:ext uri="{FF2B5EF4-FFF2-40B4-BE49-F238E27FC236}">
                  <a16:creationId xmlns:a16="http://schemas.microsoft.com/office/drawing/2014/main" id="{7506A2AF-1EAB-DC46-9ABF-EC483B13412B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Google Shape;288;p26">
              <a:extLst>
                <a:ext uri="{FF2B5EF4-FFF2-40B4-BE49-F238E27FC236}">
                  <a16:creationId xmlns:a16="http://schemas.microsoft.com/office/drawing/2014/main" id="{F56B9425-72D9-B84A-88D5-9C10ED2F6FE2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Google Shape;289;p26">
              <a:extLst>
                <a:ext uri="{FF2B5EF4-FFF2-40B4-BE49-F238E27FC236}">
                  <a16:creationId xmlns:a16="http://schemas.microsoft.com/office/drawing/2014/main" id="{01B6FAE6-58F5-3C4B-88EE-8259BE627C2C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9739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6D9F5E-0097-6240-A204-B6559F58885A}"/>
              </a:ext>
            </a:extLst>
          </p:cNvPr>
          <p:cNvSpPr txBox="1"/>
          <p:nvPr/>
        </p:nvSpPr>
        <p:spPr>
          <a:xfrm>
            <a:off x="919517" y="384683"/>
            <a:ext cx="10352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Trò chơi: Sắp xếp thức ăn, đồ uống, đồ dùng vào đúng vị trí để đảm bảo vệ sinh và an toàn.</a:t>
            </a:r>
          </a:p>
        </p:txBody>
      </p:sp>
      <p:pic>
        <p:nvPicPr>
          <p:cNvPr id="1026" name="Picture 2" descr="Medicine cabinet - Free medical icons">
            <a:extLst>
              <a:ext uri="{FF2B5EF4-FFF2-40B4-BE49-F238E27FC236}">
                <a16:creationId xmlns:a16="http://schemas.microsoft.com/office/drawing/2014/main" id="{9C71F4D8-9BC6-174F-8059-9D4984F5D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360" y="3846442"/>
            <a:ext cx="2560982" cy="256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Tủ Lạnh PNG, Vector, PSD, và biểu tượng để tải về miễn phí |  pngtree">
            <a:extLst>
              <a:ext uri="{FF2B5EF4-FFF2-40B4-BE49-F238E27FC236}">
                <a16:creationId xmlns:a16="http://schemas.microsoft.com/office/drawing/2014/main" id="{8C10249A-BC4B-AF44-A237-02A8C2D33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49" t="13043" r="25738" b="13623"/>
          <a:stretch/>
        </p:blipFill>
        <p:spPr bwMode="auto">
          <a:xfrm>
            <a:off x="5267740" y="3664379"/>
            <a:ext cx="1808131" cy="277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A5997-E997-A647-B221-CE63488D0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61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37" y="3765824"/>
            <a:ext cx="1917700" cy="2641600"/>
          </a:xfrm>
          <a:prstGeom prst="rect">
            <a:avLst/>
          </a:prstGeom>
        </p:spPr>
      </p:pic>
      <p:pic>
        <p:nvPicPr>
          <p:cNvPr id="1030" name="Picture 6" descr="Cartoon Pills Stock Illustrations – 6,789 Cartoon Pills Stock  Illustrations, Vectors &amp;amp; Clipart - Dreamstime">
            <a:extLst>
              <a:ext uri="{FF2B5EF4-FFF2-40B4-BE49-F238E27FC236}">
                <a16:creationId xmlns:a16="http://schemas.microsoft.com/office/drawing/2014/main" id="{688A228B-219C-5D4B-B9BB-F6F465128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794" y="1276215"/>
            <a:ext cx="1900355" cy="190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Cartoon Steak Cliparts, Download Free Cartoon Steak Cliparts png  images, Free ClipArts on Clipart Library">
            <a:extLst>
              <a:ext uri="{FF2B5EF4-FFF2-40B4-BE49-F238E27FC236}">
                <a16:creationId xmlns:a16="http://schemas.microsoft.com/office/drawing/2014/main" id="{2ED3AAD1-FBAE-6A44-86A9-50AE1B623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149" y="1780626"/>
            <a:ext cx="1923239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egetable Auglis Cartoon, PNG, 990x840px, Vegetable, Apple, Auglis, Carrot,  Cartoon Download Free">
            <a:extLst>
              <a:ext uri="{FF2B5EF4-FFF2-40B4-BE49-F238E27FC236}">
                <a16:creationId xmlns:a16="http://schemas.microsoft.com/office/drawing/2014/main" id="{D896BCB1-217E-444B-BCB9-9584EC974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96" b="91655" l="5366" r="95000">
                        <a14:foregroundMark x1="9512" y1="62014" x2="9512" y2="62014"/>
                        <a14:foregroundMark x1="5366" y1="69784" x2="5366" y2="69784"/>
                        <a14:foregroundMark x1="95000" y1="44604" x2="95000" y2="44604"/>
                        <a14:foregroundMark x1="41220" y1="91655" x2="41220" y2="91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579" y="995768"/>
            <a:ext cx="2427594" cy="2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ree Fruit Clip Art - Fruits And Vegetables Cartoon , Free Transparent  Clipart - ClipartKey">
            <a:extLst>
              <a:ext uri="{FF2B5EF4-FFF2-40B4-BE49-F238E27FC236}">
                <a16:creationId xmlns:a16="http://schemas.microsoft.com/office/drawing/2014/main" id="{DDB1894B-644E-0E4E-9C67-8A6D29DAD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630" y="1457355"/>
            <a:ext cx="2725052" cy="182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1C17BD7-0E59-0D45-B610-14F5EC81862F}"/>
              </a:ext>
            </a:extLst>
          </p:cNvPr>
          <p:cNvGrpSpPr/>
          <p:nvPr/>
        </p:nvGrpSpPr>
        <p:grpSpPr>
          <a:xfrm>
            <a:off x="2815585" y="1240418"/>
            <a:ext cx="3353614" cy="2206336"/>
            <a:chOff x="1957156" y="6404639"/>
            <a:chExt cx="4993569" cy="2825253"/>
          </a:xfrm>
        </p:grpSpPr>
        <p:pic>
          <p:nvPicPr>
            <p:cNvPr id="1038" name="Picture 14" descr="Consumer Goods Cliparts - Household Chemicals Clipart, Cliparts &amp;amp; Cartoons  - Jing.fm">
              <a:extLst>
                <a:ext uri="{FF2B5EF4-FFF2-40B4-BE49-F238E27FC236}">
                  <a16:creationId xmlns:a16="http://schemas.microsoft.com/office/drawing/2014/main" id="{69EFB980-C38F-804E-9124-8943560C94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156" y="6404639"/>
              <a:ext cx="4993569" cy="2825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B4814D-C49E-5F40-8AD5-18A4C2E432F3}"/>
                </a:ext>
              </a:extLst>
            </p:cNvPr>
            <p:cNvSpPr txBox="1"/>
            <p:nvPr/>
          </p:nvSpPr>
          <p:spPr>
            <a:xfrm>
              <a:off x="2928947" y="7328436"/>
              <a:ext cx="977348" cy="827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Lau kính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2BBE3EC-3EED-0045-9EE8-CF983EBF86E6}"/>
                </a:ext>
              </a:extLst>
            </p:cNvPr>
            <p:cNvSpPr txBox="1"/>
            <p:nvPr/>
          </p:nvSpPr>
          <p:spPr>
            <a:xfrm rot="21436021">
              <a:off x="3817501" y="7253380"/>
              <a:ext cx="977348" cy="82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Rửa   át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F4D3C3-7FB7-3F4C-81E9-C19271E8EBEF}"/>
                </a:ext>
              </a:extLst>
            </p:cNvPr>
            <p:cNvSpPr txBox="1"/>
            <p:nvPr/>
          </p:nvSpPr>
          <p:spPr>
            <a:xfrm>
              <a:off x="4659393" y="7853819"/>
              <a:ext cx="977348" cy="591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Nước giặt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451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0.31106 0.2819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1409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-0.1125 0.2842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1421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0.08255 0.3321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8" y="1659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01172 0.4041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2020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-0.3849 0.3217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45" y="1608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536;p34">
            <a:extLst>
              <a:ext uri="{FF2B5EF4-FFF2-40B4-BE49-F238E27FC236}">
                <a16:creationId xmlns:a16="http://schemas.microsoft.com/office/drawing/2014/main" id="{4F4E794E-EE8E-4BCE-BC63-868D4E1CE825}"/>
              </a:ext>
            </a:extLst>
          </p:cNvPr>
          <p:cNvGrpSpPr/>
          <p:nvPr/>
        </p:nvGrpSpPr>
        <p:grpSpPr>
          <a:xfrm>
            <a:off x="1025260" y="435505"/>
            <a:ext cx="1191594" cy="1544846"/>
            <a:chOff x="5685225" y="1586850"/>
            <a:chExt cx="598600" cy="724900"/>
          </a:xfrm>
        </p:grpSpPr>
        <p:sp>
          <p:nvSpPr>
            <p:cNvPr id="16" name="Google Shape;537;p34">
              <a:extLst>
                <a:ext uri="{FF2B5EF4-FFF2-40B4-BE49-F238E27FC236}">
                  <a16:creationId xmlns:a16="http://schemas.microsoft.com/office/drawing/2014/main" id="{608AF714-C4E8-4068-A825-0C0EA4C46288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538;p34">
              <a:extLst>
                <a:ext uri="{FF2B5EF4-FFF2-40B4-BE49-F238E27FC236}">
                  <a16:creationId xmlns:a16="http://schemas.microsoft.com/office/drawing/2014/main" id="{31265EC7-941F-4BFB-BFE0-BC2E943F12B5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539;p34">
              <a:extLst>
                <a:ext uri="{FF2B5EF4-FFF2-40B4-BE49-F238E27FC236}">
                  <a16:creationId xmlns:a16="http://schemas.microsoft.com/office/drawing/2014/main" id="{73901FAB-B516-46C6-B6CE-2B0D3A19815F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540;p34">
              <a:extLst>
                <a:ext uri="{FF2B5EF4-FFF2-40B4-BE49-F238E27FC236}">
                  <a16:creationId xmlns:a16="http://schemas.microsoft.com/office/drawing/2014/main" id="{1593025E-C47B-4105-971D-593AF03ECAC3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541;p34">
              <a:extLst>
                <a:ext uri="{FF2B5EF4-FFF2-40B4-BE49-F238E27FC236}">
                  <a16:creationId xmlns:a16="http://schemas.microsoft.com/office/drawing/2014/main" id="{FA069A80-25CB-4BD0-A536-C7EC91E8DAC8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542;p34">
              <a:extLst>
                <a:ext uri="{FF2B5EF4-FFF2-40B4-BE49-F238E27FC236}">
                  <a16:creationId xmlns:a16="http://schemas.microsoft.com/office/drawing/2014/main" id="{E3E9AD4E-EED7-4466-A1B7-48F028D183EC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543;p34">
              <a:extLst>
                <a:ext uri="{FF2B5EF4-FFF2-40B4-BE49-F238E27FC236}">
                  <a16:creationId xmlns:a16="http://schemas.microsoft.com/office/drawing/2014/main" id="{571A6EAC-2537-4B04-9266-45DC9198DDDB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544;p34">
              <a:extLst>
                <a:ext uri="{FF2B5EF4-FFF2-40B4-BE49-F238E27FC236}">
                  <a16:creationId xmlns:a16="http://schemas.microsoft.com/office/drawing/2014/main" id="{5F93D1A7-F8AD-4878-8F26-893CE1EB702A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545;p34">
              <a:extLst>
                <a:ext uri="{FF2B5EF4-FFF2-40B4-BE49-F238E27FC236}">
                  <a16:creationId xmlns:a16="http://schemas.microsoft.com/office/drawing/2014/main" id="{A729C412-30CD-4FDA-87A6-50EBD0155A4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546;p34">
              <a:extLst>
                <a:ext uri="{FF2B5EF4-FFF2-40B4-BE49-F238E27FC236}">
                  <a16:creationId xmlns:a16="http://schemas.microsoft.com/office/drawing/2014/main" id="{7D148ACF-B98C-496A-AF23-D693D99DE8EC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547;p34">
              <a:extLst>
                <a:ext uri="{FF2B5EF4-FFF2-40B4-BE49-F238E27FC236}">
                  <a16:creationId xmlns:a16="http://schemas.microsoft.com/office/drawing/2014/main" id="{D3242C04-4CE7-4C24-AD58-B6E90CF65381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548;p34">
              <a:extLst>
                <a:ext uri="{FF2B5EF4-FFF2-40B4-BE49-F238E27FC236}">
                  <a16:creationId xmlns:a16="http://schemas.microsoft.com/office/drawing/2014/main" id="{2E984E18-B65F-4331-AC8C-1F10B1DA5F5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549;p34">
              <a:extLst>
                <a:ext uri="{FF2B5EF4-FFF2-40B4-BE49-F238E27FC236}">
                  <a16:creationId xmlns:a16="http://schemas.microsoft.com/office/drawing/2014/main" id="{76A5D4AB-D7BF-4D6C-B2AF-59B3D4610D18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550;p34">
              <a:extLst>
                <a:ext uri="{FF2B5EF4-FFF2-40B4-BE49-F238E27FC236}">
                  <a16:creationId xmlns:a16="http://schemas.microsoft.com/office/drawing/2014/main" id="{9CC5D416-48FF-4EB3-BF0A-76B294FE4949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551;p34">
              <a:extLst>
                <a:ext uri="{FF2B5EF4-FFF2-40B4-BE49-F238E27FC236}">
                  <a16:creationId xmlns:a16="http://schemas.microsoft.com/office/drawing/2014/main" id="{2FCDF0C8-2ABC-446F-85FF-546FCE2271E0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552;p34">
              <a:extLst>
                <a:ext uri="{FF2B5EF4-FFF2-40B4-BE49-F238E27FC236}">
                  <a16:creationId xmlns:a16="http://schemas.microsoft.com/office/drawing/2014/main" id="{F5AA7358-7AF1-4DFB-B407-4E627BF0A20C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553;p34">
              <a:extLst>
                <a:ext uri="{FF2B5EF4-FFF2-40B4-BE49-F238E27FC236}">
                  <a16:creationId xmlns:a16="http://schemas.microsoft.com/office/drawing/2014/main" id="{EF34CA9B-369C-4BFA-876D-B580F1FD243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554;p34">
              <a:extLst>
                <a:ext uri="{FF2B5EF4-FFF2-40B4-BE49-F238E27FC236}">
                  <a16:creationId xmlns:a16="http://schemas.microsoft.com/office/drawing/2014/main" id="{06758BBA-4946-48C0-A8F7-FDBB86ECC5EF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555;p34">
              <a:extLst>
                <a:ext uri="{FF2B5EF4-FFF2-40B4-BE49-F238E27FC236}">
                  <a16:creationId xmlns:a16="http://schemas.microsoft.com/office/drawing/2014/main" id="{23CF5E3B-AA68-42BA-80C6-FFD4A6EB33E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556;p34">
              <a:extLst>
                <a:ext uri="{FF2B5EF4-FFF2-40B4-BE49-F238E27FC236}">
                  <a16:creationId xmlns:a16="http://schemas.microsoft.com/office/drawing/2014/main" id="{9528DEAD-0169-40BD-8C08-EF1413ED9B31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557;p34">
              <a:extLst>
                <a:ext uri="{FF2B5EF4-FFF2-40B4-BE49-F238E27FC236}">
                  <a16:creationId xmlns:a16="http://schemas.microsoft.com/office/drawing/2014/main" id="{A483B962-9696-47DF-8A80-5DB178FF1C1E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558;p34">
              <a:extLst>
                <a:ext uri="{FF2B5EF4-FFF2-40B4-BE49-F238E27FC236}">
                  <a16:creationId xmlns:a16="http://schemas.microsoft.com/office/drawing/2014/main" id="{5F8FE605-0F68-4429-845D-CA45748796B7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559;p34">
              <a:extLst>
                <a:ext uri="{FF2B5EF4-FFF2-40B4-BE49-F238E27FC236}">
                  <a16:creationId xmlns:a16="http://schemas.microsoft.com/office/drawing/2014/main" id="{333496F0-6F09-48FD-987D-F986192A2D97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560;p34">
              <a:extLst>
                <a:ext uri="{FF2B5EF4-FFF2-40B4-BE49-F238E27FC236}">
                  <a16:creationId xmlns:a16="http://schemas.microsoft.com/office/drawing/2014/main" id="{3EA43114-A851-4D9E-B636-CFDC1E52EED5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561;p34">
              <a:extLst>
                <a:ext uri="{FF2B5EF4-FFF2-40B4-BE49-F238E27FC236}">
                  <a16:creationId xmlns:a16="http://schemas.microsoft.com/office/drawing/2014/main" id="{6333BCFD-7665-47CF-A7DE-CEAEFAEFBBD4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562;p34">
              <a:extLst>
                <a:ext uri="{FF2B5EF4-FFF2-40B4-BE49-F238E27FC236}">
                  <a16:creationId xmlns:a16="http://schemas.microsoft.com/office/drawing/2014/main" id="{CFBA892E-D876-4B52-888E-E5326FC45E97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563;p34">
              <a:extLst>
                <a:ext uri="{FF2B5EF4-FFF2-40B4-BE49-F238E27FC236}">
                  <a16:creationId xmlns:a16="http://schemas.microsoft.com/office/drawing/2014/main" id="{CC57CA16-85F9-4E44-90A7-0523DB59285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45640E-E7AE-421F-832D-E35069E5C5AA}"/>
              </a:ext>
            </a:extLst>
          </p:cNvPr>
          <p:cNvGrpSpPr/>
          <p:nvPr/>
        </p:nvGrpSpPr>
        <p:grpSpPr>
          <a:xfrm>
            <a:off x="2293842" y="207036"/>
            <a:ext cx="8224051" cy="4422114"/>
            <a:chOff x="2293842" y="207036"/>
            <a:chExt cx="8224051" cy="4422114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886718D1-AC1A-4A29-B67C-9B2D45494DF4}"/>
                </a:ext>
              </a:extLst>
            </p:cNvPr>
            <p:cNvSpPr/>
            <p:nvPr/>
          </p:nvSpPr>
          <p:spPr>
            <a:xfrm>
              <a:off x="2293842" y="207036"/>
              <a:ext cx="8224051" cy="4422114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E15DF79-1084-4EFF-95E3-0FF529E49D79}"/>
                </a:ext>
              </a:extLst>
            </p:cNvPr>
            <p:cNvSpPr txBox="1"/>
            <p:nvPr/>
          </p:nvSpPr>
          <p:spPr>
            <a:xfrm>
              <a:off x="3357867" y="1244591"/>
              <a:ext cx="6096000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6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Em đã làm những việc gì để giữ vệ sinh nhà ở? </a:t>
              </a:r>
              <a:endParaRPr lang="en-US" sz="3600">
                <a:effectLst/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6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Sau khi vệ sinh em thấy ngôi nhà </a:t>
              </a:r>
              <a:r>
                <a:rPr lang="en-US" sz="36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như thế nào</a:t>
              </a:r>
              <a:r>
                <a: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endParaRPr lang="en-US" sz="3600">
                <a:effectLst/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7CBF82F4-2E83-483E-9E50-B20B5A2AF556}"/>
              </a:ext>
            </a:extLst>
          </p:cNvPr>
          <p:cNvSpPr/>
          <p:nvPr/>
        </p:nvSpPr>
        <p:spPr>
          <a:xfrm>
            <a:off x="928391" y="5427971"/>
            <a:ext cx="1059416" cy="5247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1B9395-4065-4000-97C4-25CA10C5682B}"/>
              </a:ext>
            </a:extLst>
          </p:cNvPr>
          <p:cNvGrpSpPr/>
          <p:nvPr/>
        </p:nvGrpSpPr>
        <p:grpSpPr>
          <a:xfrm>
            <a:off x="2123245" y="5115205"/>
            <a:ext cx="9069483" cy="1228725"/>
            <a:chOff x="2293842" y="5181600"/>
            <a:chExt cx="9069483" cy="122872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03E8DA4-593B-40CD-B55E-40B912322E2D}"/>
                </a:ext>
              </a:extLst>
            </p:cNvPr>
            <p:cNvSpPr/>
            <p:nvPr/>
          </p:nvSpPr>
          <p:spPr>
            <a:xfrm>
              <a:off x="2293842" y="5181600"/>
              <a:ext cx="9069483" cy="122872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1FB40C8-C4D6-464A-90C2-C7BBFE688E2D}"/>
                </a:ext>
              </a:extLst>
            </p:cNvPr>
            <p:cNvSpPr txBox="1"/>
            <p:nvPr/>
          </p:nvSpPr>
          <p:spPr>
            <a:xfrm>
              <a:off x="2543174" y="5380463"/>
              <a:ext cx="8706639" cy="8309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Việc giữ nhà ở gọn gàng, sạch sẽ chính là làm làm đẹp nhà và giữ sức khỏe cho chính mình và người thân 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54546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CHỦ  </a:t>
            </a:r>
            <a:r>
              <a:rPr kumimoji="0" lang="en-US" sz="4000" b="0" i="0" u="none" strike="noStrike" kern="0" cap="none" spc="0" normalizeH="0" baseline="0" noProof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ĐỀ 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620155" y="2338006"/>
            <a:ext cx="324273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TM Cookies"/>
              </a:rPr>
              <a:t>Ai nhanh ai đúng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53880" y="328281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Happy cartoon family | Family cartoon, Family picture cartoon, Happy cartoon">
            <a:extLst>
              <a:ext uri="{FF2B5EF4-FFF2-40B4-BE49-F238E27FC236}">
                <a16:creationId xmlns:a16="http://schemas.microsoft.com/office/drawing/2014/main" id="{96837694-692D-7F45-A3A3-0D51824FF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0" b="98820" l="889" r="98889">
                        <a14:foregroundMark x1="1778" y1="66077" x2="6667" y2="56047"/>
                        <a14:foregroundMark x1="6667" y1="56047" x2="6667" y2="55752"/>
                        <a14:foregroundMark x1="6444" y1="56047" x2="3111" y2="68142"/>
                        <a14:foregroundMark x1="3111" y1="68142" x2="1333" y2="70206"/>
                        <a14:foregroundMark x1="18667" y1="18584" x2="13778" y2="15044"/>
                        <a14:foregroundMark x1="13778" y1="14749" x2="12444" y2="16814"/>
                        <a14:foregroundMark x1="12444" y1="16519" x2="21333" y2="21239"/>
                        <a14:foregroundMark x1="21333" y1="21239" x2="30000" y2="20649"/>
                        <a14:foregroundMark x1="30000" y1="20649" x2="33111" y2="15339"/>
                        <a14:foregroundMark x1="33111" y1="15339" x2="35111" y2="19469"/>
                        <a14:foregroundMark x1="54667" y1="11504" x2="67111" y2="590"/>
                        <a14:foregroundMark x1="75111" y1="33923" x2="76444" y2="21829"/>
                        <a14:foregroundMark x1="76444" y1="21829" x2="85556" y2="15929"/>
                        <a14:foregroundMark x1="85556" y1="15929" x2="91333" y2="25664"/>
                        <a14:foregroundMark x1="91333" y1="25664" x2="89111" y2="37463"/>
                        <a14:foregroundMark x1="89111" y1="37463" x2="89111" y2="37463"/>
                        <a14:foregroundMark x1="89111" y1="37168" x2="91111" y2="24189"/>
                        <a14:foregroundMark x1="91111" y1="24189" x2="85556" y2="14454"/>
                        <a14:foregroundMark x1="85556" y1="14454" x2="80222" y2="14749"/>
                        <a14:foregroundMark x1="80222" y1="14454" x2="88667" y2="14749"/>
                        <a14:foregroundMark x1="88667" y1="14749" x2="92444" y2="20059"/>
                        <a14:foregroundMark x1="92444" y1="19764" x2="83778" y2="12979"/>
                        <a14:foregroundMark x1="83778" y1="12979" x2="79556" y2="14454"/>
                        <a14:foregroundMark x1="80444" y1="15634" x2="89111" y2="15634"/>
                        <a14:foregroundMark x1="89111" y1="15634" x2="95556" y2="23599"/>
                        <a14:foregroundMark x1="95556" y1="23599" x2="92222" y2="34218"/>
                        <a14:foregroundMark x1="92222" y1="34218" x2="89778" y2="36578"/>
                        <a14:foregroundMark x1="87333" y1="47788" x2="94222" y2="54867"/>
                        <a14:foregroundMark x1="94222" y1="54867" x2="94222" y2="54572"/>
                        <a14:foregroundMark x1="89333" y1="49558" x2="80667" y2="47198"/>
                        <a14:foregroundMark x1="80667" y1="47198" x2="78667" y2="46018"/>
                        <a14:foregroundMark x1="78667" y1="45723" x2="74000" y2="51917"/>
                        <a14:foregroundMark x1="83778" y1="42478" x2="89556" y2="42478"/>
                        <a14:foregroundMark x1="90667" y1="42478" x2="98667" y2="62537"/>
                        <a14:foregroundMark x1="98667" y1="62537" x2="98889" y2="62537"/>
                        <a14:foregroundMark x1="87111" y1="76401" x2="83111" y2="90265"/>
                        <a14:foregroundMark x1="80222" y1="97640" x2="80222" y2="97640"/>
                        <a14:foregroundMark x1="43333" y1="98230" x2="39111" y2="98820"/>
                        <a14:foregroundMark x1="54667" y1="97640" x2="59111" y2="97935"/>
                        <a14:foregroundMark x1="86444" y1="97345" x2="86667" y2="95575"/>
                        <a14:foregroundMark x1="91111" y1="14159" x2="89778" y2="13274"/>
                      </a14:backgroundRemoval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943" y="2251310"/>
            <a:ext cx="5715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Google Shape;532;p34">
            <a:extLst>
              <a:ext uri="{FF2B5EF4-FFF2-40B4-BE49-F238E27FC236}">
                <a16:creationId xmlns:a16="http://schemas.microsoft.com/office/drawing/2014/main" id="{A76B881F-3101-9349-8E58-A9F51AC60CAB}"/>
              </a:ext>
            </a:extLst>
          </p:cNvPr>
          <p:cNvSpPr/>
          <p:nvPr/>
        </p:nvSpPr>
        <p:spPr>
          <a:xfrm rot="3262577">
            <a:off x="6383601" y="2035908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7" name="Google Shape;281;p26">
            <a:extLst>
              <a:ext uri="{FF2B5EF4-FFF2-40B4-BE49-F238E27FC236}">
                <a16:creationId xmlns:a16="http://schemas.microsoft.com/office/drawing/2014/main" id="{70813A80-F9CF-A14F-B7C9-5D35028F847D}"/>
              </a:ext>
            </a:extLst>
          </p:cNvPr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78" name="Google Shape;282;p26">
              <a:extLst>
                <a:ext uri="{FF2B5EF4-FFF2-40B4-BE49-F238E27FC236}">
                  <a16:creationId xmlns:a16="http://schemas.microsoft.com/office/drawing/2014/main" id="{B2B70CB7-D605-444E-8897-27261562D138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Google Shape;283;p26">
              <a:extLst>
                <a:ext uri="{FF2B5EF4-FFF2-40B4-BE49-F238E27FC236}">
                  <a16:creationId xmlns:a16="http://schemas.microsoft.com/office/drawing/2014/main" id="{E7C248C6-8EA5-584F-BDE4-90E98C37A694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Google Shape;284;p26">
              <a:extLst>
                <a:ext uri="{FF2B5EF4-FFF2-40B4-BE49-F238E27FC236}">
                  <a16:creationId xmlns:a16="http://schemas.microsoft.com/office/drawing/2014/main" id="{ED453071-E4A7-A74C-9DFE-604739C7B326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Google Shape;285;p26">
              <a:extLst>
                <a:ext uri="{FF2B5EF4-FFF2-40B4-BE49-F238E27FC236}">
                  <a16:creationId xmlns:a16="http://schemas.microsoft.com/office/drawing/2014/main" id="{1F0CB53D-B2BC-2A4C-9D0B-E34596F818CB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Google Shape;286;p26">
              <a:extLst>
                <a:ext uri="{FF2B5EF4-FFF2-40B4-BE49-F238E27FC236}">
                  <a16:creationId xmlns:a16="http://schemas.microsoft.com/office/drawing/2014/main" id="{D1F1E721-6B42-C149-BF10-A1D1C697C969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Google Shape;287;p26">
              <a:extLst>
                <a:ext uri="{FF2B5EF4-FFF2-40B4-BE49-F238E27FC236}">
                  <a16:creationId xmlns:a16="http://schemas.microsoft.com/office/drawing/2014/main" id="{7506A2AF-1EAB-DC46-9ABF-EC483B13412B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Google Shape;288;p26">
              <a:extLst>
                <a:ext uri="{FF2B5EF4-FFF2-40B4-BE49-F238E27FC236}">
                  <a16:creationId xmlns:a16="http://schemas.microsoft.com/office/drawing/2014/main" id="{F56B9425-72D9-B84A-88D5-9C10ED2F6FE2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Google Shape;289;p26">
              <a:extLst>
                <a:ext uri="{FF2B5EF4-FFF2-40B4-BE49-F238E27FC236}">
                  <a16:creationId xmlns:a16="http://schemas.microsoft.com/office/drawing/2014/main" id="{01B6FAE6-58F5-3C4B-88EE-8259BE627C2C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4786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145</Words>
  <Application>Microsoft Office PowerPoint</Application>
  <PresentationFormat>Widescreen</PresentationFormat>
  <Paragraphs>17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.VnTime</vt:lpstr>
      <vt:lpstr>Arial</vt:lpstr>
      <vt:lpstr>Baloo 2</vt:lpstr>
      <vt:lpstr>Calibri</vt:lpstr>
      <vt:lpstr>Calibri Light</vt:lpstr>
      <vt:lpstr>Pangolin</vt:lpstr>
      <vt:lpstr>Times New Roman</vt:lpstr>
      <vt:lpstr>UTM Cookies</vt:lpstr>
      <vt:lpstr>UTM Cooper Black</vt:lpstr>
      <vt:lpstr>1_Office Theme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Minh</dc:creator>
  <cp:lastModifiedBy>Thu Minh</cp:lastModifiedBy>
  <cp:revision>2</cp:revision>
  <dcterms:created xsi:type="dcterms:W3CDTF">2021-09-02T03:59:13Z</dcterms:created>
  <dcterms:modified xsi:type="dcterms:W3CDTF">2021-09-02T06:27:45Z</dcterms:modified>
</cp:coreProperties>
</file>