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520" r:id="rId5"/>
    <p:sldId id="256" r:id="rId6"/>
    <p:sldId id="338" r:id="rId7"/>
    <p:sldId id="272" r:id="rId8"/>
    <p:sldId id="267" r:id="rId9"/>
    <p:sldId id="268" r:id="rId10"/>
    <p:sldId id="269" r:id="rId11"/>
    <p:sldId id="270" r:id="rId12"/>
    <p:sldId id="273" r:id="rId13"/>
    <p:sldId id="286" r:id="rId14"/>
    <p:sldId id="521" r:id="rId15"/>
    <p:sldId id="276" r:id="rId16"/>
    <p:sldId id="524" r:id="rId17"/>
    <p:sldId id="274" r:id="rId18"/>
    <p:sldId id="525" r:id="rId19"/>
    <p:sldId id="523" r:id="rId20"/>
    <p:sldId id="526" r:id="rId21"/>
    <p:sldId id="527" r:id="rId22"/>
    <p:sldId id="529" r:id="rId23"/>
    <p:sldId id="531" r:id="rId24"/>
    <p:sldId id="532" r:id="rId25"/>
    <p:sldId id="301" r:id="rId26"/>
    <p:sldId id="533" r:id="rId27"/>
    <p:sldId id="534" r:id="rId28"/>
    <p:sldId id="535" r:id="rId29"/>
    <p:sldId id="536" r:id="rId30"/>
    <p:sldId id="31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8" autoAdjust="0"/>
    <p:restoredTop sz="94643"/>
  </p:normalViewPr>
  <p:slideViewPr>
    <p:cSldViewPr snapToGrid="0">
      <p:cViewPr varScale="1">
        <p:scale>
          <a:sx n="63" d="100"/>
          <a:sy n="63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2022/8/14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102C1-9488-8F4D-8DF5-0E87EBB4A18E}"/>
              </a:ext>
            </a:extLst>
          </p:cNvPr>
          <p:cNvSpPr txBox="1"/>
          <p:nvPr/>
        </p:nvSpPr>
        <p:spPr>
          <a:xfrm>
            <a:off x="2344632" y="4650317"/>
            <a:ext cx="77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 : 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H1: </a:t>
            </a:r>
            <a:r>
              <a:rPr lang="nl-NL" sz="2400" dirty="0" err="1"/>
              <a:t>Đốt</a:t>
            </a:r>
            <a:r>
              <a:rPr lang="nl-NL" sz="2400" dirty="0"/>
              <a:t>  </a:t>
            </a:r>
            <a:r>
              <a:rPr lang="nl-NL" sz="2400" dirty="0" err="1"/>
              <a:t>rác</a:t>
            </a:r>
            <a:r>
              <a:rPr lang="nl-NL" sz="2400" dirty="0"/>
              <a:t> bén </a:t>
            </a:r>
            <a:r>
              <a:rPr lang="nl-NL" sz="2400" dirty="0" err="1"/>
              <a:t>vào</a:t>
            </a:r>
            <a:r>
              <a:rPr lang="nl-NL" sz="2400" dirty="0"/>
              <a:t> </a:t>
            </a:r>
            <a:r>
              <a:rPr lang="nl-NL" sz="2400" dirty="0" err="1"/>
              <a:t>đống</a:t>
            </a:r>
            <a:r>
              <a:rPr lang="nl-NL" sz="2400" dirty="0"/>
              <a:t> </a:t>
            </a:r>
            <a:r>
              <a:rPr lang="nl-NL" sz="2400" dirty="0" err="1"/>
              <a:t>rơm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 .</a:t>
            </a:r>
            <a:endParaRPr lang="en-US" sz="2400" dirty="0"/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H2:Chập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H3:Sạc </a:t>
            </a:r>
            <a:r>
              <a:rPr lang="nl-NL" sz="2400" dirty="0" err="1"/>
              <a:t>điện</a:t>
            </a:r>
            <a:r>
              <a:rPr lang="nl-NL" sz="2400" dirty="0"/>
              <a:t> </a:t>
            </a:r>
            <a:r>
              <a:rPr lang="nl-NL" sz="2400" dirty="0" err="1"/>
              <a:t>thoại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.</a:t>
            </a:r>
            <a:endParaRPr lang="en-US" sz="2400" dirty="0"/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H4 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bén</a:t>
            </a:r>
            <a:r>
              <a:rPr lang="en-US" sz="2400" dirty="0"/>
              <a:t> </a:t>
            </a:r>
            <a:r>
              <a:rPr lang="en-US" sz="2400" dirty="0" err="1"/>
              <a:t>lửa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bếp</a:t>
            </a:r>
            <a:r>
              <a:rPr lang="en-US" sz="2400" dirty="0"/>
              <a:t> </a:t>
            </a:r>
            <a:r>
              <a:rPr lang="en-US" sz="2400" dirty="0" err="1"/>
              <a:t>củi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đun</a:t>
            </a:r>
            <a:r>
              <a:rPr lang="en-US" sz="2400" dirty="0"/>
              <a:t> </a:t>
            </a:r>
            <a:r>
              <a:rPr lang="en-US" sz="2400" dirty="0" err="1"/>
              <a:t>nấu</a:t>
            </a:r>
            <a:r>
              <a:rPr lang="en-US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/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/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30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?</a:t>
            </a:r>
            <a:endParaRPr lang="en-US" altLang="en-VN" sz="3600" dirty="0"/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8637451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Chị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chap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849</Words>
  <Application>Microsoft Office PowerPoint</Application>
  <PresentationFormat>Widescreen</PresentationFormat>
  <Paragraphs>101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Arial</vt:lpstr>
      <vt:lpstr>Calibri</vt:lpstr>
      <vt:lpstr>Calibri (Body)</vt:lpstr>
      <vt:lpstr>Calibri Light</vt:lpstr>
      <vt:lpstr>Inconsolata</vt:lpstr>
      <vt:lpstr>Nunito</vt:lpstr>
      <vt:lpstr>Times New Roman</vt:lpstr>
      <vt:lpstr>UTM Avo</vt:lpstr>
      <vt:lpstr>UTM Cookies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80</cp:revision>
  <dcterms:created xsi:type="dcterms:W3CDTF">2021-05-08T02:21:00Z</dcterms:created>
  <dcterms:modified xsi:type="dcterms:W3CDTF">2022-08-14T15:03:16Z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