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62" r:id="rId2"/>
    <p:sldId id="349" r:id="rId3"/>
    <p:sldId id="315" r:id="rId4"/>
    <p:sldId id="352" r:id="rId5"/>
    <p:sldId id="354" r:id="rId6"/>
    <p:sldId id="355" r:id="rId7"/>
    <p:sldId id="356" r:id="rId8"/>
    <p:sldId id="351" r:id="rId9"/>
    <p:sldId id="345" r:id="rId10"/>
    <p:sldId id="357" r:id="rId11"/>
    <p:sldId id="358" r:id="rId12"/>
    <p:sldId id="295" r:id="rId13"/>
    <p:sldId id="359" r:id="rId14"/>
    <p:sldId id="360" r:id="rId15"/>
    <p:sldId id="328" r:id="rId16"/>
    <p:sldId id="329" r:id="rId17"/>
    <p:sldId id="333" r:id="rId18"/>
    <p:sldId id="337" r:id="rId19"/>
    <p:sldId id="361" r:id="rId20"/>
    <p:sldId id="308" r:id="rId21"/>
    <p:sldId id="353" r:id="rId22"/>
    <p:sldId id="363"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E8"/>
    <a:srgbClr val="EF719E"/>
    <a:srgbClr val="FC464A"/>
    <a:srgbClr val="FD777A"/>
    <a:srgbClr val="FB0D13"/>
    <a:srgbClr val="FE8A8D"/>
    <a:srgbClr val="FFEFF0"/>
    <a:srgbClr val="FEBCBD"/>
    <a:srgbClr val="F70309"/>
    <a:srgbClr val="FB1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74" d="100"/>
          <a:sy n="74" d="100"/>
        </p:scale>
        <p:origin x="45" y="35"/>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0238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1368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365642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50181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351093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22</a:t>
            </a:fld>
            <a:endParaRPr lang="zh-CN" altLang="en-US"/>
          </a:p>
        </p:txBody>
      </p:sp>
    </p:spTree>
    <p:extLst>
      <p:ext uri="{BB962C8B-B14F-4D97-AF65-F5344CB8AC3E}">
        <p14:creationId xmlns:p14="http://schemas.microsoft.com/office/powerpoint/2010/main" val="2636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07/10/2021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9519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07/10/2021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829701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F9A20-F9B2-4201-8F70-7613790490BD}"/>
              </a:ext>
            </a:extLst>
          </p:cNvPr>
          <p:cNvSpPr txBox="1"/>
          <p:nvPr userDrawn="1"/>
        </p:nvSpPr>
        <p:spPr>
          <a:xfrm>
            <a:off x="11320670" y="6380922"/>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3" name="TextBox 2">
            <a:extLst>
              <a:ext uri="{FF2B5EF4-FFF2-40B4-BE49-F238E27FC236}">
                <a16:creationId xmlns:a16="http://schemas.microsoft.com/office/drawing/2014/main" id="{FE4288C4-7390-45CD-A397-FA304C6D2B56}"/>
              </a:ext>
            </a:extLst>
          </p:cNvPr>
          <p:cNvSpPr txBox="1"/>
          <p:nvPr userDrawn="1"/>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ADD3A0-5BBA-4DB5-A7D4-83ED76699A8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800444" y="5485572"/>
            <a:ext cx="1742063" cy="15049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image" Target="../media/image21.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4"/>
          <a:stretch>
            <a:fillRect/>
          </a:stretch>
        </p:blipFill>
        <p:spPr>
          <a:xfrm rot="1184741" flipH="1">
            <a:off x="4634968" y="293208"/>
            <a:ext cx="6883530" cy="5734215"/>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6355966" y="1881780"/>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6178828" y="4317220"/>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0"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9" name="TextBox 18">
            <a:extLst>
              <a:ext uri="{FF2B5EF4-FFF2-40B4-BE49-F238E27FC236}">
                <a16:creationId xmlns:a16="http://schemas.microsoft.com/office/drawing/2014/main" id="{BB99064C-C9B6-4BC5-81C4-62AFD4E4B05C}"/>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20" name="TextBox 19">
            <a:extLst>
              <a:ext uri="{FF2B5EF4-FFF2-40B4-BE49-F238E27FC236}">
                <a16:creationId xmlns:a16="http://schemas.microsoft.com/office/drawing/2014/main" id="{2F2E9B57-550A-44F8-AA9C-C6F027FA1AEB}"/>
              </a:ext>
            </a:extLst>
          </p:cNvPr>
          <p:cNvSpPr txBox="1"/>
          <p:nvPr/>
        </p:nvSpPr>
        <p:spPr>
          <a:xfrm>
            <a:off x="11442973" y="6488668"/>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17" name="TextBox 16">
            <a:extLst>
              <a:ext uri="{FF2B5EF4-FFF2-40B4-BE49-F238E27FC236}">
                <a16:creationId xmlns:a16="http://schemas.microsoft.com/office/drawing/2014/main" id="{0D1D1F9B-8E5F-42B9-BE25-622A8904A5D7}"/>
              </a:ext>
            </a:extLst>
          </p:cNvPr>
          <p:cNvSpPr txBox="1"/>
          <p:nvPr/>
        </p:nvSpPr>
        <p:spPr>
          <a:xfrm>
            <a:off x="5059724" y="2278878"/>
            <a:ext cx="6623929" cy="1569660"/>
          </a:xfrm>
          <a:prstGeom prst="rect">
            <a:avLst/>
          </a:prstGeom>
          <a:noFill/>
        </p:spPr>
        <p:txBody>
          <a:bodyPr wrap="none" rtlCol="0">
            <a:spAutoFit/>
            <a:scene3d>
              <a:camera prst="orthographicFront"/>
              <a:lightRig rig="threePt" dir="t"/>
            </a:scene3d>
            <a:sp3d extrusionH="57150">
              <a:bevelT w="38100" h="38100" prst="angle"/>
            </a:sp3d>
          </a:bodyPr>
          <a:lstStyle/>
          <a:p>
            <a:r>
              <a:rPr lang="en-US" sz="960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Chị</a:t>
            </a:r>
            <a:r>
              <a:rPr lang="en-US"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960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em</a:t>
            </a:r>
            <a:r>
              <a:rPr lang="en-US"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960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tôi</a:t>
            </a:r>
            <a:endParaRPr lang="en-US"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21" name="TextBox 20">
            <a:extLst>
              <a:ext uri="{FF2B5EF4-FFF2-40B4-BE49-F238E27FC236}">
                <a16:creationId xmlns:a16="http://schemas.microsoft.com/office/drawing/2014/main" id="{4C703C67-1528-4507-AF04-614EF38774B9}"/>
              </a:ext>
            </a:extLst>
          </p:cNvPr>
          <p:cNvSpPr txBox="1"/>
          <p:nvPr/>
        </p:nvSpPr>
        <p:spPr>
          <a:xfrm>
            <a:off x="6646449" y="77939"/>
            <a:ext cx="3937296" cy="1200329"/>
          </a:xfrm>
          <a:prstGeom prst="rect">
            <a:avLst/>
          </a:prstGeom>
          <a:noFill/>
        </p:spPr>
        <p:txBody>
          <a:bodyPr wrap="none" rtlCol="0">
            <a:spAutoFit/>
            <a:scene3d>
              <a:camera prst="orthographicFront"/>
              <a:lightRig rig="threePt" dir="t"/>
            </a:scene3d>
            <a:sp3d extrusionH="57150">
              <a:bevelT w="38100" h="38100"/>
            </a:sp3d>
          </a:bodyPr>
          <a:lstStyle/>
          <a:p>
            <a:r>
              <a:rPr lang="en-US" sz="7200" b="1" dirty="0" err="1">
                <a:solidFill>
                  <a:srgbClr val="FFC000"/>
                </a:solidFill>
                <a:effectLst>
                  <a:glow rad="63500">
                    <a:schemeClr val="accent6">
                      <a:satMod val="175000"/>
                      <a:alpha val="40000"/>
                    </a:schemeClr>
                  </a:glow>
                  <a:innerShdw blurRad="63500" dist="50800" dir="13500000">
                    <a:prstClr val="black">
                      <a:alpha val="50000"/>
                    </a:prstClr>
                  </a:innerShdw>
                  <a:reflection blurRad="6350" stA="60000" endA="900" endPos="60000" dist="29997" dir="5400000" sy="-100000" algn="bl" rotWithShape="0"/>
                </a:effectLst>
                <a:latin typeface="UTM NguyenHa 02" panose="02040603050506020204" pitchFamily="18" charset="0"/>
              </a:rPr>
              <a:t>Tập</a:t>
            </a:r>
            <a:r>
              <a:rPr lang="en-US" sz="7200" b="1" dirty="0">
                <a:solidFill>
                  <a:srgbClr val="FFC000"/>
                </a:solidFill>
                <a:effectLst>
                  <a:glow rad="63500">
                    <a:schemeClr val="accent6">
                      <a:satMod val="175000"/>
                      <a:alpha val="40000"/>
                    </a:schemeClr>
                  </a:glow>
                  <a:innerShdw blurRad="63500" dist="50800" dir="13500000">
                    <a:prstClr val="black">
                      <a:alpha val="50000"/>
                    </a:prstClr>
                  </a:innerShdw>
                  <a:reflection blurRad="6350" stA="60000" endA="900" endPos="60000" dist="29997" dir="5400000" sy="-100000" algn="bl" rotWithShape="0"/>
                </a:effectLst>
                <a:latin typeface="UTM NguyenHa 02" panose="02040603050506020204" pitchFamily="18" charset="0"/>
              </a:rPr>
              <a:t> </a:t>
            </a:r>
            <a:r>
              <a:rPr lang="en-US" sz="7200" b="1" dirty="0" err="1">
                <a:solidFill>
                  <a:srgbClr val="FFC000"/>
                </a:solidFill>
                <a:effectLst>
                  <a:glow rad="63500">
                    <a:schemeClr val="accent6">
                      <a:satMod val="175000"/>
                      <a:alpha val="40000"/>
                    </a:schemeClr>
                  </a:glow>
                  <a:innerShdw blurRad="63500" dist="50800" dir="13500000">
                    <a:prstClr val="black">
                      <a:alpha val="50000"/>
                    </a:prstClr>
                  </a:innerShdw>
                  <a:reflection blurRad="6350" stA="60000" endA="900" endPos="60000" dist="29997" dir="5400000" sy="-100000" algn="bl" rotWithShape="0"/>
                </a:effectLst>
                <a:latin typeface="UTM NguyenHa 02" panose="02040603050506020204" pitchFamily="18" charset="0"/>
              </a:rPr>
              <a:t>đọc</a:t>
            </a:r>
            <a:endParaRPr lang="en-US" sz="7200" b="1" dirty="0">
              <a:solidFill>
                <a:srgbClr val="FFC000"/>
              </a:solidFill>
              <a:effectLst>
                <a:glow rad="63500">
                  <a:schemeClr val="accent6">
                    <a:satMod val="175000"/>
                    <a:alpha val="40000"/>
                  </a:schemeClr>
                </a:glow>
                <a:innerShdw blurRad="63500" dist="50800" dir="13500000">
                  <a:prstClr val="black">
                    <a:alpha val="50000"/>
                  </a:prstClr>
                </a:innerShdw>
                <a:reflection blurRad="6350" stA="60000" endA="900" endPos="60000" dist="29997" dir="5400000" sy="-100000" algn="bl" rotWithShape="0"/>
              </a:effectLst>
              <a:latin typeface="UTM NguyenHa 02" panose="02040603050506020204" pitchFamily="18" charset="0"/>
            </a:endParaRPr>
          </a:p>
        </p:txBody>
      </p:sp>
    </p:spTree>
    <p:extLst>
      <p:ext uri="{BB962C8B-B14F-4D97-AF65-F5344CB8AC3E}">
        <p14:creationId xmlns:p14="http://schemas.microsoft.com/office/powerpoint/2010/main" val="955628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Scale>
                                      <p:cBhvr>
                                        <p:cTn id="3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7"/>
                                        </p:tgtEl>
                                        <p:attrNameLst>
                                          <p:attrName>ppt_x</p:attrName>
                                          <p:attrName>ppt_y</p:attrName>
                                        </p:attrNameLst>
                                      </p:cBhvr>
                                    </p:animMotion>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21"/>
                                        </p:tgtEl>
                                        <p:attrNameLst>
                                          <p:attrName>style.visibility</p:attrName>
                                        </p:attrNameLst>
                                      </p:cBhvr>
                                      <p:to>
                                        <p:strVal val="visible"/>
                                      </p:to>
                                    </p:set>
                                    <p:set>
                                      <p:cBhvr>
                                        <p:cTn id="38" dur="227" fill="hold">
                                          <p:stCondLst>
                                            <p:cond delay="0"/>
                                          </p:stCondLst>
                                        </p:cTn>
                                        <p:tgtEl>
                                          <p:spTgt spid="21"/>
                                        </p:tgtEl>
                                        <p:attrNameLst>
                                          <p:attrName>style.rotation</p:attrName>
                                        </p:attrNameLst>
                                      </p:cBhvr>
                                      <p:to>
                                        <p:strVal val="-45.0"/>
                                      </p:to>
                                    </p:set>
                                    <p:anim calcmode="lin" valueType="num">
                                      <p:cBhvr>
                                        <p:cTn id="39"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40"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41"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42"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16415" y="17878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487015" y="1504985"/>
            <a:ext cx="7148719" cy="1323439"/>
          </a:xfrm>
          <a:prstGeom prst="rect">
            <a:avLst/>
          </a:prstGeom>
          <a:noFill/>
        </p:spPr>
        <p:txBody>
          <a:bodyPr wrap="square">
            <a:spAutoFit/>
            <a:scene3d>
              <a:camera prst="orthographicFront"/>
              <a:lightRig rig="threePt" dir="t"/>
            </a:scene3d>
            <a:sp3d extrusionH="57150">
              <a:bevelT w="38100" h="38100"/>
            </a:sp3d>
          </a:bodyPr>
          <a:lstStyle/>
          <a:p>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Tìm hiểu bài</a:t>
            </a:r>
            <a:endPar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047346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5" name="Bong bóng Ý nghĩ: Hình đám mây 5">
            <a:extLst>
              <a:ext uri="{FF2B5EF4-FFF2-40B4-BE49-F238E27FC236}">
                <a16:creationId xmlns:a16="http://schemas.microsoft.com/office/drawing/2014/main" id="{2EA6F4E1-1546-4D25-8997-25E5BB1C61A1}"/>
              </a:ext>
            </a:extLst>
          </p:cNvPr>
          <p:cNvSpPr/>
          <p:nvPr/>
        </p:nvSpPr>
        <p:spPr>
          <a:xfrm>
            <a:off x="1912884" y="976938"/>
            <a:ext cx="5213130" cy="2165656"/>
          </a:xfrm>
          <a:prstGeom prst="cloudCallout">
            <a:avLst>
              <a:gd name="adj1" fmla="val -50025"/>
              <a:gd name="adj2" fmla="val 66012"/>
            </a:avLst>
          </a:prstGeom>
          <a:solidFill>
            <a:schemeClr val="bg1"/>
          </a:solidFill>
          <a:ln w="38100">
            <a:solidFill>
              <a:srgbClr val="FD777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C00000"/>
                </a:solidFill>
                <a:latin typeface="+mj-lt"/>
              </a:rPr>
              <a:t>Cô </a:t>
            </a:r>
            <a:r>
              <a:rPr lang="vi-VN" sz="3600" b="1" dirty="0">
                <a:solidFill>
                  <a:srgbClr val="C00000"/>
                </a:solidFill>
                <a:latin typeface="+mj-lt"/>
              </a:rPr>
              <a:t>chị đã xin phép ba đi đâu?</a:t>
            </a:r>
          </a:p>
        </p:txBody>
      </p:sp>
      <p:sp>
        <p:nvSpPr>
          <p:cNvPr id="7" name="Bong bóng Ý nghĩ: Hình đám mây 5">
            <a:extLst>
              <a:ext uri="{FF2B5EF4-FFF2-40B4-BE49-F238E27FC236}">
                <a16:creationId xmlns:a16="http://schemas.microsoft.com/office/drawing/2014/main" id="{2EA6F4E1-1546-4D25-8997-25E5BB1C61A1}"/>
              </a:ext>
            </a:extLst>
          </p:cNvPr>
          <p:cNvSpPr/>
          <p:nvPr/>
        </p:nvSpPr>
        <p:spPr>
          <a:xfrm>
            <a:off x="4926461" y="2739589"/>
            <a:ext cx="4866289" cy="2352733"/>
          </a:xfrm>
          <a:prstGeom prst="cloudCallout">
            <a:avLst>
              <a:gd name="adj1" fmla="val 40370"/>
              <a:gd name="adj2" fmla="val 68452"/>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a:solidFill>
                  <a:schemeClr val="bg1"/>
                </a:solidFill>
                <a:latin typeface="+mj-lt"/>
              </a:rPr>
              <a:t>Cô </a:t>
            </a:r>
            <a:r>
              <a:rPr lang="vi-VN" sz="3600" b="1" dirty="0">
                <a:solidFill>
                  <a:schemeClr val="bg1"/>
                </a:solidFill>
                <a:latin typeface="+mj-lt"/>
              </a:rPr>
              <a:t>chị đã xin phép </a:t>
            </a:r>
            <a:r>
              <a:rPr lang="vi-VN" sz="3600" b="1">
                <a:solidFill>
                  <a:schemeClr val="bg1"/>
                </a:solidFill>
                <a:latin typeface="+mj-lt"/>
              </a:rPr>
              <a:t>ba đi</a:t>
            </a:r>
            <a:r>
              <a:rPr lang="en-US" sz="3600" b="1">
                <a:solidFill>
                  <a:schemeClr val="bg1"/>
                </a:solidFill>
                <a:latin typeface="+mj-lt"/>
              </a:rPr>
              <a:t> </a:t>
            </a:r>
            <a:r>
              <a:rPr lang="en-US" sz="3600" b="1">
                <a:solidFill>
                  <a:schemeClr val="bg1"/>
                </a:solidFill>
                <a:latin typeface="Times New Roman" panose="02020603050405020304" pitchFamily="18" charset="0"/>
                <a:cs typeface="Times New Roman" panose="02020603050405020304" pitchFamily="18" charset="0"/>
              </a:rPr>
              <a:t>họp </a:t>
            </a:r>
            <a:r>
              <a:rPr lang="en-US" sz="3600" b="1" err="1">
                <a:solidFill>
                  <a:schemeClr val="bg1"/>
                </a:solidFill>
                <a:latin typeface="Times New Roman" panose="02020603050405020304" pitchFamily="18" charset="0"/>
                <a:cs typeface="Times New Roman" panose="02020603050405020304" pitchFamily="18" charset="0"/>
              </a:rPr>
              <a:t>nhóm</a:t>
            </a:r>
            <a:r>
              <a:rPr lang="en-US" sz="3600" b="1">
                <a:solidFill>
                  <a:schemeClr val="bg1"/>
                </a:solidFill>
                <a:latin typeface="Times New Roman" panose="02020603050405020304" pitchFamily="18" charset="0"/>
                <a:cs typeface="Times New Roman" panose="02020603050405020304" pitchFamily="18" charset="0"/>
              </a:rPr>
              <a:t>.</a:t>
            </a:r>
            <a:endParaRPr lang="vi-VN" sz="36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559C8E6-2A25-481D-AEB5-28347E13715A}"/>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rgbClr val="FEBCBD"/>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rgbClr val="FC464A"/>
                </a:solidFill>
                <a:latin typeface="+mj-lt"/>
              </a:rPr>
              <a:t>Đọc thầm đoạn 1 và trả lời các câu hỏi sau:</a:t>
            </a:r>
            <a:endParaRPr lang="en-US" sz="4000">
              <a:solidFill>
                <a:srgbClr val="FC464A"/>
              </a:solidFill>
            </a:endParaRPr>
          </a:p>
        </p:txBody>
      </p:sp>
      <p:pic>
        <p:nvPicPr>
          <p:cNvPr id="11" name="Picture 10"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7990" y="3429000"/>
            <a:ext cx="3425973" cy="3425973"/>
          </a:xfrm>
          <a:prstGeom prst="rect">
            <a:avLst/>
          </a:prstGeom>
        </p:spPr>
      </p:pic>
    </p:spTree>
    <p:extLst>
      <p:ext uri="{BB962C8B-B14F-4D97-AF65-F5344CB8AC3E}">
        <p14:creationId xmlns:p14="http://schemas.microsoft.com/office/powerpoint/2010/main" val="1041959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6"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5" name="Bong bóng Ý nghĩ: Hình đám mây 5">
            <a:extLst>
              <a:ext uri="{FF2B5EF4-FFF2-40B4-BE49-F238E27FC236}">
                <a16:creationId xmlns:a16="http://schemas.microsoft.com/office/drawing/2014/main" id="{2EA6F4E1-1546-4D25-8997-25E5BB1C61A1}"/>
              </a:ext>
            </a:extLst>
          </p:cNvPr>
          <p:cNvSpPr/>
          <p:nvPr/>
        </p:nvSpPr>
        <p:spPr>
          <a:xfrm>
            <a:off x="1077583" y="32457"/>
            <a:ext cx="5239134" cy="2574109"/>
          </a:xfrm>
          <a:prstGeom prst="cloudCallout">
            <a:avLst>
              <a:gd name="adj1" fmla="val -31463"/>
              <a:gd name="adj2" fmla="val 99338"/>
            </a:avLst>
          </a:prstGeom>
          <a:solidFill>
            <a:schemeClr val="bg1"/>
          </a:solidFill>
          <a:ln w="38100">
            <a:solidFill>
              <a:srgbClr val="FD777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C00000"/>
                </a:solidFill>
                <a:latin typeface="+mj-lt"/>
              </a:rPr>
              <a:t>	</a:t>
            </a:r>
            <a:r>
              <a:rPr lang="vi-VN" sz="3200" b="1">
                <a:solidFill>
                  <a:srgbClr val="C00000"/>
                </a:solidFill>
                <a:latin typeface="Times New Roman" panose="02020603050405020304" pitchFamily="18" charset="0"/>
                <a:cs typeface="Times New Roman" panose="02020603050405020304" pitchFamily="18" charset="0"/>
              </a:rPr>
              <a:t>Cô</a:t>
            </a:r>
            <a:r>
              <a:rPr lang="en-US" sz="3200" b="1">
                <a:solidFill>
                  <a:srgbClr val="C00000"/>
                </a:solidFill>
                <a:latin typeface="Times New Roman" panose="02020603050405020304" pitchFamily="18" charset="0"/>
                <a:cs typeface="Times New Roman" panose="02020603050405020304" pitchFamily="18" charset="0"/>
              </a:rPr>
              <a:t> chị </a:t>
            </a:r>
            <a:r>
              <a:rPr lang="vi-VN" sz="3200" b="1">
                <a:solidFill>
                  <a:srgbClr val="C00000"/>
                </a:solidFill>
                <a:latin typeface="Times New Roman" panose="02020603050405020304" pitchFamily="18" charset="0"/>
                <a:cs typeface="Times New Roman" panose="02020603050405020304" pitchFamily="18" charset="0"/>
              </a:rPr>
              <a:t>có đi học nhóm thật không? Em đoán xem cô đi đâu?</a:t>
            </a:r>
          </a:p>
        </p:txBody>
      </p:sp>
      <p:sp>
        <p:nvSpPr>
          <p:cNvPr id="7" name="Bong bóng Ý nghĩ: Hình đám mây 5">
            <a:extLst>
              <a:ext uri="{FF2B5EF4-FFF2-40B4-BE49-F238E27FC236}">
                <a16:creationId xmlns:a16="http://schemas.microsoft.com/office/drawing/2014/main" id="{2EA6F4E1-1546-4D25-8997-25E5BB1C61A1}"/>
              </a:ext>
            </a:extLst>
          </p:cNvPr>
          <p:cNvSpPr/>
          <p:nvPr/>
        </p:nvSpPr>
        <p:spPr>
          <a:xfrm>
            <a:off x="3371807" y="2075433"/>
            <a:ext cx="6492039" cy="3074337"/>
          </a:xfrm>
          <a:prstGeom prst="cloudCallout">
            <a:avLst>
              <a:gd name="adj1" fmla="val 40370"/>
              <a:gd name="adj2" fmla="val 68452"/>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vi-VN" sz="3200" b="1">
                <a:solidFill>
                  <a:schemeClr val="bg1"/>
                </a:solidFill>
                <a:latin typeface="Times New Roman" panose="02020603050405020304" pitchFamily="18" charset="0"/>
                <a:cs typeface="Times New Roman" panose="02020603050405020304" pitchFamily="18" charset="0"/>
              </a:rPr>
              <a:t>Cô chị </a:t>
            </a:r>
            <a:r>
              <a:rPr lang="en-US" altLang="vi-VN" sz="3200" b="1">
                <a:solidFill>
                  <a:srgbClr val="C00000"/>
                </a:solidFill>
                <a:latin typeface="Times New Roman" panose="02020603050405020304" pitchFamily="18" charset="0"/>
                <a:cs typeface="Times New Roman" panose="02020603050405020304" pitchFamily="18" charset="0"/>
              </a:rPr>
              <a:t>không đi học </a:t>
            </a:r>
            <a:r>
              <a:rPr lang="en-US" altLang="vi-VN" sz="3200" b="1">
                <a:solidFill>
                  <a:schemeClr val="bg1"/>
                </a:solidFill>
                <a:latin typeface="Times New Roman" panose="02020603050405020304" pitchFamily="18" charset="0"/>
                <a:cs typeface="Times New Roman" panose="02020603050405020304" pitchFamily="18" charset="0"/>
              </a:rPr>
              <a:t>nhóm mà đi chơi với bạn bè, đi xem phim hay đi la cà dọc đường.</a:t>
            </a:r>
            <a:endParaRPr lang="en-US" altLang="en-US" sz="3200">
              <a:solidFill>
                <a:schemeClr val="bg1"/>
              </a:solidFill>
              <a:latin typeface="Times New Roman" panose="02020603050405020304" pitchFamily="18" charset="0"/>
              <a:cs typeface="Times New Roman" panose="02020603050405020304" pitchFamily="18" charset="0"/>
            </a:endParaRPr>
          </a:p>
        </p:txBody>
      </p:sp>
      <p:pic>
        <p:nvPicPr>
          <p:cNvPr id="11" name="Picture 10"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521" y="3436784"/>
            <a:ext cx="3425973" cy="3425973"/>
          </a:xfrm>
          <a:prstGeom prst="rect">
            <a:avLst/>
          </a:prstGeom>
        </p:spPr>
      </p:pic>
    </p:spTree>
    <p:extLst>
      <p:ext uri="{BB962C8B-B14F-4D97-AF65-F5344CB8AC3E}">
        <p14:creationId xmlns:p14="http://schemas.microsoft.com/office/powerpoint/2010/main" val="2227586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6AD420-E56F-4ADF-BFC6-F6E6027E4FC4}"/>
              </a:ext>
            </a:extLst>
          </p:cNvPr>
          <p:cNvGrpSpPr/>
          <p:nvPr/>
        </p:nvGrpSpPr>
        <p:grpSpPr>
          <a:xfrm>
            <a:off x="4853521" y="938547"/>
            <a:ext cx="6416828" cy="4041072"/>
            <a:chOff x="3806942" y="1902528"/>
            <a:chExt cx="6416828" cy="4041072"/>
          </a:xfrm>
        </p:grpSpPr>
        <p:pic>
          <p:nvPicPr>
            <p:cNvPr id="8" name="图片 7">
              <a:extLst>
                <a:ext uri="{FF2B5EF4-FFF2-40B4-BE49-F238E27FC236}">
                  <a16:creationId xmlns:a16="http://schemas.microsoft.com/office/drawing/2014/main" id="{6AF93ABE-6100-4A72-A639-43054A4E90C0}"/>
                </a:ext>
              </a:extLst>
            </p:cNvPr>
            <p:cNvPicPr>
              <a:picLocks noChangeAspect="1"/>
            </p:cNvPicPr>
            <p:nvPr/>
          </p:nvPicPr>
          <p:blipFill>
            <a:blip r:embed="rId2"/>
            <a:stretch>
              <a:fillRect/>
            </a:stretch>
          </p:blipFill>
          <p:spPr>
            <a:xfrm flipH="1">
              <a:off x="3806942" y="1902528"/>
              <a:ext cx="6416828" cy="4041072"/>
            </a:xfrm>
            <a:prstGeom prst="rect">
              <a:avLst/>
            </a:prstGeom>
          </p:spPr>
        </p:pic>
        <p:sp>
          <p:nvSpPr>
            <p:cNvPr id="9" name="TextBox 8">
              <a:extLst>
                <a:ext uri="{FF2B5EF4-FFF2-40B4-BE49-F238E27FC236}">
                  <a16:creationId xmlns:a16="http://schemas.microsoft.com/office/drawing/2014/main" id="{A8F8231A-A36A-474B-89BE-E24ED134EA2D}"/>
                </a:ext>
              </a:extLst>
            </p:cNvPr>
            <p:cNvSpPr txBox="1"/>
            <p:nvPr/>
          </p:nvSpPr>
          <p:spPr>
            <a:xfrm>
              <a:off x="4741832" y="3017449"/>
              <a:ext cx="4577266" cy="1938992"/>
            </a:xfrm>
            <a:prstGeom prst="rect">
              <a:avLst/>
            </a:prstGeom>
            <a:noFill/>
          </p:spPr>
          <p:txBody>
            <a:bodyPr wrap="square">
              <a:spAutoFit/>
            </a:bodyPr>
            <a:lstStyle/>
            <a:p>
              <a:pPr algn="just"/>
              <a:r>
                <a:rPr lang="en-US" sz="3000" b="1">
                  <a:solidFill>
                    <a:srgbClr val="C00000"/>
                  </a:solidFill>
                  <a:latin typeface="+mj-lt"/>
                </a:rPr>
                <a:t>	</a:t>
              </a:r>
              <a:r>
                <a:rPr lang="vi-VN" sz="3000" b="1">
                  <a:solidFill>
                    <a:srgbClr val="C00000"/>
                  </a:solidFill>
                  <a:latin typeface="+mj-lt"/>
                </a:rPr>
                <a:t>Cô nói dối ba như vậy đã nhiều lần chưa? Vì sao cô lại nói dối được nhiều lần như vậy?</a:t>
              </a:r>
              <a:endParaRPr lang="en-US" sz="3000"/>
            </a:p>
          </p:txBody>
        </p:sp>
      </p:grpSp>
      <p:grpSp>
        <p:nvGrpSpPr>
          <p:cNvPr id="15" name="Group 14">
            <a:extLst>
              <a:ext uri="{FF2B5EF4-FFF2-40B4-BE49-F238E27FC236}">
                <a16:creationId xmlns:a16="http://schemas.microsoft.com/office/drawing/2014/main" id="{491886D1-EB8C-4B20-8C2D-E1A71549BAB5}"/>
              </a:ext>
            </a:extLst>
          </p:cNvPr>
          <p:cNvGrpSpPr/>
          <p:nvPr/>
        </p:nvGrpSpPr>
        <p:grpSpPr>
          <a:xfrm>
            <a:off x="130257" y="536028"/>
            <a:ext cx="4635160" cy="4193627"/>
            <a:chOff x="161788" y="572304"/>
            <a:chExt cx="4635160" cy="4188882"/>
          </a:xfrm>
        </p:grpSpPr>
        <p:sp>
          <p:nvSpPr>
            <p:cNvPr id="6" name="Rectangle: Rounded Corners 5">
              <a:extLst>
                <a:ext uri="{FF2B5EF4-FFF2-40B4-BE49-F238E27FC236}">
                  <a16:creationId xmlns:a16="http://schemas.microsoft.com/office/drawing/2014/main" id="{B9D48C89-43DD-4D41-B6B6-85568A348E90}"/>
                </a:ext>
              </a:extLst>
            </p:cNvPr>
            <p:cNvSpPr/>
            <p:nvPr/>
          </p:nvSpPr>
          <p:spPr>
            <a:xfrm>
              <a:off x="161788" y="572304"/>
              <a:ext cx="4635160" cy="4188882"/>
            </a:xfrm>
            <a:custGeom>
              <a:avLst/>
              <a:gdLst>
                <a:gd name="connsiteX0" fmla="*/ 0 w 4635160"/>
                <a:gd name="connsiteY0" fmla="*/ 698161 h 4188882"/>
                <a:gd name="connsiteX1" fmla="*/ 698161 w 4635160"/>
                <a:gd name="connsiteY1" fmla="*/ 0 h 4188882"/>
                <a:gd name="connsiteX2" fmla="*/ 1237967 w 4635160"/>
                <a:gd name="connsiteY2" fmla="*/ 0 h 4188882"/>
                <a:gd name="connsiteX3" fmla="*/ 1680609 w 4635160"/>
                <a:gd name="connsiteY3" fmla="*/ 0 h 4188882"/>
                <a:gd name="connsiteX4" fmla="*/ 2188026 w 4635160"/>
                <a:gd name="connsiteY4" fmla="*/ 0 h 4188882"/>
                <a:gd name="connsiteX5" fmla="*/ 2727833 w 4635160"/>
                <a:gd name="connsiteY5" fmla="*/ 0 h 4188882"/>
                <a:gd name="connsiteX6" fmla="*/ 3332416 w 4635160"/>
                <a:gd name="connsiteY6" fmla="*/ 0 h 4188882"/>
                <a:gd name="connsiteX7" fmla="*/ 3936999 w 4635160"/>
                <a:gd name="connsiteY7" fmla="*/ 0 h 4188882"/>
                <a:gd name="connsiteX8" fmla="*/ 4635160 w 4635160"/>
                <a:gd name="connsiteY8" fmla="*/ 698161 h 4188882"/>
                <a:gd name="connsiteX9" fmla="*/ 4635160 w 4635160"/>
                <a:gd name="connsiteY9" fmla="*/ 1228747 h 4188882"/>
                <a:gd name="connsiteX10" fmla="*/ 4635160 w 4635160"/>
                <a:gd name="connsiteY10" fmla="*/ 1787259 h 4188882"/>
                <a:gd name="connsiteX11" fmla="*/ 4635160 w 4635160"/>
                <a:gd name="connsiteY11" fmla="*/ 2289920 h 4188882"/>
                <a:gd name="connsiteX12" fmla="*/ 4635160 w 4635160"/>
                <a:gd name="connsiteY12" fmla="*/ 2764655 h 4188882"/>
                <a:gd name="connsiteX13" fmla="*/ 4635160 w 4635160"/>
                <a:gd name="connsiteY13" fmla="*/ 3490721 h 4188882"/>
                <a:gd name="connsiteX14" fmla="*/ 3936999 w 4635160"/>
                <a:gd name="connsiteY14" fmla="*/ 4188882 h 4188882"/>
                <a:gd name="connsiteX15" fmla="*/ 3461969 w 4635160"/>
                <a:gd name="connsiteY15" fmla="*/ 4188882 h 4188882"/>
                <a:gd name="connsiteX16" fmla="*/ 3019328 w 4635160"/>
                <a:gd name="connsiteY16" fmla="*/ 4188882 h 4188882"/>
                <a:gd name="connsiteX17" fmla="*/ 2576687 w 4635160"/>
                <a:gd name="connsiteY17" fmla="*/ 4188882 h 4188882"/>
                <a:gd name="connsiteX18" fmla="*/ 2069269 w 4635160"/>
                <a:gd name="connsiteY18" fmla="*/ 4188882 h 4188882"/>
                <a:gd name="connsiteX19" fmla="*/ 1497074 w 4635160"/>
                <a:gd name="connsiteY19" fmla="*/ 4188882 h 4188882"/>
                <a:gd name="connsiteX20" fmla="*/ 698161 w 4635160"/>
                <a:gd name="connsiteY20" fmla="*/ 4188882 h 4188882"/>
                <a:gd name="connsiteX21" fmla="*/ 0 w 4635160"/>
                <a:gd name="connsiteY21" fmla="*/ 3490721 h 4188882"/>
                <a:gd name="connsiteX22" fmla="*/ 0 w 4635160"/>
                <a:gd name="connsiteY22" fmla="*/ 2960135 h 4188882"/>
                <a:gd name="connsiteX23" fmla="*/ 0 w 4635160"/>
                <a:gd name="connsiteY23" fmla="*/ 2429548 h 4188882"/>
                <a:gd name="connsiteX24" fmla="*/ 0 w 4635160"/>
                <a:gd name="connsiteY24" fmla="*/ 1926887 h 4188882"/>
                <a:gd name="connsiteX25" fmla="*/ 0 w 4635160"/>
                <a:gd name="connsiteY25" fmla="*/ 1340450 h 4188882"/>
                <a:gd name="connsiteX26" fmla="*/ 0 w 4635160"/>
                <a:gd name="connsiteY26" fmla="*/ 698161 h 41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4188882" fill="none" extrusionOk="0">
                  <a:moveTo>
                    <a:pt x="0" y="698161"/>
                  </a:moveTo>
                  <a:cubicBezTo>
                    <a:pt x="89487" y="290310"/>
                    <a:pt x="403408" y="58100"/>
                    <a:pt x="698161" y="0"/>
                  </a:cubicBezTo>
                  <a:cubicBezTo>
                    <a:pt x="945556" y="-43660"/>
                    <a:pt x="1078655" y="32772"/>
                    <a:pt x="1237967" y="0"/>
                  </a:cubicBezTo>
                  <a:cubicBezTo>
                    <a:pt x="1397279" y="-32772"/>
                    <a:pt x="1563812" y="32337"/>
                    <a:pt x="1680609" y="0"/>
                  </a:cubicBezTo>
                  <a:cubicBezTo>
                    <a:pt x="1797406" y="-32337"/>
                    <a:pt x="2077643" y="50440"/>
                    <a:pt x="2188026" y="0"/>
                  </a:cubicBezTo>
                  <a:cubicBezTo>
                    <a:pt x="2298409" y="-50440"/>
                    <a:pt x="2475590" y="8054"/>
                    <a:pt x="2727833" y="0"/>
                  </a:cubicBezTo>
                  <a:cubicBezTo>
                    <a:pt x="2980076" y="-8054"/>
                    <a:pt x="3031974" y="51905"/>
                    <a:pt x="3332416" y="0"/>
                  </a:cubicBezTo>
                  <a:cubicBezTo>
                    <a:pt x="3632858" y="-51905"/>
                    <a:pt x="3801524" y="55300"/>
                    <a:pt x="3936999" y="0"/>
                  </a:cubicBezTo>
                  <a:cubicBezTo>
                    <a:pt x="4334349" y="100520"/>
                    <a:pt x="4619966" y="325847"/>
                    <a:pt x="4635160" y="698161"/>
                  </a:cubicBezTo>
                  <a:cubicBezTo>
                    <a:pt x="4676831" y="919409"/>
                    <a:pt x="4584993" y="1122347"/>
                    <a:pt x="4635160" y="1228747"/>
                  </a:cubicBezTo>
                  <a:cubicBezTo>
                    <a:pt x="4685327" y="1335147"/>
                    <a:pt x="4624124" y="1540367"/>
                    <a:pt x="4635160" y="1787259"/>
                  </a:cubicBezTo>
                  <a:cubicBezTo>
                    <a:pt x="4646196" y="2034151"/>
                    <a:pt x="4590055" y="2040685"/>
                    <a:pt x="4635160" y="2289920"/>
                  </a:cubicBezTo>
                  <a:cubicBezTo>
                    <a:pt x="4680265" y="2539155"/>
                    <a:pt x="4580126" y="2619829"/>
                    <a:pt x="4635160" y="2764655"/>
                  </a:cubicBezTo>
                  <a:cubicBezTo>
                    <a:pt x="4690194" y="2909482"/>
                    <a:pt x="4577070" y="3192150"/>
                    <a:pt x="4635160" y="3490721"/>
                  </a:cubicBezTo>
                  <a:cubicBezTo>
                    <a:pt x="4724162" y="3860495"/>
                    <a:pt x="4227721" y="4187248"/>
                    <a:pt x="3936999" y="4188882"/>
                  </a:cubicBezTo>
                  <a:cubicBezTo>
                    <a:pt x="3757631" y="4209906"/>
                    <a:pt x="3594508" y="4170226"/>
                    <a:pt x="3461969" y="4188882"/>
                  </a:cubicBezTo>
                  <a:cubicBezTo>
                    <a:pt x="3329430" y="4207538"/>
                    <a:pt x="3144967" y="4155526"/>
                    <a:pt x="3019328" y="4188882"/>
                  </a:cubicBezTo>
                  <a:cubicBezTo>
                    <a:pt x="2893689" y="4222238"/>
                    <a:pt x="2728927" y="4155740"/>
                    <a:pt x="2576687" y="4188882"/>
                  </a:cubicBezTo>
                  <a:cubicBezTo>
                    <a:pt x="2424447" y="4222024"/>
                    <a:pt x="2280616" y="4151341"/>
                    <a:pt x="2069269" y="4188882"/>
                  </a:cubicBezTo>
                  <a:cubicBezTo>
                    <a:pt x="1857922" y="4226423"/>
                    <a:pt x="1694477" y="4152887"/>
                    <a:pt x="1497074" y="4188882"/>
                  </a:cubicBezTo>
                  <a:cubicBezTo>
                    <a:pt x="1299671" y="4224877"/>
                    <a:pt x="927304" y="4117065"/>
                    <a:pt x="698161" y="4188882"/>
                  </a:cubicBezTo>
                  <a:cubicBezTo>
                    <a:pt x="306845" y="4161713"/>
                    <a:pt x="-51576" y="3830626"/>
                    <a:pt x="0" y="3490721"/>
                  </a:cubicBezTo>
                  <a:cubicBezTo>
                    <a:pt x="-11823" y="3240213"/>
                    <a:pt x="56109" y="3085917"/>
                    <a:pt x="0" y="2960135"/>
                  </a:cubicBezTo>
                  <a:cubicBezTo>
                    <a:pt x="-56109" y="2834353"/>
                    <a:pt x="51605" y="2537274"/>
                    <a:pt x="0" y="2429548"/>
                  </a:cubicBezTo>
                  <a:cubicBezTo>
                    <a:pt x="-51605" y="2321822"/>
                    <a:pt x="21423" y="2042961"/>
                    <a:pt x="0" y="1926887"/>
                  </a:cubicBezTo>
                  <a:cubicBezTo>
                    <a:pt x="-21423" y="1810813"/>
                    <a:pt x="35375" y="1622466"/>
                    <a:pt x="0" y="1340450"/>
                  </a:cubicBezTo>
                  <a:cubicBezTo>
                    <a:pt x="-35375" y="1058434"/>
                    <a:pt x="10995" y="906546"/>
                    <a:pt x="0" y="698161"/>
                  </a:cubicBezTo>
                  <a:close/>
                </a:path>
                <a:path w="4635160" h="4188882" stroke="0" extrusionOk="0">
                  <a:moveTo>
                    <a:pt x="0" y="698161"/>
                  </a:moveTo>
                  <a:cubicBezTo>
                    <a:pt x="-24485" y="328872"/>
                    <a:pt x="363409" y="-80292"/>
                    <a:pt x="698161" y="0"/>
                  </a:cubicBezTo>
                  <a:cubicBezTo>
                    <a:pt x="807578" y="-17582"/>
                    <a:pt x="997334" y="56682"/>
                    <a:pt x="1173191" y="0"/>
                  </a:cubicBezTo>
                  <a:cubicBezTo>
                    <a:pt x="1349048" y="-56682"/>
                    <a:pt x="1490776" y="17682"/>
                    <a:pt x="1648220" y="0"/>
                  </a:cubicBezTo>
                  <a:cubicBezTo>
                    <a:pt x="1805664" y="-17682"/>
                    <a:pt x="2023660" y="3933"/>
                    <a:pt x="2123250" y="0"/>
                  </a:cubicBezTo>
                  <a:cubicBezTo>
                    <a:pt x="2222840" y="-3933"/>
                    <a:pt x="2472522" y="2343"/>
                    <a:pt x="2630668" y="0"/>
                  </a:cubicBezTo>
                  <a:cubicBezTo>
                    <a:pt x="2788814" y="-2343"/>
                    <a:pt x="2954405" y="32661"/>
                    <a:pt x="3138086" y="0"/>
                  </a:cubicBezTo>
                  <a:cubicBezTo>
                    <a:pt x="3321767" y="-32661"/>
                    <a:pt x="3612052" y="2069"/>
                    <a:pt x="3936999" y="0"/>
                  </a:cubicBezTo>
                  <a:cubicBezTo>
                    <a:pt x="4255991" y="-48002"/>
                    <a:pt x="4647014" y="309174"/>
                    <a:pt x="4635160" y="698161"/>
                  </a:cubicBezTo>
                  <a:cubicBezTo>
                    <a:pt x="4657003" y="895546"/>
                    <a:pt x="4600843" y="1077852"/>
                    <a:pt x="4635160" y="1284599"/>
                  </a:cubicBezTo>
                  <a:cubicBezTo>
                    <a:pt x="4669477" y="1491346"/>
                    <a:pt x="4615215" y="1699468"/>
                    <a:pt x="4635160" y="1898962"/>
                  </a:cubicBezTo>
                  <a:cubicBezTo>
                    <a:pt x="4655105" y="2098456"/>
                    <a:pt x="4584896" y="2260772"/>
                    <a:pt x="4635160" y="2513325"/>
                  </a:cubicBezTo>
                  <a:cubicBezTo>
                    <a:pt x="4685424" y="2765878"/>
                    <a:pt x="4630436" y="3205002"/>
                    <a:pt x="4635160" y="3490721"/>
                  </a:cubicBezTo>
                  <a:cubicBezTo>
                    <a:pt x="4582664" y="3866319"/>
                    <a:pt x="4315922" y="4178513"/>
                    <a:pt x="3936999" y="4188882"/>
                  </a:cubicBezTo>
                  <a:cubicBezTo>
                    <a:pt x="3725520" y="4195029"/>
                    <a:pt x="3512459" y="4156472"/>
                    <a:pt x="3364804" y="4188882"/>
                  </a:cubicBezTo>
                  <a:cubicBezTo>
                    <a:pt x="3217150" y="4221292"/>
                    <a:pt x="3040410" y="4147464"/>
                    <a:pt x="2922163" y="4188882"/>
                  </a:cubicBezTo>
                  <a:cubicBezTo>
                    <a:pt x="2803916" y="4230300"/>
                    <a:pt x="2604779" y="4180211"/>
                    <a:pt x="2382357" y="4188882"/>
                  </a:cubicBezTo>
                  <a:cubicBezTo>
                    <a:pt x="2159935" y="4197553"/>
                    <a:pt x="2034002" y="4152690"/>
                    <a:pt x="1907327" y="4188882"/>
                  </a:cubicBezTo>
                  <a:cubicBezTo>
                    <a:pt x="1780652" y="4225074"/>
                    <a:pt x="1594703" y="4170017"/>
                    <a:pt x="1367521" y="4188882"/>
                  </a:cubicBezTo>
                  <a:cubicBezTo>
                    <a:pt x="1140339" y="4207747"/>
                    <a:pt x="903239" y="4158015"/>
                    <a:pt x="698161" y="4188882"/>
                  </a:cubicBezTo>
                  <a:cubicBezTo>
                    <a:pt x="277511" y="4222322"/>
                    <a:pt x="-59347" y="3890829"/>
                    <a:pt x="0" y="3490721"/>
                  </a:cubicBezTo>
                  <a:cubicBezTo>
                    <a:pt x="-6792" y="3303182"/>
                    <a:pt x="14369" y="3121579"/>
                    <a:pt x="0" y="2960135"/>
                  </a:cubicBezTo>
                  <a:cubicBezTo>
                    <a:pt x="-14369" y="2798691"/>
                    <a:pt x="38647" y="2633370"/>
                    <a:pt x="0" y="2485399"/>
                  </a:cubicBezTo>
                  <a:cubicBezTo>
                    <a:pt x="-38647" y="2337428"/>
                    <a:pt x="23442" y="2038786"/>
                    <a:pt x="0" y="1926887"/>
                  </a:cubicBezTo>
                  <a:cubicBezTo>
                    <a:pt x="-23442" y="1814988"/>
                    <a:pt x="58273" y="1578558"/>
                    <a:pt x="0" y="1424227"/>
                  </a:cubicBezTo>
                  <a:cubicBezTo>
                    <a:pt x="-58273" y="1269896"/>
                    <a:pt x="67179" y="865768"/>
                    <a:pt x="0" y="698161"/>
                  </a:cubicBezTo>
                  <a:close/>
                </a:path>
              </a:pathLst>
            </a:custGeom>
            <a:solidFill>
              <a:schemeClr val="bg1">
                <a:alpha val="72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21A74D-77AF-49BB-8B29-29A4B654E823}"/>
                </a:ext>
              </a:extLst>
            </p:cNvPr>
            <p:cNvSpPr txBox="1"/>
            <p:nvPr/>
          </p:nvSpPr>
          <p:spPr>
            <a:xfrm>
              <a:off x="396495" y="938547"/>
              <a:ext cx="4165745" cy="3539430"/>
            </a:xfrm>
            <a:prstGeom prst="rect">
              <a:avLst/>
            </a:prstGeom>
            <a:noFill/>
          </p:spPr>
          <p:txBody>
            <a:bodyPr wrap="square">
              <a:spAutoFit/>
            </a:bodyPr>
            <a:lstStyle/>
            <a:p>
              <a:pPr algn="just">
                <a:spcBef>
                  <a:spcPct val="50000"/>
                </a:spcBef>
              </a:pPr>
              <a:r>
                <a:rPr lang="en-US" altLang="vi-VN" sz="3200" b="1">
                  <a:solidFill>
                    <a:srgbClr val="FC464A"/>
                  </a:solidFill>
                  <a:latin typeface="Times New Roman" panose="02020603050405020304" pitchFamily="18" charset="0"/>
                  <a:cs typeface="Times New Roman" panose="02020603050405020304" pitchFamily="18" charset="0"/>
                </a:rPr>
                <a:t>Cô nói dối ba như vậy đã rất nhiều lần rồi, cô không nhớ đây là lần thứ bao nhiêu cô đã nói dối ba nữa. Nhưng vì ba cô rất tin cô nên cô vẫn nói dối.</a:t>
              </a:r>
              <a:endParaRPr lang="en-US" altLang="en-US" sz="3200" dirty="0">
                <a:solidFill>
                  <a:srgbClr val="FC464A"/>
                </a:solidFill>
                <a:latin typeface="Times New Roman" panose="02020603050405020304" pitchFamily="18" charset="0"/>
                <a:cs typeface="Times New Roman" panose="02020603050405020304" pitchFamily="18" charset="0"/>
              </a:endParaRPr>
            </a:p>
          </p:txBody>
        </p:sp>
      </p:grpSp>
      <p:pic>
        <p:nvPicPr>
          <p:cNvPr id="16" name="Picture 15" descr="A picture containing doll, toy, vector graphics&#10;&#10;Description automatically generated">
            <a:extLst>
              <a:ext uri="{FF2B5EF4-FFF2-40B4-BE49-F238E27FC236}">
                <a16:creationId xmlns:a16="http://schemas.microsoft.com/office/drawing/2014/main" id="{FF3A41EC-0B06-4B19-A218-FB5392AAD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921" y="3825603"/>
            <a:ext cx="3159074" cy="3159074"/>
          </a:xfrm>
          <a:prstGeom prst="rect">
            <a:avLst/>
          </a:prstGeom>
        </p:spPr>
      </p:pic>
    </p:spTree>
    <p:extLst>
      <p:ext uri="{BB962C8B-B14F-4D97-AF65-F5344CB8AC3E}">
        <p14:creationId xmlns:p14="http://schemas.microsoft.com/office/powerpoint/2010/main" val="3558586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1250"/>
                                        <p:tgtEl>
                                          <p:spTgt spid="15"/>
                                        </p:tgtEl>
                                      </p:cBhvr>
                                    </p:animEffect>
                                  </p:childTnLst>
                                </p:cTn>
                              </p:par>
                            </p:childTnLst>
                          </p:cTn>
                        </p:par>
                        <p:par>
                          <p:cTn id="19" fill="hold">
                            <p:stCondLst>
                              <p:cond delay="2250"/>
                            </p:stCondLst>
                            <p:childTnLst>
                              <p:par>
                                <p:cTn id="20" presetID="32" presetClass="emph" presetSubtype="0" fill="hold" nodeType="afterEffect">
                                  <p:stCondLst>
                                    <p:cond delay="0"/>
                                  </p:stCondLst>
                                  <p:childTnLst>
                                    <p:animRot by="120000">
                                      <p:cBhvr>
                                        <p:cTn id="21" dur="200" fill="hold">
                                          <p:stCondLst>
                                            <p:cond delay="0"/>
                                          </p:stCondLst>
                                        </p:cTn>
                                        <p:tgtEl>
                                          <p:spTgt spid="16"/>
                                        </p:tgtEl>
                                        <p:attrNameLst>
                                          <p:attrName>r</p:attrName>
                                        </p:attrNameLst>
                                      </p:cBhvr>
                                    </p:animRot>
                                    <p:animRot by="-240000">
                                      <p:cBhvr>
                                        <p:cTn id="22" dur="400" fill="hold">
                                          <p:stCondLst>
                                            <p:cond delay="400"/>
                                          </p:stCondLst>
                                        </p:cTn>
                                        <p:tgtEl>
                                          <p:spTgt spid="16"/>
                                        </p:tgtEl>
                                        <p:attrNameLst>
                                          <p:attrName>r</p:attrName>
                                        </p:attrNameLst>
                                      </p:cBhvr>
                                    </p:animRot>
                                    <p:animRot by="240000">
                                      <p:cBhvr>
                                        <p:cTn id="23" dur="400" fill="hold">
                                          <p:stCondLst>
                                            <p:cond delay="800"/>
                                          </p:stCondLst>
                                        </p:cTn>
                                        <p:tgtEl>
                                          <p:spTgt spid="16"/>
                                        </p:tgtEl>
                                        <p:attrNameLst>
                                          <p:attrName>r</p:attrName>
                                        </p:attrNameLst>
                                      </p:cBhvr>
                                    </p:animRot>
                                    <p:animRot by="-240000">
                                      <p:cBhvr>
                                        <p:cTn id="24" dur="400" fill="hold">
                                          <p:stCondLst>
                                            <p:cond delay="1200"/>
                                          </p:stCondLst>
                                        </p:cTn>
                                        <p:tgtEl>
                                          <p:spTgt spid="16"/>
                                        </p:tgtEl>
                                        <p:attrNameLst>
                                          <p:attrName>r</p:attrName>
                                        </p:attrNameLst>
                                      </p:cBhvr>
                                    </p:animRot>
                                    <p:animRot by="120000">
                                      <p:cBhvr>
                                        <p:cTn id="25" dur="400" fill="hold">
                                          <p:stCondLst>
                                            <p:cond delay="16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6AD420-E56F-4ADF-BFC6-F6E6027E4FC4}"/>
              </a:ext>
            </a:extLst>
          </p:cNvPr>
          <p:cNvGrpSpPr/>
          <p:nvPr/>
        </p:nvGrpSpPr>
        <p:grpSpPr>
          <a:xfrm>
            <a:off x="4904261" y="155644"/>
            <a:ext cx="6416828" cy="3555677"/>
            <a:chOff x="3806942" y="2324354"/>
            <a:chExt cx="6416828" cy="3555677"/>
          </a:xfrm>
        </p:grpSpPr>
        <p:pic>
          <p:nvPicPr>
            <p:cNvPr id="8" name="图片 7">
              <a:extLst>
                <a:ext uri="{FF2B5EF4-FFF2-40B4-BE49-F238E27FC236}">
                  <a16:creationId xmlns:a16="http://schemas.microsoft.com/office/drawing/2014/main" id="{6AF93ABE-6100-4A72-A639-43054A4E90C0}"/>
                </a:ext>
              </a:extLst>
            </p:cNvPr>
            <p:cNvPicPr>
              <a:picLocks noChangeAspect="1"/>
            </p:cNvPicPr>
            <p:nvPr/>
          </p:nvPicPr>
          <p:blipFill>
            <a:blip r:embed="rId3"/>
            <a:stretch>
              <a:fillRect/>
            </a:stretch>
          </p:blipFill>
          <p:spPr>
            <a:xfrm flipH="1">
              <a:off x="3806942" y="2324354"/>
              <a:ext cx="6416828" cy="3555677"/>
            </a:xfrm>
            <a:prstGeom prst="rect">
              <a:avLst/>
            </a:prstGeom>
          </p:spPr>
        </p:pic>
        <p:sp>
          <p:nvSpPr>
            <p:cNvPr id="9" name="TextBox 8">
              <a:extLst>
                <a:ext uri="{FF2B5EF4-FFF2-40B4-BE49-F238E27FC236}">
                  <a16:creationId xmlns:a16="http://schemas.microsoft.com/office/drawing/2014/main" id="{A8F8231A-A36A-474B-89BE-E24ED134EA2D}"/>
                </a:ext>
              </a:extLst>
            </p:cNvPr>
            <p:cNvSpPr txBox="1"/>
            <p:nvPr/>
          </p:nvSpPr>
          <p:spPr>
            <a:xfrm>
              <a:off x="4726723" y="3623539"/>
              <a:ext cx="4577266" cy="1077218"/>
            </a:xfrm>
            <a:prstGeom prst="rect">
              <a:avLst/>
            </a:prstGeom>
            <a:noFill/>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002060"/>
                  </a:solidFill>
                  <a:latin typeface="Times New Roman" panose="02020603050405020304" pitchFamily="18" charset="0"/>
                  <a:cs typeface="Times New Roman" panose="02020603050405020304" pitchFamily="18" charset="0"/>
                </a:rPr>
                <a:t>Vì sao mỗi lần nói dối, cô chị lại thấy ân hận?</a:t>
              </a:r>
            </a:p>
          </p:txBody>
        </p:sp>
      </p:grpSp>
      <p:grpSp>
        <p:nvGrpSpPr>
          <p:cNvPr id="15" name="Group 14">
            <a:extLst>
              <a:ext uri="{FF2B5EF4-FFF2-40B4-BE49-F238E27FC236}">
                <a16:creationId xmlns:a16="http://schemas.microsoft.com/office/drawing/2014/main" id="{491886D1-EB8C-4B20-8C2D-E1A71549BAB5}"/>
              </a:ext>
            </a:extLst>
          </p:cNvPr>
          <p:cNvGrpSpPr/>
          <p:nvPr/>
        </p:nvGrpSpPr>
        <p:grpSpPr>
          <a:xfrm>
            <a:off x="130257" y="1570580"/>
            <a:ext cx="4635160" cy="2686110"/>
            <a:chOff x="161788" y="1605686"/>
            <a:chExt cx="4635160" cy="2683071"/>
          </a:xfrm>
        </p:grpSpPr>
        <p:sp>
          <p:nvSpPr>
            <p:cNvPr id="6" name="Rectangle: Rounded Corners 5">
              <a:extLst>
                <a:ext uri="{FF2B5EF4-FFF2-40B4-BE49-F238E27FC236}">
                  <a16:creationId xmlns:a16="http://schemas.microsoft.com/office/drawing/2014/main" id="{B9D48C89-43DD-4D41-B6B6-85568A348E90}"/>
                </a:ext>
              </a:extLst>
            </p:cNvPr>
            <p:cNvSpPr/>
            <p:nvPr/>
          </p:nvSpPr>
          <p:spPr>
            <a:xfrm>
              <a:off x="161788" y="1605686"/>
              <a:ext cx="4635160" cy="2683071"/>
            </a:xfrm>
            <a:custGeom>
              <a:avLst/>
              <a:gdLst>
                <a:gd name="connsiteX0" fmla="*/ 0 w 4635160"/>
                <a:gd name="connsiteY0" fmla="*/ 447187 h 2683071"/>
                <a:gd name="connsiteX1" fmla="*/ 447187 w 4635160"/>
                <a:gd name="connsiteY1" fmla="*/ 0 h 2683071"/>
                <a:gd name="connsiteX2" fmla="*/ 981585 w 4635160"/>
                <a:gd name="connsiteY2" fmla="*/ 0 h 2683071"/>
                <a:gd name="connsiteX3" fmla="*/ 1553391 w 4635160"/>
                <a:gd name="connsiteY3" fmla="*/ 0 h 2683071"/>
                <a:gd name="connsiteX4" fmla="*/ 1975565 w 4635160"/>
                <a:gd name="connsiteY4" fmla="*/ 0 h 2683071"/>
                <a:gd name="connsiteX5" fmla="*/ 2472555 w 4635160"/>
                <a:gd name="connsiteY5" fmla="*/ 0 h 2683071"/>
                <a:gd name="connsiteX6" fmla="*/ 3006953 w 4635160"/>
                <a:gd name="connsiteY6" fmla="*/ 0 h 2683071"/>
                <a:gd name="connsiteX7" fmla="*/ 3616167 w 4635160"/>
                <a:gd name="connsiteY7" fmla="*/ 0 h 2683071"/>
                <a:gd name="connsiteX8" fmla="*/ 4187973 w 4635160"/>
                <a:gd name="connsiteY8" fmla="*/ 0 h 2683071"/>
                <a:gd name="connsiteX9" fmla="*/ 4635160 w 4635160"/>
                <a:gd name="connsiteY9" fmla="*/ 447187 h 2683071"/>
                <a:gd name="connsiteX10" fmla="*/ 4635160 w 4635160"/>
                <a:gd name="connsiteY10" fmla="*/ 1025532 h 2683071"/>
                <a:gd name="connsiteX11" fmla="*/ 4635160 w 4635160"/>
                <a:gd name="connsiteY11" fmla="*/ 1621765 h 2683071"/>
                <a:gd name="connsiteX12" fmla="*/ 4635160 w 4635160"/>
                <a:gd name="connsiteY12" fmla="*/ 2235884 h 2683071"/>
                <a:gd name="connsiteX13" fmla="*/ 4187973 w 4635160"/>
                <a:gd name="connsiteY13" fmla="*/ 2683071 h 2683071"/>
                <a:gd name="connsiteX14" fmla="*/ 3690983 w 4635160"/>
                <a:gd name="connsiteY14" fmla="*/ 2683071 h 2683071"/>
                <a:gd name="connsiteX15" fmla="*/ 3193993 w 4635160"/>
                <a:gd name="connsiteY15" fmla="*/ 2683071 h 2683071"/>
                <a:gd name="connsiteX16" fmla="*/ 2771818 w 4635160"/>
                <a:gd name="connsiteY16" fmla="*/ 2683071 h 2683071"/>
                <a:gd name="connsiteX17" fmla="*/ 2349644 w 4635160"/>
                <a:gd name="connsiteY17" fmla="*/ 2683071 h 2683071"/>
                <a:gd name="connsiteX18" fmla="*/ 1927469 w 4635160"/>
                <a:gd name="connsiteY18" fmla="*/ 2683071 h 2683071"/>
                <a:gd name="connsiteX19" fmla="*/ 1430479 w 4635160"/>
                <a:gd name="connsiteY19" fmla="*/ 2683071 h 2683071"/>
                <a:gd name="connsiteX20" fmla="*/ 447187 w 4635160"/>
                <a:gd name="connsiteY20" fmla="*/ 2683071 h 2683071"/>
                <a:gd name="connsiteX21" fmla="*/ 0 w 4635160"/>
                <a:gd name="connsiteY21" fmla="*/ 2235884 h 2683071"/>
                <a:gd name="connsiteX22" fmla="*/ 0 w 4635160"/>
                <a:gd name="connsiteY22" fmla="*/ 1693313 h 2683071"/>
                <a:gd name="connsiteX23" fmla="*/ 0 w 4635160"/>
                <a:gd name="connsiteY23" fmla="*/ 1079193 h 2683071"/>
                <a:gd name="connsiteX24" fmla="*/ 0 w 4635160"/>
                <a:gd name="connsiteY24" fmla="*/ 447187 h 26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35160" h="2683071" fill="none" extrusionOk="0">
                  <a:moveTo>
                    <a:pt x="0" y="447187"/>
                  </a:moveTo>
                  <a:cubicBezTo>
                    <a:pt x="36510" y="156731"/>
                    <a:pt x="142605" y="41226"/>
                    <a:pt x="447187" y="0"/>
                  </a:cubicBezTo>
                  <a:cubicBezTo>
                    <a:pt x="675533" y="-21163"/>
                    <a:pt x="794014" y="26749"/>
                    <a:pt x="981585" y="0"/>
                  </a:cubicBezTo>
                  <a:cubicBezTo>
                    <a:pt x="1169156" y="-26749"/>
                    <a:pt x="1273129" y="13823"/>
                    <a:pt x="1553391" y="0"/>
                  </a:cubicBezTo>
                  <a:cubicBezTo>
                    <a:pt x="1833653" y="-13823"/>
                    <a:pt x="1862236" y="14762"/>
                    <a:pt x="1975565" y="0"/>
                  </a:cubicBezTo>
                  <a:cubicBezTo>
                    <a:pt x="2088894" y="-14762"/>
                    <a:pt x="2318466" y="3097"/>
                    <a:pt x="2472555" y="0"/>
                  </a:cubicBezTo>
                  <a:cubicBezTo>
                    <a:pt x="2626644" y="-3097"/>
                    <a:pt x="2769258" y="9446"/>
                    <a:pt x="3006953" y="0"/>
                  </a:cubicBezTo>
                  <a:cubicBezTo>
                    <a:pt x="3244648" y="-9446"/>
                    <a:pt x="3440371" y="39139"/>
                    <a:pt x="3616167" y="0"/>
                  </a:cubicBezTo>
                  <a:cubicBezTo>
                    <a:pt x="3791963" y="-39139"/>
                    <a:pt x="3975687" y="4912"/>
                    <a:pt x="4187973" y="0"/>
                  </a:cubicBezTo>
                  <a:cubicBezTo>
                    <a:pt x="4437966" y="25784"/>
                    <a:pt x="4590496" y="239219"/>
                    <a:pt x="4635160" y="447187"/>
                  </a:cubicBezTo>
                  <a:cubicBezTo>
                    <a:pt x="4663552" y="623352"/>
                    <a:pt x="4575163" y="835388"/>
                    <a:pt x="4635160" y="1025532"/>
                  </a:cubicBezTo>
                  <a:cubicBezTo>
                    <a:pt x="4695157" y="1215676"/>
                    <a:pt x="4599771" y="1484356"/>
                    <a:pt x="4635160" y="1621765"/>
                  </a:cubicBezTo>
                  <a:cubicBezTo>
                    <a:pt x="4670549" y="1759174"/>
                    <a:pt x="4583645" y="2096531"/>
                    <a:pt x="4635160" y="2235884"/>
                  </a:cubicBezTo>
                  <a:cubicBezTo>
                    <a:pt x="4648233" y="2484242"/>
                    <a:pt x="4389088" y="2711004"/>
                    <a:pt x="4187973" y="2683071"/>
                  </a:cubicBezTo>
                  <a:cubicBezTo>
                    <a:pt x="3968871" y="2712016"/>
                    <a:pt x="3839614" y="2677452"/>
                    <a:pt x="3690983" y="2683071"/>
                  </a:cubicBezTo>
                  <a:cubicBezTo>
                    <a:pt x="3542352" y="2688690"/>
                    <a:pt x="3348397" y="2682871"/>
                    <a:pt x="3193993" y="2683071"/>
                  </a:cubicBezTo>
                  <a:cubicBezTo>
                    <a:pt x="3039589" y="2683271"/>
                    <a:pt x="2884851" y="2665629"/>
                    <a:pt x="2771818" y="2683071"/>
                  </a:cubicBezTo>
                  <a:cubicBezTo>
                    <a:pt x="2658785" y="2700513"/>
                    <a:pt x="2466948" y="2653224"/>
                    <a:pt x="2349644" y="2683071"/>
                  </a:cubicBezTo>
                  <a:cubicBezTo>
                    <a:pt x="2232340" y="2712918"/>
                    <a:pt x="2129407" y="2668644"/>
                    <a:pt x="1927469" y="2683071"/>
                  </a:cubicBezTo>
                  <a:cubicBezTo>
                    <a:pt x="1725531" y="2697498"/>
                    <a:pt x="1597724" y="2669701"/>
                    <a:pt x="1430479" y="2683071"/>
                  </a:cubicBezTo>
                  <a:cubicBezTo>
                    <a:pt x="1263234" y="2696441"/>
                    <a:pt x="664524" y="2660298"/>
                    <a:pt x="447187" y="2683071"/>
                  </a:cubicBezTo>
                  <a:cubicBezTo>
                    <a:pt x="142258" y="2644562"/>
                    <a:pt x="22163" y="2517099"/>
                    <a:pt x="0" y="2235884"/>
                  </a:cubicBezTo>
                  <a:cubicBezTo>
                    <a:pt x="-49220" y="1988115"/>
                    <a:pt x="61618" y="1896542"/>
                    <a:pt x="0" y="1693313"/>
                  </a:cubicBezTo>
                  <a:cubicBezTo>
                    <a:pt x="-61618" y="1490084"/>
                    <a:pt x="23429" y="1275181"/>
                    <a:pt x="0" y="1079193"/>
                  </a:cubicBezTo>
                  <a:cubicBezTo>
                    <a:pt x="-23429" y="883205"/>
                    <a:pt x="13738" y="679557"/>
                    <a:pt x="0" y="447187"/>
                  </a:cubicBezTo>
                  <a:close/>
                </a:path>
                <a:path w="4635160" h="2683071" stroke="0" extrusionOk="0">
                  <a:moveTo>
                    <a:pt x="0" y="447187"/>
                  </a:moveTo>
                  <a:cubicBezTo>
                    <a:pt x="-29453" y="219813"/>
                    <a:pt x="235678" y="-56020"/>
                    <a:pt x="447187" y="0"/>
                  </a:cubicBezTo>
                  <a:cubicBezTo>
                    <a:pt x="600232" y="-17474"/>
                    <a:pt x="782894" y="27293"/>
                    <a:pt x="906769" y="0"/>
                  </a:cubicBezTo>
                  <a:cubicBezTo>
                    <a:pt x="1030644" y="-27293"/>
                    <a:pt x="1271743" y="30138"/>
                    <a:pt x="1366352" y="0"/>
                  </a:cubicBezTo>
                  <a:cubicBezTo>
                    <a:pt x="1460961" y="-30138"/>
                    <a:pt x="1665145" y="754"/>
                    <a:pt x="1825934" y="0"/>
                  </a:cubicBezTo>
                  <a:cubicBezTo>
                    <a:pt x="1986723" y="-754"/>
                    <a:pt x="2084684" y="36648"/>
                    <a:pt x="2322924" y="0"/>
                  </a:cubicBezTo>
                  <a:cubicBezTo>
                    <a:pt x="2561164" y="-36648"/>
                    <a:pt x="2667233" y="23384"/>
                    <a:pt x="2819914" y="0"/>
                  </a:cubicBezTo>
                  <a:cubicBezTo>
                    <a:pt x="2972595" y="-23384"/>
                    <a:pt x="3126736" y="57531"/>
                    <a:pt x="3316904" y="0"/>
                  </a:cubicBezTo>
                  <a:cubicBezTo>
                    <a:pt x="3507072" y="-57531"/>
                    <a:pt x="3844111" y="94879"/>
                    <a:pt x="4187973" y="0"/>
                  </a:cubicBezTo>
                  <a:cubicBezTo>
                    <a:pt x="4437202" y="30356"/>
                    <a:pt x="4618945" y="215187"/>
                    <a:pt x="4635160" y="447187"/>
                  </a:cubicBezTo>
                  <a:cubicBezTo>
                    <a:pt x="4686856" y="559467"/>
                    <a:pt x="4630796" y="734762"/>
                    <a:pt x="4635160" y="989758"/>
                  </a:cubicBezTo>
                  <a:cubicBezTo>
                    <a:pt x="4639524" y="1244754"/>
                    <a:pt x="4614400" y="1458137"/>
                    <a:pt x="4635160" y="1621765"/>
                  </a:cubicBezTo>
                  <a:cubicBezTo>
                    <a:pt x="4655920" y="1785393"/>
                    <a:pt x="4606987" y="1988705"/>
                    <a:pt x="4635160" y="2235884"/>
                  </a:cubicBezTo>
                  <a:cubicBezTo>
                    <a:pt x="4625541" y="2481029"/>
                    <a:pt x="4426774" y="2670346"/>
                    <a:pt x="4187973" y="2683071"/>
                  </a:cubicBezTo>
                  <a:cubicBezTo>
                    <a:pt x="4050878" y="2705516"/>
                    <a:pt x="3756342" y="2667756"/>
                    <a:pt x="3616167" y="2683071"/>
                  </a:cubicBezTo>
                  <a:cubicBezTo>
                    <a:pt x="3475992" y="2698386"/>
                    <a:pt x="3279929" y="2677483"/>
                    <a:pt x="3193993" y="2683071"/>
                  </a:cubicBezTo>
                  <a:cubicBezTo>
                    <a:pt x="3108057" y="2688659"/>
                    <a:pt x="2841593" y="2638087"/>
                    <a:pt x="2659595" y="2683071"/>
                  </a:cubicBezTo>
                  <a:cubicBezTo>
                    <a:pt x="2477597" y="2728055"/>
                    <a:pt x="2420136" y="2679614"/>
                    <a:pt x="2200012" y="2683071"/>
                  </a:cubicBezTo>
                  <a:cubicBezTo>
                    <a:pt x="1979888" y="2686528"/>
                    <a:pt x="1773518" y="2677304"/>
                    <a:pt x="1665614" y="2683071"/>
                  </a:cubicBezTo>
                  <a:cubicBezTo>
                    <a:pt x="1557710" y="2688838"/>
                    <a:pt x="1409433" y="2663466"/>
                    <a:pt x="1206032" y="2683071"/>
                  </a:cubicBezTo>
                  <a:cubicBezTo>
                    <a:pt x="1002631" y="2702676"/>
                    <a:pt x="742226" y="2664452"/>
                    <a:pt x="447187" y="2683071"/>
                  </a:cubicBezTo>
                  <a:cubicBezTo>
                    <a:pt x="200230" y="2750121"/>
                    <a:pt x="-1210" y="2555050"/>
                    <a:pt x="0" y="2235884"/>
                  </a:cubicBezTo>
                  <a:cubicBezTo>
                    <a:pt x="-31196" y="2084925"/>
                    <a:pt x="23279" y="1795906"/>
                    <a:pt x="0" y="1621765"/>
                  </a:cubicBezTo>
                  <a:cubicBezTo>
                    <a:pt x="-23279" y="1447624"/>
                    <a:pt x="4660" y="1170008"/>
                    <a:pt x="0" y="1025532"/>
                  </a:cubicBezTo>
                  <a:cubicBezTo>
                    <a:pt x="-4660" y="881056"/>
                    <a:pt x="29939" y="605141"/>
                    <a:pt x="0" y="447187"/>
                  </a:cubicBezTo>
                  <a:close/>
                </a:path>
              </a:pathLst>
            </a:custGeom>
            <a:solidFill>
              <a:schemeClr val="bg1">
                <a:alpha val="72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21A74D-77AF-49BB-8B29-29A4B654E823}"/>
                </a:ext>
              </a:extLst>
            </p:cNvPr>
            <p:cNvSpPr txBox="1"/>
            <p:nvPr/>
          </p:nvSpPr>
          <p:spPr>
            <a:xfrm>
              <a:off x="396495" y="1968178"/>
              <a:ext cx="4165745" cy="2059770"/>
            </a:xfrm>
            <a:prstGeom prst="rect">
              <a:avLst/>
            </a:prstGeom>
            <a:noFill/>
          </p:spPr>
          <p:txBody>
            <a:bodyPr wrap="square">
              <a:spAutoFit/>
            </a:bodyPr>
            <a:lstStyle/>
            <a:p>
              <a:pPr algn="just">
                <a:spcBef>
                  <a:spcPct val="50000"/>
                </a:spcBef>
              </a:pPr>
              <a:r>
                <a:rPr lang="en-US" altLang="vi-VN" sz="3200" b="1">
                  <a:solidFill>
                    <a:srgbClr val="FC464A"/>
                  </a:solidFill>
                  <a:latin typeface="Times New Roman" panose="02020603050405020304" pitchFamily="18" charset="0"/>
                  <a:cs typeface="Times New Roman" panose="02020603050405020304" pitchFamily="18" charset="0"/>
                </a:rPr>
                <a:t>Vì cô cũng rất thương ba. Cô ân hận vì mình đã nói dối, phụ lòng tin của ba.</a:t>
              </a:r>
              <a:endParaRPr lang="en-US" altLang="en-US" sz="3200" b="1">
                <a:solidFill>
                  <a:srgbClr val="FC464A"/>
                </a:solidFill>
                <a:latin typeface="Times New Roman" panose="02020603050405020304" pitchFamily="18" charset="0"/>
                <a:cs typeface="Times New Roman" panose="02020603050405020304" pitchFamily="18" charset="0"/>
              </a:endParaRPr>
            </a:p>
          </p:txBody>
        </p:sp>
      </p:grpSp>
      <p:pic>
        <p:nvPicPr>
          <p:cNvPr id="16" name="Picture 15" descr="A picture containing doll, toy, vector graphics&#10;&#10;Description automatically generated">
            <a:extLst>
              <a:ext uri="{FF2B5EF4-FFF2-40B4-BE49-F238E27FC236}">
                <a16:creationId xmlns:a16="http://schemas.microsoft.com/office/drawing/2014/main" id="{FF3A41EC-0B06-4B19-A218-FB5392AAD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318" y="3429000"/>
            <a:ext cx="3555677" cy="3555677"/>
          </a:xfrm>
          <a:prstGeom prst="rect">
            <a:avLst/>
          </a:prstGeom>
        </p:spPr>
      </p:pic>
      <p:pic>
        <p:nvPicPr>
          <p:cNvPr id="13" name="图片 9">
            <a:extLst>
              <a:ext uri="{FF2B5EF4-FFF2-40B4-BE49-F238E27FC236}">
                <a16:creationId xmlns:a16="http://schemas.microsoft.com/office/drawing/2014/main" id="{4DCB68EF-659E-4BEA-BCDF-B8C69E9BFB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22198" y="96328"/>
            <a:ext cx="1098740" cy="8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49">
            <a:extLst>
              <a:ext uri="{FF2B5EF4-FFF2-40B4-BE49-F238E27FC236}">
                <a16:creationId xmlns:a16="http://schemas.microsoft.com/office/drawing/2014/main" id="{BE347AB8-06CE-467A-B386-649B3C446F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81797" y="501578"/>
            <a:ext cx="1098740" cy="8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207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1250"/>
                                        <p:tgtEl>
                                          <p:spTgt spid="15"/>
                                        </p:tgtEl>
                                      </p:cBhvr>
                                    </p:animEffect>
                                  </p:childTnLst>
                                </p:cTn>
                              </p:par>
                            </p:childTnLst>
                          </p:cTn>
                        </p:par>
                        <p:par>
                          <p:cTn id="28" fill="hold">
                            <p:stCondLst>
                              <p:cond delay="2250"/>
                            </p:stCondLst>
                            <p:childTnLst>
                              <p:par>
                                <p:cTn id="29" presetID="32" presetClass="emph" presetSubtype="0" fill="hold" nodeType="after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C44CAC-B755-48BA-AC61-C06FC5275B78}"/>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chemeClr val="accent3">
                <a:lumMod val="50000"/>
              </a:schemeClr>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rgbClr val="00B050"/>
                </a:solidFill>
                <a:latin typeface="+mj-lt"/>
              </a:rPr>
              <a:t>Đọc thầm đoạn </a:t>
            </a:r>
            <a:r>
              <a:rPr lang="en-US" sz="4000" b="1">
                <a:solidFill>
                  <a:srgbClr val="00B050"/>
                </a:solidFill>
                <a:latin typeface="Times New Roman" panose="02020603050405020304" pitchFamily="18" charset="0"/>
                <a:cs typeface="Times New Roman" panose="02020603050405020304" pitchFamily="18" charset="0"/>
              </a:rPr>
              <a:t>2</a:t>
            </a:r>
            <a:r>
              <a:rPr lang="vi-VN" sz="4000" b="1">
                <a:solidFill>
                  <a:srgbClr val="00B050"/>
                </a:solidFill>
                <a:latin typeface="+mj-lt"/>
              </a:rPr>
              <a:t> và trả lời các câu hỏi sau:</a:t>
            </a:r>
            <a:endParaRPr lang="en-US" sz="4000">
              <a:solidFill>
                <a:srgbClr val="00B050"/>
              </a:solidFill>
            </a:endParaRPr>
          </a:p>
        </p:txBody>
      </p:sp>
      <p:grpSp>
        <p:nvGrpSpPr>
          <p:cNvPr id="9" name="Group 8">
            <a:extLst>
              <a:ext uri="{FF2B5EF4-FFF2-40B4-BE49-F238E27FC236}">
                <a16:creationId xmlns:a16="http://schemas.microsoft.com/office/drawing/2014/main" id="{B284C34A-D1D7-476E-AE98-70992FE57575}"/>
              </a:ext>
            </a:extLst>
          </p:cNvPr>
          <p:cNvGrpSpPr/>
          <p:nvPr/>
        </p:nvGrpSpPr>
        <p:grpSpPr>
          <a:xfrm>
            <a:off x="5276193" y="1284049"/>
            <a:ext cx="6795837" cy="4494179"/>
            <a:chOff x="161788" y="1484324"/>
            <a:chExt cx="4635160" cy="2950982"/>
          </a:xfrm>
        </p:grpSpPr>
        <p:sp>
          <p:nvSpPr>
            <p:cNvPr id="10" name="Rectangle: Rounded Corners 9">
              <a:extLst>
                <a:ext uri="{FF2B5EF4-FFF2-40B4-BE49-F238E27FC236}">
                  <a16:creationId xmlns:a16="http://schemas.microsoft.com/office/drawing/2014/main" id="{C0F5BAF0-4262-46D7-BC07-7D7991048EA2}"/>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9C31C2-AF80-4435-9DA9-DDDF80107B37}"/>
                </a:ext>
              </a:extLst>
            </p:cNvPr>
            <p:cNvSpPr txBox="1"/>
            <p:nvPr/>
          </p:nvSpPr>
          <p:spPr>
            <a:xfrm>
              <a:off x="331705" y="1605686"/>
              <a:ext cx="4306007" cy="2485747"/>
            </a:xfrm>
            <a:prstGeom prst="rect">
              <a:avLst/>
            </a:prstGeom>
            <a:noFill/>
          </p:spPr>
          <p:txBody>
            <a:bodyPr wrap="square">
              <a:spAutoFit/>
            </a:bodyPr>
            <a:lstStyle/>
            <a:p>
              <a:pPr algn="just">
                <a:spcBef>
                  <a:spcPct val="50000"/>
                </a:spcBef>
              </a:pPr>
              <a:r>
                <a:rPr lang="en-US" sz="2400" b="1">
                  <a:solidFill>
                    <a:srgbClr val="FC464A"/>
                  </a:solidFill>
                  <a:latin typeface="Times New Roman" panose="02020603050405020304" pitchFamily="18" charset="0"/>
                  <a:cs typeface="Times New Roman" panose="02020603050405020304" pitchFamily="18" charset="0"/>
                </a:rPr>
                <a:t>Cô em bắt chước cô chị, cũng nói dối ba là đi tập văn nghệ, rồi rủ bạn vào rạp chiếu bóng, lướt qua mặt chị, làm bộ như không thấy chị. Chị thấy em nói dối đi tập văn nghệ lại vào rạp chiếu bóng thì tức giận bỏ về. Bị chị mắng, em thủng thẳng đáp là em đi tập văn nghệ. Khiến cô chị càng tức giận hỏi: Mày tập văn nghệ ở rạp chiếu bóng à? Em giả bộ ngây thơ hỏi: Ủa, chị cũng ở đó sao? Hồi nãy chị bảo đi học nhóm mà. Cô chị sững sờ vì đã bị lộ.</a:t>
              </a:r>
              <a:endParaRPr lang="vi-VN" sz="2400" b="1">
                <a:solidFill>
                  <a:srgbClr val="FC464A"/>
                </a:solidFill>
                <a:latin typeface="Times New Roman" panose="02020603050405020304" pitchFamily="18" charset="0"/>
                <a:cs typeface="Times New Roman" panose="02020603050405020304" pitchFamily="18" charset="0"/>
              </a:endParaRPr>
            </a:p>
          </p:txBody>
        </p:sp>
      </p:grpSp>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05668" y="4360968"/>
            <a:ext cx="2497032" cy="2497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Bong bóng Ý nghĩ: Hình đám mây 5">
            <a:extLst>
              <a:ext uri="{FF2B5EF4-FFF2-40B4-BE49-F238E27FC236}">
                <a16:creationId xmlns:a16="http://schemas.microsoft.com/office/drawing/2014/main" id="{E5804170-CB5B-41E6-BAA6-11C4CE155FF0}"/>
              </a:ext>
            </a:extLst>
          </p:cNvPr>
          <p:cNvSpPr/>
          <p:nvPr/>
        </p:nvSpPr>
        <p:spPr>
          <a:xfrm>
            <a:off x="415507" y="1001949"/>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Cô em đã làm gì để chị mình thôi nói dối?</a:t>
            </a:r>
          </a:p>
        </p:txBody>
      </p:sp>
    </p:spTree>
    <p:extLst>
      <p:ext uri="{BB962C8B-B14F-4D97-AF65-F5344CB8AC3E}">
        <p14:creationId xmlns:p14="http://schemas.microsoft.com/office/powerpoint/2010/main" val="2450579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1250"/>
                                        <p:tgtEl>
                                          <p:spTgt spid="9"/>
                                        </p:tgtEl>
                                      </p:cBhvr>
                                    </p:animEffect>
                                  </p:childTnLst>
                                </p:cTn>
                              </p:par>
                            </p:childTnLst>
                          </p:cTn>
                        </p:par>
                        <p:par>
                          <p:cTn id="16" fill="hold">
                            <p:stCondLst>
                              <p:cond delay="175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2306A6-2EFB-4AAC-9105-1E5826718D00}"/>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chemeClr val="tx2">
                <a:lumMod val="60000"/>
                <a:lumOff val="40000"/>
              </a:schemeClr>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chemeClr val="accent1">
                    <a:lumMod val="50000"/>
                  </a:schemeClr>
                </a:solidFill>
                <a:latin typeface="+mj-lt"/>
              </a:rPr>
              <a:t>Đọc thầm đoạn </a:t>
            </a:r>
            <a:r>
              <a:rPr lang="en-US" sz="4000" b="1">
                <a:solidFill>
                  <a:schemeClr val="accent1">
                    <a:lumMod val="50000"/>
                  </a:schemeClr>
                </a:solidFill>
                <a:latin typeface="Times New Roman" panose="02020603050405020304" pitchFamily="18" charset="0"/>
                <a:cs typeface="Times New Roman" panose="02020603050405020304" pitchFamily="18" charset="0"/>
              </a:rPr>
              <a:t>3</a:t>
            </a:r>
            <a:r>
              <a:rPr lang="vi-VN" sz="4000" b="1">
                <a:solidFill>
                  <a:schemeClr val="accent1">
                    <a:lumMod val="50000"/>
                  </a:schemeClr>
                </a:solidFill>
                <a:latin typeface="+mj-lt"/>
              </a:rPr>
              <a:t> và trả lời các câu hỏi sau:</a:t>
            </a:r>
            <a:endParaRPr lang="en-US" sz="4000">
              <a:solidFill>
                <a:schemeClr val="accent1">
                  <a:lumMod val="50000"/>
                </a:schemeClr>
              </a:solidFill>
            </a:endParaRPr>
          </a:p>
        </p:txBody>
      </p:sp>
      <p:grpSp>
        <p:nvGrpSpPr>
          <p:cNvPr id="18" name="Group 17">
            <a:extLst>
              <a:ext uri="{FF2B5EF4-FFF2-40B4-BE49-F238E27FC236}">
                <a16:creationId xmlns:a16="http://schemas.microsoft.com/office/drawing/2014/main" id="{B9F70792-3F27-408E-AAE8-94622B4EBD34}"/>
              </a:ext>
            </a:extLst>
          </p:cNvPr>
          <p:cNvGrpSpPr/>
          <p:nvPr/>
        </p:nvGrpSpPr>
        <p:grpSpPr>
          <a:xfrm>
            <a:off x="0" y="1305485"/>
            <a:ext cx="5812222" cy="2973463"/>
            <a:chOff x="0" y="1305485"/>
            <a:chExt cx="5812222" cy="2973463"/>
          </a:xfrm>
        </p:grpSpPr>
        <p:sp>
          <p:nvSpPr>
            <p:cNvPr id="14" name="云形 3">
              <a:extLst>
                <a:ext uri="{FF2B5EF4-FFF2-40B4-BE49-F238E27FC236}">
                  <a16:creationId xmlns:a16="http://schemas.microsoft.com/office/drawing/2014/main" id="{685A4ABB-B6BD-49F6-A048-3DD9A08C4D10}"/>
                </a:ext>
              </a:extLst>
            </p:cNvPr>
            <p:cNvSpPr/>
            <p:nvPr/>
          </p:nvSpPr>
          <p:spPr>
            <a:xfrm>
              <a:off x="0" y="1305485"/>
              <a:ext cx="5812222" cy="2973463"/>
            </a:xfrm>
            <a:prstGeom prst="cloud">
              <a:avLst/>
            </a:prstGeom>
            <a:solidFill>
              <a:schemeClr val="bg1"/>
            </a:solidFill>
            <a:ln w="28575">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928FA1CD-A441-4FA5-A16F-7850EA6D1A3D}"/>
                </a:ext>
              </a:extLst>
            </p:cNvPr>
            <p:cNvSpPr txBox="1"/>
            <p:nvPr/>
          </p:nvSpPr>
          <p:spPr>
            <a:xfrm>
              <a:off x="711454" y="1666348"/>
              <a:ext cx="4168591" cy="2031325"/>
            </a:xfrm>
            <a:prstGeom prst="rect">
              <a:avLst/>
            </a:prstGeom>
            <a:noFill/>
          </p:spPr>
          <p:txBody>
            <a:bodyPr wrap="square">
              <a:spAutoFit/>
            </a:bodyPr>
            <a:lstStyle/>
            <a:p>
              <a:pPr algn="just">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 Vì cô biết cô là tấm gương xấu cho em.</a:t>
              </a:r>
            </a:p>
            <a:p>
              <a:pPr algn="just">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 Cô sợ mình chểnh mảng học hành khiến ba buồn.</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grpSp>
      <p:sp>
        <p:nvSpPr>
          <p:cNvPr id="17" name="云形 3">
            <a:extLst>
              <a:ext uri="{FF2B5EF4-FFF2-40B4-BE49-F238E27FC236}">
                <a16:creationId xmlns:a16="http://schemas.microsoft.com/office/drawing/2014/main" id="{801319A2-70F1-44AB-9686-D77F5C63D2FF}"/>
              </a:ext>
            </a:extLst>
          </p:cNvPr>
          <p:cNvSpPr/>
          <p:nvPr/>
        </p:nvSpPr>
        <p:spPr>
          <a:xfrm>
            <a:off x="3318293" y="4499950"/>
            <a:ext cx="1814190" cy="912703"/>
          </a:xfrm>
          <a:prstGeom prst="cloud">
            <a:avLst/>
          </a:prstGeom>
          <a:solidFill>
            <a:schemeClr val="bg1"/>
          </a:solidFill>
          <a:ln w="28575">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D620343D-227B-4618-AEE0-3354C563FF18}"/>
              </a:ext>
            </a:extLst>
          </p:cNvPr>
          <p:cNvGrpSpPr/>
          <p:nvPr/>
        </p:nvGrpSpPr>
        <p:grpSpPr>
          <a:xfrm>
            <a:off x="5591499" y="1489731"/>
            <a:ext cx="5204763" cy="3632833"/>
            <a:chOff x="4645853" y="1178235"/>
            <a:chExt cx="5908676" cy="3632833"/>
          </a:xfrm>
        </p:grpSpPr>
        <p:pic>
          <p:nvPicPr>
            <p:cNvPr id="8" name="图片 2">
              <a:extLst>
                <a:ext uri="{FF2B5EF4-FFF2-40B4-BE49-F238E27FC236}">
                  <a16:creationId xmlns:a16="http://schemas.microsoft.com/office/drawing/2014/main" id="{AD976D92-6007-4E0E-9496-FD5C83C3CE03}"/>
                </a:ext>
              </a:extLst>
            </p:cNvPr>
            <p:cNvPicPr>
              <a:picLocks noChangeAspect="1"/>
            </p:cNvPicPr>
            <p:nvPr/>
          </p:nvPicPr>
          <p:blipFill>
            <a:blip r:embed="rId2"/>
            <a:stretch>
              <a:fillRect/>
            </a:stretch>
          </p:blipFill>
          <p:spPr>
            <a:xfrm rot="6353884" flipV="1">
              <a:off x="5783774" y="40314"/>
              <a:ext cx="3632833" cy="5908676"/>
            </a:xfrm>
            <a:prstGeom prst="rect">
              <a:avLst/>
            </a:prstGeom>
          </p:spPr>
        </p:pic>
        <p:sp>
          <p:nvSpPr>
            <p:cNvPr id="10" name="TextBox 9">
              <a:extLst>
                <a:ext uri="{FF2B5EF4-FFF2-40B4-BE49-F238E27FC236}">
                  <a16:creationId xmlns:a16="http://schemas.microsoft.com/office/drawing/2014/main" id="{9D618DB0-02A6-472D-90B8-6BF6886D7929}"/>
                </a:ext>
              </a:extLst>
            </p:cNvPr>
            <p:cNvSpPr txBox="1"/>
            <p:nvPr/>
          </p:nvSpPr>
          <p:spPr>
            <a:xfrm>
              <a:off x="5293064" y="1988705"/>
              <a:ext cx="4134716" cy="1938992"/>
            </a:xfrm>
            <a:prstGeom prst="rect">
              <a:avLst/>
            </a:prstGeom>
            <a:noFill/>
          </p:spPr>
          <p:txBody>
            <a:bodyPr wrap="square">
              <a:spAutoFit/>
            </a:bodyPr>
            <a:lstStyle/>
            <a:p>
              <a:pPr algn="just"/>
              <a:r>
                <a:rPr lang="vi-VN" sz="4000" b="1">
                  <a:solidFill>
                    <a:srgbClr val="C00000"/>
                  </a:solidFill>
                  <a:latin typeface="Times New Roman" panose="02020603050405020304" pitchFamily="18" charset="0"/>
                  <a:cs typeface="Times New Roman" panose="02020603050405020304" pitchFamily="18" charset="0"/>
                </a:rPr>
                <a:t>Vì sao cách làm của cô em giúp cô chị tỉnh ngộ?</a:t>
              </a:r>
              <a:endParaRPr lang="vi-VN" sz="4000" b="1" dirty="0">
                <a:solidFill>
                  <a:srgbClr val="C00000"/>
                </a:solidFill>
                <a:latin typeface="Times New Roman" panose="02020603050405020304" pitchFamily="18" charset="0"/>
                <a:cs typeface="Times New Roman" panose="02020603050405020304" pitchFamily="18" charset="0"/>
              </a:endParaRPr>
            </a:p>
          </p:txBody>
        </p:sp>
      </p:grpSp>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7476" y="3605048"/>
            <a:ext cx="3348945" cy="334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70659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anim calcmode="lin" valueType="num">
                                      <p:cBhvr>
                                        <p:cTn id="22" dur="750" fill="hold"/>
                                        <p:tgtEl>
                                          <p:spTgt spid="17"/>
                                        </p:tgtEl>
                                        <p:attrNameLst>
                                          <p:attrName>ppt_x</p:attrName>
                                        </p:attrNameLst>
                                      </p:cBhvr>
                                      <p:tavLst>
                                        <p:tav tm="0">
                                          <p:val>
                                            <p:strVal val="#ppt_x"/>
                                          </p:val>
                                        </p:tav>
                                        <p:tav tm="100000">
                                          <p:val>
                                            <p:strVal val="#ppt_x"/>
                                          </p:val>
                                        </p:tav>
                                      </p:tavLst>
                                    </p:anim>
                                    <p:anim calcmode="lin" valueType="num">
                                      <p:cBhvr>
                                        <p:cTn id="23" dur="75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42"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559809-3BB1-46B0-AD0C-3C0315E20D52}"/>
              </a:ext>
            </a:extLst>
          </p:cNvPr>
          <p:cNvGrpSpPr/>
          <p:nvPr/>
        </p:nvGrpSpPr>
        <p:grpSpPr>
          <a:xfrm>
            <a:off x="482608" y="643318"/>
            <a:ext cx="4005469" cy="3044100"/>
            <a:chOff x="1486460" y="514110"/>
            <a:chExt cx="4005469" cy="3044100"/>
          </a:xfrm>
        </p:grpSpPr>
        <p:pic>
          <p:nvPicPr>
            <p:cNvPr id="7" name="图片 2">
              <a:extLst>
                <a:ext uri="{FF2B5EF4-FFF2-40B4-BE49-F238E27FC236}">
                  <a16:creationId xmlns:a16="http://schemas.microsoft.com/office/drawing/2014/main" id="{61BA644F-0814-4A99-A66C-6052BB61283D}"/>
                </a:ext>
              </a:extLst>
            </p:cNvPr>
            <p:cNvPicPr>
              <a:picLocks noChangeAspect="1"/>
            </p:cNvPicPr>
            <p:nvPr/>
          </p:nvPicPr>
          <p:blipFill>
            <a:blip r:embed="rId2"/>
            <a:stretch>
              <a:fillRect/>
            </a:stretch>
          </p:blipFill>
          <p:spPr>
            <a:xfrm flipH="1">
              <a:off x="1486460" y="514110"/>
              <a:ext cx="4005469" cy="3044100"/>
            </a:xfrm>
            <a:prstGeom prst="rect">
              <a:avLst/>
            </a:prstGeom>
          </p:spPr>
        </p:pic>
        <p:sp>
          <p:nvSpPr>
            <p:cNvPr id="8" name="TextBox 7">
              <a:extLst>
                <a:ext uri="{FF2B5EF4-FFF2-40B4-BE49-F238E27FC236}">
                  <a16:creationId xmlns:a16="http://schemas.microsoft.com/office/drawing/2014/main" id="{3AA2AB8F-1B70-4EDE-A169-227DBCDE0051}"/>
                </a:ext>
              </a:extLst>
            </p:cNvPr>
            <p:cNvSpPr txBox="1"/>
            <p:nvPr/>
          </p:nvSpPr>
          <p:spPr>
            <a:xfrm>
              <a:off x="2069501" y="801799"/>
              <a:ext cx="2701281" cy="1754326"/>
            </a:xfrm>
            <a:prstGeom prst="rect">
              <a:avLst/>
            </a:prstGeom>
            <a:no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Cô chị đã thay đổi như thế nào?</a:t>
              </a:r>
              <a:endParaRPr lang="vi-VN" sz="3600" b="1" dirty="0">
                <a:solidFill>
                  <a:srgbClr val="C00000"/>
                </a:solidFill>
                <a:latin typeface="Times New Roman" panose="02020603050405020304" pitchFamily="18" charset="0"/>
                <a:cs typeface="Times New Roman" panose="02020603050405020304" pitchFamily="18" charset="0"/>
              </a:endParaRPr>
            </a:p>
          </p:txBody>
        </p:sp>
      </p:grpSp>
      <p:pic>
        <p:nvPicPr>
          <p:cNvPr id="9" name="图片 3">
            <a:extLst>
              <a:ext uri="{FF2B5EF4-FFF2-40B4-BE49-F238E27FC236}">
                <a16:creationId xmlns:a16="http://schemas.microsoft.com/office/drawing/2014/main" id="{43CCEA75-E9CD-4F3A-9458-F616A6068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901" y="-104221"/>
            <a:ext cx="8193211" cy="7021856"/>
          </a:xfrm>
          <a:prstGeom prst="rect">
            <a:avLst/>
          </a:prstGeom>
        </p:spPr>
      </p:pic>
      <p:sp>
        <p:nvSpPr>
          <p:cNvPr id="11" name="TextBox 10">
            <a:extLst>
              <a:ext uri="{FF2B5EF4-FFF2-40B4-BE49-F238E27FC236}">
                <a16:creationId xmlns:a16="http://schemas.microsoft.com/office/drawing/2014/main" id="{BB8601BD-71C3-4985-AF60-3246D840547B}"/>
              </a:ext>
            </a:extLst>
          </p:cNvPr>
          <p:cNvSpPr txBox="1"/>
          <p:nvPr/>
        </p:nvSpPr>
        <p:spPr>
          <a:xfrm>
            <a:off x="6096000" y="3036046"/>
            <a:ext cx="5403574" cy="2308324"/>
          </a:xfrm>
          <a:prstGeom prst="rect">
            <a:avLst/>
          </a:prstGeom>
          <a:noFill/>
        </p:spPr>
        <p:txBody>
          <a:bodyPr wrap="square">
            <a:spAutoFit/>
          </a:bodyPr>
          <a:lstStyle/>
          <a:p>
            <a:pPr algn="just"/>
            <a:r>
              <a:rPr lang="en-US" altLang="vi-VN" sz="3600" b="1">
                <a:solidFill>
                  <a:srgbClr val="002060"/>
                </a:solidFill>
                <a:latin typeface="Times New Roman" panose="02020603050405020304" pitchFamily="18" charset="0"/>
                <a:cs typeface="Times New Roman" panose="02020603050405020304" pitchFamily="18" charset="0"/>
              </a:rPr>
              <a:t>Cô không bao giờ nói dối ba đi chơi nữa. Cô cười mỗi khi nhớ lại cách em gái đã giúp mình tỉnh ngộ.</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sp>
        <p:nvSpPr>
          <p:cNvPr id="13" name="云形 15">
            <a:extLst>
              <a:ext uri="{FF2B5EF4-FFF2-40B4-BE49-F238E27FC236}">
                <a16:creationId xmlns:a16="http://schemas.microsoft.com/office/drawing/2014/main" id="{026A3620-2B38-492B-9479-53FB73F10701}"/>
              </a:ext>
            </a:extLst>
          </p:cNvPr>
          <p:cNvSpPr/>
          <p:nvPr/>
        </p:nvSpPr>
        <p:spPr>
          <a:xfrm>
            <a:off x="10612876" y="323737"/>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82B3670B-4B4F-43C1-B051-4CB182D41B2B}"/>
              </a:ext>
            </a:extLst>
          </p:cNvPr>
          <p:cNvPicPr>
            <a:picLocks noChangeAspect="1"/>
          </p:cNvPicPr>
          <p:nvPr/>
        </p:nvPicPr>
        <p:blipFill>
          <a:blip r:embed="rId4"/>
          <a:srcRect/>
          <a:stretch>
            <a:fillRect/>
          </a:stretch>
        </p:blipFill>
        <p:spPr>
          <a:xfrm>
            <a:off x="6396789" y="2603221"/>
            <a:ext cx="472976" cy="442233"/>
          </a:xfrm>
          <a:prstGeom prst="rect">
            <a:avLst/>
          </a:prstGeom>
        </p:spPr>
      </p:pic>
      <p:pic>
        <p:nvPicPr>
          <p:cNvPr id="15" name="Picture 14">
            <a:extLst>
              <a:ext uri="{FF2B5EF4-FFF2-40B4-BE49-F238E27FC236}">
                <a16:creationId xmlns:a16="http://schemas.microsoft.com/office/drawing/2014/main" id="{A8BBCE89-CC9B-4881-972F-F066B178787D}"/>
              </a:ext>
            </a:extLst>
          </p:cNvPr>
          <p:cNvPicPr>
            <a:picLocks noChangeAspect="1"/>
          </p:cNvPicPr>
          <p:nvPr/>
        </p:nvPicPr>
        <p:blipFill>
          <a:blip r:embed="rId4"/>
          <a:srcRect/>
          <a:stretch>
            <a:fillRect/>
          </a:stretch>
        </p:blipFill>
        <p:spPr>
          <a:xfrm>
            <a:off x="11270958" y="102620"/>
            <a:ext cx="472976" cy="442233"/>
          </a:xfrm>
          <a:prstGeom prst="rect">
            <a:avLst/>
          </a:prstGeom>
        </p:spPr>
      </p:pic>
      <p:pic>
        <p:nvPicPr>
          <p:cNvPr id="16" name="Picture 15">
            <a:extLst>
              <a:ext uri="{FF2B5EF4-FFF2-40B4-BE49-F238E27FC236}">
                <a16:creationId xmlns:a16="http://schemas.microsoft.com/office/drawing/2014/main" id="{CF129194-50B1-4547-A8CB-A58C77E3FBF2}"/>
              </a:ext>
            </a:extLst>
          </p:cNvPr>
          <p:cNvPicPr>
            <a:picLocks noChangeAspect="1"/>
          </p:cNvPicPr>
          <p:nvPr/>
        </p:nvPicPr>
        <p:blipFill>
          <a:blip r:embed="rId4"/>
          <a:srcRect/>
          <a:stretch>
            <a:fillRect/>
          </a:stretch>
        </p:blipFill>
        <p:spPr>
          <a:xfrm>
            <a:off x="2232717" y="5123253"/>
            <a:ext cx="472976" cy="442233"/>
          </a:xfrm>
          <a:prstGeom prst="rect">
            <a:avLst/>
          </a:prstGeom>
        </p:spPr>
      </p:pic>
    </p:spTree>
    <p:extLst>
      <p:ext uri="{BB962C8B-B14F-4D97-AF65-F5344CB8AC3E}">
        <p14:creationId xmlns:p14="http://schemas.microsoft.com/office/powerpoint/2010/main" val="4037378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1000"/>
                                        <p:tgtEl>
                                          <p:spTgt spid="11"/>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892347-D5FB-4B3D-B41B-53AE5F81E72D}"/>
              </a:ext>
            </a:extLst>
          </p:cNvPr>
          <p:cNvGrpSpPr/>
          <p:nvPr/>
        </p:nvGrpSpPr>
        <p:grpSpPr>
          <a:xfrm rot="326059">
            <a:off x="596575" y="-37390"/>
            <a:ext cx="3994877" cy="3592514"/>
            <a:chOff x="631769" y="-271062"/>
            <a:chExt cx="3994877" cy="3592514"/>
          </a:xfrm>
        </p:grpSpPr>
        <p:pic>
          <p:nvPicPr>
            <p:cNvPr id="7" name="图片 4">
              <a:extLst>
                <a:ext uri="{FF2B5EF4-FFF2-40B4-BE49-F238E27FC236}">
                  <a16:creationId xmlns:a16="http://schemas.microsoft.com/office/drawing/2014/main" id="{9A0D1314-23DA-4FCC-861C-6ADFEA18F935}"/>
                </a:ext>
              </a:extLst>
            </p:cNvPr>
            <p:cNvPicPr>
              <a:picLocks noChangeAspect="1"/>
            </p:cNvPicPr>
            <p:nvPr/>
          </p:nvPicPr>
          <p:blipFill>
            <a:blip r:embed="rId2"/>
            <a:stretch>
              <a:fillRect/>
            </a:stretch>
          </p:blipFill>
          <p:spPr>
            <a:xfrm rot="9623707" flipH="1" flipV="1">
              <a:off x="631769" y="-271062"/>
              <a:ext cx="3994877" cy="3592514"/>
            </a:xfrm>
            <a:prstGeom prst="rect">
              <a:avLst/>
            </a:prstGeom>
          </p:spPr>
        </p:pic>
        <p:sp>
          <p:nvSpPr>
            <p:cNvPr id="8" name="TextBox 7">
              <a:extLst>
                <a:ext uri="{FF2B5EF4-FFF2-40B4-BE49-F238E27FC236}">
                  <a16:creationId xmlns:a16="http://schemas.microsoft.com/office/drawing/2014/main" id="{D03FC392-1868-4E51-9CC1-4914961109A1}"/>
                </a:ext>
              </a:extLst>
            </p:cNvPr>
            <p:cNvSpPr txBox="1"/>
            <p:nvPr/>
          </p:nvSpPr>
          <p:spPr>
            <a:xfrm>
              <a:off x="755516" y="740365"/>
              <a:ext cx="3534382" cy="1569660"/>
            </a:xfrm>
            <a:prstGeom prst="rect">
              <a:avLst/>
            </a:prstGeom>
            <a:noFill/>
          </p:spPr>
          <p:txBody>
            <a:bodyPr wrap="square">
              <a:spAutoFit/>
            </a:bodyPr>
            <a:lstStyle/>
            <a:p>
              <a:pPr algn="ctr"/>
              <a:r>
                <a:rPr lang="vi-VN" sz="3200" b="1">
                  <a:solidFill>
                    <a:srgbClr val="C00000"/>
                  </a:solidFill>
                  <a:latin typeface="Times New Roman" panose="02020603050405020304" pitchFamily="18" charset="0"/>
                  <a:cs typeface="Times New Roman" panose="02020603050405020304" pitchFamily="18" charset="0"/>
                </a:rPr>
                <a:t>Câu chuyện muốn nói với c</a:t>
              </a:r>
              <a:r>
                <a:rPr lang="en-US" sz="3200" b="1">
                  <a:solidFill>
                    <a:srgbClr val="C00000"/>
                  </a:solidFill>
                  <a:latin typeface="Times New Roman" panose="02020603050405020304" pitchFamily="18" charset="0"/>
                  <a:cs typeface="Times New Roman" panose="02020603050405020304" pitchFamily="18" charset="0"/>
                </a:rPr>
                <a:t>húng ta</a:t>
              </a:r>
              <a:r>
                <a:rPr lang="vi-VN" sz="3200" b="1">
                  <a:solidFill>
                    <a:srgbClr val="C00000"/>
                  </a:solidFill>
                  <a:latin typeface="Times New Roman" panose="02020603050405020304" pitchFamily="18" charset="0"/>
                  <a:cs typeface="Times New Roman" panose="02020603050405020304" pitchFamily="18" charset="0"/>
                </a:rPr>
                <a:t> điều gì?</a:t>
              </a:r>
              <a:endParaRPr lang="vi-VN" sz="3200" b="1" dirty="0">
                <a:solidFill>
                  <a:srgbClr val="C00000"/>
                </a:solidFill>
                <a:latin typeface="Times New Roman" panose="02020603050405020304" pitchFamily="18" charset="0"/>
                <a:cs typeface="Times New Roman" panose="02020603050405020304" pitchFamily="18" charset="0"/>
              </a:endParaRPr>
            </a:p>
          </p:txBody>
        </p:sp>
      </p:grpSp>
      <p:pic>
        <p:nvPicPr>
          <p:cNvPr id="14" name="Picture 13" descr="A piece of paper with writing on it&#10;&#10;Description automatically generated with low confidence">
            <a:extLst>
              <a:ext uri="{FF2B5EF4-FFF2-40B4-BE49-F238E27FC236}">
                <a16:creationId xmlns:a16="http://schemas.microsoft.com/office/drawing/2014/main" id="{4842A689-AFD8-417D-B1DE-77E784DF86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43" r="9954" b="14563"/>
          <a:stretch/>
        </p:blipFill>
        <p:spPr>
          <a:xfrm>
            <a:off x="4941726" y="409904"/>
            <a:ext cx="7005080" cy="5570482"/>
          </a:xfrm>
          <a:prstGeom prst="rect">
            <a:avLst/>
          </a:prstGeom>
        </p:spPr>
      </p:pic>
      <p:sp>
        <p:nvSpPr>
          <p:cNvPr id="16" name="TextBox 15">
            <a:extLst>
              <a:ext uri="{FF2B5EF4-FFF2-40B4-BE49-F238E27FC236}">
                <a16:creationId xmlns:a16="http://schemas.microsoft.com/office/drawing/2014/main" id="{516BB23D-1BBC-4DD9-B123-9A6DEA027C99}"/>
              </a:ext>
            </a:extLst>
          </p:cNvPr>
          <p:cNvSpPr txBox="1"/>
          <p:nvPr/>
        </p:nvSpPr>
        <p:spPr>
          <a:xfrm>
            <a:off x="5816680" y="1139956"/>
            <a:ext cx="5255171" cy="3416320"/>
          </a:xfrm>
          <a:prstGeom prst="rect">
            <a:avLst/>
          </a:prstGeom>
          <a:noFill/>
        </p:spPr>
        <p:txBody>
          <a:bodyPr wrap="square">
            <a:spAutoFit/>
          </a:bodyPr>
          <a:lstStyle/>
          <a:p>
            <a:pPr algn="just">
              <a:spcBef>
                <a:spcPts val="900"/>
              </a:spcBef>
            </a:pPr>
            <a:r>
              <a:rPr lang="en-US" sz="3600" b="1">
                <a:solidFill>
                  <a:srgbClr val="0070C0"/>
                </a:solidFill>
                <a:latin typeface="Times New Roman" panose="02020603050405020304" pitchFamily="18" charset="0"/>
                <a:cs typeface="Times New Roman" panose="02020603050405020304" pitchFamily="18" charset="0"/>
              </a:rPr>
              <a:t>	</a:t>
            </a:r>
            <a:r>
              <a:rPr lang="vi-VN" sz="3600" b="1">
                <a:solidFill>
                  <a:srgbClr val="0070C0"/>
                </a:solidFill>
                <a:latin typeface="Times New Roman" panose="02020603050405020304" pitchFamily="18" charset="0"/>
                <a:cs typeface="Times New Roman" panose="02020603050405020304" pitchFamily="18" charset="0"/>
              </a:rPr>
              <a:t>Câu chuyện khuyên chúng ta không nên nói dối. Nói dối là một đức tính xấu làm mất lòng tin, lòng tôn trọng của mọi người đối với mình.</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close-up of a piggy bank&#10;&#10;Description automatically generated with low confidence">
            <a:extLst>
              <a:ext uri="{FF2B5EF4-FFF2-40B4-BE49-F238E27FC236}">
                <a16:creationId xmlns:a16="http://schemas.microsoft.com/office/drawing/2014/main" id="{EDC9D7DC-CAD5-487D-9DF8-565452A6D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012" y="4338725"/>
            <a:ext cx="4260488" cy="2684645"/>
          </a:xfrm>
          <a:prstGeom prst="rect">
            <a:avLst/>
          </a:prstGeom>
        </p:spPr>
      </p:pic>
    </p:spTree>
    <p:extLst>
      <p:ext uri="{BB962C8B-B14F-4D97-AF65-F5344CB8AC3E}">
        <p14:creationId xmlns:p14="http://schemas.microsoft.com/office/powerpoint/2010/main" val="939621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1000"/>
                                        <p:tgtEl>
                                          <p:spTgt spid="1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250"/>
                                        <p:tgtEl>
                                          <p:spTgt spid="18"/>
                                        </p:tgtEl>
                                      </p:cBhvr>
                                    </p:animEffect>
                                    <p:anim calcmode="lin" valueType="num">
                                      <p:cBhvr>
                                        <p:cTn id="23" dur="1250" fill="hold"/>
                                        <p:tgtEl>
                                          <p:spTgt spid="18"/>
                                        </p:tgtEl>
                                        <p:attrNameLst>
                                          <p:attrName>ppt_x</p:attrName>
                                        </p:attrNameLst>
                                      </p:cBhvr>
                                      <p:tavLst>
                                        <p:tav tm="0">
                                          <p:val>
                                            <p:strVal val="#ppt_x"/>
                                          </p:val>
                                        </p:tav>
                                        <p:tav tm="100000">
                                          <p:val>
                                            <p:strVal val="#ppt_x"/>
                                          </p:val>
                                        </p:tav>
                                      </p:tavLst>
                                    </p:anim>
                                    <p:anim calcmode="lin" valueType="num">
                                      <p:cBhvr>
                                        <p:cTn id="24"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思想气泡: 云 5">
            <a:extLst>
              <a:ext uri="{FF2B5EF4-FFF2-40B4-BE49-F238E27FC236}">
                <a16:creationId xmlns:a16="http://schemas.microsoft.com/office/drawing/2014/main" id="{0C00E258-F1DA-42AF-9C19-6AC70FAE95B4}"/>
              </a:ext>
            </a:extLst>
          </p:cNvPr>
          <p:cNvSpPr/>
          <p:nvPr/>
        </p:nvSpPr>
        <p:spPr>
          <a:xfrm rot="21123151" flipH="1">
            <a:off x="248709" y="176545"/>
            <a:ext cx="7689921" cy="4442982"/>
          </a:xfrm>
          <a:custGeom>
            <a:avLst/>
            <a:gdLst>
              <a:gd name="connsiteX0" fmla="*/ 694228 w 7689921"/>
              <a:gd name="connsiteY0" fmla="*/ 1477908 h 4442982"/>
              <a:gd name="connsiteX1" fmla="*/ 1000935 w 7689921"/>
              <a:gd name="connsiteY1" fmla="*/ 710362 h 4442982"/>
              <a:gd name="connsiteX2" fmla="*/ 2492994 w 7689921"/>
              <a:gd name="connsiteY2" fmla="*/ 535009 h 4442982"/>
              <a:gd name="connsiteX3" fmla="*/ 3997334 w 7689921"/>
              <a:gd name="connsiteY3" fmla="*/ 352970 h 4442982"/>
              <a:gd name="connsiteX4" fmla="*/ 4583513 w 7689921"/>
              <a:gd name="connsiteY4" fmla="*/ 20569 h 4442982"/>
              <a:gd name="connsiteX5" fmla="*/ 5310495 w 7689921"/>
              <a:gd name="connsiteY5" fmla="*/ 255162 h 4442982"/>
              <a:gd name="connsiteX6" fmla="*/ 6312677 w 7689921"/>
              <a:gd name="connsiteY6" fmla="*/ 70964 h 4442982"/>
              <a:gd name="connsiteX7" fmla="*/ 6820888 w 7689921"/>
              <a:gd name="connsiteY7" fmla="*/ 573473 h 4442982"/>
              <a:gd name="connsiteX8" fmla="*/ 7473107 w 7689921"/>
              <a:gd name="connsiteY8" fmla="*/ 1061173 h 4442982"/>
              <a:gd name="connsiteX9" fmla="*/ 7443914 w 7689921"/>
              <a:gd name="connsiteY9" fmla="*/ 1590011 h 4442982"/>
              <a:gd name="connsiteX10" fmla="*/ 7657167 w 7689921"/>
              <a:gd name="connsiteY10" fmla="*/ 2398593 h 4442982"/>
              <a:gd name="connsiteX11" fmla="*/ 6658189 w 7689921"/>
              <a:gd name="connsiteY11" fmla="*/ 3106384 h 4442982"/>
              <a:gd name="connsiteX12" fmla="*/ 6300573 w 7689921"/>
              <a:gd name="connsiteY12" fmla="*/ 3712872 h 4442982"/>
              <a:gd name="connsiteX13" fmla="*/ 5083002 w 7689921"/>
              <a:gd name="connsiteY13" fmla="*/ 3786305 h 4442982"/>
              <a:gd name="connsiteX14" fmla="*/ 4212901 w 7689921"/>
              <a:gd name="connsiteY14" fmla="*/ 4433314 h 4442982"/>
              <a:gd name="connsiteX15" fmla="*/ 2933562 w 7689921"/>
              <a:gd name="connsiteY15" fmla="*/ 4038382 h 4442982"/>
              <a:gd name="connsiteX16" fmla="*/ 1033155 w 7689921"/>
              <a:gd name="connsiteY16" fmla="*/ 3648181 h 4442982"/>
              <a:gd name="connsiteX17" fmla="*/ 197588 w 7689921"/>
              <a:gd name="connsiteY17" fmla="*/ 3213962 h 4442982"/>
              <a:gd name="connsiteX18" fmla="*/ 376129 w 7689921"/>
              <a:gd name="connsiteY18" fmla="*/ 2627838 h 4442982"/>
              <a:gd name="connsiteX19" fmla="*/ -891 w 7689921"/>
              <a:gd name="connsiteY19" fmla="*/ 2026493 h 4442982"/>
              <a:gd name="connsiteX20" fmla="*/ 687642 w 7689921"/>
              <a:gd name="connsiteY20" fmla="*/ 1491998 h 4442982"/>
              <a:gd name="connsiteX21" fmla="*/ 694228 w 7689921"/>
              <a:gd name="connsiteY21" fmla="*/ 1477908 h 4442982"/>
              <a:gd name="connsiteX0" fmla="*/ 254837 w 7689921"/>
              <a:gd name="connsiteY0" fmla="*/ 5718207 h 4442982"/>
              <a:gd name="connsiteX1" fmla="*/ 131421 w 7689921"/>
              <a:gd name="connsiteY1" fmla="*/ 5841623 h 4442982"/>
              <a:gd name="connsiteX2" fmla="*/ 8005 w 7689921"/>
              <a:gd name="connsiteY2" fmla="*/ 5718207 h 4442982"/>
              <a:gd name="connsiteX3" fmla="*/ 131421 w 7689921"/>
              <a:gd name="connsiteY3" fmla="*/ 5594791 h 4442982"/>
              <a:gd name="connsiteX4" fmla="*/ 254837 w 7689921"/>
              <a:gd name="connsiteY4" fmla="*/ 5718207 h 4442982"/>
              <a:gd name="connsiteX0" fmla="*/ 885907 w 7689921"/>
              <a:gd name="connsiteY0" fmla="*/ 5240193 h 4442982"/>
              <a:gd name="connsiteX1" fmla="*/ 639075 w 7689921"/>
              <a:gd name="connsiteY1" fmla="*/ 5487025 h 4442982"/>
              <a:gd name="connsiteX2" fmla="*/ 392243 w 7689921"/>
              <a:gd name="connsiteY2" fmla="*/ 5240193 h 4442982"/>
              <a:gd name="connsiteX3" fmla="*/ 639075 w 7689921"/>
              <a:gd name="connsiteY3" fmla="*/ 4993361 h 4442982"/>
              <a:gd name="connsiteX4" fmla="*/ 885907 w 7689921"/>
              <a:gd name="connsiteY4" fmla="*/ 5240193 h 4442982"/>
              <a:gd name="connsiteX0" fmla="*/ 1696681 w 7689921"/>
              <a:gd name="connsiteY0" fmla="*/ 4592968 h 4442982"/>
              <a:gd name="connsiteX1" fmla="*/ 1326432 w 7689921"/>
              <a:gd name="connsiteY1" fmla="*/ 4963217 h 4442982"/>
              <a:gd name="connsiteX2" fmla="*/ 956183 w 7689921"/>
              <a:gd name="connsiteY2" fmla="*/ 4592968 h 4442982"/>
              <a:gd name="connsiteX3" fmla="*/ 1326432 w 7689921"/>
              <a:gd name="connsiteY3" fmla="*/ 4222719 h 4442982"/>
              <a:gd name="connsiteX4" fmla="*/ 1696681 w 7689921"/>
              <a:gd name="connsiteY4" fmla="*/ 4592968 h 4442982"/>
              <a:gd name="connsiteX0" fmla="*/ 835388 w 7689921"/>
              <a:gd name="connsiteY0" fmla="*/ 2692220 h 4442982"/>
              <a:gd name="connsiteX1" fmla="*/ 384496 w 7689921"/>
              <a:gd name="connsiteY1" fmla="*/ 2610251 h 4442982"/>
              <a:gd name="connsiteX2" fmla="*/ 1233235 w 7689921"/>
              <a:gd name="connsiteY2" fmla="*/ 3589250 h 4442982"/>
              <a:gd name="connsiteX3" fmla="*/ 1036003 w 7689921"/>
              <a:gd name="connsiteY3" fmla="*/ 3628435 h 4442982"/>
              <a:gd name="connsiteX4" fmla="*/ 2933206 w 7689921"/>
              <a:gd name="connsiteY4" fmla="*/ 4020281 h 4442982"/>
              <a:gd name="connsiteX5" fmla="*/ 2814297 w 7689921"/>
              <a:gd name="connsiteY5" fmla="*/ 3841328 h 4442982"/>
              <a:gd name="connsiteX6" fmla="*/ 5131420 w 7689921"/>
              <a:gd name="connsiteY6" fmla="*/ 3574029 h 4442982"/>
              <a:gd name="connsiteX7" fmla="*/ 5083892 w 7689921"/>
              <a:gd name="connsiteY7" fmla="*/ 3770363 h 4442982"/>
              <a:gd name="connsiteX8" fmla="*/ 6075215 w 7689921"/>
              <a:gd name="connsiteY8" fmla="*/ 2360745 h 4442982"/>
              <a:gd name="connsiteX9" fmla="*/ 6653917 w 7689921"/>
              <a:gd name="connsiteY9" fmla="*/ 3094660 h 4442982"/>
              <a:gd name="connsiteX10" fmla="*/ 7440354 w 7689921"/>
              <a:gd name="connsiteY10" fmla="*/ 1579109 h 4442982"/>
              <a:gd name="connsiteX11" fmla="*/ 7182599 w 7689921"/>
              <a:gd name="connsiteY11" fmla="*/ 1854327 h 4442982"/>
              <a:gd name="connsiteX12" fmla="*/ 6821956 w 7689921"/>
              <a:gd name="connsiteY12" fmla="*/ 558046 h 4442982"/>
              <a:gd name="connsiteX13" fmla="*/ 6835485 w 7689921"/>
              <a:gd name="connsiteY13" fmla="*/ 688045 h 4442982"/>
              <a:gd name="connsiteX14" fmla="*/ 5176100 w 7689921"/>
              <a:gd name="connsiteY14" fmla="*/ 406450 h 4442982"/>
              <a:gd name="connsiteX15" fmla="*/ 5308181 w 7689921"/>
              <a:gd name="connsiteY15" fmla="*/ 240661 h 4442982"/>
              <a:gd name="connsiteX16" fmla="*/ 3941262 w 7689921"/>
              <a:gd name="connsiteY16" fmla="*/ 485436 h 4442982"/>
              <a:gd name="connsiteX17" fmla="*/ 4005167 w 7689921"/>
              <a:gd name="connsiteY17" fmla="*/ 342479 h 4442982"/>
              <a:gd name="connsiteX18" fmla="*/ 2492104 w 7689921"/>
              <a:gd name="connsiteY18" fmla="*/ 533980 h 4442982"/>
              <a:gd name="connsiteX19" fmla="*/ 2723513 w 7689921"/>
              <a:gd name="connsiteY19" fmla="*/ 672618 h 4442982"/>
              <a:gd name="connsiteX20" fmla="*/ 734636 w 7689921"/>
              <a:gd name="connsiteY20" fmla="*/ 1623848 h 4442982"/>
              <a:gd name="connsiteX21" fmla="*/ 694228 w 7689921"/>
              <a:gd name="connsiteY21" fmla="*/ 1477908 h 444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4442982" fill="none" extrusionOk="0">
                <a:moveTo>
                  <a:pt x="694228" y="1477908"/>
                </a:moveTo>
                <a:cubicBezTo>
                  <a:pt x="635146" y="1213370"/>
                  <a:pt x="821988" y="887773"/>
                  <a:pt x="1000935" y="710362"/>
                </a:cubicBezTo>
                <a:cubicBezTo>
                  <a:pt x="1447880" y="331283"/>
                  <a:pt x="2028066" y="431741"/>
                  <a:pt x="2492994" y="535009"/>
                </a:cubicBezTo>
                <a:cubicBezTo>
                  <a:pt x="2768314" y="-26483"/>
                  <a:pt x="3497665" y="68146"/>
                  <a:pt x="3997334" y="352970"/>
                </a:cubicBezTo>
                <a:cubicBezTo>
                  <a:pt x="4111241" y="167087"/>
                  <a:pt x="4332947" y="26713"/>
                  <a:pt x="4583513" y="20569"/>
                </a:cubicBezTo>
                <a:cubicBezTo>
                  <a:pt x="4897293" y="-5339"/>
                  <a:pt x="5105634" y="60644"/>
                  <a:pt x="5310495" y="255162"/>
                </a:cubicBezTo>
                <a:cubicBezTo>
                  <a:pt x="5547732" y="44635"/>
                  <a:pt x="5953098" y="-42561"/>
                  <a:pt x="6312677" y="70964"/>
                </a:cubicBezTo>
                <a:cubicBezTo>
                  <a:pt x="6615205" y="194661"/>
                  <a:pt x="6795491" y="320562"/>
                  <a:pt x="6820888" y="573473"/>
                </a:cubicBezTo>
                <a:cubicBezTo>
                  <a:pt x="7104467" y="696353"/>
                  <a:pt x="7429056" y="837089"/>
                  <a:pt x="7473107" y="1061173"/>
                </a:cubicBezTo>
                <a:cubicBezTo>
                  <a:pt x="7517758" y="1265925"/>
                  <a:pt x="7512040" y="1458750"/>
                  <a:pt x="7443914" y="1590011"/>
                </a:cubicBezTo>
                <a:cubicBezTo>
                  <a:pt x="7684629" y="1832112"/>
                  <a:pt x="7727339" y="2105358"/>
                  <a:pt x="7657167" y="2398593"/>
                </a:cubicBezTo>
                <a:cubicBezTo>
                  <a:pt x="7568269" y="2860666"/>
                  <a:pt x="7053088" y="3129846"/>
                  <a:pt x="6658189" y="3106384"/>
                </a:cubicBezTo>
                <a:cubicBezTo>
                  <a:pt x="6663715" y="3292447"/>
                  <a:pt x="6545689" y="3509080"/>
                  <a:pt x="6300573" y="3712872"/>
                </a:cubicBezTo>
                <a:cubicBezTo>
                  <a:pt x="6014918" y="3933474"/>
                  <a:pt x="5463740" y="3949695"/>
                  <a:pt x="5083002" y="3786305"/>
                </a:cubicBezTo>
                <a:cubicBezTo>
                  <a:pt x="4870184" y="4133413"/>
                  <a:pt x="4652858" y="4316952"/>
                  <a:pt x="4212901" y="4433314"/>
                </a:cubicBezTo>
                <a:cubicBezTo>
                  <a:pt x="3693064" y="4518198"/>
                  <a:pt x="3171724" y="4353310"/>
                  <a:pt x="2933562" y="4038382"/>
                </a:cubicBezTo>
                <a:cubicBezTo>
                  <a:pt x="2215886" y="4372861"/>
                  <a:pt x="1419845" y="4201310"/>
                  <a:pt x="1033155" y="3648181"/>
                </a:cubicBezTo>
                <a:cubicBezTo>
                  <a:pt x="663211" y="3610003"/>
                  <a:pt x="303573" y="3484516"/>
                  <a:pt x="197588" y="3213962"/>
                </a:cubicBezTo>
                <a:cubicBezTo>
                  <a:pt x="130041" y="2982261"/>
                  <a:pt x="184156" y="2793498"/>
                  <a:pt x="376129" y="2627838"/>
                </a:cubicBezTo>
                <a:cubicBezTo>
                  <a:pt x="106603" y="2484693"/>
                  <a:pt x="-96239" y="2283836"/>
                  <a:pt x="-891" y="2026493"/>
                </a:cubicBezTo>
                <a:cubicBezTo>
                  <a:pt x="64762" y="1736950"/>
                  <a:pt x="343915" y="1501191"/>
                  <a:pt x="687642" y="1491998"/>
                </a:cubicBezTo>
                <a:cubicBezTo>
                  <a:pt x="689523" y="1487136"/>
                  <a:pt x="692497" y="1483736"/>
                  <a:pt x="694228" y="1477908"/>
                </a:cubicBezTo>
                <a:close/>
              </a:path>
              <a:path w="7689921" h="4442982" fill="none" extrusionOk="0">
                <a:moveTo>
                  <a:pt x="254837" y="5718207"/>
                </a:moveTo>
                <a:cubicBezTo>
                  <a:pt x="253176" y="5783705"/>
                  <a:pt x="198768" y="5846437"/>
                  <a:pt x="131421" y="5841623"/>
                </a:cubicBezTo>
                <a:cubicBezTo>
                  <a:pt x="66121" y="5839981"/>
                  <a:pt x="10630" y="5786127"/>
                  <a:pt x="8005" y="5718207"/>
                </a:cubicBezTo>
                <a:cubicBezTo>
                  <a:pt x="16930" y="5645919"/>
                  <a:pt x="55717" y="5591872"/>
                  <a:pt x="131421" y="5594791"/>
                </a:cubicBezTo>
                <a:cubicBezTo>
                  <a:pt x="194671" y="5579672"/>
                  <a:pt x="246243" y="5647367"/>
                  <a:pt x="254837" y="5718207"/>
                </a:cubicBezTo>
                <a:close/>
              </a:path>
              <a:path w="7689921" h="4442982" fill="none" extrusionOk="0">
                <a:moveTo>
                  <a:pt x="885907" y="5240193"/>
                </a:moveTo>
                <a:cubicBezTo>
                  <a:pt x="890205" y="5396149"/>
                  <a:pt x="797628" y="5474204"/>
                  <a:pt x="639075" y="5487025"/>
                </a:cubicBezTo>
                <a:cubicBezTo>
                  <a:pt x="528470" y="5479911"/>
                  <a:pt x="400307" y="5385787"/>
                  <a:pt x="392243" y="5240193"/>
                </a:cubicBezTo>
                <a:cubicBezTo>
                  <a:pt x="395495" y="5119164"/>
                  <a:pt x="501590" y="4990485"/>
                  <a:pt x="639075" y="4993361"/>
                </a:cubicBezTo>
                <a:cubicBezTo>
                  <a:pt x="754774" y="4988071"/>
                  <a:pt x="899600" y="5097991"/>
                  <a:pt x="885907" y="5240193"/>
                </a:cubicBezTo>
                <a:close/>
              </a:path>
              <a:path w="7689921" h="4442982" fill="none" extrusionOk="0">
                <a:moveTo>
                  <a:pt x="1696681" y="4592968"/>
                </a:moveTo>
                <a:cubicBezTo>
                  <a:pt x="1724803" y="4778646"/>
                  <a:pt x="1491460" y="4994509"/>
                  <a:pt x="1326432" y="4963217"/>
                </a:cubicBezTo>
                <a:cubicBezTo>
                  <a:pt x="1134127" y="4981295"/>
                  <a:pt x="953212" y="4807784"/>
                  <a:pt x="956183" y="4592968"/>
                </a:cubicBezTo>
                <a:cubicBezTo>
                  <a:pt x="929984" y="4421658"/>
                  <a:pt x="1105905" y="4250074"/>
                  <a:pt x="1326432" y="4222719"/>
                </a:cubicBezTo>
                <a:cubicBezTo>
                  <a:pt x="1553799" y="4221317"/>
                  <a:pt x="1708251" y="4416460"/>
                  <a:pt x="1696681" y="4592968"/>
                </a:cubicBezTo>
                <a:close/>
              </a:path>
              <a:path w="7689921" h="4442982" fill="none" extrusionOk="0">
                <a:moveTo>
                  <a:pt x="835388" y="2692220"/>
                </a:moveTo>
                <a:cubicBezTo>
                  <a:pt x="695177" y="2707214"/>
                  <a:pt x="511999" y="2664968"/>
                  <a:pt x="384496" y="2610251"/>
                </a:cubicBezTo>
                <a:moveTo>
                  <a:pt x="1233235" y="3589250"/>
                </a:moveTo>
                <a:cubicBezTo>
                  <a:pt x="1181609" y="3618942"/>
                  <a:pt x="1097700" y="3617479"/>
                  <a:pt x="1036003" y="3628435"/>
                </a:cubicBezTo>
                <a:moveTo>
                  <a:pt x="2933206" y="4020281"/>
                </a:moveTo>
                <a:cubicBezTo>
                  <a:pt x="2874951" y="3967181"/>
                  <a:pt x="2852382" y="3916430"/>
                  <a:pt x="2814297" y="3841328"/>
                </a:cubicBezTo>
                <a:moveTo>
                  <a:pt x="5131420" y="3574029"/>
                </a:moveTo>
                <a:cubicBezTo>
                  <a:pt x="5132433" y="3641454"/>
                  <a:pt x="5112815" y="3700478"/>
                  <a:pt x="5083892" y="3770363"/>
                </a:cubicBezTo>
                <a:moveTo>
                  <a:pt x="6075215" y="2360745"/>
                </a:moveTo>
                <a:cubicBezTo>
                  <a:pt x="6367182" y="2532047"/>
                  <a:pt x="6653835" y="2800073"/>
                  <a:pt x="6653917" y="3094660"/>
                </a:cubicBezTo>
                <a:moveTo>
                  <a:pt x="7440354" y="1579109"/>
                </a:moveTo>
                <a:cubicBezTo>
                  <a:pt x="7385617" y="1697135"/>
                  <a:pt x="7293519" y="1799721"/>
                  <a:pt x="7182599" y="1854327"/>
                </a:cubicBezTo>
                <a:moveTo>
                  <a:pt x="6821956" y="558046"/>
                </a:moveTo>
                <a:cubicBezTo>
                  <a:pt x="6826792" y="603076"/>
                  <a:pt x="6835258" y="643267"/>
                  <a:pt x="6835485" y="688045"/>
                </a:cubicBezTo>
                <a:moveTo>
                  <a:pt x="5176100" y="406450"/>
                </a:moveTo>
                <a:cubicBezTo>
                  <a:pt x="5216541" y="343134"/>
                  <a:pt x="5261413" y="302015"/>
                  <a:pt x="5308181" y="240661"/>
                </a:cubicBezTo>
                <a:moveTo>
                  <a:pt x="3941262" y="485436"/>
                </a:moveTo>
                <a:cubicBezTo>
                  <a:pt x="3961357" y="428093"/>
                  <a:pt x="3982314" y="386476"/>
                  <a:pt x="4005167" y="342479"/>
                </a:cubicBezTo>
                <a:moveTo>
                  <a:pt x="2492104" y="533980"/>
                </a:moveTo>
                <a:cubicBezTo>
                  <a:pt x="2565697" y="564731"/>
                  <a:pt x="2656712" y="616653"/>
                  <a:pt x="2723513" y="672618"/>
                </a:cubicBezTo>
                <a:moveTo>
                  <a:pt x="734636" y="1623848"/>
                </a:moveTo>
                <a:cubicBezTo>
                  <a:pt x="715889" y="1577229"/>
                  <a:pt x="703380" y="1529263"/>
                  <a:pt x="694228" y="1477908"/>
                </a:cubicBezTo>
              </a:path>
              <a:path w="7689921" h="4442982" stroke="0" extrusionOk="0">
                <a:moveTo>
                  <a:pt x="694228" y="1477908"/>
                </a:moveTo>
                <a:cubicBezTo>
                  <a:pt x="639447" y="1226170"/>
                  <a:pt x="771545" y="861547"/>
                  <a:pt x="1000935" y="710362"/>
                </a:cubicBezTo>
                <a:cubicBezTo>
                  <a:pt x="1385417" y="358395"/>
                  <a:pt x="2111758" y="241705"/>
                  <a:pt x="2492994" y="535009"/>
                </a:cubicBezTo>
                <a:cubicBezTo>
                  <a:pt x="2885701" y="123511"/>
                  <a:pt x="3525953" y="-43242"/>
                  <a:pt x="3997334" y="352970"/>
                </a:cubicBezTo>
                <a:cubicBezTo>
                  <a:pt x="4085949" y="119824"/>
                  <a:pt x="4306570" y="30390"/>
                  <a:pt x="4583513" y="20569"/>
                </a:cubicBezTo>
                <a:cubicBezTo>
                  <a:pt x="4868147" y="-22253"/>
                  <a:pt x="5189530" y="95438"/>
                  <a:pt x="5310495" y="255162"/>
                </a:cubicBezTo>
                <a:cubicBezTo>
                  <a:pt x="5530287" y="35979"/>
                  <a:pt x="5924676" y="-70201"/>
                  <a:pt x="6312677" y="70964"/>
                </a:cubicBezTo>
                <a:cubicBezTo>
                  <a:pt x="6556569" y="189236"/>
                  <a:pt x="6752407" y="356219"/>
                  <a:pt x="6820888" y="573473"/>
                </a:cubicBezTo>
                <a:cubicBezTo>
                  <a:pt x="7110004" y="680527"/>
                  <a:pt x="7332570" y="820542"/>
                  <a:pt x="7473107" y="1061173"/>
                </a:cubicBezTo>
                <a:cubicBezTo>
                  <a:pt x="7541287" y="1243273"/>
                  <a:pt x="7533108" y="1399091"/>
                  <a:pt x="7443914" y="1590011"/>
                </a:cubicBezTo>
                <a:cubicBezTo>
                  <a:pt x="7696154" y="1825861"/>
                  <a:pt x="7783988" y="2175741"/>
                  <a:pt x="7657167" y="2398593"/>
                </a:cubicBezTo>
                <a:cubicBezTo>
                  <a:pt x="7577929" y="2809855"/>
                  <a:pt x="7093348" y="3082181"/>
                  <a:pt x="6658189" y="3106384"/>
                </a:cubicBezTo>
                <a:cubicBezTo>
                  <a:pt x="6687691" y="3357989"/>
                  <a:pt x="6518559" y="3548629"/>
                  <a:pt x="6300573" y="3712872"/>
                </a:cubicBezTo>
                <a:cubicBezTo>
                  <a:pt x="5935128" y="3950545"/>
                  <a:pt x="5449124" y="3982116"/>
                  <a:pt x="5083002" y="3786305"/>
                </a:cubicBezTo>
                <a:cubicBezTo>
                  <a:pt x="4912862" y="4058292"/>
                  <a:pt x="4565022" y="4422980"/>
                  <a:pt x="4212901" y="4433314"/>
                </a:cubicBezTo>
                <a:cubicBezTo>
                  <a:pt x="3710425" y="4607768"/>
                  <a:pt x="3199006" y="4353840"/>
                  <a:pt x="2933562" y="4038382"/>
                </a:cubicBezTo>
                <a:cubicBezTo>
                  <a:pt x="2369829" y="4420068"/>
                  <a:pt x="1339244" y="4279021"/>
                  <a:pt x="1033155" y="3648181"/>
                </a:cubicBezTo>
                <a:cubicBezTo>
                  <a:pt x="652654" y="3709225"/>
                  <a:pt x="347917" y="3500678"/>
                  <a:pt x="197588" y="3213962"/>
                </a:cubicBezTo>
                <a:cubicBezTo>
                  <a:pt x="142217" y="2998275"/>
                  <a:pt x="234780" y="2814639"/>
                  <a:pt x="376129" y="2627838"/>
                </a:cubicBezTo>
                <a:cubicBezTo>
                  <a:pt x="150181" y="2478546"/>
                  <a:pt x="-48666" y="2267315"/>
                  <a:pt x="-891" y="2026493"/>
                </a:cubicBezTo>
                <a:cubicBezTo>
                  <a:pt x="50659" y="1715391"/>
                  <a:pt x="365619" y="1512935"/>
                  <a:pt x="687642" y="1491998"/>
                </a:cubicBezTo>
                <a:cubicBezTo>
                  <a:pt x="689442" y="1487762"/>
                  <a:pt x="692781" y="1483177"/>
                  <a:pt x="694228" y="1477908"/>
                </a:cubicBezTo>
                <a:close/>
              </a:path>
              <a:path w="7689921" h="4442982" stroke="0" extrusionOk="0">
                <a:moveTo>
                  <a:pt x="254837" y="5718207"/>
                </a:moveTo>
                <a:cubicBezTo>
                  <a:pt x="254954" y="5782305"/>
                  <a:pt x="197607" y="5849734"/>
                  <a:pt x="131421" y="5841623"/>
                </a:cubicBezTo>
                <a:cubicBezTo>
                  <a:pt x="58502" y="5839166"/>
                  <a:pt x="20345" y="5781525"/>
                  <a:pt x="8005" y="5718207"/>
                </a:cubicBezTo>
                <a:cubicBezTo>
                  <a:pt x="7188" y="5651486"/>
                  <a:pt x="63378" y="5605389"/>
                  <a:pt x="131421" y="5594791"/>
                </a:cubicBezTo>
                <a:cubicBezTo>
                  <a:pt x="200420" y="5598935"/>
                  <a:pt x="261026" y="5644426"/>
                  <a:pt x="254837" y="5718207"/>
                </a:cubicBezTo>
                <a:close/>
              </a:path>
              <a:path w="7689921" h="4442982" stroke="0" extrusionOk="0">
                <a:moveTo>
                  <a:pt x="885907" y="5240193"/>
                </a:moveTo>
                <a:cubicBezTo>
                  <a:pt x="913571" y="5383746"/>
                  <a:pt x="782859" y="5506553"/>
                  <a:pt x="639075" y="5487025"/>
                </a:cubicBezTo>
                <a:cubicBezTo>
                  <a:pt x="507612" y="5472867"/>
                  <a:pt x="395188" y="5365356"/>
                  <a:pt x="392243" y="5240193"/>
                </a:cubicBezTo>
                <a:cubicBezTo>
                  <a:pt x="373541" y="5125391"/>
                  <a:pt x="508061" y="4992767"/>
                  <a:pt x="639075" y="4993361"/>
                </a:cubicBezTo>
                <a:cubicBezTo>
                  <a:pt x="755489" y="4982979"/>
                  <a:pt x="892903" y="5116875"/>
                  <a:pt x="885907" y="5240193"/>
                </a:cubicBezTo>
                <a:close/>
              </a:path>
              <a:path w="7689921" h="4442982" stroke="0" extrusionOk="0">
                <a:moveTo>
                  <a:pt x="1696681" y="4592968"/>
                </a:moveTo>
                <a:cubicBezTo>
                  <a:pt x="1717762" y="4814353"/>
                  <a:pt x="1514850" y="4967396"/>
                  <a:pt x="1326432" y="4963217"/>
                </a:cubicBezTo>
                <a:cubicBezTo>
                  <a:pt x="1119979" y="4950178"/>
                  <a:pt x="965949" y="4795900"/>
                  <a:pt x="956183" y="4592968"/>
                </a:cubicBezTo>
                <a:cubicBezTo>
                  <a:pt x="958354" y="4392890"/>
                  <a:pt x="1111421" y="4202475"/>
                  <a:pt x="1326432" y="4222719"/>
                </a:cubicBezTo>
                <a:cubicBezTo>
                  <a:pt x="1535981" y="4229242"/>
                  <a:pt x="1673387" y="4397231"/>
                  <a:pt x="1696681" y="4592968"/>
                </a:cubicBezTo>
                <a:close/>
              </a:path>
              <a:path w="7689921" h="4442982" fill="none" stroke="0" extrusionOk="0">
                <a:moveTo>
                  <a:pt x="835388" y="2692220"/>
                </a:moveTo>
                <a:cubicBezTo>
                  <a:pt x="666498" y="2673674"/>
                  <a:pt x="524481" y="2672431"/>
                  <a:pt x="384496" y="2610251"/>
                </a:cubicBezTo>
                <a:moveTo>
                  <a:pt x="1233235" y="3589250"/>
                </a:moveTo>
                <a:cubicBezTo>
                  <a:pt x="1170374" y="3600890"/>
                  <a:pt x="1108116" y="3629014"/>
                  <a:pt x="1036003" y="3628435"/>
                </a:cubicBezTo>
                <a:moveTo>
                  <a:pt x="2933206" y="4020281"/>
                </a:moveTo>
                <a:cubicBezTo>
                  <a:pt x="2881899" y="3971745"/>
                  <a:pt x="2831782" y="3895983"/>
                  <a:pt x="2814297" y="3841328"/>
                </a:cubicBezTo>
                <a:moveTo>
                  <a:pt x="5131420" y="3574029"/>
                </a:moveTo>
                <a:cubicBezTo>
                  <a:pt x="5128582" y="3650796"/>
                  <a:pt x="5094136" y="3700199"/>
                  <a:pt x="5083892" y="3770363"/>
                </a:cubicBezTo>
                <a:moveTo>
                  <a:pt x="6075215" y="2360745"/>
                </a:moveTo>
                <a:cubicBezTo>
                  <a:pt x="6463394" y="2529427"/>
                  <a:pt x="6607844" y="2804436"/>
                  <a:pt x="6653917" y="3094660"/>
                </a:cubicBezTo>
                <a:moveTo>
                  <a:pt x="7440354" y="1579109"/>
                </a:moveTo>
                <a:cubicBezTo>
                  <a:pt x="7391407" y="1695044"/>
                  <a:pt x="7311583" y="1786114"/>
                  <a:pt x="7182599" y="1854327"/>
                </a:cubicBezTo>
                <a:moveTo>
                  <a:pt x="6821956" y="558046"/>
                </a:moveTo>
                <a:cubicBezTo>
                  <a:pt x="6831251" y="593091"/>
                  <a:pt x="6835812" y="638339"/>
                  <a:pt x="6835485" y="688045"/>
                </a:cubicBezTo>
                <a:moveTo>
                  <a:pt x="5176100" y="406450"/>
                </a:moveTo>
                <a:cubicBezTo>
                  <a:pt x="5193699" y="352573"/>
                  <a:pt x="5252324" y="307891"/>
                  <a:pt x="5308181" y="240661"/>
                </a:cubicBezTo>
                <a:moveTo>
                  <a:pt x="3941262" y="485436"/>
                </a:moveTo>
                <a:cubicBezTo>
                  <a:pt x="3955286" y="423789"/>
                  <a:pt x="3973814" y="384223"/>
                  <a:pt x="4005167" y="342479"/>
                </a:cubicBezTo>
                <a:moveTo>
                  <a:pt x="2492104" y="533980"/>
                </a:moveTo>
                <a:cubicBezTo>
                  <a:pt x="2574744" y="576216"/>
                  <a:pt x="2652682" y="614371"/>
                  <a:pt x="2723513" y="672618"/>
                </a:cubicBezTo>
                <a:moveTo>
                  <a:pt x="734636" y="1623848"/>
                </a:moveTo>
                <a:cubicBezTo>
                  <a:pt x="719291" y="1571416"/>
                  <a:pt x="695371" y="1527262"/>
                  <a:pt x="694228" y="1477908"/>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1262268" y="442238"/>
            <a:ext cx="5705064" cy="3504229"/>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Luyện </a:t>
            </a:r>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 diễn cảm</a:t>
            </a: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889290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10615" y="873349"/>
            <a:ext cx="10066985" cy="5662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云形 15">
            <a:extLst>
              <a:ext uri="{FF2B5EF4-FFF2-40B4-BE49-F238E27FC236}">
                <a16:creationId xmlns:a16="http://schemas.microsoft.com/office/drawing/2014/main" id="{4EE551B0-B63C-47BA-8D06-57E8EF3715DF}"/>
              </a:ext>
            </a:extLst>
          </p:cNvPr>
          <p:cNvSpPr/>
          <p:nvPr/>
        </p:nvSpPr>
        <p:spPr>
          <a:xfrm>
            <a:off x="10646746" y="52168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15">
            <a:extLst>
              <a:ext uri="{FF2B5EF4-FFF2-40B4-BE49-F238E27FC236}">
                <a16:creationId xmlns:a16="http://schemas.microsoft.com/office/drawing/2014/main" id="{5B88BF8F-E27D-4398-9F67-72882567E1C4}"/>
              </a:ext>
            </a:extLst>
          </p:cNvPr>
          <p:cNvSpPr/>
          <p:nvPr/>
        </p:nvSpPr>
        <p:spPr>
          <a:xfrm>
            <a:off x="2973353" y="112183"/>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4EEFF485-3871-4839-93C9-9A8A9B2FA81D}"/>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UTM Showcard" panose="02040603050506020204" pitchFamily="18" charset="0"/>
                <a:cs typeface="Times New Roman" panose="02020603050405020304" pitchFamily="18" charset="0"/>
              </a:rPr>
              <a:t>CHỊ EM TÔI</a:t>
            </a:r>
          </a:p>
        </p:txBody>
      </p:sp>
    </p:spTree>
    <p:extLst>
      <p:ext uri="{BB962C8B-B14F-4D97-AF65-F5344CB8AC3E}">
        <p14:creationId xmlns:p14="http://schemas.microsoft.com/office/powerpoint/2010/main" val="2566075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16" presetClass="entr" presetSubtype="37"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par>
                          <p:cTn id="15" fill="hold">
                            <p:stCondLst>
                              <p:cond delay="135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D847A38-2EFA-43DC-9426-C2B7F0F25BC0}"/>
              </a:ext>
            </a:extLst>
          </p:cNvPr>
          <p:cNvPicPr>
            <a:picLocks noChangeAspect="1"/>
          </p:cNvPicPr>
          <p:nvPr/>
        </p:nvPicPr>
        <p:blipFill>
          <a:blip r:embed="rId2">
            <a:alphaModFix amt="67000"/>
          </a:blip>
          <a:stretch>
            <a:fillRect/>
          </a:stretch>
        </p:blipFill>
        <p:spPr>
          <a:xfrm rot="16200000">
            <a:off x="3148364" y="-2421387"/>
            <a:ext cx="6111766" cy="12168712"/>
          </a:xfrm>
          <a:prstGeom prst="rect">
            <a:avLst/>
          </a:prstGeom>
          <a:effectLst>
            <a:glow>
              <a:schemeClr val="accent1"/>
            </a:glow>
            <a:reflection endPos="65000" dist="50800" dir="5400000" sy="-100000" algn="bl" rotWithShape="0"/>
          </a:effectLst>
        </p:spPr>
      </p:pic>
      <p:sp>
        <p:nvSpPr>
          <p:cNvPr id="11" name="Rectangle 10">
            <a:extLst>
              <a:ext uri="{FF2B5EF4-FFF2-40B4-BE49-F238E27FC236}">
                <a16:creationId xmlns:a16="http://schemas.microsoft.com/office/drawing/2014/main" id="{7E3D016E-B0E3-45E4-BCCF-8B7F87736442}"/>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5" name="Chỗ dành sẵn cho Nội dung 4">
            <a:extLst>
              <a:ext uri="{FF2B5EF4-FFF2-40B4-BE49-F238E27FC236}">
                <a16:creationId xmlns:a16="http://schemas.microsoft.com/office/drawing/2014/main" id="{01A9FE59-615A-4FBF-9677-E8759341C08E}"/>
              </a:ext>
            </a:extLst>
          </p:cNvPr>
          <p:cNvSpPr>
            <a:spLocks noGrp="1"/>
          </p:cNvSpPr>
          <p:nvPr>
            <p:ph idx="4294967295"/>
          </p:nvPr>
        </p:nvSpPr>
        <p:spPr>
          <a:xfrm>
            <a:off x="1955800" y="1085403"/>
            <a:ext cx="8280400" cy="3802063"/>
          </a:xfrm>
        </p:spPr>
        <p:txBody>
          <a:bodyPr>
            <a:noAutofit/>
          </a:body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8982075" y="2002736"/>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4439504" y="2449272"/>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2560751" y="5723076"/>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3189141" y="4135583"/>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4687762" y="5282546"/>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2788792" y="5282546"/>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2">
            <a:extLst>
              <a:ext uri="{FF2B5EF4-FFF2-40B4-BE49-F238E27FC236}">
                <a16:creationId xmlns:a16="http://schemas.microsoft.com/office/drawing/2014/main" id="{B52F782E-3F01-4BAB-AD42-E9644ACA5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330" y="1705808"/>
            <a:ext cx="3067846" cy="3576738"/>
          </a:xfrm>
          <a:prstGeom prst="rect">
            <a:avLst/>
          </a:prstGeom>
        </p:spPr>
      </p:pic>
    </p:spTree>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250" autoRev="1" fill="hold">
                                          <p:stCondLst>
                                            <p:cond delay="0"/>
                                          </p:stCondLst>
                                        </p:cTn>
                                        <p:tgtEl>
                                          <p:spTgt spid="11"/>
                                        </p:tgtEl>
                                        <p:attrNameLst>
                                          <p:attrName>ppt_w</p:attrName>
                                        </p:attrNameLst>
                                      </p:cBhvr>
                                    </p:anim>
                                    <p:anim by="(#ppt_w*0.50)" calcmode="lin" valueType="num">
                                      <p:cBhvr>
                                        <p:cTn id="8" dur="250" decel="50000" autoRev="1" fill="hold">
                                          <p:stCondLst>
                                            <p:cond delay="0"/>
                                          </p:stCondLst>
                                        </p:cTn>
                                        <p:tgtEl>
                                          <p:spTgt spid="11"/>
                                        </p:tgtEl>
                                        <p:attrNameLst>
                                          <p:attrName>ppt_x</p:attrName>
                                        </p:attrNameLst>
                                      </p:cBhvr>
                                    </p:anim>
                                    <p:anim from="(-#ppt_h/2)" to="(#ppt_y)" calcmode="lin" valueType="num">
                                      <p:cBhvr>
                                        <p:cTn id="9" dur="500" fill="hold">
                                          <p:stCondLst>
                                            <p:cond delay="0"/>
                                          </p:stCondLst>
                                        </p:cTn>
                                        <p:tgtEl>
                                          <p:spTgt spid="11"/>
                                        </p:tgtEl>
                                        <p:attrNameLst>
                                          <p:attrName>ppt_y</p:attrName>
                                        </p:attrNameLst>
                                      </p:cBhvr>
                                    </p:anim>
                                    <p:animRot by="21600000">
                                      <p:cBhvr>
                                        <p:cTn id="10" dur="500" fill="hold">
                                          <p:stCondLst>
                                            <p:cond delay="0"/>
                                          </p:stCondLst>
                                        </p:cTn>
                                        <p:tgtEl>
                                          <p:spTgt spid="11"/>
                                        </p:tgtEl>
                                        <p:attrNameLst>
                                          <p:attrName>r</p:attrName>
                                        </p:attrNameLst>
                                      </p:cBhvr>
                                    </p:animRot>
                                  </p:childTnLst>
                                </p:cTn>
                              </p:par>
                            </p:childTnLst>
                          </p:cTn>
                        </p:par>
                        <p:par>
                          <p:cTn id="11" fill="hold">
                            <p:stCondLst>
                              <p:cond delay="85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500"/>
                                        <p:tgtEl>
                                          <p:spTgt spid="5">
                                            <p:txEl>
                                              <p:pRg st="0" end="0"/>
                                            </p:txEl>
                                          </p:spTgt>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500"/>
                                        <p:tgtEl>
                                          <p:spTgt spid="5">
                                            <p:txEl>
                                              <p:pRg st="1" end="1"/>
                                            </p:txEl>
                                          </p:spTgt>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1" dur="500"/>
                                        <p:tgtEl>
                                          <p:spTgt spid="5">
                                            <p:txEl>
                                              <p:pRg st="3" end="3"/>
                                            </p:txEl>
                                          </p:spTgt>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9" dur="500"/>
                                        <p:tgtEl>
                                          <p:spTgt spid="5">
                                            <p:txEl>
                                              <p:pRg st="5" end="5"/>
                                            </p:txEl>
                                          </p:spTgt>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A8381E-9B9A-4576-8698-9A856A40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32" y="836685"/>
            <a:ext cx="8125480" cy="5730240"/>
          </a:xfrm>
          <a:prstGeom prst="rect">
            <a:avLst/>
          </a:prstGeom>
        </p:spPr>
      </p:pic>
      <p:sp>
        <p:nvSpPr>
          <p:cNvPr id="13" name="云形 12">
            <a:extLst>
              <a:ext uri="{FF2B5EF4-FFF2-40B4-BE49-F238E27FC236}">
                <a16:creationId xmlns:a16="http://schemas.microsoft.com/office/drawing/2014/main" id="{2D9E09B4-BCE8-4FCF-A4D6-44526D954E8F}"/>
              </a:ext>
            </a:extLst>
          </p:cNvPr>
          <p:cNvSpPr/>
          <p:nvPr/>
        </p:nvSpPr>
        <p:spPr>
          <a:xfrm rot="332924">
            <a:off x="4012656" y="152305"/>
            <a:ext cx="3857662" cy="193470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D2608042-ED80-47C4-9727-F307FDDF4DE6}"/>
              </a:ext>
            </a:extLst>
          </p:cNvPr>
          <p:cNvSpPr txBox="1"/>
          <p:nvPr/>
        </p:nvSpPr>
        <p:spPr>
          <a:xfrm>
            <a:off x="3089105" y="486321"/>
            <a:ext cx="5704764" cy="110799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66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Showcard" panose="02040603050506020204" pitchFamily="18" charset="0"/>
              </a:rPr>
              <a:t>Dặn dò</a:t>
            </a:r>
          </a:p>
        </p:txBody>
      </p:sp>
      <p:grpSp>
        <p:nvGrpSpPr>
          <p:cNvPr id="2" name="Group 1">
            <a:extLst>
              <a:ext uri="{FF2B5EF4-FFF2-40B4-BE49-F238E27FC236}">
                <a16:creationId xmlns:a16="http://schemas.microsoft.com/office/drawing/2014/main" id="{EE0374F3-6074-427C-812E-000FC0237F5B}"/>
              </a:ext>
            </a:extLst>
          </p:cNvPr>
          <p:cNvGrpSpPr/>
          <p:nvPr/>
        </p:nvGrpSpPr>
        <p:grpSpPr>
          <a:xfrm>
            <a:off x="7865562" y="1250015"/>
            <a:ext cx="3675534" cy="2037937"/>
            <a:chOff x="5277678" y="2630134"/>
            <a:chExt cx="3675534" cy="2037937"/>
          </a:xfrm>
        </p:grpSpPr>
        <p:sp>
          <p:nvSpPr>
            <p:cNvPr id="4" name="云形 3">
              <a:extLst>
                <a:ext uri="{FF2B5EF4-FFF2-40B4-BE49-F238E27FC236}">
                  <a16:creationId xmlns:a16="http://schemas.microsoft.com/office/drawing/2014/main" id="{C3B28C64-47E4-46C4-94C4-3609737E3A1C}"/>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D1147FB-6559-456E-A117-511D7A0BA985}"/>
                </a:ext>
              </a:extLst>
            </p:cNvPr>
            <p:cNvSpPr txBox="1"/>
            <p:nvPr/>
          </p:nvSpPr>
          <p:spPr>
            <a:xfrm>
              <a:off x="5655095" y="3378639"/>
              <a:ext cx="653087" cy="646331"/>
            </a:xfrm>
            <a:prstGeom prst="rect">
              <a:avLst/>
            </a:prstGeom>
            <a:noFill/>
          </p:spPr>
          <p:txBody>
            <a:bodyPr wrap="square" rtlCol="0">
              <a:spAutoFit/>
            </a:bodyPr>
            <a:lstStyle/>
            <a:p>
              <a:r>
                <a:rPr lang="en-US" altLang="zh-CN"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01</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A2A025D6-1298-41B1-9182-F8EA509BE755}"/>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Luyện đọc </a:t>
              </a:r>
            </a:p>
            <a:p>
              <a:pPr algn="ctr"/>
              <a:r>
                <a:rPr lang="en-US" sz="3200" b="1">
                  <a:solidFill>
                    <a:srgbClr val="EF719E"/>
                  </a:solidFill>
                  <a:latin typeface="Times New Roman" panose="02020603050405020304" pitchFamily="18" charset="0"/>
                  <a:cs typeface="Times New Roman" panose="02020603050405020304" pitchFamily="18" charset="0"/>
                </a:rPr>
                <a:t>diễn cảm</a:t>
              </a:r>
              <a:endParaRPr lang="vi-VN" sz="3200" b="1">
                <a:solidFill>
                  <a:srgbClr val="EF719E"/>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AD966FB-AF01-489D-A887-2BE675436EF3}"/>
              </a:ext>
            </a:extLst>
          </p:cNvPr>
          <p:cNvGrpSpPr/>
          <p:nvPr/>
        </p:nvGrpSpPr>
        <p:grpSpPr>
          <a:xfrm>
            <a:off x="5679188" y="3589508"/>
            <a:ext cx="3675534" cy="2037937"/>
            <a:chOff x="5277678" y="2630134"/>
            <a:chExt cx="3675534" cy="2037937"/>
          </a:xfrm>
        </p:grpSpPr>
        <p:sp>
          <p:nvSpPr>
            <p:cNvPr id="17" name="云形 3">
              <a:extLst>
                <a:ext uri="{FF2B5EF4-FFF2-40B4-BE49-F238E27FC236}">
                  <a16:creationId xmlns:a16="http://schemas.microsoft.com/office/drawing/2014/main" id="{DFBEAC86-EC4E-4083-8BF3-A1DB01922D46}"/>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5">
              <a:extLst>
                <a:ext uri="{FF2B5EF4-FFF2-40B4-BE49-F238E27FC236}">
                  <a16:creationId xmlns:a16="http://schemas.microsoft.com/office/drawing/2014/main" id="{FBD19797-B6CF-4B9D-9A78-158F7F8346B2}"/>
                </a:ext>
              </a:extLst>
            </p:cNvPr>
            <p:cNvSpPr txBox="1"/>
            <p:nvPr/>
          </p:nvSpPr>
          <p:spPr>
            <a:xfrm>
              <a:off x="5539977" y="3325936"/>
              <a:ext cx="653087" cy="646331"/>
            </a:xfrm>
            <a:prstGeom prst="rect">
              <a:avLst/>
            </a:prstGeom>
            <a:noFill/>
          </p:spPr>
          <p:txBody>
            <a:bodyPr wrap="square" rtlCol="0">
              <a:spAutoFit/>
            </a:bodyPr>
            <a:lstStyle/>
            <a:p>
              <a:r>
                <a:rPr lang="en-US" altLang="zh-CN" sz="3600" b="1">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02</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F9EB4A64-C0F5-4082-9687-A20C8751185C}"/>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Chuẩn bị bài tiếp theo</a:t>
              </a:r>
              <a:endParaRPr lang="vi-VN" sz="3200" b="1">
                <a:solidFill>
                  <a:srgbClr val="EF719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52594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6"/>
          <a:stretch>
            <a:fillRect/>
          </a:stretch>
        </p:blipFill>
        <p:spPr>
          <a:xfrm rot="1184741" flipH="1">
            <a:off x="4012138" y="-338242"/>
            <a:ext cx="7590547" cy="6323184"/>
          </a:xfrm>
          <a:prstGeom prst="rect">
            <a:avLst/>
          </a:prstGeom>
        </p:spPr>
      </p:pic>
      <p:pic>
        <p:nvPicPr>
          <p:cNvPr id="2" name="HAPPY_1525159786">
            <a:hlinkClick r:id="" action="ppaction://media"/>
            <a:extLst>
              <a:ext uri="{FF2B5EF4-FFF2-40B4-BE49-F238E27FC236}">
                <a16:creationId xmlns:a16="http://schemas.microsoft.com/office/drawing/2014/main" id="{20D4A4EC-3567-4F8A-AE02-C9D9BC6C0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9259" y="1529345"/>
            <a:ext cx="487363" cy="487363"/>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4487410" y="1618998"/>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5791202" y="4123773"/>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0"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4955030" y="1323006"/>
            <a:ext cx="5704764" cy="280076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88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Chúc các em học tốt!</a:t>
            </a:r>
          </a:p>
        </p:txBody>
      </p:sp>
      <p:pic>
        <p:nvPicPr>
          <p:cNvPr id="6" name="Picture 5" descr="A picture containing iPod&#10;&#10;Description automatically generated">
            <a:extLst>
              <a:ext uri="{FF2B5EF4-FFF2-40B4-BE49-F238E27FC236}">
                <a16:creationId xmlns:a16="http://schemas.microsoft.com/office/drawing/2014/main" id="{67F63FB8-84FF-4030-BB9D-A6CCC8183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853" y="3701254"/>
            <a:ext cx="3473494" cy="3186573"/>
          </a:xfrm>
          <a:prstGeom prst="rect">
            <a:avLst/>
          </a:prstGeom>
        </p:spPr>
      </p:pic>
      <p:sp>
        <p:nvSpPr>
          <p:cNvPr id="17" name="TextBox 16">
            <a:extLst>
              <a:ext uri="{FF2B5EF4-FFF2-40B4-BE49-F238E27FC236}">
                <a16:creationId xmlns:a16="http://schemas.microsoft.com/office/drawing/2014/main" id="{25BE0DCD-031B-490C-B495-94D44E2B0E6F}"/>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19" name="TextBox 18">
            <a:extLst>
              <a:ext uri="{FF2B5EF4-FFF2-40B4-BE49-F238E27FC236}">
                <a16:creationId xmlns:a16="http://schemas.microsoft.com/office/drawing/2014/main" id="{8069CEE8-10F4-4F18-9D66-B2C5D2FAFD0C}"/>
              </a:ext>
            </a:extLst>
          </p:cNvPr>
          <p:cNvSpPr txBox="1"/>
          <p:nvPr/>
        </p:nvSpPr>
        <p:spPr>
          <a:xfrm>
            <a:off x="7653" y="6403966"/>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233787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5262979"/>
          </a:xfrm>
          <a:prstGeom prst="rect">
            <a:avLst/>
          </a:prstGeom>
        </p:spPr>
        <p:txBody>
          <a:bodyPr wrap="square">
            <a:spAutoFit/>
          </a:bodyPr>
          <a:lstStyle/>
          <a:p>
            <a:r>
              <a:rPr lang="en-US" sz="2800" b="1" dirty="0">
                <a:latin typeface="+mj-lt"/>
              </a:rPr>
              <a:t>	</a:t>
            </a:r>
            <a:r>
              <a:rPr lang="vi-VN" sz="2800" b="1" dirty="0">
                <a:latin typeface="+mj-lt"/>
              </a:rPr>
              <a:t>Dắt xe ra cửa, tôi lễ phép thưa:</a:t>
            </a:r>
          </a:p>
          <a:p>
            <a:pPr algn="just"/>
            <a:r>
              <a:rPr lang="en-US" sz="2800" b="1" dirty="0">
                <a:latin typeface="+mj-lt"/>
              </a:rPr>
              <a:t>    </a:t>
            </a:r>
            <a:r>
              <a:rPr lang="vi-VN" sz="2800" b="1" dirty="0">
                <a:latin typeface="+mj-lt"/>
              </a:rPr>
              <a:t>- Thưa ba, con xin phép đi học nhóm.</a:t>
            </a:r>
          </a:p>
          <a:p>
            <a:pPr algn="just"/>
            <a:r>
              <a:rPr lang="en-US" sz="2800" b="1" dirty="0">
                <a:latin typeface="+mj-lt"/>
              </a:rPr>
              <a:t>    </a:t>
            </a:r>
            <a:r>
              <a:rPr lang="vi-VN" sz="2800" b="1" dirty="0">
                <a:latin typeface="+mj-lt"/>
              </a:rPr>
              <a:t>Ba tôi mỉm cười:</a:t>
            </a:r>
          </a:p>
          <a:p>
            <a:pPr algn="just"/>
            <a:r>
              <a:rPr lang="en-US" sz="2800" b="1" dirty="0">
                <a:latin typeface="+mj-lt"/>
              </a:rPr>
              <a:t>    </a:t>
            </a:r>
            <a:r>
              <a:rPr lang="vi-VN" sz="2800" b="1" dirty="0">
                <a:latin typeface="+mj-lt"/>
              </a:rPr>
              <a:t>- Ờ, nhớ về sớm nghe con!</a:t>
            </a:r>
          </a:p>
          <a:p>
            <a:pPr algn="just"/>
            <a:r>
              <a:rPr lang="en-US" sz="2800" b="1" dirty="0">
                <a:latin typeface="+mj-lt"/>
              </a:rPr>
              <a:t>    </a:t>
            </a:r>
            <a:r>
              <a:rPr lang="vi-VN" sz="2800" b="1" dirty="0">
                <a:latin typeface="+mj-lt"/>
              </a:rPr>
              <a:t>Không biết đây là lần thứ bao nhiêu tôi đã nói dối ba. Mỗi lần nói dối tôi đều ân hận,</a:t>
            </a:r>
            <a:r>
              <a:rPr lang="en-US" sz="2800" b="1" dirty="0">
                <a:latin typeface="+mj-lt"/>
              </a:rPr>
              <a:t> </a:t>
            </a:r>
            <a:r>
              <a:rPr lang="vi-VN" sz="2800" b="1" dirty="0">
                <a:latin typeface="+mj-lt"/>
              </a:rPr>
              <a:t>nhưng đều tặc lưỡi cho qua.</a:t>
            </a:r>
          </a:p>
          <a:p>
            <a:pPr algn="just"/>
            <a:r>
              <a:rPr lang="en-US" sz="2800" b="1" dirty="0">
                <a:latin typeface="+mj-lt"/>
              </a:rPr>
              <a:t>    </a:t>
            </a:r>
            <a:r>
              <a:rPr lang="vi-VN" sz="2800" b="1" dirty="0">
                <a:latin typeface="+mj-lt"/>
              </a:rPr>
              <a:t>Cho đến một hôm, vừa yên vị trong rạp chiếu bóng, tôi chợt thấy em gái mình lướt qua cùng một đ</a:t>
            </a:r>
            <a:r>
              <a:rPr lang="en-US" sz="2800" b="1" dirty="0">
                <a:latin typeface="Times New Roman" panose="02020603050405020304" pitchFamily="18" charset="0"/>
                <a:cs typeface="Times New Roman" panose="02020603050405020304" pitchFamily="18" charset="0"/>
              </a:rPr>
              <a:t>ứ</a:t>
            </a:r>
            <a:r>
              <a:rPr lang="vi-VN" sz="2800" b="1" dirty="0">
                <a:latin typeface="Times New Roman" panose="02020603050405020304" pitchFamily="18" charset="0"/>
                <a:cs typeface="Times New Roman" panose="02020603050405020304" pitchFamily="18" charset="0"/>
              </a:rPr>
              <a:t>a </a:t>
            </a:r>
            <a:r>
              <a:rPr lang="vi-VN" sz="2800" b="1" dirty="0">
                <a:latin typeface="+mj-lt"/>
              </a:rPr>
              <a:t>bạn. Từ ngạc nhiên, tôi chuy</a:t>
            </a:r>
            <a:r>
              <a:rPr lang="en-US" sz="2800" b="1" dirty="0">
                <a:latin typeface="Times New Roman" panose="02020603050405020304" pitchFamily="18" charset="0"/>
                <a:cs typeface="Times New Roman" panose="02020603050405020304" pitchFamily="18" charset="0"/>
              </a:rPr>
              <a:t>ể</a:t>
            </a:r>
            <a:r>
              <a:rPr lang="vi-VN" sz="2800" b="1" dirty="0">
                <a:latin typeface="+mj-lt"/>
              </a:rPr>
              <a:t>n sang giận </a:t>
            </a:r>
            <a:r>
              <a:rPr lang="en-US" sz="2800" b="1" dirty="0">
                <a:latin typeface="+mj-lt"/>
              </a:rPr>
              <a:t>d</a:t>
            </a:r>
            <a:r>
              <a:rPr lang="vi-VN" sz="2800" b="1" dirty="0">
                <a:latin typeface="+mj-lt"/>
              </a:rPr>
              <a:t>ữ và mặc lời năn nỉ của bạn, tôi bỏ về.</a:t>
            </a:r>
          </a:p>
          <a:p>
            <a:pPr algn="just"/>
            <a:r>
              <a:rPr lang="en-US" sz="2800" b="1" dirty="0">
                <a:latin typeface="+mj-lt"/>
              </a:rPr>
              <a:t>    </a:t>
            </a:r>
            <a:r>
              <a:rPr lang="vi-VN" sz="2800" b="1" dirty="0">
                <a:latin typeface="+mj-lt"/>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4893647"/>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Em đi tập văn nghệ.</a:t>
            </a:r>
            <a:r>
              <a:rPr lang="en-US" sz="2800" b="1"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 </a:t>
            </a:r>
            <a:r>
              <a:rPr lang="vi-VN" sz="2800" b="1" dirty="0">
                <a:latin typeface="Times New Roman" panose="02020603050405020304" pitchFamily="18" charset="0"/>
                <a:cs typeface="Times New Roman" panose="02020603050405020304" pitchFamily="18" charset="0"/>
              </a:rPr>
              <a:t>Mày tập văn nghệ ở rạp chiếu bóng à?</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Nó cười giả bộ ngây thơ:</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Tôi sững sờ đứng im như phỗng. Ngước nhìn ba tôi đợi một trận cuồng phong. Nhưng ba tôi chỉ buồ</a:t>
            </a:r>
            <a:r>
              <a:rPr lang="en-US" sz="2800" b="1" dirty="0">
                <a:latin typeface="Times New Roman" panose="02020603050405020304" pitchFamily="18" charset="0"/>
                <a:cs typeface="Times New Roman" panose="02020603050405020304" pitchFamily="18" charset="0"/>
              </a:rPr>
              <a:t>n</a:t>
            </a:r>
            <a:r>
              <a:rPr lang="vi-VN" sz="2800" b="1" dirty="0">
                <a:latin typeface="Times New Roman" panose="02020603050405020304" pitchFamily="18" charset="0"/>
                <a:cs typeface="Times New Roman" panose="02020603050405020304" pitchFamily="18" charset="0"/>
              </a:rPr>
              <a:t> rầu bảo:</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Các con ráng bảo ban nhau mà học cho nên người.</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Theo </a:t>
            </a:r>
            <a:r>
              <a:rPr lang="en-US" sz="3200" b="1" i="1" dirty="0" err="1">
                <a:solidFill>
                  <a:srgbClr val="C00000"/>
                </a:solidFill>
                <a:latin typeface="Times New Roman" panose="02020603050405020304" pitchFamily="18" charset="0"/>
                <a:cs typeface="Times New Roman" panose="02020603050405020304" pitchFamily="18" charset="0"/>
              </a:rPr>
              <a:t>Liên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Hương</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376009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6771AB4-86E2-4930-90DE-76FD22F9CBE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389510" y="136675"/>
            <a:ext cx="6912106" cy="5912263"/>
          </a:xfrm>
          <a:prstGeom prst="rect">
            <a:avLst/>
          </a:prstGeom>
        </p:spPr>
      </p:pic>
      <p:sp>
        <p:nvSpPr>
          <p:cNvPr id="3" name="Shape 233">
            <a:extLst>
              <a:ext uri="{FF2B5EF4-FFF2-40B4-BE49-F238E27FC236}">
                <a16:creationId xmlns:a16="http://schemas.microsoft.com/office/drawing/2014/main" id="{23EA636E-4DF6-4750-B861-02DE2646E5D4}"/>
              </a:ext>
            </a:extLst>
          </p:cNvPr>
          <p:cNvSpPr/>
          <p:nvPr/>
        </p:nvSpPr>
        <p:spPr>
          <a:xfrm>
            <a:off x="637973" y="2439605"/>
            <a:ext cx="4516653" cy="20826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indent="0">
              <a:lnSpc>
                <a:spcPct val="100000"/>
              </a:lnSpc>
              <a:buNone/>
            </a:pP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tập đọc gồm</a:t>
            </a:r>
            <a:r>
              <a:rPr lang="en-US"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3</a:t>
            </a: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đoạn:</a:t>
            </a:r>
          </a:p>
        </p:txBody>
      </p:sp>
      <p:grpSp>
        <p:nvGrpSpPr>
          <p:cNvPr id="19" name="Group 18">
            <a:extLst>
              <a:ext uri="{FF2B5EF4-FFF2-40B4-BE49-F238E27FC236}">
                <a16:creationId xmlns:a16="http://schemas.microsoft.com/office/drawing/2014/main" id="{E66B93C1-E46E-4AD1-8211-FA3889C163AD}"/>
              </a:ext>
            </a:extLst>
          </p:cNvPr>
          <p:cNvGrpSpPr/>
          <p:nvPr/>
        </p:nvGrpSpPr>
        <p:grpSpPr>
          <a:xfrm>
            <a:off x="5948823" y="2358719"/>
            <a:ext cx="5906845" cy="1549657"/>
            <a:chOff x="5948823" y="280819"/>
            <a:chExt cx="5906845" cy="1549657"/>
          </a:xfrm>
        </p:grpSpPr>
        <p:sp>
          <p:nvSpPr>
            <p:cNvPr id="20" name="双波形 3">
              <a:extLst>
                <a:ext uri="{FF2B5EF4-FFF2-40B4-BE49-F238E27FC236}">
                  <a16:creationId xmlns:a16="http://schemas.microsoft.com/office/drawing/2014/main" id="{C3BAEEAA-A86C-474C-8F4E-5B0888D10A76}"/>
                </a:ext>
              </a:extLst>
            </p:cNvPr>
            <p:cNvSpPr/>
            <p:nvPr/>
          </p:nvSpPr>
          <p:spPr>
            <a:xfrm>
              <a:off x="5948824" y="280819"/>
              <a:ext cx="5906844" cy="1549657"/>
            </a:xfrm>
            <a:prstGeom prst="doubleWav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Shape 887">
              <a:extLst>
                <a:ext uri="{FF2B5EF4-FFF2-40B4-BE49-F238E27FC236}">
                  <a16:creationId xmlns:a16="http://schemas.microsoft.com/office/drawing/2014/main" id="{F00335B6-8B73-45C0-BBF3-64487E55AE5F}"/>
                </a:ext>
              </a:extLst>
            </p:cNvPr>
            <p:cNvSpPr/>
            <p:nvPr/>
          </p:nvSpPr>
          <p:spPr>
            <a:xfrm>
              <a:off x="7504705" y="537556"/>
              <a:ext cx="3926826" cy="103618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a:solidFill>
                    <a:srgbClr val="00B050"/>
                  </a:solidFill>
                  <a:latin typeface="Times New Roman" panose="02020603050405020304" pitchFamily="18" charset="0"/>
                  <a:cs typeface="Times New Roman" panose="02020603050405020304" pitchFamily="18" charset="0"/>
                </a:rPr>
                <a:t>Cho đến một hôm </a:t>
              </a:r>
              <a:r>
                <a:rPr lang="vi-VN" sz="3200" b="1">
                  <a:solidFill>
                    <a:srgbClr val="00B050"/>
                  </a:solidFill>
                  <a:latin typeface="Times New Roman" panose="02020603050405020304" pitchFamily="18" charset="0"/>
                  <a:cs typeface="Times New Roman" panose="02020603050405020304" pitchFamily="18" charset="0"/>
                </a:rPr>
                <a:t>… nên người.</a:t>
              </a:r>
            </a:p>
          </p:txBody>
        </p:sp>
        <p:sp>
          <p:nvSpPr>
            <p:cNvPr id="22" name="文本框 5">
              <a:extLst>
                <a:ext uri="{FF2B5EF4-FFF2-40B4-BE49-F238E27FC236}">
                  <a16:creationId xmlns:a16="http://schemas.microsoft.com/office/drawing/2014/main" id="{31B5B86A-2CD2-46A4-BE84-8354A0059026}"/>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F4E018C6-0F25-447A-8A31-88C1C42D376D}"/>
              </a:ext>
            </a:extLst>
          </p:cNvPr>
          <p:cNvGrpSpPr/>
          <p:nvPr/>
        </p:nvGrpSpPr>
        <p:grpSpPr>
          <a:xfrm>
            <a:off x="5948823" y="4382991"/>
            <a:ext cx="5906845" cy="1549657"/>
            <a:chOff x="5948823" y="280819"/>
            <a:chExt cx="5906845" cy="1549657"/>
          </a:xfrm>
        </p:grpSpPr>
        <p:sp>
          <p:nvSpPr>
            <p:cNvPr id="24" name="双波形 3">
              <a:extLst>
                <a:ext uri="{FF2B5EF4-FFF2-40B4-BE49-F238E27FC236}">
                  <a16:creationId xmlns:a16="http://schemas.microsoft.com/office/drawing/2014/main" id="{0E6DEAB2-16C6-4A53-B837-CD2381F76273}"/>
                </a:ext>
              </a:extLst>
            </p:cNvPr>
            <p:cNvSpPr/>
            <p:nvPr/>
          </p:nvSpPr>
          <p:spPr>
            <a:xfrm>
              <a:off x="5948824" y="280819"/>
              <a:ext cx="5906844" cy="1549657"/>
            </a:xfrm>
            <a:prstGeom prst="doubleWave">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Shape 887">
              <a:extLst>
                <a:ext uri="{FF2B5EF4-FFF2-40B4-BE49-F238E27FC236}">
                  <a16:creationId xmlns:a16="http://schemas.microsoft.com/office/drawing/2014/main" id="{2BB3898C-AB78-4FB3-B65F-8B1BBD6A3D5F}"/>
                </a:ext>
              </a:extLst>
            </p:cNvPr>
            <p:cNvSpPr/>
            <p:nvPr/>
          </p:nvSpPr>
          <p:spPr>
            <a:xfrm>
              <a:off x="7504705" y="743036"/>
              <a:ext cx="3926826" cy="54373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a:solidFill>
                    <a:srgbClr val="00B0F0"/>
                  </a:solidFill>
                  <a:latin typeface="Times New Roman" panose="02020603050405020304" pitchFamily="18" charset="0"/>
                  <a:cs typeface="Times New Roman" panose="02020603050405020304" pitchFamily="18" charset="0"/>
                </a:rPr>
                <a:t>Phần còn lại.</a:t>
              </a:r>
              <a:endParaRPr lang="vi-VN" sz="3200" b="1">
                <a:solidFill>
                  <a:srgbClr val="00B0F0"/>
                </a:solidFill>
                <a:latin typeface="Times New Roman" panose="02020603050405020304" pitchFamily="18" charset="0"/>
                <a:cs typeface="Times New Roman" panose="02020603050405020304" pitchFamily="18" charset="0"/>
              </a:endParaRPr>
            </a:p>
          </p:txBody>
        </p:sp>
        <p:sp>
          <p:nvSpPr>
            <p:cNvPr id="26" name="文本框 5">
              <a:extLst>
                <a:ext uri="{FF2B5EF4-FFF2-40B4-BE49-F238E27FC236}">
                  <a16:creationId xmlns:a16="http://schemas.microsoft.com/office/drawing/2014/main" id="{661E57CF-CDEE-4FF8-85BC-07DE6BE15600}"/>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3</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32" name="Group 31">
            <a:extLst>
              <a:ext uri="{FF2B5EF4-FFF2-40B4-BE49-F238E27FC236}">
                <a16:creationId xmlns:a16="http://schemas.microsoft.com/office/drawing/2014/main" id="{268C8573-3D97-45D3-BFA7-C63174030E28}"/>
              </a:ext>
            </a:extLst>
          </p:cNvPr>
          <p:cNvGrpSpPr/>
          <p:nvPr/>
        </p:nvGrpSpPr>
        <p:grpSpPr>
          <a:xfrm>
            <a:off x="5948823" y="280819"/>
            <a:ext cx="5906845" cy="1549657"/>
            <a:chOff x="5948823" y="280819"/>
            <a:chExt cx="5906845" cy="1549657"/>
          </a:xfrm>
        </p:grpSpPr>
        <p:grpSp>
          <p:nvGrpSpPr>
            <p:cNvPr id="18" name="Group 17">
              <a:extLst>
                <a:ext uri="{FF2B5EF4-FFF2-40B4-BE49-F238E27FC236}">
                  <a16:creationId xmlns:a16="http://schemas.microsoft.com/office/drawing/2014/main" id="{136891F5-C7ED-4385-9D05-BF3B353B9790}"/>
                </a:ext>
              </a:extLst>
            </p:cNvPr>
            <p:cNvGrpSpPr/>
            <p:nvPr/>
          </p:nvGrpSpPr>
          <p:grpSpPr>
            <a:xfrm>
              <a:off x="5948823" y="280819"/>
              <a:ext cx="5906845" cy="1549657"/>
              <a:chOff x="5948823" y="280819"/>
              <a:chExt cx="5906845" cy="1549657"/>
            </a:xfrm>
          </p:grpSpPr>
          <p:sp>
            <p:nvSpPr>
              <p:cNvPr id="4" name="双波形 3">
                <a:extLst>
                  <a:ext uri="{FF2B5EF4-FFF2-40B4-BE49-F238E27FC236}">
                    <a16:creationId xmlns:a16="http://schemas.microsoft.com/office/drawing/2014/main" id="{6BA071DE-FA3D-4F56-A42A-040C1A756580}"/>
                  </a:ext>
                </a:extLst>
              </p:cNvPr>
              <p:cNvSpPr/>
              <p:nvPr/>
            </p:nvSpPr>
            <p:spPr>
              <a:xfrm>
                <a:off x="5948824" y="280819"/>
                <a:ext cx="5906844" cy="1549657"/>
              </a:xfrm>
              <a:prstGeom prst="doubleWav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4EFC385-3E85-495C-8D15-F41B03922BA1}"/>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1</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sp>
          <p:nvSpPr>
            <p:cNvPr id="31" name="Shape 887">
              <a:extLst>
                <a:ext uri="{FF2B5EF4-FFF2-40B4-BE49-F238E27FC236}">
                  <a16:creationId xmlns:a16="http://schemas.microsoft.com/office/drawing/2014/main" id="{9E4538CB-D91F-4464-95D3-BB3E352F8260}"/>
                </a:ext>
              </a:extLst>
            </p:cNvPr>
            <p:cNvSpPr/>
            <p:nvPr/>
          </p:nvSpPr>
          <p:spPr>
            <a:xfrm>
              <a:off x="7504705" y="592817"/>
              <a:ext cx="3926826" cy="103618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a:solidFill>
                    <a:srgbClr val="C00000"/>
                  </a:solidFill>
                  <a:latin typeface="Times New Roman" panose="02020603050405020304" pitchFamily="18" charset="0"/>
                  <a:cs typeface="Times New Roman" panose="02020603050405020304" pitchFamily="18" charset="0"/>
                </a:rPr>
                <a:t>T</a:t>
              </a:r>
              <a:r>
                <a:rPr lang="vi-VN" sz="3200" b="1">
                  <a:solidFill>
                    <a:srgbClr val="C00000"/>
                  </a:solidFill>
                  <a:latin typeface="Times New Roman" panose="02020603050405020304" pitchFamily="18" charset="0"/>
                  <a:cs typeface="Times New Roman" panose="02020603050405020304" pitchFamily="18" charset="0"/>
                </a:rPr>
                <a:t>ừ đầu</a:t>
              </a:r>
              <a:r>
                <a:rPr lang="en-US" sz="3200" b="1">
                  <a:solidFill>
                    <a:srgbClr val="C0000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a:t>
              </a:r>
              <a:r>
                <a:rPr lang="en-US" sz="3200" b="1">
                  <a:solidFill>
                    <a:srgbClr val="C0000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tặc lưỡi cho qua.</a:t>
              </a:r>
            </a:p>
          </p:txBody>
        </p:sp>
      </p:grpSp>
    </p:spTree>
    <p:extLst>
      <p:ext uri="{BB962C8B-B14F-4D97-AF65-F5344CB8AC3E}">
        <p14:creationId xmlns:p14="http://schemas.microsoft.com/office/powerpoint/2010/main" val="211055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5262979"/>
          </a:xfrm>
          <a:prstGeom prst="rect">
            <a:avLst/>
          </a:prstGeom>
        </p:spPr>
        <p:txBody>
          <a:bodyPr wrap="square">
            <a:spAutoFit/>
          </a:bodyPr>
          <a:lstStyle/>
          <a:p>
            <a:r>
              <a:rPr lang="en-US" sz="2800" b="1" dirty="0">
                <a:solidFill>
                  <a:srgbClr val="C00000"/>
                </a:solidFill>
                <a:latin typeface="+mj-lt"/>
              </a:rPr>
              <a:t>	</a:t>
            </a:r>
            <a:r>
              <a:rPr lang="vi-VN" sz="2800" b="1" dirty="0">
                <a:solidFill>
                  <a:srgbClr val="C00000"/>
                </a:solidFill>
                <a:latin typeface="+mj-lt"/>
              </a:rPr>
              <a:t>Dắt xe ra cửa, tôi lễ phép thưa:</a:t>
            </a:r>
          </a:p>
          <a:p>
            <a:pPr algn="just"/>
            <a:r>
              <a:rPr lang="en-US" sz="2800" b="1" dirty="0">
                <a:solidFill>
                  <a:srgbClr val="C00000"/>
                </a:solidFill>
                <a:latin typeface="+mj-lt"/>
              </a:rPr>
              <a:t>    </a:t>
            </a:r>
            <a:r>
              <a:rPr lang="vi-VN" sz="2800" b="1" dirty="0">
                <a:solidFill>
                  <a:srgbClr val="C00000"/>
                </a:solidFill>
                <a:latin typeface="+mj-lt"/>
              </a:rPr>
              <a:t>- Thưa ba, con xin phép đi học nhóm.</a:t>
            </a:r>
          </a:p>
          <a:p>
            <a:pPr algn="just"/>
            <a:r>
              <a:rPr lang="en-US" sz="2800" b="1" dirty="0">
                <a:solidFill>
                  <a:srgbClr val="C00000"/>
                </a:solidFill>
                <a:latin typeface="+mj-lt"/>
              </a:rPr>
              <a:t>    </a:t>
            </a:r>
            <a:r>
              <a:rPr lang="vi-VN" sz="2800" b="1" dirty="0">
                <a:solidFill>
                  <a:srgbClr val="C00000"/>
                </a:solidFill>
                <a:latin typeface="+mj-lt"/>
              </a:rPr>
              <a:t>Ba tôi mỉm cười:</a:t>
            </a:r>
          </a:p>
          <a:p>
            <a:pPr algn="just"/>
            <a:r>
              <a:rPr lang="en-US" sz="2800" b="1" dirty="0">
                <a:solidFill>
                  <a:srgbClr val="C00000"/>
                </a:solidFill>
                <a:latin typeface="+mj-lt"/>
              </a:rPr>
              <a:t>    </a:t>
            </a:r>
            <a:r>
              <a:rPr lang="vi-VN" sz="2800" b="1" dirty="0">
                <a:solidFill>
                  <a:srgbClr val="C00000"/>
                </a:solidFill>
                <a:latin typeface="+mj-lt"/>
              </a:rPr>
              <a:t>- Ờ, nhớ về sớm nghe con!</a:t>
            </a:r>
          </a:p>
          <a:p>
            <a:pPr algn="just"/>
            <a:r>
              <a:rPr lang="en-US" sz="2800" b="1" dirty="0">
                <a:solidFill>
                  <a:srgbClr val="C00000"/>
                </a:solidFill>
                <a:latin typeface="+mj-lt"/>
              </a:rPr>
              <a:t>    </a:t>
            </a:r>
            <a:r>
              <a:rPr lang="vi-VN" sz="2800" b="1" dirty="0">
                <a:solidFill>
                  <a:srgbClr val="C00000"/>
                </a:solidFill>
                <a:latin typeface="+mj-lt"/>
              </a:rPr>
              <a:t>Không biết đây là lần thứ bao nhiêu tôi đã nói dối ba. Mỗi lần nói dối tôi đều ân hận,</a:t>
            </a:r>
            <a:r>
              <a:rPr lang="en-US" sz="2800" b="1" dirty="0">
                <a:solidFill>
                  <a:srgbClr val="C00000"/>
                </a:solidFill>
                <a:latin typeface="+mj-lt"/>
              </a:rPr>
              <a:t> </a:t>
            </a:r>
            <a:r>
              <a:rPr lang="vi-VN" sz="2800" b="1" dirty="0">
                <a:solidFill>
                  <a:srgbClr val="C00000"/>
                </a:solidFill>
                <a:latin typeface="+mj-lt"/>
              </a:rPr>
              <a:t>nhưng đều tặc lưỡi cho qua.</a:t>
            </a:r>
          </a:p>
          <a:p>
            <a:pPr algn="just"/>
            <a:r>
              <a:rPr lang="en-US" sz="2800" b="1" dirty="0">
                <a:latin typeface="+mj-lt"/>
              </a:rPr>
              <a:t>    </a:t>
            </a:r>
            <a:r>
              <a:rPr lang="vi-VN" sz="2800" b="1" dirty="0">
                <a:solidFill>
                  <a:srgbClr val="00B050"/>
                </a:solidFill>
                <a:latin typeface="+mj-lt"/>
              </a:rPr>
              <a:t>Cho đến một hôm, vừa yên vị trong rạp chiếu bóng, tôi chợt thấy em gái mình lướt qua cùng một đ</a:t>
            </a:r>
            <a:r>
              <a:rPr lang="en-US" sz="2800" b="1" dirty="0">
                <a:solidFill>
                  <a:srgbClr val="00B050"/>
                </a:solidFill>
                <a:latin typeface="Times New Roman" panose="02020603050405020304" pitchFamily="18" charset="0"/>
                <a:cs typeface="Times New Roman" panose="02020603050405020304" pitchFamily="18" charset="0"/>
              </a:rPr>
              <a:t>ứ</a:t>
            </a:r>
            <a:r>
              <a:rPr lang="vi-VN" sz="2800" b="1" dirty="0">
                <a:solidFill>
                  <a:srgbClr val="00B050"/>
                </a:solidFill>
                <a:latin typeface="+mj-lt"/>
              </a:rPr>
              <a:t>a bạn. Từ ngạc nhiên, tôi chuy</a:t>
            </a:r>
            <a:r>
              <a:rPr lang="en-US" sz="2800" b="1" dirty="0">
                <a:solidFill>
                  <a:srgbClr val="00B050"/>
                </a:solidFill>
                <a:latin typeface="Times New Roman" panose="02020603050405020304" pitchFamily="18" charset="0"/>
                <a:cs typeface="Times New Roman" panose="02020603050405020304" pitchFamily="18" charset="0"/>
              </a:rPr>
              <a:t>ể</a:t>
            </a:r>
            <a:r>
              <a:rPr lang="vi-VN" sz="2800" b="1" dirty="0">
                <a:solidFill>
                  <a:srgbClr val="00B050"/>
                </a:solidFill>
                <a:latin typeface="+mj-lt"/>
              </a:rPr>
              <a:t>n sang giận </a:t>
            </a:r>
            <a:r>
              <a:rPr lang="en-US" sz="2800" b="1" dirty="0">
                <a:solidFill>
                  <a:srgbClr val="00B050"/>
                </a:solidFill>
                <a:latin typeface="+mj-lt"/>
              </a:rPr>
              <a:t>d</a:t>
            </a:r>
            <a:r>
              <a:rPr lang="vi-VN" sz="2800" b="1" dirty="0">
                <a:solidFill>
                  <a:srgbClr val="00B050"/>
                </a:solidFill>
                <a:latin typeface="+mj-lt"/>
              </a:rPr>
              <a:t>ữ và mặc lời năn nỉ của bạn, tôi bỏ về.</a:t>
            </a:r>
          </a:p>
          <a:p>
            <a:pPr algn="just"/>
            <a:r>
              <a:rPr lang="en-US" sz="2800" b="1" dirty="0">
                <a:solidFill>
                  <a:srgbClr val="00B050"/>
                </a:solidFill>
                <a:latin typeface="+mj-lt"/>
              </a:rPr>
              <a:t>    </a:t>
            </a:r>
            <a:r>
              <a:rPr lang="vi-VN" sz="2800" b="1" dirty="0">
                <a:solidFill>
                  <a:srgbClr val="00B050"/>
                </a:solidFill>
                <a:latin typeface="+mj-lt"/>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157821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4893647"/>
          </a:xfrm>
          <a:prstGeom prst="rect">
            <a:avLst/>
          </a:prstGeom>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Em đi tập văn nghệ.</a:t>
            </a:r>
            <a:r>
              <a:rPr lang="en-US" sz="2800" b="1">
                <a:solidFill>
                  <a:srgbClr val="00B050"/>
                </a:solidFill>
                <a:latin typeface="Times New Roman" panose="02020603050405020304" pitchFamily="18" charset="0"/>
                <a:cs typeface="Times New Roman" panose="02020603050405020304" pitchFamily="18" charset="0"/>
              </a:rPr>
              <a:t> </a:t>
            </a:r>
          </a:p>
          <a:p>
            <a:pPr algn="just"/>
            <a:r>
              <a:rPr lang="en-US" sz="2800" b="1">
                <a:solidFill>
                  <a:srgbClr val="00B050"/>
                </a:solidFill>
                <a:latin typeface="Times New Roman" panose="02020603050405020304" pitchFamily="18" charset="0"/>
                <a:cs typeface="Times New Roman" panose="02020603050405020304" pitchFamily="18" charset="0"/>
              </a:rPr>
              <a:t>     - </a:t>
            </a:r>
            <a:r>
              <a:rPr lang="vi-VN" sz="2800" b="1">
                <a:solidFill>
                  <a:srgbClr val="00B050"/>
                </a:solidFill>
                <a:latin typeface="Times New Roman" panose="02020603050405020304" pitchFamily="18" charset="0"/>
                <a:cs typeface="Times New Roman" panose="02020603050405020304" pitchFamily="18" charset="0"/>
              </a:rPr>
              <a:t>Mày tập văn nghệ ở rạp chiếu bóng à?</a:t>
            </a:r>
            <a:endParaRPr lang="en-US" sz="2800" b="1">
              <a:solidFill>
                <a:srgbClr val="00B050"/>
              </a:solidFill>
              <a:latin typeface="Times New Roman" panose="02020603050405020304" pitchFamily="18" charset="0"/>
              <a:cs typeface="Times New Roman" panose="02020603050405020304" pitchFamily="18" charset="0"/>
            </a:endParaRP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Nó cười giả bộ ngây thơ:</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Tôi sững sờ đứng im như phỗng. Ngước nhìn ba tôi đợi một trận cuồng phong. Nhưng ba tôi chỉ buồ</a:t>
            </a:r>
            <a:r>
              <a:rPr lang="en-US" sz="2800" b="1">
                <a:solidFill>
                  <a:srgbClr val="00B050"/>
                </a:solidFill>
                <a:latin typeface="Times New Roman" panose="02020603050405020304" pitchFamily="18" charset="0"/>
                <a:cs typeface="Times New Roman" panose="02020603050405020304" pitchFamily="18" charset="0"/>
              </a:rPr>
              <a:t>n</a:t>
            </a:r>
            <a:r>
              <a:rPr lang="vi-VN" sz="2800" b="1">
                <a:solidFill>
                  <a:srgbClr val="00B050"/>
                </a:solidFill>
                <a:latin typeface="Times New Roman" panose="02020603050405020304" pitchFamily="18" charset="0"/>
                <a:cs typeface="Times New Roman" panose="02020603050405020304" pitchFamily="18" charset="0"/>
              </a:rPr>
              <a:t> rầu bảo:</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Các con ráng bảo ban nhau mà học cho nên người.</a:t>
            </a:r>
          </a:p>
          <a:p>
            <a:pPr algn="just"/>
            <a:r>
              <a:rPr lang="en-US" sz="2800" b="1">
                <a:solidFill>
                  <a:srgbClr val="0070C0"/>
                </a:solidFill>
                <a:latin typeface="Times New Roman" panose="02020603050405020304" pitchFamily="18" charset="0"/>
                <a:cs typeface="Times New Roman" panose="02020603050405020304" pitchFamily="18" charset="0"/>
              </a:rPr>
              <a:t>     </a:t>
            </a:r>
            <a:r>
              <a:rPr lang="vi-VN" sz="2800" b="1">
                <a:solidFill>
                  <a:srgbClr val="0070C0"/>
                </a:solidFill>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b="1">
              <a:solidFill>
                <a:srgbClr val="0070C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a:t>
            </a:r>
            <a:r>
              <a:rPr lang="en-US" sz="3200" b="1" i="1">
                <a:latin typeface="Times New Roman" panose="02020603050405020304" pitchFamily="18" charset="0"/>
                <a:cs typeface="Times New Roman" panose="02020603050405020304" pitchFamily="18" charset="0"/>
              </a:rPr>
              <a:t>Theo </a:t>
            </a:r>
            <a:r>
              <a:rPr lang="en-US" sz="3200" b="1" i="1">
                <a:solidFill>
                  <a:srgbClr val="C00000"/>
                </a:solidFill>
                <a:latin typeface="Times New Roman" panose="02020603050405020304" pitchFamily="18" charset="0"/>
                <a:cs typeface="Times New Roman" panose="02020603050405020304" pitchFamily="18" charset="0"/>
              </a:rPr>
              <a:t>Liên Hương</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281397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B94D22-52B1-4E0B-BE35-4171E859D0B9}"/>
              </a:ext>
            </a:extLst>
          </p:cNvPr>
          <p:cNvSpPr/>
          <p:nvPr/>
        </p:nvSpPr>
        <p:spPr>
          <a:xfrm>
            <a:off x="2249205" y="335570"/>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ask="http://schemas.microsoft.com/office/drawing/2018/sketchyshape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AC68EE5C-3096-48CE-A4DB-F996E4920FCE}"/>
              </a:ext>
            </a:extLst>
          </p:cNvPr>
          <p:cNvSpPr>
            <a:spLocks noGrp="1"/>
          </p:cNvSpPr>
          <p:nvPr>
            <p:ph idx="4294967295"/>
          </p:nvPr>
        </p:nvSpPr>
        <p:spPr>
          <a:xfrm>
            <a:off x="2636519" y="2016021"/>
            <a:ext cx="9382125" cy="4078287"/>
          </a:xfrm>
        </p:spPr>
        <p:txBody>
          <a:bodyPr>
            <a:normAutofit/>
          </a:bodyPr>
          <a:lstStyle/>
          <a:p>
            <a:pPr algn="just">
              <a:lnSpc>
                <a:spcPct val="100000"/>
              </a:lnSpc>
              <a:buFont typeface="Wingdings" panose="05000000000000000000" pitchFamily="2" charset="2"/>
              <a:buChar char="q"/>
            </a:pPr>
            <a:r>
              <a:rPr lang="en-US" sz="4200" b="1">
                <a:solidFill>
                  <a:srgbClr val="C00000"/>
                </a:solidFill>
                <a:latin typeface="Times New Roman" panose="02020603050405020304" pitchFamily="18" charset="0"/>
                <a:cs typeface="Times New Roman" panose="02020603050405020304" pitchFamily="18" charset="0"/>
              </a:rPr>
              <a:t> </a:t>
            </a:r>
            <a:r>
              <a:rPr lang="vi-VN" sz="4200" b="1">
                <a:solidFill>
                  <a:srgbClr val="C00000"/>
                </a:solidFill>
                <a:latin typeface="Times New Roman" panose="02020603050405020304" pitchFamily="18" charset="0"/>
                <a:cs typeface="Times New Roman" panose="02020603050405020304" pitchFamily="18" charset="0"/>
              </a:rPr>
              <a:t>Luyện </a:t>
            </a:r>
            <a:r>
              <a:rPr lang="vi-VN" sz="4200" b="1" dirty="0">
                <a:solidFill>
                  <a:srgbClr val="C00000"/>
                </a:solidFill>
                <a:latin typeface="Times New Roman" panose="02020603050405020304" pitchFamily="18" charset="0"/>
                <a:cs typeface="Times New Roman" panose="02020603050405020304" pitchFamily="18" charset="0"/>
              </a:rPr>
              <a:t>đọc câu: </a:t>
            </a:r>
          </a:p>
          <a:p>
            <a:pPr marL="0" indent="0" algn="just">
              <a:lnSpc>
                <a:spcPct val="100000"/>
              </a:lnSpc>
              <a:buNone/>
            </a:pPr>
            <a:r>
              <a:rPr lang="vi-VN" sz="4200" b="1" dirty="0">
                <a:latin typeface="Times New Roman" panose="02020603050405020304" pitchFamily="18" charset="0"/>
                <a:cs typeface="Times New Roman" panose="02020603050405020304" pitchFamily="18" charset="0"/>
              </a:rPr>
              <a:t>Thỉnh thoảng, hai chị em lại cười phá lên khi nhắc lại chuyện nó rủ bạn vào rạp chiếu bóng chọc tức tôi, làm cho tôi tỉnh ngộ.</a:t>
            </a:r>
          </a:p>
        </p:txBody>
      </p:sp>
      <p:cxnSp>
        <p:nvCxnSpPr>
          <p:cNvPr id="5" name="Đường nối Thẳng 4">
            <a:extLst>
              <a:ext uri="{FF2B5EF4-FFF2-40B4-BE49-F238E27FC236}">
                <a16:creationId xmlns:a16="http://schemas.microsoft.com/office/drawing/2014/main" id="{7FE64E8E-D414-4EE4-BC52-A9BDFB81D50B}"/>
              </a:ext>
            </a:extLst>
          </p:cNvPr>
          <p:cNvCxnSpPr>
            <a:cxnSpLocks/>
          </p:cNvCxnSpPr>
          <p:nvPr/>
        </p:nvCxnSpPr>
        <p:spPr>
          <a:xfrm flipH="1">
            <a:off x="6017080" y="295668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 name="Đường nối Thẳng 8">
            <a:extLst>
              <a:ext uri="{FF2B5EF4-FFF2-40B4-BE49-F238E27FC236}">
                <a16:creationId xmlns:a16="http://schemas.microsoft.com/office/drawing/2014/main" id="{80A7ED90-AD49-41A4-B892-8C187F87718A}"/>
              </a:ext>
            </a:extLst>
          </p:cNvPr>
          <p:cNvCxnSpPr>
            <a:cxnSpLocks/>
          </p:cNvCxnSpPr>
          <p:nvPr/>
        </p:nvCxnSpPr>
        <p:spPr>
          <a:xfrm>
            <a:off x="2919509" y="3457380"/>
            <a:ext cx="27679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B579A23-4CA7-4739-A631-E9A5B0EECE45}"/>
              </a:ext>
            </a:extLst>
          </p:cNvPr>
          <p:cNvCxnSpPr>
            <a:cxnSpLocks/>
          </p:cNvCxnSpPr>
          <p:nvPr/>
        </p:nvCxnSpPr>
        <p:spPr>
          <a:xfrm>
            <a:off x="6386185" y="4770778"/>
            <a:ext cx="1691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F71B27C2-A216-40BB-836C-14BC4874D881}"/>
              </a:ext>
            </a:extLst>
          </p:cNvPr>
          <p:cNvCxnSpPr>
            <a:cxnSpLocks/>
          </p:cNvCxnSpPr>
          <p:nvPr/>
        </p:nvCxnSpPr>
        <p:spPr>
          <a:xfrm flipV="1">
            <a:off x="2765521" y="5412508"/>
            <a:ext cx="1996440" cy="47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
            <a:extLst>
              <a:ext uri="{FF2B5EF4-FFF2-40B4-BE49-F238E27FC236}">
                <a16:creationId xmlns:a16="http://schemas.microsoft.com/office/drawing/2014/main" id="{7FE64E8E-D414-4EE4-BC52-A9BDFB81D50B}"/>
              </a:ext>
            </a:extLst>
          </p:cNvPr>
          <p:cNvCxnSpPr>
            <a:cxnSpLocks/>
          </p:cNvCxnSpPr>
          <p:nvPr/>
        </p:nvCxnSpPr>
        <p:spPr>
          <a:xfrm flipH="1">
            <a:off x="3452095" y="3594852"/>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9151282" y="4253653"/>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335738" y="3669401"/>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5" name="Đường nối Thẳng 4">
            <a:extLst>
              <a:ext uri="{FF2B5EF4-FFF2-40B4-BE49-F238E27FC236}">
                <a16:creationId xmlns:a16="http://schemas.microsoft.com/office/drawing/2014/main" id="{7FE64E8E-D414-4EE4-BC52-A9BDFB81D50B}"/>
              </a:ext>
            </a:extLst>
          </p:cNvPr>
          <p:cNvCxnSpPr>
            <a:cxnSpLocks/>
          </p:cNvCxnSpPr>
          <p:nvPr/>
        </p:nvCxnSpPr>
        <p:spPr>
          <a:xfrm flipH="1">
            <a:off x="4761961" y="49595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6" name="Đường nối Thẳng 4">
            <a:extLst>
              <a:ext uri="{FF2B5EF4-FFF2-40B4-BE49-F238E27FC236}">
                <a16:creationId xmlns:a16="http://schemas.microsoft.com/office/drawing/2014/main" id="{7FE64E8E-D414-4EE4-BC52-A9BDFB81D50B}"/>
              </a:ext>
            </a:extLst>
          </p:cNvPr>
          <p:cNvCxnSpPr>
            <a:cxnSpLocks/>
          </p:cNvCxnSpPr>
          <p:nvPr/>
        </p:nvCxnSpPr>
        <p:spPr>
          <a:xfrm flipH="1">
            <a:off x="4827445" y="49595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18" name="Text Box 13"/>
          <p:cNvSpPr txBox="1">
            <a:spLocks noChangeArrowheads="1"/>
          </p:cNvSpPr>
          <p:nvPr/>
        </p:nvSpPr>
        <p:spPr bwMode="auto">
          <a:xfrm>
            <a:off x="3454999" y="1426130"/>
            <a:ext cx="19812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tặc</a:t>
            </a:r>
            <a:r>
              <a:rPr lang="en-US" altLang="en-US" sz="3600" b="1" dirty="0"/>
              <a:t> </a:t>
            </a:r>
            <a:r>
              <a:rPr lang="en-US" altLang="en-US" sz="3600" b="1" dirty="0" err="1"/>
              <a:t>lưỡi</a:t>
            </a:r>
            <a:r>
              <a:rPr lang="en-US" altLang="en-US" sz="3600" b="1" dirty="0"/>
              <a:t>,</a:t>
            </a:r>
          </a:p>
        </p:txBody>
      </p:sp>
      <p:sp>
        <p:nvSpPr>
          <p:cNvPr id="19" name="Text Box 13"/>
          <p:cNvSpPr txBox="1">
            <a:spLocks noChangeArrowheads="1"/>
          </p:cNvSpPr>
          <p:nvPr/>
        </p:nvSpPr>
        <p:spPr bwMode="auto">
          <a:xfrm>
            <a:off x="5860405" y="1406985"/>
            <a:ext cx="27432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thủng</a:t>
            </a:r>
            <a:r>
              <a:rPr lang="en-US" altLang="en-US" sz="3600" b="1" dirty="0"/>
              <a:t> </a:t>
            </a:r>
            <a:r>
              <a:rPr lang="en-US" altLang="en-US" sz="3600" b="1" dirty="0" err="1"/>
              <a:t>thẳng</a:t>
            </a:r>
            <a:r>
              <a:rPr lang="en-US" altLang="en-US" sz="3600" b="1" dirty="0"/>
              <a:t>,</a:t>
            </a:r>
          </a:p>
        </p:txBody>
      </p:sp>
      <p:sp>
        <p:nvSpPr>
          <p:cNvPr id="20" name="Text Box 13"/>
          <p:cNvSpPr txBox="1">
            <a:spLocks noChangeArrowheads="1"/>
          </p:cNvSpPr>
          <p:nvPr/>
        </p:nvSpPr>
        <p:spPr bwMode="auto">
          <a:xfrm>
            <a:off x="9216767" y="1378012"/>
            <a:ext cx="13716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ráng</a:t>
            </a:r>
            <a:endParaRPr lang="en-US" altLang="en-US" sz="3600" b="1" dirty="0"/>
          </a:p>
        </p:txBody>
      </p:sp>
      <p:sp>
        <p:nvSpPr>
          <p:cNvPr id="6" name="Rectangle 5"/>
          <p:cNvSpPr/>
          <p:nvPr/>
        </p:nvSpPr>
        <p:spPr>
          <a:xfrm>
            <a:off x="2646458" y="574830"/>
            <a:ext cx="3988592" cy="738664"/>
          </a:xfrm>
          <a:prstGeom prst="rect">
            <a:avLst/>
          </a:prstGeom>
        </p:spPr>
        <p:txBody>
          <a:bodyPr wrap="none">
            <a:spAutoFit/>
          </a:bodyPr>
          <a:lstStyle/>
          <a:p>
            <a:pPr marL="571500" indent="-571500">
              <a:buFont typeface="Wingdings" panose="05000000000000000000" pitchFamily="2" charset="2"/>
              <a:buChar char="q"/>
            </a:pPr>
            <a:r>
              <a:rPr lang="vi-VN" sz="4200" b="1" dirty="0">
                <a:solidFill>
                  <a:srgbClr val="C00000"/>
                </a:solidFill>
                <a:latin typeface="Times New Roman" panose="02020603050405020304" pitchFamily="18" charset="0"/>
                <a:cs typeface="Times New Roman" panose="02020603050405020304" pitchFamily="18" charset="0"/>
              </a:rPr>
              <a:t>Luyện đọc </a:t>
            </a:r>
            <a:r>
              <a:rPr lang="en-US" sz="4200" b="1" err="1">
                <a:solidFill>
                  <a:srgbClr val="C00000"/>
                </a:solidFill>
                <a:latin typeface="Times New Roman" panose="02020603050405020304" pitchFamily="18" charset="0"/>
                <a:cs typeface="Times New Roman" panose="02020603050405020304" pitchFamily="18" charset="0"/>
              </a:rPr>
              <a:t>từ</a:t>
            </a:r>
            <a:r>
              <a:rPr lang="vi-VN" sz="4200" b="1">
                <a:solidFill>
                  <a:srgbClr val="C00000"/>
                </a:solidFill>
                <a:latin typeface="Times New Roman" panose="02020603050405020304" pitchFamily="18" charset="0"/>
                <a:cs typeface="Times New Roman" panose="02020603050405020304" pitchFamily="18" charset="0"/>
              </a:rPr>
              <a:t>:</a:t>
            </a:r>
            <a:endParaRPr lang="vi-VN" sz="4200" b="1" dirty="0">
              <a:solidFill>
                <a:srgbClr val="C00000"/>
              </a:solidFill>
              <a:latin typeface="Times New Roman" panose="02020603050405020304" pitchFamily="18" charset="0"/>
              <a:cs typeface="Times New Roman" panose="02020603050405020304" pitchFamily="18" charset="0"/>
            </a:endParaRPr>
          </a:p>
        </p:txBody>
      </p:sp>
      <p:pic>
        <p:nvPicPr>
          <p:cNvPr id="26" name="Picture 25" descr="A picture containing doll, toy, vector graphics&#10;&#10;Description automatically generated">
            <a:extLst>
              <a:ext uri="{FF2B5EF4-FFF2-40B4-BE49-F238E27FC236}">
                <a16:creationId xmlns:a16="http://schemas.microsoft.com/office/drawing/2014/main" id="{E5E5253B-7BFF-4FEA-9F6F-512C9E51A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34" y="3057210"/>
            <a:ext cx="3968138" cy="3968138"/>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EDE0E8CC-6AA3-412E-B2D7-8FE21E69B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78" y="0"/>
            <a:ext cx="2289967" cy="2289967"/>
          </a:xfrm>
          <a:prstGeom prst="rect">
            <a:avLst/>
          </a:prstGeom>
        </p:spPr>
      </p:pic>
      <p:sp>
        <p:nvSpPr>
          <p:cNvPr id="29" name="云形 15">
            <a:extLst>
              <a:ext uri="{FF2B5EF4-FFF2-40B4-BE49-F238E27FC236}">
                <a16:creationId xmlns:a16="http://schemas.microsoft.com/office/drawing/2014/main" id="{A1051895-BA82-43CD-B166-B36B35572BEB}"/>
              </a:ext>
            </a:extLst>
          </p:cNvPr>
          <p:cNvSpPr/>
          <p:nvPr/>
        </p:nvSpPr>
        <p:spPr>
          <a:xfrm>
            <a:off x="0"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29">
            <a:extLst>
              <a:ext uri="{FF2B5EF4-FFF2-40B4-BE49-F238E27FC236}">
                <a16:creationId xmlns:a16="http://schemas.microsoft.com/office/drawing/2014/main" id="{A125A112-EC20-4E9B-A087-484CFA9C1B73}"/>
              </a:ext>
            </a:extLst>
          </p:cNvPr>
          <p:cNvPicPr>
            <a:picLocks noChangeAspect="1"/>
          </p:cNvPicPr>
          <p:nvPr/>
        </p:nvPicPr>
        <p:blipFill>
          <a:blip r:embed="rId4"/>
          <a:srcRect/>
          <a:stretch>
            <a:fillRect/>
          </a:stretch>
        </p:blipFill>
        <p:spPr>
          <a:xfrm>
            <a:off x="365641" y="2648109"/>
            <a:ext cx="472976" cy="442233"/>
          </a:xfrm>
          <a:prstGeom prst="rect">
            <a:avLst/>
          </a:prstGeom>
        </p:spPr>
      </p:pic>
      <p:pic>
        <p:nvPicPr>
          <p:cNvPr id="31" name="Picture 30">
            <a:extLst>
              <a:ext uri="{FF2B5EF4-FFF2-40B4-BE49-F238E27FC236}">
                <a16:creationId xmlns:a16="http://schemas.microsoft.com/office/drawing/2014/main" id="{209592A8-183A-4761-AC62-217370483464}"/>
              </a:ext>
            </a:extLst>
          </p:cNvPr>
          <p:cNvPicPr>
            <a:picLocks noChangeAspect="1"/>
          </p:cNvPicPr>
          <p:nvPr/>
        </p:nvPicPr>
        <p:blipFill>
          <a:blip r:embed="rId4"/>
          <a:srcRect/>
          <a:stretch>
            <a:fillRect/>
          </a:stretch>
        </p:blipFill>
        <p:spPr>
          <a:xfrm>
            <a:off x="658082" y="805991"/>
            <a:ext cx="472976" cy="442233"/>
          </a:xfrm>
          <a:prstGeom prst="rect">
            <a:avLst/>
          </a:prstGeom>
        </p:spPr>
      </p:pic>
    </p:spTree>
    <p:extLst>
      <p:ext uri="{BB962C8B-B14F-4D97-AF65-F5344CB8AC3E}">
        <p14:creationId xmlns:p14="http://schemas.microsoft.com/office/powerpoint/2010/main" val="344628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750"/>
                                        <p:tgtEl>
                                          <p:spTgt spid="18"/>
                                        </p:tgtEl>
                                      </p:cBhvr>
                                    </p:animEffect>
                                    <p:anim calcmode="lin" valueType="num">
                                      <p:cBhvr>
                                        <p:cTn id="25" dur="750" fill="hold"/>
                                        <p:tgtEl>
                                          <p:spTgt spid="18"/>
                                        </p:tgtEl>
                                        <p:attrNameLst>
                                          <p:attrName>ppt_x</p:attrName>
                                        </p:attrNameLst>
                                      </p:cBhvr>
                                      <p:tavLst>
                                        <p:tav tm="0">
                                          <p:val>
                                            <p:strVal val="#ppt_x"/>
                                          </p:val>
                                        </p:tav>
                                        <p:tav tm="100000">
                                          <p:val>
                                            <p:strVal val="#ppt_x"/>
                                          </p:val>
                                        </p:tav>
                                      </p:tavLst>
                                    </p:anim>
                                    <p:anim calcmode="lin" valueType="num">
                                      <p:cBhvr>
                                        <p:cTn id="26" dur="75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500"/>
                                        <p:tgtEl>
                                          <p:spTgt spid="19">
                                            <p:txEl>
                                              <p:pRg st="0" end="0"/>
                                            </p:txEl>
                                          </p:spTgt>
                                        </p:tgtEl>
                                      </p:cBhvr>
                                    </p:animEffect>
                                  </p:childTnLst>
                                </p:cTn>
                              </p:par>
                            </p:childTnLst>
                          </p:cTn>
                        </p:par>
                        <p:par>
                          <p:cTn id="31" fill="hold">
                            <p:stCondLst>
                              <p:cond delay="2250"/>
                            </p:stCondLst>
                            <p:childTnLst>
                              <p:par>
                                <p:cTn id="32" presetID="42"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barn(inVertical)">
                                      <p:cBhvr>
                                        <p:cTn id="41" dur="500"/>
                                        <p:tgtEl>
                                          <p:spTgt spid="3">
                                            <p:txEl>
                                              <p:pRg st="0" end="0"/>
                                            </p:txEl>
                                          </p:spTgt>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barn(inVertical)">
                                      <p:cBhvr>
                                        <p:cTn id="45" dur="500"/>
                                        <p:tgtEl>
                                          <p:spTgt spid="3">
                                            <p:txEl>
                                              <p:pRg st="1" end="1"/>
                                            </p:txEl>
                                          </p:spTgt>
                                        </p:tgtEl>
                                      </p:cBhvr>
                                    </p:animEffect>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750" fill="hold"/>
                                        <p:tgtEl>
                                          <p:spTgt spid="9"/>
                                        </p:tgtEl>
                                        <p:attrNameLst>
                                          <p:attrName>ppt_x</p:attrName>
                                        </p:attrNameLst>
                                      </p:cBhvr>
                                      <p:tavLst>
                                        <p:tav tm="0">
                                          <p:val>
                                            <p:strVal val="#ppt_x"/>
                                          </p:val>
                                        </p:tav>
                                        <p:tav tm="100000">
                                          <p:val>
                                            <p:strVal val="#ppt_x"/>
                                          </p:val>
                                        </p:tav>
                                      </p:tavLst>
                                    </p:anim>
                                    <p:anim calcmode="lin" valueType="num">
                                      <p:cBhvr additive="base">
                                        <p:cTn id="50" dur="75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750" fill="hold"/>
                                        <p:tgtEl>
                                          <p:spTgt spid="12"/>
                                        </p:tgtEl>
                                        <p:attrNameLst>
                                          <p:attrName>ppt_x</p:attrName>
                                        </p:attrNameLst>
                                      </p:cBhvr>
                                      <p:tavLst>
                                        <p:tav tm="0">
                                          <p:val>
                                            <p:strVal val="#ppt_x"/>
                                          </p:val>
                                        </p:tav>
                                        <p:tav tm="100000">
                                          <p:val>
                                            <p:strVal val="#ppt_x"/>
                                          </p:val>
                                        </p:tav>
                                      </p:tavLst>
                                    </p:anim>
                                    <p:anim calcmode="lin" valueType="num">
                                      <p:cBhvr additive="base">
                                        <p:cTn id="54" dur="75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750" fill="hold"/>
                                        <p:tgtEl>
                                          <p:spTgt spid="14"/>
                                        </p:tgtEl>
                                        <p:attrNameLst>
                                          <p:attrName>ppt_x</p:attrName>
                                        </p:attrNameLst>
                                      </p:cBhvr>
                                      <p:tavLst>
                                        <p:tav tm="0">
                                          <p:val>
                                            <p:strVal val="#ppt_x"/>
                                          </p:val>
                                        </p:tav>
                                        <p:tav tm="100000">
                                          <p:val>
                                            <p:strVal val="#ppt_x"/>
                                          </p:val>
                                        </p:tav>
                                      </p:tavLst>
                                    </p:anim>
                                    <p:anim calcmode="lin" valueType="num">
                                      <p:cBhvr additive="base">
                                        <p:cTn id="58" dur="75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750" fill="hold"/>
                                        <p:tgtEl>
                                          <p:spTgt spid="5"/>
                                        </p:tgtEl>
                                        <p:attrNameLst>
                                          <p:attrName>ppt_x</p:attrName>
                                        </p:attrNameLst>
                                      </p:cBhvr>
                                      <p:tavLst>
                                        <p:tav tm="0">
                                          <p:val>
                                            <p:strVal val="#ppt_x"/>
                                          </p:val>
                                        </p:tav>
                                        <p:tav tm="100000">
                                          <p:val>
                                            <p:strVal val="#ppt_x"/>
                                          </p:val>
                                        </p:tav>
                                      </p:tavLst>
                                    </p:anim>
                                    <p:anim calcmode="lin" valueType="num">
                                      <p:cBhvr additive="base">
                                        <p:cTn id="62" dur="75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750" fill="hold"/>
                                        <p:tgtEl>
                                          <p:spTgt spid="10"/>
                                        </p:tgtEl>
                                        <p:attrNameLst>
                                          <p:attrName>ppt_x</p:attrName>
                                        </p:attrNameLst>
                                      </p:cBhvr>
                                      <p:tavLst>
                                        <p:tav tm="0">
                                          <p:val>
                                            <p:strVal val="#ppt_x"/>
                                          </p:val>
                                        </p:tav>
                                        <p:tav tm="100000">
                                          <p:val>
                                            <p:strVal val="#ppt_x"/>
                                          </p:val>
                                        </p:tav>
                                      </p:tavLst>
                                    </p:anim>
                                    <p:anim calcmode="lin" valueType="num">
                                      <p:cBhvr additive="base">
                                        <p:cTn id="66" dur="75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750" fill="hold"/>
                                        <p:tgtEl>
                                          <p:spTgt spid="13"/>
                                        </p:tgtEl>
                                        <p:attrNameLst>
                                          <p:attrName>ppt_x</p:attrName>
                                        </p:attrNameLst>
                                      </p:cBhvr>
                                      <p:tavLst>
                                        <p:tav tm="0">
                                          <p:val>
                                            <p:strVal val="#ppt_x"/>
                                          </p:val>
                                        </p:tav>
                                        <p:tav tm="100000">
                                          <p:val>
                                            <p:strVal val="#ppt_x"/>
                                          </p:val>
                                        </p:tav>
                                      </p:tavLst>
                                    </p:anim>
                                    <p:anim calcmode="lin" valueType="num">
                                      <p:cBhvr additive="base">
                                        <p:cTn id="70" dur="75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750" fill="hold"/>
                                        <p:tgtEl>
                                          <p:spTgt spid="11"/>
                                        </p:tgtEl>
                                        <p:attrNameLst>
                                          <p:attrName>ppt_x</p:attrName>
                                        </p:attrNameLst>
                                      </p:cBhvr>
                                      <p:tavLst>
                                        <p:tav tm="0">
                                          <p:val>
                                            <p:strVal val="#ppt_x"/>
                                          </p:val>
                                        </p:tav>
                                        <p:tav tm="100000">
                                          <p:val>
                                            <p:strVal val="#ppt_x"/>
                                          </p:val>
                                        </p:tav>
                                      </p:tavLst>
                                    </p:anim>
                                    <p:anim calcmode="lin" valueType="num">
                                      <p:cBhvr additive="base">
                                        <p:cTn id="74" dur="75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750" fill="hold"/>
                                        <p:tgtEl>
                                          <p:spTgt spid="16"/>
                                        </p:tgtEl>
                                        <p:attrNameLst>
                                          <p:attrName>ppt_x</p:attrName>
                                        </p:attrNameLst>
                                      </p:cBhvr>
                                      <p:tavLst>
                                        <p:tav tm="0">
                                          <p:val>
                                            <p:strVal val="#ppt_x"/>
                                          </p:val>
                                        </p:tav>
                                        <p:tav tm="100000">
                                          <p:val>
                                            <p:strVal val="#ppt_x"/>
                                          </p:val>
                                        </p:tav>
                                      </p:tavLst>
                                    </p:anim>
                                    <p:anim calcmode="lin" valueType="num">
                                      <p:cBhvr additive="base">
                                        <p:cTn id="78" dur="75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750" fill="hold"/>
                                        <p:tgtEl>
                                          <p:spTgt spid="15"/>
                                        </p:tgtEl>
                                        <p:attrNameLst>
                                          <p:attrName>ppt_x</p:attrName>
                                        </p:attrNameLst>
                                      </p:cBhvr>
                                      <p:tavLst>
                                        <p:tav tm="0">
                                          <p:val>
                                            <p:strVal val="#ppt_x"/>
                                          </p:val>
                                        </p:tav>
                                        <p:tav tm="100000">
                                          <p:val>
                                            <p:strVal val="#ppt_x"/>
                                          </p:val>
                                        </p:tav>
                                      </p:tavLst>
                                    </p:anim>
                                    <p:anim calcmode="lin" valueType="num">
                                      <p:cBhvr additive="base">
                                        <p:cTn id="82" dur="750" fill="hold"/>
                                        <p:tgtEl>
                                          <p:spTgt spid="15"/>
                                        </p:tgtEl>
                                        <p:attrNameLst>
                                          <p:attrName>ppt_y</p:attrName>
                                        </p:attrNameLst>
                                      </p:cBhvr>
                                      <p:tavLst>
                                        <p:tav tm="0">
                                          <p:val>
                                            <p:strVal val="1+#ppt_h/2"/>
                                          </p:val>
                                        </p:tav>
                                        <p:tav tm="100000">
                                          <p:val>
                                            <p:strVal val="#ppt_y"/>
                                          </p:val>
                                        </p:tav>
                                      </p:tavLst>
                                    </p:anim>
                                  </p:childTnLst>
                                </p:cTn>
                              </p:par>
                            </p:childTnLst>
                          </p:cTn>
                        </p:par>
                        <p:par>
                          <p:cTn id="83" fill="hold">
                            <p:stCondLst>
                              <p:cond delay="1750"/>
                            </p:stCondLst>
                            <p:childTnLst>
                              <p:par>
                                <p:cTn id="84" presetID="42" presetClass="entr" presetSubtype="0"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childTnLst>
                          </p:cTn>
                        </p:par>
                        <p:par>
                          <p:cTn id="89" fill="hold">
                            <p:stCondLst>
                              <p:cond delay="2750"/>
                            </p:stCondLst>
                            <p:childTnLst>
                              <p:par>
                                <p:cTn id="90" presetID="32" presetClass="emph" presetSubtype="0" fill="hold" nodeType="afterEffect">
                                  <p:stCondLst>
                                    <p:cond delay="0"/>
                                  </p:stCondLst>
                                  <p:childTnLst>
                                    <p:animRot by="120000">
                                      <p:cBhvr>
                                        <p:cTn id="91" dur="200" fill="hold">
                                          <p:stCondLst>
                                            <p:cond delay="0"/>
                                          </p:stCondLst>
                                        </p:cTn>
                                        <p:tgtEl>
                                          <p:spTgt spid="26"/>
                                        </p:tgtEl>
                                        <p:attrNameLst>
                                          <p:attrName>r</p:attrName>
                                        </p:attrNameLst>
                                      </p:cBhvr>
                                    </p:animRot>
                                    <p:animRot by="-240000">
                                      <p:cBhvr>
                                        <p:cTn id="92" dur="400" fill="hold">
                                          <p:stCondLst>
                                            <p:cond delay="400"/>
                                          </p:stCondLst>
                                        </p:cTn>
                                        <p:tgtEl>
                                          <p:spTgt spid="26"/>
                                        </p:tgtEl>
                                        <p:attrNameLst>
                                          <p:attrName>r</p:attrName>
                                        </p:attrNameLst>
                                      </p:cBhvr>
                                    </p:animRot>
                                    <p:animRot by="240000">
                                      <p:cBhvr>
                                        <p:cTn id="93" dur="400" fill="hold">
                                          <p:stCondLst>
                                            <p:cond delay="800"/>
                                          </p:stCondLst>
                                        </p:cTn>
                                        <p:tgtEl>
                                          <p:spTgt spid="26"/>
                                        </p:tgtEl>
                                        <p:attrNameLst>
                                          <p:attrName>r</p:attrName>
                                        </p:attrNameLst>
                                      </p:cBhvr>
                                    </p:animRot>
                                    <p:animRot by="-240000">
                                      <p:cBhvr>
                                        <p:cTn id="94" dur="400" fill="hold">
                                          <p:stCondLst>
                                            <p:cond delay="1200"/>
                                          </p:stCondLst>
                                        </p:cTn>
                                        <p:tgtEl>
                                          <p:spTgt spid="26"/>
                                        </p:tgtEl>
                                        <p:attrNameLst>
                                          <p:attrName>r</p:attrName>
                                        </p:attrNameLst>
                                      </p:cBhvr>
                                    </p:animRot>
                                    <p:animRot by="120000">
                                      <p:cBhvr>
                                        <p:cTn id="95"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18" grpId="0"/>
      <p:bldP spid="2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4744A4C-6B8B-470F-9739-7604E8746FC0}"/>
              </a:ext>
            </a:extLst>
          </p:cNvPr>
          <p:cNvPicPr>
            <a:picLocks noChangeAspect="1"/>
          </p:cNvPicPr>
          <p:nvPr/>
        </p:nvPicPr>
        <p:blipFill>
          <a:blip r:embed="rId3">
            <a:alphaModFix amt="67000"/>
          </a:blip>
          <a:stretch>
            <a:fillRect/>
          </a:stretch>
        </p:blipFill>
        <p:spPr>
          <a:xfrm rot="16200000">
            <a:off x="3436878" y="-1975940"/>
            <a:ext cx="5854272" cy="11214538"/>
          </a:xfrm>
          <a:prstGeom prst="rect">
            <a:avLst/>
          </a:prstGeom>
          <a:effectLst>
            <a:glow>
              <a:schemeClr val="accent1"/>
            </a:glow>
            <a:reflection endPos="65000" dist="50800" dir="5400000" sy="-100000" algn="bl" rotWithShape="0"/>
          </a:effectLst>
        </p:spPr>
      </p:pic>
      <p:sp>
        <p:nvSpPr>
          <p:cNvPr id="4" name="Rectangle 3"/>
          <p:cNvSpPr/>
          <p:nvPr/>
        </p:nvSpPr>
        <p:spPr>
          <a:xfrm>
            <a:off x="1355287" y="1074790"/>
            <a:ext cx="9481426" cy="5078313"/>
          </a:xfrm>
          <a:prstGeom prst="rect">
            <a:avLst/>
          </a:prstGeom>
        </p:spPr>
        <p:txBody>
          <a:bodyPr wrap="square">
            <a:spAutoFit/>
          </a:bodyPr>
          <a:lstStyle/>
          <a:p>
            <a:pPr marL="365760" algn="just"/>
            <a:r>
              <a:rPr lang="vi-VN" sz="3600" b="1" dirty="0">
                <a:solidFill>
                  <a:srgbClr val="000000"/>
                </a:solidFill>
                <a:latin typeface="+mj-lt"/>
              </a:rPr>
              <a:t>Tặc lưỡi:</a:t>
            </a:r>
            <a:r>
              <a:rPr lang="vi-VN" sz="3600" dirty="0">
                <a:solidFill>
                  <a:srgbClr val="000000"/>
                </a:solidFill>
                <a:latin typeface="+mj-lt"/>
              </a:rPr>
              <a:t> bật lưỡi thành tiếng để tỏ ý bỏ qua, dù còn phân vân, áy náy.</a:t>
            </a:r>
          </a:p>
          <a:p>
            <a:pPr marL="365760" algn="just"/>
            <a:r>
              <a:rPr lang="vi-VN" sz="3600" b="1" dirty="0">
                <a:solidFill>
                  <a:srgbClr val="000000"/>
                </a:solidFill>
                <a:latin typeface="+mj-lt"/>
              </a:rPr>
              <a:t>Yên vị: </a:t>
            </a:r>
            <a:r>
              <a:rPr lang="vi-VN" sz="3600" dirty="0">
                <a:solidFill>
                  <a:srgbClr val="000000"/>
                </a:solidFill>
                <a:latin typeface="+mj-lt"/>
              </a:rPr>
              <a:t>ngồi yên vào chỗ</a:t>
            </a:r>
          </a:p>
          <a:p>
            <a:pPr marL="365760" algn="just"/>
            <a:r>
              <a:rPr lang="vi-VN" sz="3600" b="1" dirty="0">
                <a:solidFill>
                  <a:srgbClr val="000000"/>
                </a:solidFill>
                <a:latin typeface="+mj-lt"/>
              </a:rPr>
              <a:t>Giả bộ: </a:t>
            </a:r>
            <a:r>
              <a:rPr lang="vi-VN" sz="3600" dirty="0">
                <a:solidFill>
                  <a:srgbClr val="000000"/>
                </a:solidFill>
                <a:latin typeface="+mj-lt"/>
              </a:rPr>
              <a:t>giả vờ</a:t>
            </a:r>
          </a:p>
          <a:p>
            <a:pPr marL="365760" algn="just"/>
            <a:r>
              <a:rPr lang="vi-VN" sz="3600" b="1" dirty="0">
                <a:solidFill>
                  <a:srgbClr val="000000"/>
                </a:solidFill>
                <a:latin typeface="+mj-lt"/>
              </a:rPr>
              <a:t>Im như </a:t>
            </a:r>
            <a:r>
              <a:rPr lang="en-US" sz="3600" b="1" dirty="0" err="1">
                <a:solidFill>
                  <a:srgbClr val="000000"/>
                </a:solidFill>
                <a:latin typeface="Times New Roman" panose="02020603050405020304" pitchFamily="18" charset="0"/>
                <a:cs typeface="Times New Roman" panose="02020603050405020304" pitchFamily="18" charset="0"/>
              </a:rPr>
              <a:t>ph</a:t>
            </a:r>
            <a:r>
              <a:rPr lang="vi-VN" sz="3600" b="1" dirty="0">
                <a:solidFill>
                  <a:srgbClr val="000000"/>
                </a:solidFill>
                <a:latin typeface="+mj-lt"/>
              </a:rPr>
              <a:t>ỗng: </a:t>
            </a:r>
            <a:r>
              <a:rPr lang="vi-VN" sz="3600" dirty="0">
                <a:solidFill>
                  <a:srgbClr val="000000"/>
                </a:solidFill>
                <a:latin typeface="+mj-lt"/>
              </a:rPr>
              <a:t>không động cựa hoặc nói năng gì, như một bức tượng.</a:t>
            </a:r>
          </a:p>
          <a:p>
            <a:pPr marL="365760" algn="just"/>
            <a:r>
              <a:rPr lang="vi-VN" sz="3600" b="1" dirty="0">
                <a:solidFill>
                  <a:srgbClr val="000000"/>
                </a:solidFill>
                <a:latin typeface="+mj-lt"/>
              </a:rPr>
              <a:t>Cuồng phong: </a:t>
            </a:r>
            <a:r>
              <a:rPr lang="vi-VN" sz="3600" dirty="0">
                <a:solidFill>
                  <a:srgbClr val="000000"/>
                </a:solidFill>
                <a:latin typeface="+mj-lt"/>
              </a:rPr>
              <a:t>gió to, bão. Nghĩa trong bài: cơn giận</a:t>
            </a:r>
          </a:p>
          <a:p>
            <a:pPr marL="365760" algn="just"/>
            <a:r>
              <a:rPr lang="vi-VN" sz="3600" b="1" dirty="0">
                <a:solidFill>
                  <a:srgbClr val="000000"/>
                </a:solidFill>
                <a:latin typeface="+mj-lt"/>
              </a:rPr>
              <a:t>Ráng </a:t>
            </a:r>
            <a:r>
              <a:rPr lang="vi-VN" sz="3600" dirty="0">
                <a:solidFill>
                  <a:srgbClr val="000000"/>
                </a:solidFill>
                <a:latin typeface="+mj-lt"/>
              </a:rPr>
              <a:t>(tiếng Nam Bộ): cố gắng</a:t>
            </a:r>
          </a:p>
        </p:txBody>
      </p:sp>
      <p:sp>
        <p:nvSpPr>
          <p:cNvPr id="5" name="Rectangle 4"/>
          <p:cNvSpPr/>
          <p:nvPr/>
        </p:nvSpPr>
        <p:spPr>
          <a:xfrm flipH="1">
            <a:off x="2879713" y="-12342"/>
            <a:ext cx="6191794" cy="923330"/>
          </a:xfrm>
          <a:prstGeom prst="rect">
            <a:avLst/>
          </a:prstGeom>
          <a:noFill/>
        </p:spPr>
        <p:txBody>
          <a:bodyPr wrap="square" lIns="91440" tIns="45720" rIns="91440" bIns="45720">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GIẢI NGHĨA TỪ</a:t>
            </a:r>
          </a:p>
        </p:txBody>
      </p:sp>
      <p:pic>
        <p:nvPicPr>
          <p:cNvPr id="3" name="Picture 2" descr="Icon&#10;&#10;Description automatically generated">
            <a:extLst>
              <a:ext uri="{FF2B5EF4-FFF2-40B4-BE49-F238E27FC236}">
                <a16:creationId xmlns:a16="http://schemas.microsoft.com/office/drawing/2014/main" id="{A0637447-3024-4F2C-9573-06E7F4845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925" y="-91966"/>
            <a:ext cx="2654139" cy="2654139"/>
          </a:xfrm>
          <a:prstGeom prst="rect">
            <a:avLst/>
          </a:prstGeom>
        </p:spPr>
      </p:pic>
    </p:spTree>
    <p:extLst>
      <p:ext uri="{BB962C8B-B14F-4D97-AF65-F5344CB8AC3E}">
        <p14:creationId xmlns:p14="http://schemas.microsoft.com/office/powerpoint/2010/main" val="3378279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1393</Words>
  <Application>Microsoft Office PowerPoint</Application>
  <PresentationFormat>Widescreen</PresentationFormat>
  <Paragraphs>106</Paragraphs>
  <Slides>22</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Arial</vt:lpstr>
      <vt:lpstr>Calibri</vt:lpstr>
      <vt:lpstr>Calibri Light</vt:lpstr>
      <vt:lpstr>Times New Roman</vt:lpstr>
      <vt:lpstr>UTM Arruba KT</vt:lpstr>
      <vt:lpstr>UTM NguyenHa 02</vt:lpstr>
      <vt:lpstr>UTM Showcard</vt:lpstr>
      <vt:lpstr>UTM Staccato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Ngọc Phạm</cp:lastModifiedBy>
  <cp:revision>84</cp:revision>
  <dcterms:created xsi:type="dcterms:W3CDTF">2019-04-22T08:57:39Z</dcterms:created>
  <dcterms:modified xsi:type="dcterms:W3CDTF">2021-10-07T15:08:58Z</dcterms:modified>
</cp:coreProperties>
</file>