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57" r:id="rId2"/>
    <p:sldId id="301" r:id="rId3"/>
    <p:sldId id="317" r:id="rId4"/>
    <p:sldId id="318" r:id="rId5"/>
    <p:sldId id="285" r:id="rId6"/>
    <p:sldId id="287" r:id="rId7"/>
    <p:sldId id="262" r:id="rId8"/>
    <p:sldId id="319" r:id="rId9"/>
    <p:sldId id="263" r:id="rId10"/>
    <p:sldId id="320" r:id="rId11"/>
    <p:sldId id="323" r:id="rId12"/>
    <p:sldId id="286" r:id="rId13"/>
    <p:sldId id="333" r:id="rId14"/>
    <p:sldId id="325" r:id="rId15"/>
    <p:sldId id="327" r:id="rId16"/>
    <p:sldId id="329" r:id="rId17"/>
    <p:sldId id="322" r:id="rId18"/>
    <p:sldId id="326" r:id="rId19"/>
  </p:sldIdLst>
  <p:sldSz cx="12192000" cy="6858000"/>
  <p:notesSz cx="6858000" cy="9144000"/>
  <p:embeddedFontLst>
    <p:embeddedFont>
      <p:font typeface="等线" panose="02010600030101010101" pitchFamily="2" charset="-122"/>
      <p:regular r:id="rId21"/>
    </p:embeddedFont>
    <p:embeddedFont>
      <p:font typeface="等线 Light" panose="02010600030101010101" pitchFamily="2" charset="-122"/>
      <p:regular r:id="rId22"/>
    </p:embeddedFont>
    <p:embeddedFont>
      <p:font typeface="HP-087" panose="020B0604020202020204"/>
      <p:bold r:id="rId23"/>
    </p:embeddedFont>
    <p:embeddedFont>
      <p:font typeface="UTM Showcard" panose="02040603050506020204" pitchFamily="18" charset="0"/>
      <p:regular r:id="rId24"/>
    </p:embeddedFont>
    <p:embeddedFont>
      <p:font typeface="UTM Staccato " panose="02040603050506020204" pitchFamily="18" charset="0"/>
      <p:regular r:id="rId25"/>
    </p:embeddedFont>
    <p:embeddedFont>
      <p:font typeface="UTM Thanh Nhac TL" panose="02040603050506020204" pitchFamily="18" charset="0"/>
      <p:regular r:id="rId26"/>
    </p:embeddedFont>
    <p:embeddedFont>
      <p:font typeface="UTM Wedding K&amp;T" panose="02040603050506020204" pitchFamily="18" charset="0"/>
      <p:regular r:id="rId27"/>
    </p:embeddedFont>
    <p:embeddedFont>
      <p:font typeface="UVN Banh Mi" pitchFamily="2" charset="0"/>
      <p:regular r:id="rId28"/>
    </p:embeddedFont>
    <p:embeddedFont>
      <p:font typeface="UVN Huong Que Nang" panose="020E0804040705030404" pitchFamily="34" charset="0"/>
      <p:regular r:id="rId29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>
          <p15:clr>
            <a:srgbClr val="A4A3A4"/>
          </p15:clr>
        </p15:guide>
        <p15:guide id="2" pos="38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A21"/>
    <a:srgbClr val="EB8E58"/>
    <a:srgbClr val="FF4D8E"/>
    <a:srgbClr val="F85ECC"/>
    <a:srgbClr val="F4B890"/>
    <a:srgbClr val="366DA4"/>
    <a:srgbClr val="FE622A"/>
    <a:srgbClr val="F4B488"/>
    <a:srgbClr val="009BD2"/>
    <a:srgbClr val="EF97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36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21" y="21"/>
      </p:cViewPr>
      <p:guideLst>
        <p:guide orient="horz" pos="2205"/>
        <p:guide pos="382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E1A315-F1CD-4472-8AB7-0478FAD24C8B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B0372A-0EAB-497F-8C4F-DBA74D4F81A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0372A-0EAB-497F-8C4F-DBA74D4F81A7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đánh tên HS vào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0372A-0EAB-497F-8C4F-DBA74D4F81A7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51899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0372A-0EAB-497F-8C4F-DBA74D4F81A7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8846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082E10-AF35-4184-B900-F7AF11276F57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chữ song, vua, Cửu Long, Lê Lợi để chuyển qua slide giải thích.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0372A-0EAB-497F-8C4F-DBA74D4F81A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03992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mũi tên để trở về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0372A-0EAB-497F-8C4F-DBA74D4F81A7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20952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mũi tên để trở về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0372A-0EAB-497F-8C4F-DBA74D4F81A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55950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mũi tên để trở về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0372A-0EAB-497F-8C4F-DBA74D4F81A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06109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082E10-AF35-4184-B900-F7AF11276F5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45289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1BFF75-DADB-4C10-A79F-4A7B5CEDE4E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86689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đánh tên HS vào ô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0372A-0EAB-497F-8C4F-DBA74D4F81A7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787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Tm="400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-2405406" y="1847850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Tm="400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Tm="400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772212" y="1253331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Tm="400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Tm="400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Tm="400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Tm="400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Tm="4000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Tm="400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Tm="400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Tm="400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BFF6DF-E8DD-428A-A323-6197267AAEEF}"/>
              </a:ext>
            </a:extLst>
          </p:cNvPr>
          <p:cNvSpPr txBox="1"/>
          <p:nvPr userDrawn="1"/>
        </p:nvSpPr>
        <p:spPr>
          <a:xfrm>
            <a:off x="11213432" y="224589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>
                <a:solidFill>
                  <a:schemeClr val="accent2">
                    <a:lumMod val="60000"/>
                    <a:lumOff val="40000"/>
                  </a:schemeClr>
                </a:solidFill>
                <a:latin typeface="UTM Staccato " panose="02040603050506020204" pitchFamily="18" charset="0"/>
              </a:rPr>
              <a:t>KTUTS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229861-7E54-4508-8427-693CD6AE25CD}"/>
              </a:ext>
            </a:extLst>
          </p:cNvPr>
          <p:cNvSpPr txBox="1"/>
          <p:nvPr userDrawn="1"/>
        </p:nvSpPr>
        <p:spPr>
          <a:xfrm>
            <a:off x="176464" y="6352673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>
                <a:solidFill>
                  <a:schemeClr val="accent2">
                    <a:lumMod val="60000"/>
                    <a:lumOff val="40000"/>
                  </a:schemeClr>
                </a:solidFill>
                <a:latin typeface="UTM Staccato " panose="02040603050506020204" pitchFamily="18" charset="0"/>
              </a:rPr>
              <a:t>KTUTS</a:t>
            </a: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F176FC5D-6143-4187-966D-1A2ADA71565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3938" y="5482389"/>
            <a:ext cx="2014804" cy="174056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Tm="4000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5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5.png"/><Relationship Id="rId10" Type="http://schemas.microsoft.com/office/2007/relationships/hdphoto" Target="../media/hdphoto1.wdp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40.png"/><Relationship Id="rId4" Type="http://schemas.microsoft.com/office/2007/relationships/hdphoto" Target="../media/hdphoto2.wdp"/><Relationship Id="rId9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7.png"/><Relationship Id="rId7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8.png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3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49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7.png"/><Relationship Id="rId1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gif"/><Relationship Id="rId5" Type="http://schemas.openxmlformats.org/officeDocument/2006/relationships/image" Target="../media/image6.png"/><Relationship Id="rId4" Type="http://schemas.openxmlformats.org/officeDocument/2006/relationships/image" Target="../media/image1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9.png"/><Relationship Id="rId4" Type="http://schemas.openxmlformats.org/officeDocument/2006/relationships/slide" Target="slide4.xml"/><Relationship Id="rId9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8.png"/><Relationship Id="rId7" Type="http://schemas.openxmlformats.org/officeDocument/2006/relationships/slide" Target="slide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0.png"/><Relationship Id="rId4" Type="http://schemas.openxmlformats.org/officeDocument/2006/relationships/image" Target="../media/image19.svg"/><Relationship Id="rId9" Type="http://schemas.openxmlformats.org/officeDocument/2006/relationships/image" Target="../media/image2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22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8.png"/><Relationship Id="rId7" Type="http://schemas.openxmlformats.org/officeDocument/2006/relationships/slide" Target="slide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0.png"/><Relationship Id="rId10" Type="http://schemas.openxmlformats.org/officeDocument/2006/relationships/image" Target="../media/image21.gif"/><Relationship Id="rId4" Type="http://schemas.openxmlformats.org/officeDocument/2006/relationships/image" Target="../media/image19.svg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4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4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90">
          <a:fgClr>
            <a:srgbClr val="F4B488"/>
          </a:fgClr>
          <a:bgClr>
            <a:schemeClr val="accent1">
              <a:lumMod val="20000"/>
              <a:lumOff val="8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6">
            <a:extLst>
              <a:ext uri="{FF2B5EF4-FFF2-40B4-BE49-F238E27FC236}">
                <a16:creationId xmlns:a16="http://schemas.microsoft.com/office/drawing/2014/main" id="{BBA77D2D-1C84-46E6-BBD8-433250BE03B7}"/>
              </a:ext>
            </a:extLst>
          </p:cNvPr>
          <p:cNvGrpSpPr/>
          <p:nvPr/>
        </p:nvGrpSpPr>
        <p:grpSpPr>
          <a:xfrm>
            <a:off x="0" y="3086674"/>
            <a:ext cx="12192002" cy="3805190"/>
            <a:chOff x="-1" y="2408901"/>
            <a:chExt cx="12192002" cy="4449098"/>
          </a:xfrm>
        </p:grpSpPr>
        <p:pic>
          <p:nvPicPr>
            <p:cNvPr id="37" name="图片 7">
              <a:extLst>
                <a:ext uri="{FF2B5EF4-FFF2-40B4-BE49-F238E27FC236}">
                  <a16:creationId xmlns:a16="http://schemas.microsoft.com/office/drawing/2014/main" id="{427944FE-2B0F-4038-B816-3340B41A56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126"/>
            <a:stretch>
              <a:fillRect/>
            </a:stretch>
          </p:blipFill>
          <p:spPr>
            <a:xfrm>
              <a:off x="-1" y="2408902"/>
              <a:ext cx="6204155" cy="4449097"/>
            </a:xfrm>
            <a:prstGeom prst="rect">
              <a:avLst/>
            </a:prstGeom>
          </p:spPr>
        </p:pic>
        <p:pic>
          <p:nvPicPr>
            <p:cNvPr id="38" name="图片 9">
              <a:extLst>
                <a:ext uri="{FF2B5EF4-FFF2-40B4-BE49-F238E27FC236}">
                  <a16:creationId xmlns:a16="http://schemas.microsoft.com/office/drawing/2014/main" id="{784F18C5-3B21-4083-A195-65D83EB7CA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126"/>
            <a:stretch>
              <a:fillRect/>
            </a:stretch>
          </p:blipFill>
          <p:spPr>
            <a:xfrm>
              <a:off x="6096001" y="2408901"/>
              <a:ext cx="6096000" cy="4449097"/>
            </a:xfrm>
            <a:prstGeom prst="rect">
              <a:avLst/>
            </a:prstGeom>
          </p:spPr>
        </p:pic>
      </p:grpSp>
      <p:pic>
        <p:nvPicPr>
          <p:cNvPr id="39" name="图片 10">
            <a:extLst>
              <a:ext uri="{FF2B5EF4-FFF2-40B4-BE49-F238E27FC236}">
                <a16:creationId xmlns:a16="http://schemas.microsoft.com/office/drawing/2014/main" id="{A84783AF-A872-4E4A-BB48-1F8AFB0FC1A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" r="12440" b="79427"/>
          <a:stretch>
            <a:fillRect/>
          </a:stretch>
        </p:blipFill>
        <p:spPr>
          <a:xfrm>
            <a:off x="1280431" y="302945"/>
            <a:ext cx="7228875" cy="21336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482600" y="372532"/>
            <a:ext cx="11226800" cy="6146800"/>
          </a:xfrm>
          <a:prstGeom prst="rect">
            <a:avLst/>
          </a:prstGeom>
          <a:noFill/>
          <a:ln w="38100">
            <a:solidFill>
              <a:srgbClr val="E77E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88" t="11370" r="19404" b="43291"/>
          <a:stretch>
            <a:fillRect/>
          </a:stretch>
        </p:blipFill>
        <p:spPr>
          <a:xfrm>
            <a:off x="9791516" y="2098419"/>
            <a:ext cx="2516088" cy="187496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>
            <a:fillRect/>
          </a:stretch>
        </p:blipFill>
        <p:spPr>
          <a:xfrm>
            <a:off x="8686800" y="-37427"/>
            <a:ext cx="3505200" cy="160236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7" t="23471" r="-966" b="-696"/>
          <a:stretch>
            <a:fillRect/>
          </a:stretch>
        </p:blipFill>
        <p:spPr>
          <a:xfrm>
            <a:off x="9631125" y="3699374"/>
            <a:ext cx="2540000" cy="342122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15" t="6730" r="36369" b="58266"/>
          <a:stretch>
            <a:fillRect/>
          </a:stretch>
        </p:blipFill>
        <p:spPr>
          <a:xfrm>
            <a:off x="5593928" y="535183"/>
            <a:ext cx="1498825" cy="116434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55" r="77201"/>
          <a:stretch/>
        </p:blipFill>
        <p:spPr>
          <a:xfrm>
            <a:off x="8182" y="3712074"/>
            <a:ext cx="6233559" cy="315862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>
            <a:fillRect/>
          </a:stretch>
        </p:blipFill>
        <p:spPr>
          <a:xfrm>
            <a:off x="310128" y="2906392"/>
            <a:ext cx="3784073" cy="4077015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600092" y="-262401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39FF88-5200-443E-AF02-D527BD0E4489}"/>
              </a:ext>
            </a:extLst>
          </p:cNvPr>
          <p:cNvSpPr txBox="1"/>
          <p:nvPr/>
        </p:nvSpPr>
        <p:spPr>
          <a:xfrm>
            <a:off x="2460783" y="1393885"/>
            <a:ext cx="775603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>
                <a:ln w="38100">
                  <a:solidFill>
                    <a:schemeClr val="bg1"/>
                  </a:solidFill>
                </a:ln>
                <a:solidFill>
                  <a:srgbClr val="FE622A"/>
                </a:solidFill>
                <a:latin typeface="UVN Banh Mi" pitchFamily="2" charset="0"/>
              </a:rPr>
              <a:t>Luyện</a:t>
            </a:r>
            <a:r>
              <a:rPr lang="en-US" sz="9600">
                <a:ln w="38100">
                  <a:solidFill>
                    <a:schemeClr val="bg1"/>
                  </a:solidFill>
                </a:ln>
                <a:latin typeface="UVN Banh Mi" pitchFamily="2" charset="0"/>
              </a:rPr>
              <a:t> </a:t>
            </a:r>
            <a:r>
              <a:rPr lang="en-US" sz="9600">
                <a:ln w="38100">
                  <a:solidFill>
                    <a:schemeClr val="bg1"/>
                  </a:solidFill>
                </a:ln>
                <a:solidFill>
                  <a:srgbClr val="65AEF5"/>
                </a:solidFill>
                <a:latin typeface="UVN Banh Mi" pitchFamily="2" charset="0"/>
              </a:rPr>
              <a:t>từ</a:t>
            </a:r>
            <a:r>
              <a:rPr lang="en-US" sz="9600">
                <a:ln w="38100">
                  <a:solidFill>
                    <a:schemeClr val="bg1"/>
                  </a:solidFill>
                </a:ln>
                <a:latin typeface="UVN Banh Mi" pitchFamily="2" charset="0"/>
              </a:rPr>
              <a:t> </a:t>
            </a:r>
            <a:r>
              <a:rPr lang="en-US" sz="9600">
                <a:ln w="38100">
                  <a:solidFill>
                    <a:schemeClr val="bg1"/>
                  </a:solidFill>
                </a:ln>
                <a:solidFill>
                  <a:srgbClr val="FEBA02"/>
                </a:solidFill>
                <a:latin typeface="UVN Banh Mi" pitchFamily="2" charset="0"/>
              </a:rPr>
              <a:t>và</a:t>
            </a:r>
            <a:r>
              <a:rPr lang="en-US" sz="9600">
                <a:ln w="38100">
                  <a:solidFill>
                    <a:schemeClr val="bg1"/>
                  </a:solidFill>
                </a:ln>
                <a:latin typeface="UVN Banh Mi" pitchFamily="2" charset="0"/>
              </a:rPr>
              <a:t> </a:t>
            </a:r>
            <a:r>
              <a:rPr lang="en-US" sz="9600">
                <a:ln w="38100">
                  <a:solidFill>
                    <a:schemeClr val="bg1"/>
                  </a:solidFill>
                </a:ln>
                <a:solidFill>
                  <a:srgbClr val="FF0000"/>
                </a:solidFill>
                <a:latin typeface="UVN Banh Mi" pitchFamily="2" charset="0"/>
              </a:rPr>
              <a:t>câu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E2B8FD-E1F5-4BD8-93F4-0471AB6BD112}"/>
              </a:ext>
            </a:extLst>
          </p:cNvPr>
          <p:cNvSpPr txBox="1"/>
          <p:nvPr/>
        </p:nvSpPr>
        <p:spPr>
          <a:xfrm>
            <a:off x="4731331" y="3670931"/>
            <a:ext cx="270619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>
                <a:ln w="635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</a:rPr>
              <a:t>Lớp 4</a:t>
            </a:r>
          </a:p>
        </p:txBody>
      </p:sp>
      <p:pic>
        <p:nvPicPr>
          <p:cNvPr id="40" name="图片 17">
            <a:extLst>
              <a:ext uri="{FF2B5EF4-FFF2-40B4-BE49-F238E27FC236}">
                <a16:creationId xmlns:a16="http://schemas.microsoft.com/office/drawing/2014/main" id="{B5142E67-8A82-45C0-8FC8-FECBFC77D856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43581" y="4476925"/>
            <a:ext cx="2075002" cy="1813541"/>
          </a:xfrm>
          <a:prstGeom prst="rect">
            <a:avLst/>
          </a:prstGeom>
        </p:spPr>
      </p:pic>
      <p:pic>
        <p:nvPicPr>
          <p:cNvPr id="41" name="图片 18">
            <a:extLst>
              <a:ext uri="{FF2B5EF4-FFF2-40B4-BE49-F238E27FC236}">
                <a16:creationId xmlns:a16="http://schemas.microsoft.com/office/drawing/2014/main" id="{EE055ECD-E825-47ED-927C-0560A11FF86E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98382" y="3107894"/>
            <a:ext cx="1381588" cy="1207501"/>
          </a:xfrm>
          <a:prstGeom prst="rect">
            <a:avLst/>
          </a:prstGeom>
        </p:spPr>
      </p:pic>
      <p:pic>
        <p:nvPicPr>
          <p:cNvPr id="42" name="图片 19">
            <a:extLst>
              <a:ext uri="{FF2B5EF4-FFF2-40B4-BE49-F238E27FC236}">
                <a16:creationId xmlns:a16="http://schemas.microsoft.com/office/drawing/2014/main" id="{5E81D8EA-6470-4874-BF44-3205ADA57D1B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6039" y="1921375"/>
            <a:ext cx="806913" cy="705238"/>
          </a:xfrm>
          <a:prstGeom prst="rect">
            <a:avLst/>
          </a:prstGeom>
        </p:spPr>
      </p:pic>
      <p:pic>
        <p:nvPicPr>
          <p:cNvPr id="43" name="Picture 21">
            <a:extLst>
              <a:ext uri="{FF2B5EF4-FFF2-40B4-BE49-F238E27FC236}">
                <a16:creationId xmlns:a16="http://schemas.microsoft.com/office/drawing/2014/main" id="{34590FF8-CF36-4FC2-B93D-403BD968D31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04" t="169" r="-35" b="-3561"/>
          <a:stretch/>
        </p:blipFill>
        <p:spPr>
          <a:xfrm flipH="1">
            <a:off x="7867397" y="25185"/>
            <a:ext cx="4168113" cy="2102468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500"/>
                            </p:stCondLst>
                            <p:childTnLst>
                              <p:par>
                                <p:cTn id="7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500"/>
                            </p:stCondLst>
                            <p:childTnLst>
                              <p:par>
                                <p:cTn id="8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75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875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 animBg="1"/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r="14685" b="24302"/>
          <a:stretch>
            <a:fillRect/>
          </a:stretch>
        </p:blipFill>
        <p:spPr>
          <a:xfrm>
            <a:off x="8330786" y="3328704"/>
            <a:ext cx="4118393" cy="365413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105827" y="1249876"/>
            <a:ext cx="430039" cy="44796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5648" y="2769448"/>
            <a:ext cx="464623" cy="4344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150129" y="549809"/>
            <a:ext cx="528829" cy="55087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199635" y="6172200"/>
            <a:ext cx="464623" cy="43442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B8E7F8F-A74F-4F7A-8D96-E829911C25DA}"/>
              </a:ext>
            </a:extLst>
          </p:cNvPr>
          <p:cNvGrpSpPr/>
          <p:nvPr/>
        </p:nvGrpSpPr>
        <p:grpSpPr>
          <a:xfrm>
            <a:off x="1564927" y="2769448"/>
            <a:ext cx="9577969" cy="2704705"/>
            <a:chOff x="1404666" y="3294616"/>
            <a:chExt cx="9577969" cy="2704705"/>
          </a:xfrm>
        </p:grpSpPr>
        <p:grpSp>
          <p:nvGrpSpPr>
            <p:cNvPr id="4" name="Group 4"/>
            <p:cNvGrpSpPr/>
            <p:nvPr/>
          </p:nvGrpSpPr>
          <p:grpSpPr>
            <a:xfrm>
              <a:off x="1404666" y="3294616"/>
              <a:ext cx="9577969" cy="2704705"/>
              <a:chOff x="0" y="0"/>
              <a:chExt cx="11499206" cy="2714472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1499206" cy="2714472"/>
              </a:xfrm>
              <a:custGeom>
                <a:avLst/>
                <a:gdLst>
                  <a:gd name="connsiteX0" fmla="*/ 11374745 w 11499206"/>
                  <a:gd name="connsiteY0" fmla="*/ 2714472 h 2714472"/>
                  <a:gd name="connsiteX1" fmla="*/ 10895128 w 11499206"/>
                  <a:gd name="connsiteY1" fmla="*/ 2714472 h 2714472"/>
                  <a:gd name="connsiteX2" fmla="*/ 10078002 w 11499206"/>
                  <a:gd name="connsiteY2" fmla="*/ 2714472 h 2714472"/>
                  <a:gd name="connsiteX3" fmla="*/ 9710887 w 11499206"/>
                  <a:gd name="connsiteY3" fmla="*/ 2714472 h 2714472"/>
                  <a:gd name="connsiteX4" fmla="*/ 9456275 w 11499206"/>
                  <a:gd name="connsiteY4" fmla="*/ 2714472 h 2714472"/>
                  <a:gd name="connsiteX5" fmla="*/ 8864155 w 11499206"/>
                  <a:gd name="connsiteY5" fmla="*/ 2714472 h 2714472"/>
                  <a:gd name="connsiteX6" fmla="*/ 8497041 w 11499206"/>
                  <a:gd name="connsiteY6" fmla="*/ 2714472 h 2714472"/>
                  <a:gd name="connsiteX7" fmla="*/ 7904920 w 11499206"/>
                  <a:gd name="connsiteY7" fmla="*/ 2714472 h 2714472"/>
                  <a:gd name="connsiteX8" fmla="*/ 7087794 w 11499206"/>
                  <a:gd name="connsiteY8" fmla="*/ 2714472 h 2714472"/>
                  <a:gd name="connsiteX9" fmla="*/ 6720680 w 11499206"/>
                  <a:gd name="connsiteY9" fmla="*/ 2714472 h 2714472"/>
                  <a:gd name="connsiteX10" fmla="*/ 6466068 w 11499206"/>
                  <a:gd name="connsiteY10" fmla="*/ 2714472 h 2714472"/>
                  <a:gd name="connsiteX11" fmla="*/ 5761445 w 11499206"/>
                  <a:gd name="connsiteY11" fmla="*/ 2714472 h 2714472"/>
                  <a:gd name="connsiteX12" fmla="*/ 5169325 w 11499206"/>
                  <a:gd name="connsiteY12" fmla="*/ 2714472 h 2714472"/>
                  <a:gd name="connsiteX13" fmla="*/ 4577204 w 11499206"/>
                  <a:gd name="connsiteY13" fmla="*/ 2714472 h 2714472"/>
                  <a:gd name="connsiteX14" fmla="*/ 4097587 w 11499206"/>
                  <a:gd name="connsiteY14" fmla="*/ 2714472 h 2714472"/>
                  <a:gd name="connsiteX15" fmla="*/ 3392964 w 11499206"/>
                  <a:gd name="connsiteY15" fmla="*/ 2714472 h 2714472"/>
                  <a:gd name="connsiteX16" fmla="*/ 2800844 w 11499206"/>
                  <a:gd name="connsiteY16" fmla="*/ 2714472 h 2714472"/>
                  <a:gd name="connsiteX17" fmla="*/ 1983718 w 11499206"/>
                  <a:gd name="connsiteY17" fmla="*/ 2714472 h 2714472"/>
                  <a:gd name="connsiteX18" fmla="*/ 1166592 w 11499206"/>
                  <a:gd name="connsiteY18" fmla="*/ 2714472 h 2714472"/>
                  <a:gd name="connsiteX19" fmla="*/ 799477 w 11499206"/>
                  <a:gd name="connsiteY19" fmla="*/ 2714472 h 2714472"/>
                  <a:gd name="connsiteX20" fmla="*/ 124460 w 11499206"/>
                  <a:gd name="connsiteY20" fmla="*/ 2714472 h 2714472"/>
                  <a:gd name="connsiteX21" fmla="*/ 0 w 11499206"/>
                  <a:gd name="connsiteY21" fmla="*/ 2597489 h 2714472"/>
                  <a:gd name="connsiteX22" fmla="*/ 0 w 11499206"/>
                  <a:gd name="connsiteY22" fmla="*/ 2076583 h 2714472"/>
                  <a:gd name="connsiteX23" fmla="*/ 0 w 11499206"/>
                  <a:gd name="connsiteY23" fmla="*/ 1580481 h 2714472"/>
                  <a:gd name="connsiteX24" fmla="*/ 0 w 11499206"/>
                  <a:gd name="connsiteY24" fmla="*/ 1133990 h 2714472"/>
                  <a:gd name="connsiteX25" fmla="*/ 0 w 11499206"/>
                  <a:gd name="connsiteY25" fmla="*/ 662694 h 2714472"/>
                  <a:gd name="connsiteX26" fmla="*/ 0 w 11499206"/>
                  <a:gd name="connsiteY26" fmla="*/ 116982 h 2714472"/>
                  <a:gd name="connsiteX27" fmla="*/ 124460 w 11499206"/>
                  <a:gd name="connsiteY27" fmla="*/ 0 h 2714472"/>
                  <a:gd name="connsiteX28" fmla="*/ 716580 w 11499206"/>
                  <a:gd name="connsiteY28" fmla="*/ 0 h 2714472"/>
                  <a:gd name="connsiteX29" fmla="*/ 1533706 w 11499206"/>
                  <a:gd name="connsiteY29" fmla="*/ 0 h 2714472"/>
                  <a:gd name="connsiteX30" fmla="*/ 1788318 w 11499206"/>
                  <a:gd name="connsiteY30" fmla="*/ 0 h 2714472"/>
                  <a:gd name="connsiteX31" fmla="*/ 2605444 w 11499206"/>
                  <a:gd name="connsiteY31" fmla="*/ 0 h 2714472"/>
                  <a:gd name="connsiteX32" fmla="*/ 3197564 w 11499206"/>
                  <a:gd name="connsiteY32" fmla="*/ 0 h 2714472"/>
                  <a:gd name="connsiteX33" fmla="*/ 3677182 w 11499206"/>
                  <a:gd name="connsiteY33" fmla="*/ 0 h 2714472"/>
                  <a:gd name="connsiteX34" fmla="*/ 4269302 w 11499206"/>
                  <a:gd name="connsiteY34" fmla="*/ 0 h 2714472"/>
                  <a:gd name="connsiteX35" fmla="*/ 4636416 w 11499206"/>
                  <a:gd name="connsiteY35" fmla="*/ 0 h 2714472"/>
                  <a:gd name="connsiteX36" fmla="*/ 4891028 w 11499206"/>
                  <a:gd name="connsiteY36" fmla="*/ 0 h 2714472"/>
                  <a:gd name="connsiteX37" fmla="*/ 5595651 w 11499206"/>
                  <a:gd name="connsiteY37" fmla="*/ 0 h 2714472"/>
                  <a:gd name="connsiteX38" fmla="*/ 5962766 w 11499206"/>
                  <a:gd name="connsiteY38" fmla="*/ 0 h 2714472"/>
                  <a:gd name="connsiteX39" fmla="*/ 6554886 w 11499206"/>
                  <a:gd name="connsiteY39" fmla="*/ 0 h 2714472"/>
                  <a:gd name="connsiteX40" fmla="*/ 7372012 w 11499206"/>
                  <a:gd name="connsiteY40" fmla="*/ 0 h 2714472"/>
                  <a:gd name="connsiteX41" fmla="*/ 7739127 w 11499206"/>
                  <a:gd name="connsiteY41" fmla="*/ 0 h 2714472"/>
                  <a:gd name="connsiteX42" fmla="*/ 7993738 w 11499206"/>
                  <a:gd name="connsiteY42" fmla="*/ 0 h 2714472"/>
                  <a:gd name="connsiteX43" fmla="*/ 8360853 w 11499206"/>
                  <a:gd name="connsiteY43" fmla="*/ 0 h 2714472"/>
                  <a:gd name="connsiteX44" fmla="*/ 8615465 w 11499206"/>
                  <a:gd name="connsiteY44" fmla="*/ 0 h 2714472"/>
                  <a:gd name="connsiteX45" fmla="*/ 9207585 w 11499206"/>
                  <a:gd name="connsiteY45" fmla="*/ 0 h 2714472"/>
                  <a:gd name="connsiteX46" fmla="*/ 9462197 w 11499206"/>
                  <a:gd name="connsiteY46" fmla="*/ 0 h 2714472"/>
                  <a:gd name="connsiteX47" fmla="*/ 9716808 w 11499206"/>
                  <a:gd name="connsiteY47" fmla="*/ 0 h 2714472"/>
                  <a:gd name="connsiteX48" fmla="*/ 10083923 w 11499206"/>
                  <a:gd name="connsiteY48" fmla="*/ 0 h 2714472"/>
                  <a:gd name="connsiteX49" fmla="*/ 10563540 w 11499206"/>
                  <a:gd name="connsiteY49" fmla="*/ 0 h 2714472"/>
                  <a:gd name="connsiteX50" fmla="*/ 11374745 w 11499206"/>
                  <a:gd name="connsiteY50" fmla="*/ 0 h 2714472"/>
                  <a:gd name="connsiteX51" fmla="*/ 11499206 w 11499206"/>
                  <a:gd name="connsiteY51" fmla="*/ 116982 h 2714472"/>
                  <a:gd name="connsiteX52" fmla="*/ 11499206 w 11499206"/>
                  <a:gd name="connsiteY52" fmla="*/ 613083 h 2714472"/>
                  <a:gd name="connsiteX53" fmla="*/ 11499206 w 11499206"/>
                  <a:gd name="connsiteY53" fmla="*/ 1109185 h 2714472"/>
                  <a:gd name="connsiteX54" fmla="*/ 11499206 w 11499206"/>
                  <a:gd name="connsiteY54" fmla="*/ 1605286 h 2714472"/>
                  <a:gd name="connsiteX55" fmla="*/ 11499206 w 11499206"/>
                  <a:gd name="connsiteY55" fmla="*/ 2051777 h 2714472"/>
                  <a:gd name="connsiteX56" fmla="*/ 11499206 w 11499206"/>
                  <a:gd name="connsiteY56" fmla="*/ 2597489 h 2714472"/>
                  <a:gd name="connsiteX57" fmla="*/ 11374745 w 11499206"/>
                  <a:gd name="connsiteY57" fmla="*/ 2714472 h 2714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11499206" h="2714472" fill="none" extrusionOk="0">
                    <a:moveTo>
                      <a:pt x="11374745" y="2714472"/>
                    </a:moveTo>
                    <a:cubicBezTo>
                      <a:pt x="11154825" y="2754535"/>
                      <a:pt x="11082458" y="2671422"/>
                      <a:pt x="10895128" y="2714472"/>
                    </a:cubicBezTo>
                    <a:cubicBezTo>
                      <a:pt x="10707798" y="2757522"/>
                      <a:pt x="10318823" y="2636583"/>
                      <a:pt x="10078002" y="2714472"/>
                    </a:cubicBezTo>
                    <a:cubicBezTo>
                      <a:pt x="9837181" y="2792361"/>
                      <a:pt x="9838855" y="2699014"/>
                      <a:pt x="9710887" y="2714472"/>
                    </a:cubicBezTo>
                    <a:cubicBezTo>
                      <a:pt x="9582920" y="2729930"/>
                      <a:pt x="9553895" y="2705290"/>
                      <a:pt x="9456275" y="2714472"/>
                    </a:cubicBezTo>
                    <a:cubicBezTo>
                      <a:pt x="9358655" y="2723654"/>
                      <a:pt x="9100138" y="2701983"/>
                      <a:pt x="8864155" y="2714472"/>
                    </a:cubicBezTo>
                    <a:cubicBezTo>
                      <a:pt x="8628172" y="2726961"/>
                      <a:pt x="8654403" y="2686346"/>
                      <a:pt x="8497041" y="2714472"/>
                    </a:cubicBezTo>
                    <a:cubicBezTo>
                      <a:pt x="8339679" y="2742598"/>
                      <a:pt x="8066608" y="2713802"/>
                      <a:pt x="7904920" y="2714472"/>
                    </a:cubicBezTo>
                    <a:cubicBezTo>
                      <a:pt x="7743232" y="2715142"/>
                      <a:pt x="7367787" y="2646473"/>
                      <a:pt x="7087794" y="2714472"/>
                    </a:cubicBezTo>
                    <a:cubicBezTo>
                      <a:pt x="6807801" y="2782471"/>
                      <a:pt x="6902847" y="2681594"/>
                      <a:pt x="6720680" y="2714472"/>
                    </a:cubicBezTo>
                    <a:cubicBezTo>
                      <a:pt x="6538513" y="2747350"/>
                      <a:pt x="6547017" y="2705808"/>
                      <a:pt x="6466068" y="2714472"/>
                    </a:cubicBezTo>
                    <a:cubicBezTo>
                      <a:pt x="6385119" y="2723136"/>
                      <a:pt x="6103660" y="2701020"/>
                      <a:pt x="5761445" y="2714472"/>
                    </a:cubicBezTo>
                    <a:cubicBezTo>
                      <a:pt x="5419230" y="2727924"/>
                      <a:pt x="5376560" y="2676090"/>
                      <a:pt x="5169325" y="2714472"/>
                    </a:cubicBezTo>
                    <a:cubicBezTo>
                      <a:pt x="4962090" y="2752854"/>
                      <a:pt x="4794535" y="2660114"/>
                      <a:pt x="4577204" y="2714472"/>
                    </a:cubicBezTo>
                    <a:cubicBezTo>
                      <a:pt x="4359873" y="2768830"/>
                      <a:pt x="4209939" y="2669917"/>
                      <a:pt x="4097587" y="2714472"/>
                    </a:cubicBezTo>
                    <a:cubicBezTo>
                      <a:pt x="3985235" y="2759027"/>
                      <a:pt x="3538515" y="2670077"/>
                      <a:pt x="3392964" y="2714472"/>
                    </a:cubicBezTo>
                    <a:cubicBezTo>
                      <a:pt x="3247413" y="2758867"/>
                      <a:pt x="2968153" y="2667595"/>
                      <a:pt x="2800844" y="2714472"/>
                    </a:cubicBezTo>
                    <a:cubicBezTo>
                      <a:pt x="2633535" y="2761349"/>
                      <a:pt x="2320809" y="2688682"/>
                      <a:pt x="1983718" y="2714472"/>
                    </a:cubicBezTo>
                    <a:cubicBezTo>
                      <a:pt x="1646627" y="2740262"/>
                      <a:pt x="1416268" y="2629883"/>
                      <a:pt x="1166592" y="2714472"/>
                    </a:cubicBezTo>
                    <a:cubicBezTo>
                      <a:pt x="916916" y="2799061"/>
                      <a:pt x="952046" y="2701485"/>
                      <a:pt x="799477" y="2714472"/>
                    </a:cubicBezTo>
                    <a:cubicBezTo>
                      <a:pt x="646908" y="2727459"/>
                      <a:pt x="321609" y="2675491"/>
                      <a:pt x="124460" y="2714472"/>
                    </a:cubicBezTo>
                    <a:cubicBezTo>
                      <a:pt x="61781" y="2714313"/>
                      <a:pt x="-2399" y="2667314"/>
                      <a:pt x="0" y="2597489"/>
                    </a:cubicBezTo>
                    <a:cubicBezTo>
                      <a:pt x="-4714" y="2387254"/>
                      <a:pt x="49779" y="2190064"/>
                      <a:pt x="0" y="2076583"/>
                    </a:cubicBezTo>
                    <a:cubicBezTo>
                      <a:pt x="-49779" y="1963102"/>
                      <a:pt x="54510" y="1688745"/>
                      <a:pt x="0" y="1580481"/>
                    </a:cubicBezTo>
                    <a:cubicBezTo>
                      <a:pt x="-54510" y="1472217"/>
                      <a:pt x="37302" y="1337329"/>
                      <a:pt x="0" y="1133990"/>
                    </a:cubicBezTo>
                    <a:cubicBezTo>
                      <a:pt x="-37302" y="930651"/>
                      <a:pt x="50867" y="793479"/>
                      <a:pt x="0" y="662694"/>
                    </a:cubicBezTo>
                    <a:cubicBezTo>
                      <a:pt x="-50867" y="531909"/>
                      <a:pt x="2942" y="273609"/>
                      <a:pt x="0" y="116982"/>
                    </a:cubicBezTo>
                    <a:cubicBezTo>
                      <a:pt x="-4520" y="55168"/>
                      <a:pt x="57286" y="10268"/>
                      <a:pt x="124460" y="0"/>
                    </a:cubicBezTo>
                    <a:cubicBezTo>
                      <a:pt x="381503" y="-47925"/>
                      <a:pt x="543261" y="59296"/>
                      <a:pt x="716580" y="0"/>
                    </a:cubicBezTo>
                    <a:cubicBezTo>
                      <a:pt x="889899" y="-59296"/>
                      <a:pt x="1174873" y="47505"/>
                      <a:pt x="1533706" y="0"/>
                    </a:cubicBezTo>
                    <a:cubicBezTo>
                      <a:pt x="1892539" y="-47505"/>
                      <a:pt x="1725711" y="26271"/>
                      <a:pt x="1788318" y="0"/>
                    </a:cubicBezTo>
                    <a:cubicBezTo>
                      <a:pt x="1850925" y="-26271"/>
                      <a:pt x="2373658" y="14649"/>
                      <a:pt x="2605444" y="0"/>
                    </a:cubicBezTo>
                    <a:cubicBezTo>
                      <a:pt x="2837230" y="-14649"/>
                      <a:pt x="2915001" y="6698"/>
                      <a:pt x="3197564" y="0"/>
                    </a:cubicBezTo>
                    <a:cubicBezTo>
                      <a:pt x="3480127" y="-6698"/>
                      <a:pt x="3485942" y="3468"/>
                      <a:pt x="3677182" y="0"/>
                    </a:cubicBezTo>
                    <a:cubicBezTo>
                      <a:pt x="3868422" y="-3468"/>
                      <a:pt x="4054628" y="52184"/>
                      <a:pt x="4269302" y="0"/>
                    </a:cubicBezTo>
                    <a:cubicBezTo>
                      <a:pt x="4483976" y="-52184"/>
                      <a:pt x="4561398" y="40060"/>
                      <a:pt x="4636416" y="0"/>
                    </a:cubicBezTo>
                    <a:cubicBezTo>
                      <a:pt x="4711434" y="-40060"/>
                      <a:pt x="4787556" y="23430"/>
                      <a:pt x="4891028" y="0"/>
                    </a:cubicBezTo>
                    <a:cubicBezTo>
                      <a:pt x="4994500" y="-23430"/>
                      <a:pt x="5281279" y="14568"/>
                      <a:pt x="5595651" y="0"/>
                    </a:cubicBezTo>
                    <a:cubicBezTo>
                      <a:pt x="5910023" y="-14568"/>
                      <a:pt x="5862911" y="28233"/>
                      <a:pt x="5962766" y="0"/>
                    </a:cubicBezTo>
                    <a:cubicBezTo>
                      <a:pt x="6062622" y="-28233"/>
                      <a:pt x="6402788" y="41161"/>
                      <a:pt x="6554886" y="0"/>
                    </a:cubicBezTo>
                    <a:cubicBezTo>
                      <a:pt x="6706984" y="-41161"/>
                      <a:pt x="7001360" y="96966"/>
                      <a:pt x="7372012" y="0"/>
                    </a:cubicBezTo>
                    <a:cubicBezTo>
                      <a:pt x="7742664" y="-96966"/>
                      <a:pt x="7588991" y="8743"/>
                      <a:pt x="7739127" y="0"/>
                    </a:cubicBezTo>
                    <a:cubicBezTo>
                      <a:pt x="7889264" y="-8743"/>
                      <a:pt x="7899037" y="22131"/>
                      <a:pt x="7993738" y="0"/>
                    </a:cubicBezTo>
                    <a:cubicBezTo>
                      <a:pt x="8088439" y="-22131"/>
                      <a:pt x="8286037" y="966"/>
                      <a:pt x="8360853" y="0"/>
                    </a:cubicBezTo>
                    <a:cubicBezTo>
                      <a:pt x="8435670" y="-966"/>
                      <a:pt x="8546073" y="16113"/>
                      <a:pt x="8615465" y="0"/>
                    </a:cubicBezTo>
                    <a:cubicBezTo>
                      <a:pt x="8684857" y="-16113"/>
                      <a:pt x="9015082" y="61784"/>
                      <a:pt x="9207585" y="0"/>
                    </a:cubicBezTo>
                    <a:cubicBezTo>
                      <a:pt x="9400088" y="-61784"/>
                      <a:pt x="9337971" y="27875"/>
                      <a:pt x="9462197" y="0"/>
                    </a:cubicBezTo>
                    <a:cubicBezTo>
                      <a:pt x="9586423" y="-27875"/>
                      <a:pt x="9593811" y="2183"/>
                      <a:pt x="9716808" y="0"/>
                    </a:cubicBezTo>
                    <a:cubicBezTo>
                      <a:pt x="9839805" y="-2183"/>
                      <a:pt x="9962653" y="12837"/>
                      <a:pt x="10083923" y="0"/>
                    </a:cubicBezTo>
                    <a:cubicBezTo>
                      <a:pt x="10205193" y="-12837"/>
                      <a:pt x="10380130" y="8343"/>
                      <a:pt x="10563540" y="0"/>
                    </a:cubicBezTo>
                    <a:cubicBezTo>
                      <a:pt x="10746950" y="-8343"/>
                      <a:pt x="11028648" y="80939"/>
                      <a:pt x="11374745" y="0"/>
                    </a:cubicBezTo>
                    <a:cubicBezTo>
                      <a:pt x="11447627" y="13178"/>
                      <a:pt x="11504000" y="44035"/>
                      <a:pt x="11499206" y="116982"/>
                    </a:cubicBezTo>
                    <a:cubicBezTo>
                      <a:pt x="11536431" y="266020"/>
                      <a:pt x="11471603" y="396212"/>
                      <a:pt x="11499206" y="613083"/>
                    </a:cubicBezTo>
                    <a:cubicBezTo>
                      <a:pt x="11526809" y="829954"/>
                      <a:pt x="11476470" y="946104"/>
                      <a:pt x="11499206" y="1109185"/>
                    </a:cubicBezTo>
                    <a:cubicBezTo>
                      <a:pt x="11521942" y="1272266"/>
                      <a:pt x="11465230" y="1379218"/>
                      <a:pt x="11499206" y="1605286"/>
                    </a:cubicBezTo>
                    <a:cubicBezTo>
                      <a:pt x="11533182" y="1831354"/>
                      <a:pt x="11491967" y="1862525"/>
                      <a:pt x="11499206" y="2051777"/>
                    </a:cubicBezTo>
                    <a:cubicBezTo>
                      <a:pt x="11506445" y="2241029"/>
                      <a:pt x="11446972" y="2389530"/>
                      <a:pt x="11499206" y="2597489"/>
                    </a:cubicBezTo>
                    <a:cubicBezTo>
                      <a:pt x="11499112" y="2667356"/>
                      <a:pt x="11441323" y="2728258"/>
                      <a:pt x="11374745" y="2714472"/>
                    </a:cubicBezTo>
                    <a:close/>
                  </a:path>
                  <a:path w="11499206" h="2714472" stroke="0" extrusionOk="0">
                    <a:moveTo>
                      <a:pt x="11374745" y="2714472"/>
                    </a:moveTo>
                    <a:cubicBezTo>
                      <a:pt x="11159120" y="2774364"/>
                      <a:pt x="11042275" y="2646403"/>
                      <a:pt x="10782625" y="2714472"/>
                    </a:cubicBezTo>
                    <a:cubicBezTo>
                      <a:pt x="10522975" y="2782541"/>
                      <a:pt x="10450644" y="2701535"/>
                      <a:pt x="10303007" y="2714472"/>
                    </a:cubicBezTo>
                    <a:cubicBezTo>
                      <a:pt x="10155370" y="2727409"/>
                      <a:pt x="9915322" y="2670403"/>
                      <a:pt x="9710887" y="2714472"/>
                    </a:cubicBezTo>
                    <a:cubicBezTo>
                      <a:pt x="9506452" y="2758541"/>
                      <a:pt x="9568537" y="2702353"/>
                      <a:pt x="9456275" y="2714472"/>
                    </a:cubicBezTo>
                    <a:cubicBezTo>
                      <a:pt x="9344013" y="2726591"/>
                      <a:pt x="8879992" y="2678940"/>
                      <a:pt x="8639149" y="2714472"/>
                    </a:cubicBezTo>
                    <a:cubicBezTo>
                      <a:pt x="8398306" y="2750004"/>
                      <a:pt x="8356326" y="2679679"/>
                      <a:pt x="8272035" y="2714472"/>
                    </a:cubicBezTo>
                    <a:cubicBezTo>
                      <a:pt x="8187744" y="2749265"/>
                      <a:pt x="7700572" y="2669549"/>
                      <a:pt x="7454909" y="2714472"/>
                    </a:cubicBezTo>
                    <a:cubicBezTo>
                      <a:pt x="7209246" y="2759395"/>
                      <a:pt x="7264381" y="2695407"/>
                      <a:pt x="7200297" y="2714472"/>
                    </a:cubicBezTo>
                    <a:cubicBezTo>
                      <a:pt x="7136213" y="2733537"/>
                      <a:pt x="6853373" y="2708779"/>
                      <a:pt x="6720680" y="2714472"/>
                    </a:cubicBezTo>
                    <a:cubicBezTo>
                      <a:pt x="6587987" y="2720165"/>
                      <a:pt x="6262186" y="2714247"/>
                      <a:pt x="5903554" y="2714472"/>
                    </a:cubicBezTo>
                    <a:cubicBezTo>
                      <a:pt x="5544922" y="2714697"/>
                      <a:pt x="5317764" y="2676483"/>
                      <a:pt x="5086428" y="2714472"/>
                    </a:cubicBezTo>
                    <a:cubicBezTo>
                      <a:pt x="4855092" y="2752461"/>
                      <a:pt x="4562540" y="2632826"/>
                      <a:pt x="4381805" y="2714472"/>
                    </a:cubicBezTo>
                    <a:cubicBezTo>
                      <a:pt x="4201070" y="2796118"/>
                      <a:pt x="4068513" y="2688555"/>
                      <a:pt x="3789684" y="2714472"/>
                    </a:cubicBezTo>
                    <a:cubicBezTo>
                      <a:pt x="3510855" y="2740389"/>
                      <a:pt x="3544387" y="2675303"/>
                      <a:pt x="3422570" y="2714472"/>
                    </a:cubicBezTo>
                    <a:cubicBezTo>
                      <a:pt x="3300753" y="2753641"/>
                      <a:pt x="3054124" y="2662598"/>
                      <a:pt x="2942952" y="2714472"/>
                    </a:cubicBezTo>
                    <a:cubicBezTo>
                      <a:pt x="2831780" y="2766346"/>
                      <a:pt x="2648901" y="2662299"/>
                      <a:pt x="2463335" y="2714472"/>
                    </a:cubicBezTo>
                    <a:cubicBezTo>
                      <a:pt x="2277769" y="2766645"/>
                      <a:pt x="1898396" y="2650502"/>
                      <a:pt x="1646209" y="2714472"/>
                    </a:cubicBezTo>
                    <a:cubicBezTo>
                      <a:pt x="1394022" y="2778442"/>
                      <a:pt x="1484665" y="2694243"/>
                      <a:pt x="1391597" y="2714472"/>
                    </a:cubicBezTo>
                    <a:cubicBezTo>
                      <a:pt x="1298529" y="2734701"/>
                      <a:pt x="1031240" y="2709542"/>
                      <a:pt x="911980" y="2714472"/>
                    </a:cubicBezTo>
                    <a:cubicBezTo>
                      <a:pt x="792720" y="2719402"/>
                      <a:pt x="445047" y="2666991"/>
                      <a:pt x="124460" y="2714472"/>
                    </a:cubicBezTo>
                    <a:cubicBezTo>
                      <a:pt x="58773" y="2731742"/>
                      <a:pt x="1283" y="2660471"/>
                      <a:pt x="0" y="2597489"/>
                    </a:cubicBezTo>
                    <a:cubicBezTo>
                      <a:pt x="-52836" y="2446624"/>
                      <a:pt x="50648" y="2344317"/>
                      <a:pt x="0" y="2126193"/>
                    </a:cubicBezTo>
                    <a:cubicBezTo>
                      <a:pt x="-50648" y="1908069"/>
                      <a:pt x="47169" y="1841807"/>
                      <a:pt x="0" y="1630091"/>
                    </a:cubicBezTo>
                    <a:cubicBezTo>
                      <a:pt x="-47169" y="1418375"/>
                      <a:pt x="30638" y="1298756"/>
                      <a:pt x="0" y="1084380"/>
                    </a:cubicBezTo>
                    <a:cubicBezTo>
                      <a:pt x="-30638" y="870004"/>
                      <a:pt x="1063" y="729148"/>
                      <a:pt x="0" y="637888"/>
                    </a:cubicBezTo>
                    <a:cubicBezTo>
                      <a:pt x="-1063" y="546628"/>
                      <a:pt x="60903" y="289466"/>
                      <a:pt x="0" y="116982"/>
                    </a:cubicBezTo>
                    <a:cubicBezTo>
                      <a:pt x="12044" y="58619"/>
                      <a:pt x="48320" y="1484"/>
                      <a:pt x="124460" y="0"/>
                    </a:cubicBezTo>
                    <a:cubicBezTo>
                      <a:pt x="263062" y="-34351"/>
                      <a:pt x="453408" y="54433"/>
                      <a:pt x="604077" y="0"/>
                    </a:cubicBezTo>
                    <a:cubicBezTo>
                      <a:pt x="754746" y="-54433"/>
                      <a:pt x="1001712" y="80593"/>
                      <a:pt x="1308701" y="0"/>
                    </a:cubicBezTo>
                    <a:cubicBezTo>
                      <a:pt x="1615690" y="-80593"/>
                      <a:pt x="1509591" y="15279"/>
                      <a:pt x="1675815" y="0"/>
                    </a:cubicBezTo>
                    <a:cubicBezTo>
                      <a:pt x="1842039" y="-15279"/>
                      <a:pt x="1813167" y="14170"/>
                      <a:pt x="1930427" y="0"/>
                    </a:cubicBezTo>
                    <a:cubicBezTo>
                      <a:pt x="2047687" y="-14170"/>
                      <a:pt x="2235287" y="247"/>
                      <a:pt x="2410044" y="0"/>
                    </a:cubicBezTo>
                    <a:cubicBezTo>
                      <a:pt x="2584801" y="-247"/>
                      <a:pt x="2885171" y="78254"/>
                      <a:pt x="3227170" y="0"/>
                    </a:cubicBezTo>
                    <a:cubicBezTo>
                      <a:pt x="3569169" y="-78254"/>
                      <a:pt x="3414136" y="23354"/>
                      <a:pt x="3481782" y="0"/>
                    </a:cubicBezTo>
                    <a:cubicBezTo>
                      <a:pt x="3549428" y="-23354"/>
                      <a:pt x="3672302" y="2050"/>
                      <a:pt x="3736394" y="0"/>
                    </a:cubicBezTo>
                    <a:cubicBezTo>
                      <a:pt x="3800486" y="-2050"/>
                      <a:pt x="4184765" y="3859"/>
                      <a:pt x="4328514" y="0"/>
                    </a:cubicBezTo>
                    <a:cubicBezTo>
                      <a:pt x="4472263" y="-3859"/>
                      <a:pt x="4525780" y="23646"/>
                      <a:pt x="4583126" y="0"/>
                    </a:cubicBezTo>
                    <a:cubicBezTo>
                      <a:pt x="4640472" y="-23646"/>
                      <a:pt x="4857373" y="24898"/>
                      <a:pt x="4950240" y="0"/>
                    </a:cubicBezTo>
                    <a:cubicBezTo>
                      <a:pt x="5043107" y="-24898"/>
                      <a:pt x="5416721" y="8558"/>
                      <a:pt x="5542360" y="0"/>
                    </a:cubicBezTo>
                    <a:cubicBezTo>
                      <a:pt x="5667999" y="-8558"/>
                      <a:pt x="5987569" y="59142"/>
                      <a:pt x="6134481" y="0"/>
                    </a:cubicBezTo>
                    <a:cubicBezTo>
                      <a:pt x="6281393" y="-59142"/>
                      <a:pt x="6496341" y="54482"/>
                      <a:pt x="6726601" y="0"/>
                    </a:cubicBezTo>
                    <a:cubicBezTo>
                      <a:pt x="6956861" y="-54482"/>
                      <a:pt x="7126819" y="2748"/>
                      <a:pt x="7318721" y="0"/>
                    </a:cubicBezTo>
                    <a:cubicBezTo>
                      <a:pt x="7510623" y="-2748"/>
                      <a:pt x="7783915" y="22549"/>
                      <a:pt x="7910841" y="0"/>
                    </a:cubicBezTo>
                    <a:cubicBezTo>
                      <a:pt x="8037767" y="-22549"/>
                      <a:pt x="8297937" y="68398"/>
                      <a:pt x="8615465" y="0"/>
                    </a:cubicBezTo>
                    <a:cubicBezTo>
                      <a:pt x="8932993" y="-68398"/>
                      <a:pt x="8963109" y="27645"/>
                      <a:pt x="9095082" y="0"/>
                    </a:cubicBezTo>
                    <a:cubicBezTo>
                      <a:pt x="9227055" y="-27645"/>
                      <a:pt x="9245543" y="15902"/>
                      <a:pt x="9349694" y="0"/>
                    </a:cubicBezTo>
                    <a:cubicBezTo>
                      <a:pt x="9453845" y="-15902"/>
                      <a:pt x="9522744" y="16122"/>
                      <a:pt x="9604305" y="0"/>
                    </a:cubicBezTo>
                    <a:cubicBezTo>
                      <a:pt x="9685866" y="-16122"/>
                      <a:pt x="9993754" y="6747"/>
                      <a:pt x="10196426" y="0"/>
                    </a:cubicBezTo>
                    <a:cubicBezTo>
                      <a:pt x="10399098" y="-6747"/>
                      <a:pt x="10905004" y="15489"/>
                      <a:pt x="11374745" y="0"/>
                    </a:cubicBezTo>
                    <a:cubicBezTo>
                      <a:pt x="11441852" y="-17266"/>
                      <a:pt x="11499596" y="56573"/>
                      <a:pt x="11499206" y="116982"/>
                    </a:cubicBezTo>
                    <a:cubicBezTo>
                      <a:pt x="11499243" y="255320"/>
                      <a:pt x="11444398" y="459933"/>
                      <a:pt x="11499206" y="637888"/>
                    </a:cubicBezTo>
                    <a:cubicBezTo>
                      <a:pt x="11554014" y="815843"/>
                      <a:pt x="11460379" y="914346"/>
                      <a:pt x="11499206" y="1059575"/>
                    </a:cubicBezTo>
                    <a:cubicBezTo>
                      <a:pt x="11538033" y="1204804"/>
                      <a:pt x="11466531" y="1399467"/>
                      <a:pt x="11499206" y="1580481"/>
                    </a:cubicBezTo>
                    <a:cubicBezTo>
                      <a:pt x="11531881" y="1761495"/>
                      <a:pt x="11450735" y="1941254"/>
                      <a:pt x="11499206" y="2051777"/>
                    </a:cubicBezTo>
                    <a:cubicBezTo>
                      <a:pt x="11547677" y="2162300"/>
                      <a:pt x="11442295" y="2433381"/>
                      <a:pt x="11499206" y="2597489"/>
                    </a:cubicBezTo>
                    <a:cubicBezTo>
                      <a:pt x="11500154" y="2667570"/>
                      <a:pt x="11425106" y="2708369"/>
                      <a:pt x="11374745" y="271447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FE622A"/>
                </a:solidFill>
                <a:extLst>
                  <a:ext uri="{C807C97D-BFC1-408E-A445-0C87EB9F89A2}">
                    <ask:lineSketchStyleProps xmlns:ask="http://schemas.microsoft.com/office/drawing/2018/sketchyshapes" sd="1490483089"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1499206" h="2887975">
                            <a:moveTo>
                              <a:pt x="11374745" y="2887975"/>
                            </a:moveTo>
                            <a:lnTo>
                              <a:pt x="124460" y="2887975"/>
                            </a:lnTo>
                            <a:cubicBezTo>
                              <a:pt x="55880" y="2887975"/>
                              <a:pt x="0" y="2832095"/>
                              <a:pt x="0" y="2763515"/>
                            </a:cubicBezTo>
                            <a:lnTo>
                              <a:pt x="0" y="124460"/>
                            </a:lnTo>
                            <a:cubicBezTo>
                              <a:pt x="0" y="55880"/>
                              <a:pt x="55880" y="0"/>
                              <a:pt x="124460" y="0"/>
                            </a:cubicBezTo>
                            <a:lnTo>
                              <a:pt x="11374745" y="0"/>
                            </a:lnTo>
                            <a:cubicBezTo>
                              <a:pt x="11443326" y="0"/>
                              <a:pt x="11499206" y="55880"/>
                              <a:pt x="11499206" y="124460"/>
                            </a:cubicBezTo>
                            <a:lnTo>
                              <a:pt x="11499206" y="2763515"/>
                            </a:lnTo>
                            <a:cubicBezTo>
                              <a:pt x="11499206" y="2832095"/>
                              <a:pt x="11443326" y="2887975"/>
                              <a:pt x="11374745" y="2887975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</p:sp>
        </p:grpSp>
        <p:sp>
          <p:nvSpPr>
            <p:cNvPr id="14" name="Text Box 8">
              <a:extLst>
                <a:ext uri="{FF2B5EF4-FFF2-40B4-BE49-F238E27FC236}">
                  <a16:creationId xmlns:a16="http://schemas.microsoft.com/office/drawing/2014/main" id="{A256E20C-8EBA-4710-8F22-21CCF00390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41756" y="3294616"/>
              <a:ext cx="9085009" cy="2485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en-US" altLang="vi-VN" sz="36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altLang="vi-VN" sz="36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Danh</a:t>
              </a:r>
              <a:r>
                <a:rPr lang="en-US" altLang="vi-VN" sz="36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altLang="vi-VN" sz="36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chung</a:t>
              </a:r>
              <a:r>
                <a:rPr lang="en-US" altLang="vi-VN" sz="36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vi-VN" sz="36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altLang="vi-VN" sz="36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vi-VN" sz="36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vi-VN" sz="36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altLang="vi-VN" sz="36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altLang="vi-VN" sz="36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altLang="vi-VN" sz="36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eaLnBrk="1" hangingPunct="1">
                <a:lnSpc>
                  <a:spcPct val="150000"/>
                </a:lnSpc>
              </a:pPr>
              <a:r>
                <a:rPr lang="en-US" altLang="vi-VN" sz="36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altLang="vi-VN" sz="36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Danh</a:t>
              </a:r>
              <a:r>
                <a:rPr lang="en-US" altLang="vi-VN" sz="36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altLang="vi-VN" sz="36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riêng</a:t>
              </a:r>
              <a:r>
                <a:rPr lang="en-US" altLang="vi-VN" sz="36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vi-VN" sz="36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altLang="vi-VN" sz="36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riêng</a:t>
              </a:r>
              <a:r>
                <a:rPr lang="en-US" altLang="vi-VN" sz="36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vi-VN" sz="36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vi-VN" sz="36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altLang="vi-VN" sz="36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altLang="vi-VN" sz="3600" b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eaLnBrk="1" hangingPunct="1">
                <a:lnSpc>
                  <a:spcPct val="150000"/>
                </a:lnSpc>
              </a:pPr>
              <a:r>
                <a:rPr lang="en-US" altLang="vi-VN" sz="3600" b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 Danh từ riêng luôn luôn được </a:t>
              </a:r>
              <a:r>
                <a:rPr lang="en-US" altLang="vi-VN" sz="3600" b="1">
                  <a:solidFill>
                    <a:schemeClr val="accent1">
                      <a:lumMod val="75000"/>
                    </a:schemeClr>
                  </a:solidFill>
                  <a:highlight>
                    <a:srgbClr val="FFCA21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 hoa</a:t>
              </a:r>
              <a:r>
                <a:rPr lang="en-US" altLang="vi-VN" sz="3600" b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       </a:t>
              </a:r>
              <a:endParaRPr lang="en-US" altLang="vi-VN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图片 12">
            <a:extLst>
              <a:ext uri="{FF2B5EF4-FFF2-40B4-BE49-F238E27FC236}">
                <a16:creationId xmlns:a16="http://schemas.microsoft.com/office/drawing/2014/main" id="{051C5C1C-6EFD-43C0-84AF-1317F0A13A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6543" y="3814916"/>
            <a:ext cx="2864981" cy="2987167"/>
          </a:xfrm>
          <a:prstGeom prst="rect">
            <a:avLst/>
          </a:prstGeom>
        </p:spPr>
      </p:pic>
      <p:pic>
        <p:nvPicPr>
          <p:cNvPr id="17" name="图片 10">
            <a:extLst>
              <a:ext uri="{FF2B5EF4-FFF2-40B4-BE49-F238E27FC236}">
                <a16:creationId xmlns:a16="http://schemas.microsoft.com/office/drawing/2014/main" id="{76DDCC90-C434-418E-8BE9-95EEB648376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" r="12440" b="79427"/>
          <a:stretch>
            <a:fillRect/>
          </a:stretch>
        </p:blipFill>
        <p:spPr>
          <a:xfrm>
            <a:off x="850271" y="193966"/>
            <a:ext cx="7228875" cy="2133600"/>
          </a:xfrm>
          <a:prstGeom prst="rect">
            <a:avLst/>
          </a:prstGeom>
        </p:spPr>
      </p:pic>
      <p:pic>
        <p:nvPicPr>
          <p:cNvPr id="18" name="图片 18">
            <a:extLst>
              <a:ext uri="{FF2B5EF4-FFF2-40B4-BE49-F238E27FC236}">
                <a16:creationId xmlns:a16="http://schemas.microsoft.com/office/drawing/2014/main" id="{037D4A72-6FB8-4671-8A0A-FD9A1BE35DF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05827" y="2024351"/>
            <a:ext cx="1241875" cy="1085393"/>
          </a:xfrm>
          <a:prstGeom prst="rect">
            <a:avLst/>
          </a:prstGeom>
        </p:spPr>
      </p:pic>
      <p:pic>
        <p:nvPicPr>
          <p:cNvPr id="19" name="图片 19">
            <a:extLst>
              <a:ext uri="{FF2B5EF4-FFF2-40B4-BE49-F238E27FC236}">
                <a16:creationId xmlns:a16="http://schemas.microsoft.com/office/drawing/2014/main" id="{3F7B9E07-F718-474F-8989-276F48CF394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1727" y="1564448"/>
            <a:ext cx="806913" cy="705238"/>
          </a:xfrm>
          <a:prstGeom prst="rect">
            <a:avLst/>
          </a:prstGeom>
        </p:spPr>
      </p:pic>
      <p:sp>
        <p:nvSpPr>
          <p:cNvPr id="15" name="TextBox 2">
            <a:extLst>
              <a:ext uri="{FF2B5EF4-FFF2-40B4-BE49-F238E27FC236}">
                <a16:creationId xmlns:a16="http://schemas.microsoft.com/office/drawing/2014/main" id="{83F8E25D-01E5-44E0-86D7-319F2B7A3DC7}"/>
              </a:ext>
            </a:extLst>
          </p:cNvPr>
          <p:cNvSpPr txBox="1"/>
          <p:nvPr/>
        </p:nvSpPr>
        <p:spPr>
          <a:xfrm>
            <a:off x="3521531" y="1564448"/>
            <a:ext cx="5628598" cy="7260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334"/>
              </a:lnSpc>
              <a:spcBef>
                <a:spcPct val="0"/>
              </a:spcBef>
            </a:pPr>
            <a:r>
              <a:rPr lang="en-US" sz="9600" b="1" dirty="0">
                <a:gradFill flip="none" rotWithShape="1">
                  <a:gsLst>
                    <a:gs pos="18000">
                      <a:srgbClr val="366DA4"/>
                    </a:gs>
                    <a:gs pos="50000">
                      <a:srgbClr val="009BD2"/>
                    </a:gs>
                    <a:gs pos="84000">
                      <a:srgbClr val="00B0F0"/>
                    </a:gs>
                  </a:gsLst>
                  <a:lin ang="16200000" scaled="1"/>
                  <a:tileRect/>
                </a:gra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UTM Showcard" panose="02040603050506020204" pitchFamily="18" charset="0"/>
                <a:ea typeface="仓耳青禾体-谷力 W05" panose="02020400000000000000" pitchFamily="18" charset="-122"/>
              </a:rPr>
              <a:t>GHI NHỚ</a:t>
            </a:r>
          </a:p>
        </p:txBody>
      </p:sp>
      <p:pic>
        <p:nvPicPr>
          <p:cNvPr id="20" name="图片 10">
            <a:extLst>
              <a:ext uri="{FF2B5EF4-FFF2-40B4-BE49-F238E27FC236}">
                <a16:creationId xmlns:a16="http://schemas.microsoft.com/office/drawing/2014/main" id="{3AADC3C6-0791-4F3E-B25F-554D7F65A39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>
            <a:fillRect/>
          </a:stretch>
        </p:blipFill>
        <p:spPr>
          <a:xfrm>
            <a:off x="9168210" y="-20929"/>
            <a:ext cx="3023789" cy="1347233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0">
            <a:extLst>
              <a:ext uri="{FF2B5EF4-FFF2-40B4-BE49-F238E27FC236}">
                <a16:creationId xmlns:a16="http://schemas.microsoft.com/office/drawing/2014/main" id="{0E98F5B0-245E-4EF7-9CA6-BD34108D51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" t="25362" r="-4748" b="36384"/>
          <a:stretch/>
        </p:blipFill>
        <p:spPr>
          <a:xfrm flipH="1">
            <a:off x="-599440" y="1513841"/>
            <a:ext cx="12700000" cy="534416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61" b="24535"/>
          <a:stretch/>
        </p:blipFill>
        <p:spPr>
          <a:xfrm>
            <a:off x="1793239" y="206645"/>
            <a:ext cx="8605521" cy="4307841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343470" y="1698846"/>
            <a:ext cx="78108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>
                <a:gradFill flip="none" rotWithShape="1">
                  <a:gsLst>
                    <a:gs pos="18000">
                      <a:srgbClr val="366DA4"/>
                    </a:gs>
                    <a:gs pos="50000">
                      <a:srgbClr val="009BD2"/>
                    </a:gs>
                    <a:gs pos="84000">
                      <a:srgbClr val="00B0F0"/>
                    </a:gs>
                  </a:gsLst>
                  <a:lin ang="16200000" scaled="1"/>
                  <a:tileRect/>
                </a:gra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UTM Showcard" panose="02040603050506020204" pitchFamily="18" charset="0"/>
                <a:ea typeface="仓耳青禾体-谷力 W05" panose="02020400000000000000" pitchFamily="18" charset="-122"/>
              </a:rPr>
              <a:t>Luyện tập</a:t>
            </a:r>
            <a:endParaRPr lang="zh-CN" altLang="en-US" sz="8000" b="1" dirty="0">
              <a:gradFill flip="none" rotWithShape="1">
                <a:gsLst>
                  <a:gs pos="18000">
                    <a:srgbClr val="366DA4"/>
                  </a:gs>
                  <a:gs pos="50000">
                    <a:srgbClr val="009BD2"/>
                  </a:gs>
                  <a:gs pos="84000">
                    <a:srgbClr val="00B0F0"/>
                  </a:gs>
                </a:gsLst>
                <a:lin ang="16200000" scaled="1"/>
                <a:tileRect/>
              </a:gra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UTM Showcard" panose="02040603050506020204" pitchFamily="18" charset="0"/>
              <a:ea typeface="仓耳青禾体-谷力 W05" panose="02020400000000000000" pitchFamily="18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C94698C-4EF4-482C-BEB0-FBB59B2D90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>
            <a:fillRect/>
          </a:stretch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7D70BF58-5CFF-46AF-9C8C-827BD5EDB4D8}"/>
              </a:ext>
            </a:extLst>
          </p:cNvPr>
          <p:cNvSpPr/>
          <p:nvPr/>
        </p:nvSpPr>
        <p:spPr>
          <a:xfrm>
            <a:off x="11009014" y="-797584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10">
            <a:extLst>
              <a:ext uri="{FF2B5EF4-FFF2-40B4-BE49-F238E27FC236}">
                <a16:creationId xmlns:a16="http://schemas.microsoft.com/office/drawing/2014/main" id="{6F45DC6D-197B-41D3-BF20-0EE98D0F422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" t="-404" r="39758" b="79902"/>
          <a:stretch/>
        </p:blipFill>
        <p:spPr>
          <a:xfrm flipH="1">
            <a:off x="8839200" y="487443"/>
            <a:ext cx="3133060" cy="185879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EB9FA68-1A76-408C-8C81-79D56A1BA0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-1055158" y="2418081"/>
            <a:ext cx="6389158" cy="44399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AC9CB2-645A-4071-AEA8-39AA16CBAE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31199" y="2997914"/>
            <a:ext cx="4515537" cy="451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19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35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12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8" tmFilter="0, 0; 0.125,0.2665; 0.25,0.4; 0.375,0.465; 0.5,0.5;  0.625,0.535; 0.75,0.6; 0.875,0.7335; 1,1">
                                          <p:stCondLst>
                                            <p:cond delay="4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" tmFilter="0, 0; 0.125,0.2665; 0.25,0.4; 0.375,0.465; 0.5,0.5;  0.625,0.535; 0.75,0.6; 0.875,0.7335; 1,1">
                                          <p:stCondLst>
                                            <p:cond delay="8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" tmFilter="0, 0; 0.125,0.2665; 0.25,0.4; 0.375,0.465; 0.5,0.5;  0.625,0.535; 0.75,0.6; 0.875,0.7335; 1,1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1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" decel="50000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">
                                          <p:stCondLst>
                                            <p:cond delay="80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" decel="50000">
                                          <p:stCondLst>
                                            <p:cond delay="82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" decel="50000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" decel="50000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5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19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24" decel="50000">
                                          <p:stCondLst>
                                            <p:cond delay="100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">
            <a:extLst>
              <a:ext uri="{FF2B5EF4-FFF2-40B4-BE49-F238E27FC236}">
                <a16:creationId xmlns:a16="http://schemas.microsoft.com/office/drawing/2014/main" id="{034AB9D5-103D-4682-A663-5B86D58F5EB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6200000">
            <a:off x="2683469" y="-1231041"/>
            <a:ext cx="4976851" cy="99132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l="46551"/>
          <a:stretch>
            <a:fillRect/>
          </a:stretch>
        </p:blipFill>
        <p:spPr>
          <a:xfrm>
            <a:off x="139700" y="165100"/>
            <a:ext cx="2009804" cy="14007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08114" y="5951084"/>
            <a:ext cx="472976" cy="44223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275871" y="5861138"/>
            <a:ext cx="472976" cy="4422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469329" y="979455"/>
            <a:ext cx="472976" cy="442233"/>
          </a:xfrm>
          <a:prstGeom prst="rect">
            <a:avLst/>
          </a:prstGeom>
        </p:spPr>
      </p:pic>
      <p:sp>
        <p:nvSpPr>
          <p:cNvPr id="14" name="Text Box 11">
            <a:extLst>
              <a:ext uri="{FF2B5EF4-FFF2-40B4-BE49-F238E27FC236}">
                <a16:creationId xmlns:a16="http://schemas.microsoft.com/office/drawing/2014/main" id="{1BA8ADAE-8910-46A4-B595-3CF7EC4E31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3729" y="478980"/>
            <a:ext cx="10515600" cy="758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80000"/>
              </a:lnSpc>
            </a:pPr>
            <a:r>
              <a:rPr lang="en-US" altLang="vi-VN" sz="2800" b="1" u="sng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800" b="1" u="sng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5" name="Text Box 12">
            <a:extLst>
              <a:ext uri="{FF2B5EF4-FFF2-40B4-BE49-F238E27FC236}">
                <a16:creationId xmlns:a16="http://schemas.microsoft.com/office/drawing/2014/main" id="{DDD6AACD-11FA-4F3C-8537-3F9FEA42CB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8373" y="1652560"/>
            <a:ext cx="8107039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Chung /.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sang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Lam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Nhẫn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/.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hắt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./ 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sang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Trác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Huệ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/.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/,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/.</a:t>
            </a:r>
          </a:p>
        </p:txBody>
      </p:sp>
    </p:spTree>
    <p:extLst>
      <p:ext uri="{BB962C8B-B14F-4D97-AF65-F5344CB8AC3E}">
        <p14:creationId xmlns:p14="http://schemas.microsoft.com/office/powerpoint/2010/main" val="349103321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4">
            <a:extLst>
              <a:ext uri="{FF2B5EF4-FFF2-40B4-BE49-F238E27FC236}">
                <a16:creationId xmlns:a16="http://schemas.microsoft.com/office/drawing/2014/main" id="{8804642A-1DC8-4B89-8DEF-FE887FFD88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6565650" y="2050291"/>
            <a:ext cx="5101076" cy="1628877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44DC77F4-D1EF-4F1E-BB4A-F786D42EC2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627102" y="2049645"/>
            <a:ext cx="5101076" cy="162887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172470" y="3774574"/>
            <a:ext cx="4014669" cy="2172936"/>
            <a:chOff x="0" y="0"/>
            <a:chExt cx="4751019" cy="2887975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4751019" cy="2887975"/>
            </a:xfrm>
            <a:custGeom>
              <a:avLst/>
              <a:gdLst/>
              <a:ahLst/>
              <a:cxnLst/>
              <a:rect l="l" t="t" r="r" b="b"/>
              <a:pathLst>
                <a:path w="4751019" h="2887975">
                  <a:moveTo>
                    <a:pt x="4626559" y="2887975"/>
                  </a:moveTo>
                  <a:lnTo>
                    <a:pt x="124460" y="2887975"/>
                  </a:lnTo>
                  <a:cubicBezTo>
                    <a:pt x="55880" y="2887975"/>
                    <a:pt x="0" y="2832095"/>
                    <a:pt x="0" y="27635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26559" y="0"/>
                  </a:lnTo>
                  <a:cubicBezTo>
                    <a:pt x="4695139" y="0"/>
                    <a:pt x="4751019" y="55880"/>
                    <a:pt x="4751019" y="124460"/>
                  </a:cubicBezTo>
                  <a:lnTo>
                    <a:pt x="4751019" y="2763515"/>
                  </a:lnTo>
                  <a:cubicBezTo>
                    <a:pt x="4751019" y="2832095"/>
                    <a:pt x="4695139" y="2887975"/>
                    <a:pt x="4626559" y="2887975"/>
                  </a:cubicBezTo>
                  <a:close/>
                </a:path>
              </a:pathLst>
            </a:custGeom>
            <a:grpFill/>
            <a:ln w="38100">
              <a:prstDash val="lg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341756" y="3869758"/>
            <a:ext cx="3749239" cy="1969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287338" algn="just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vi-VN" sz="32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núi, trái, dòng, sông, dãy, mặt, ánh, nắng, đường, phải, trước, giữa, nhà.</a:t>
            </a:r>
            <a:endParaRPr lang="en-US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7231687" y="3761777"/>
            <a:ext cx="4014669" cy="2185733"/>
            <a:chOff x="0" y="0"/>
            <a:chExt cx="4751019" cy="2887975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0" name="Freeform 10"/>
            <p:cNvSpPr/>
            <p:nvPr/>
          </p:nvSpPr>
          <p:spPr>
            <a:xfrm>
              <a:off x="0" y="0"/>
              <a:ext cx="4751019" cy="2887975"/>
            </a:xfrm>
            <a:custGeom>
              <a:avLst/>
              <a:gdLst/>
              <a:ahLst/>
              <a:cxnLst/>
              <a:rect l="l" t="t" r="r" b="b"/>
              <a:pathLst>
                <a:path w="4751019" h="2887975">
                  <a:moveTo>
                    <a:pt x="4626559" y="2887975"/>
                  </a:moveTo>
                  <a:lnTo>
                    <a:pt x="124460" y="2887975"/>
                  </a:lnTo>
                  <a:cubicBezTo>
                    <a:pt x="55880" y="2887975"/>
                    <a:pt x="0" y="2832095"/>
                    <a:pt x="0" y="27635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26559" y="0"/>
                  </a:lnTo>
                  <a:cubicBezTo>
                    <a:pt x="4695139" y="0"/>
                    <a:pt x="4751019" y="55880"/>
                    <a:pt x="4751019" y="124460"/>
                  </a:cubicBezTo>
                  <a:lnTo>
                    <a:pt x="4751019" y="2763515"/>
                  </a:lnTo>
                  <a:cubicBezTo>
                    <a:pt x="4751019" y="2832095"/>
                    <a:pt x="4695139" y="2887975"/>
                    <a:pt x="4626559" y="2887975"/>
                  </a:cubicBezTo>
                  <a:close/>
                </a:path>
              </a:pathLst>
            </a:custGeom>
            <a:grpFill/>
            <a:ln w="38100">
              <a:solidFill>
                <a:schemeClr val="accent1">
                  <a:lumMod val="50000"/>
                </a:schemeClr>
              </a:solidFill>
              <a:prstDash val="lg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7214616" y="2742126"/>
            <a:ext cx="3803143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UVN Huong Que Nang" panose="020E0804040705030404" pitchFamily="34" charset="0"/>
                <a:cs typeface="Times New Roman" panose="02020603050405020304" pitchFamily="18" charset="0"/>
              </a:rPr>
              <a:t>DANH TỪ RIÊNG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65746" y="2755718"/>
            <a:ext cx="3803143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32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UVN Huong Que Nang" panose="020E0804040705030404" pitchFamily="34" charset="0"/>
                <a:cs typeface="Times New Roman" panose="02020603050405020304" pitchFamily="18" charset="0"/>
              </a:rPr>
              <a:t>DANH TỪ CHUNG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4" r="9094"/>
          <a:stretch/>
        </p:blipFill>
        <p:spPr>
          <a:xfrm>
            <a:off x="4946877" y="2985871"/>
            <a:ext cx="2561905" cy="3131439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7375805" y="4094632"/>
            <a:ext cx="3817963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400050" algn="just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vi-VN" sz="32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Chung, Lam, Thiên Nhẫn, Trác, Đại Huệ, Bác Hồ.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4"/>
          <a:srcRect l="45862" t="96" r="2411" b="24462"/>
          <a:stretch>
            <a:fillRect/>
          </a:stretch>
        </p:blipFill>
        <p:spPr>
          <a:xfrm>
            <a:off x="10156559" y="-33647"/>
            <a:ext cx="2179593" cy="2360309"/>
          </a:xfrm>
          <a:prstGeom prst="rect">
            <a:avLst/>
          </a:prstGeom>
        </p:spPr>
      </p:pic>
      <p:sp>
        <p:nvSpPr>
          <p:cNvPr id="16" name="TextBox 2">
            <a:extLst>
              <a:ext uri="{FF2B5EF4-FFF2-40B4-BE49-F238E27FC236}">
                <a16:creationId xmlns:a16="http://schemas.microsoft.com/office/drawing/2014/main" id="{A70CB7AB-6F16-4AB5-A329-E1157E86CB23}"/>
              </a:ext>
            </a:extLst>
          </p:cNvPr>
          <p:cNvSpPr txBox="1"/>
          <p:nvPr/>
        </p:nvSpPr>
        <p:spPr>
          <a:xfrm>
            <a:off x="2292412" y="663603"/>
            <a:ext cx="7870834" cy="13096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34"/>
              </a:lnSpc>
              <a:spcBef>
                <a:spcPct val="0"/>
              </a:spcBef>
            </a:pPr>
            <a:r>
              <a:rPr lang="en-US" sz="4000" b="1" spc="267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DANH TỪ CHUNG VÀ DANH TỪ RIÊNG TÌM ĐƯỢC</a:t>
            </a:r>
            <a:endParaRPr lang="en-US" sz="4000" b="1" spc="267" dirty="0">
              <a:solidFill>
                <a:srgbClr val="FE622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80391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5" grpId="0"/>
      <p:bldP spid="19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0" y="1901377"/>
            <a:ext cx="12200210" cy="4960373"/>
            <a:chOff x="-1" y="2408901"/>
            <a:chExt cx="12192002" cy="4449098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126"/>
            <a:stretch>
              <a:fillRect/>
            </a:stretch>
          </p:blipFill>
          <p:spPr>
            <a:xfrm>
              <a:off x="-1" y="2408902"/>
              <a:ext cx="6204155" cy="4449097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126"/>
            <a:stretch>
              <a:fillRect/>
            </a:stretch>
          </p:blipFill>
          <p:spPr>
            <a:xfrm>
              <a:off x="6096001" y="2408901"/>
              <a:ext cx="6096000" cy="4449097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>
            <a:fillRect/>
          </a:stretch>
        </p:blipFill>
        <p:spPr>
          <a:xfrm>
            <a:off x="503730" y="-123898"/>
            <a:ext cx="11501568" cy="69543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" r="12440" b="79427"/>
          <a:stretch>
            <a:fillRect/>
          </a:stretch>
        </p:blipFill>
        <p:spPr>
          <a:xfrm>
            <a:off x="5396598" y="-12245"/>
            <a:ext cx="7228875" cy="21336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8341" y="346920"/>
            <a:ext cx="1907432" cy="2007493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590873" y="1320899"/>
            <a:ext cx="9347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4400" b="1" u="sng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</a:t>
            </a:r>
            <a:r>
              <a:rPr lang="en-US" altLang="vi-VN" sz="4400" b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Viết họ và tên </a:t>
            </a:r>
            <a:r>
              <a:rPr lang="en-US" altLang="vi-VN" sz="44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bạn nam, 3 bạn nữ</a:t>
            </a:r>
            <a:r>
              <a:rPr lang="en-US" altLang="vi-VN" sz="4400" b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lớp em. </a:t>
            </a:r>
          </a:p>
          <a:p>
            <a:pPr>
              <a:spcBef>
                <a:spcPct val="50000"/>
              </a:spcBef>
            </a:pPr>
            <a:r>
              <a:rPr lang="en-US" altLang="vi-VN" sz="4400" b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 và tên các bạn ấy là danh từ chung hay danh từ riêng? Vì sao?</a:t>
            </a:r>
            <a:endParaRPr lang="en-US" altLang="vi-VN" sz="4400" dirty="0">
              <a:solidFill>
                <a:srgbClr val="FE622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1091" y="3513946"/>
            <a:ext cx="4772864" cy="3316472"/>
          </a:xfrm>
          <a:prstGeom prst="rect">
            <a:avLst/>
          </a:prstGeom>
        </p:spPr>
      </p:pic>
      <p:pic>
        <p:nvPicPr>
          <p:cNvPr id="11" name="Picture 10" descr="A picture containing toy&#10;&#10;Description automatically generated">
            <a:extLst>
              <a:ext uri="{FF2B5EF4-FFF2-40B4-BE49-F238E27FC236}">
                <a16:creationId xmlns:a16="http://schemas.microsoft.com/office/drawing/2014/main" id="{B188280A-9616-47AA-B99D-2F86D3F431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333" b="89894" l="9929" r="89894">
                        <a14:foregroundMark x1="28191" y1="14007" x2="29433" y2="17730"/>
                        <a14:foregroundMark x1="54433" y1="8333" x2="48404" y2="10461"/>
                        <a14:foregroundMark x1="58511" y1="26596" x2="56560" y2="27837"/>
                        <a14:foregroundMark x1="46277" y1="31028" x2="46277" y2="2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531" y="4198169"/>
            <a:ext cx="4704878" cy="470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87716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hild reading a book&#10;&#10;Description automatically generated with low confidence">
            <a:extLst>
              <a:ext uri="{FF2B5EF4-FFF2-40B4-BE49-F238E27FC236}">
                <a16:creationId xmlns:a16="http://schemas.microsoft.com/office/drawing/2014/main" id="{F7DE1FF8-593D-4245-849B-3F79A86968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463"/>
          <a:stretch/>
        </p:blipFill>
        <p:spPr>
          <a:xfrm>
            <a:off x="4764302" y="1522940"/>
            <a:ext cx="3162300" cy="2957900"/>
          </a:xfrm>
          <a:prstGeom prst="rect">
            <a:avLst/>
          </a:prstGeom>
        </p:spPr>
      </p:pic>
      <p:pic>
        <p:nvPicPr>
          <p:cNvPr id="9" name="Picture 8" descr="A child reading a book&#10;&#10;Description automatically generated with low confidence">
            <a:extLst>
              <a:ext uri="{FF2B5EF4-FFF2-40B4-BE49-F238E27FC236}">
                <a16:creationId xmlns:a16="http://schemas.microsoft.com/office/drawing/2014/main" id="{7F8C8697-1A94-456F-9523-D677271597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004" y="1364120"/>
            <a:ext cx="2957900" cy="2957900"/>
          </a:xfrm>
          <a:prstGeom prst="rect">
            <a:avLst/>
          </a:prstGeom>
        </p:spPr>
      </p:pic>
      <p:pic>
        <p:nvPicPr>
          <p:cNvPr id="13" name="Picture 12" descr="A child reading a book&#10;&#10;Description automatically generated with low confidence">
            <a:extLst>
              <a:ext uri="{FF2B5EF4-FFF2-40B4-BE49-F238E27FC236}">
                <a16:creationId xmlns:a16="http://schemas.microsoft.com/office/drawing/2014/main" id="{1B4ECFB0-3709-4FE0-B4BD-1AF3145796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100" y="1364120"/>
            <a:ext cx="2957900" cy="29579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9672023-FDD9-41E2-93A2-9676FF232A17}"/>
              </a:ext>
            </a:extLst>
          </p:cNvPr>
          <p:cNvSpPr/>
          <p:nvPr/>
        </p:nvSpPr>
        <p:spPr>
          <a:xfrm>
            <a:off x="1299004" y="4322020"/>
            <a:ext cx="2957900" cy="9525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Ngọc 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9D0F529-DA5E-4A63-B665-A173FFAF151B}"/>
              </a:ext>
            </a:extLst>
          </p:cNvPr>
          <p:cNvSpPr/>
          <p:nvPr/>
        </p:nvSpPr>
        <p:spPr>
          <a:xfrm>
            <a:off x="4885552" y="4322020"/>
            <a:ext cx="2957900" cy="9525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Ngọc B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B260642-9E0C-4D28-A354-2B221E15F134}"/>
              </a:ext>
            </a:extLst>
          </p:cNvPr>
          <p:cNvSpPr/>
          <p:nvPr/>
        </p:nvSpPr>
        <p:spPr>
          <a:xfrm>
            <a:off x="8338748" y="4322020"/>
            <a:ext cx="2957900" cy="952500"/>
          </a:xfrm>
          <a:prstGeom prst="rect">
            <a:avLst/>
          </a:prstGeom>
          <a:solidFill>
            <a:srgbClr val="FF4D8E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Ngọc C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75C92F0-D257-4FD6-9F59-D9E2D99B14BA}"/>
              </a:ext>
            </a:extLst>
          </p:cNvPr>
          <p:cNvGrpSpPr/>
          <p:nvPr/>
        </p:nvGrpSpPr>
        <p:grpSpPr>
          <a:xfrm>
            <a:off x="3867150" y="211359"/>
            <a:ext cx="4471598" cy="1152761"/>
            <a:chOff x="3867150" y="211359"/>
            <a:chExt cx="4471598" cy="1152761"/>
          </a:xfrm>
        </p:grpSpPr>
        <p:pic>
          <p:nvPicPr>
            <p:cNvPr id="19" name="9Slide.vn 138">
              <a:extLst>
                <a:ext uri="{FF2B5EF4-FFF2-40B4-BE49-F238E27FC236}">
                  <a16:creationId xmlns:a16="http://schemas.microsoft.com/office/drawing/2014/main" id="{EEB45416-4F85-412C-8718-0DFFACB6CA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67150" y="211359"/>
              <a:ext cx="4471598" cy="1152761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F7D32AE-8C31-4984-8A10-6B4B28D60442}"/>
                </a:ext>
              </a:extLst>
            </p:cNvPr>
            <p:cNvSpPr txBox="1"/>
            <p:nvPr/>
          </p:nvSpPr>
          <p:spPr>
            <a:xfrm>
              <a:off x="4500193" y="370911"/>
              <a:ext cx="335220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UTM Thanh Nhac TL" panose="02040603050506020204" pitchFamily="18" charset="0"/>
                  <a:cs typeface="Times New Roman" panose="02020603050405020304" pitchFamily="18" charset="0"/>
                </a:rPr>
                <a:t>3 bạn nữ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582739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DE1FF8-593D-4245-849B-3F79A86968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2" b="3232"/>
          <a:stretch/>
        </p:blipFill>
        <p:spPr>
          <a:xfrm>
            <a:off x="4764302" y="1618190"/>
            <a:ext cx="2779498" cy="25998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8C8697-1A94-456F-9523-D677271597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9004" y="1459370"/>
            <a:ext cx="2957900" cy="2957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B4ECFB0-3709-4FE0-B4BD-1AF3145796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72100" y="1459370"/>
            <a:ext cx="2957900" cy="29579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9672023-FDD9-41E2-93A2-9676FF232A17}"/>
              </a:ext>
            </a:extLst>
          </p:cNvPr>
          <p:cNvSpPr/>
          <p:nvPr/>
        </p:nvSpPr>
        <p:spPr>
          <a:xfrm>
            <a:off x="1299004" y="4417270"/>
            <a:ext cx="2957900" cy="9525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Văn 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9D0F529-DA5E-4A63-B665-A173FFAF151B}"/>
              </a:ext>
            </a:extLst>
          </p:cNvPr>
          <p:cNvSpPr/>
          <p:nvPr/>
        </p:nvSpPr>
        <p:spPr>
          <a:xfrm>
            <a:off x="4885552" y="4417270"/>
            <a:ext cx="2957900" cy="952500"/>
          </a:xfrm>
          <a:prstGeom prst="rect">
            <a:avLst/>
          </a:prstGeom>
          <a:solidFill>
            <a:srgbClr val="F4B89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Văn B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B260642-9E0C-4D28-A354-2B221E15F134}"/>
              </a:ext>
            </a:extLst>
          </p:cNvPr>
          <p:cNvSpPr/>
          <p:nvPr/>
        </p:nvSpPr>
        <p:spPr>
          <a:xfrm>
            <a:off x="8338748" y="4417270"/>
            <a:ext cx="2957900" cy="95250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Văn C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38FA8C1-4B8D-4244-A1DE-E0755AB546C0}"/>
              </a:ext>
            </a:extLst>
          </p:cNvPr>
          <p:cNvGrpSpPr/>
          <p:nvPr/>
        </p:nvGrpSpPr>
        <p:grpSpPr>
          <a:xfrm>
            <a:off x="3124200" y="420859"/>
            <a:ext cx="5600700" cy="1038511"/>
            <a:chOff x="3124200" y="420859"/>
            <a:chExt cx="5600700" cy="103851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EA590B7-3F8E-4F3F-BF7F-838B9B1F61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24200" y="420859"/>
              <a:ext cx="5600700" cy="103851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71235A2-F08E-431D-BC27-CECAA0A8B072}"/>
                </a:ext>
              </a:extLst>
            </p:cNvPr>
            <p:cNvSpPr txBox="1"/>
            <p:nvPr/>
          </p:nvSpPr>
          <p:spPr>
            <a:xfrm>
              <a:off x="4077300" y="513013"/>
              <a:ext cx="403187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UTM Thanh Nhac TL" panose="02040603050506020204" pitchFamily="18" charset="0"/>
                  <a:cs typeface="Times New Roman" panose="02020603050405020304" pitchFamily="18" charset="0"/>
                </a:rPr>
                <a:t>3 bạn nam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85847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781610" y="1864541"/>
            <a:ext cx="4093816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spcBef>
                <a:spcPct val="0"/>
              </a:spcBef>
            </a:pPr>
            <a:r>
              <a:rPr lang="en-US" sz="9600" b="1" dirty="0">
                <a:gradFill flip="none" rotWithShape="1">
                  <a:gsLst>
                    <a:gs pos="22000">
                      <a:srgbClr val="F2B800"/>
                    </a:gs>
                    <a:gs pos="49000">
                      <a:srgbClr val="FFCA21"/>
                    </a:gs>
                    <a:gs pos="100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 scaled="1"/>
                  <a:tileRect/>
                </a:gra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UVN Banh Mi" pitchFamily="2" charset="0"/>
                <a:ea typeface="仓耳青禾体-谷力 W05" panose="02020400000000000000" pitchFamily="18" charset="-122"/>
              </a:rPr>
              <a:t>DẶN DÒ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869695" y="1886130"/>
            <a:ext cx="4951509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zh-CN"/>
            </a:defPPr>
            <a:lvl1pPr algn="ctr">
              <a:spcBef>
                <a:spcPct val="0"/>
              </a:spcBef>
              <a:defRPr sz="3600" b="1">
                <a:solidFill>
                  <a:srgbClr val="009BD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 HOÀN </a:t>
            </a:r>
            <a:r>
              <a:rPr lang="en-US"/>
              <a:t>THÀNH </a:t>
            </a:r>
          </a:p>
          <a:p>
            <a:r>
              <a:rPr lang="en-US"/>
              <a:t>CÁC BÀI TẬP</a:t>
            </a:r>
            <a:endParaRPr lang="en-US" dirty="0"/>
          </a:p>
        </p:txBody>
      </p:sp>
      <p:sp>
        <p:nvSpPr>
          <p:cNvPr id="6" name="TextBox 6"/>
          <p:cNvSpPr txBox="1"/>
          <p:nvPr/>
        </p:nvSpPr>
        <p:spPr>
          <a:xfrm>
            <a:off x="2364110" y="3986224"/>
            <a:ext cx="6843064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800" b="1" dirty="0">
                <a:solidFill>
                  <a:srgbClr val="009B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9B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TRƯỚC BÀI: MRVT: TRUNG THỰC – </a:t>
            </a:r>
            <a:r>
              <a:rPr lang="en-US" sz="3600" b="1">
                <a:solidFill>
                  <a:srgbClr val="009B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TRỌNG</a:t>
            </a:r>
            <a:endParaRPr lang="en-US" sz="3600" b="1" dirty="0">
              <a:solidFill>
                <a:srgbClr val="009BD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473844" y="5446978"/>
            <a:ext cx="315704" cy="29518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179474" y="3897343"/>
            <a:ext cx="315704" cy="29518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837729" y="3320106"/>
            <a:ext cx="478060" cy="44698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717574" y="3205562"/>
            <a:ext cx="315704" cy="295183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190496" y="5742161"/>
            <a:ext cx="735905" cy="860079"/>
          </a:xfrm>
          <a:prstGeom prst="rect">
            <a:avLst/>
          </a:prstGeom>
        </p:spPr>
      </p:pic>
      <p:pic>
        <p:nvPicPr>
          <p:cNvPr id="21" name="图片 2">
            <a:extLst>
              <a:ext uri="{FF2B5EF4-FFF2-40B4-BE49-F238E27FC236}">
                <a16:creationId xmlns:a16="http://schemas.microsoft.com/office/drawing/2014/main" id="{A8AE97C9-4B97-4D72-A06B-7ECC697B87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95"/>
          <a:stretch/>
        </p:blipFill>
        <p:spPr>
          <a:xfrm>
            <a:off x="1018395" y="1791642"/>
            <a:ext cx="1583252" cy="1423705"/>
          </a:xfrm>
          <a:prstGeom prst="rect">
            <a:avLst/>
          </a:prstGeom>
        </p:spPr>
      </p:pic>
      <p:pic>
        <p:nvPicPr>
          <p:cNvPr id="23" name="图片 10">
            <a:extLst>
              <a:ext uri="{FF2B5EF4-FFF2-40B4-BE49-F238E27FC236}">
                <a16:creationId xmlns:a16="http://schemas.microsoft.com/office/drawing/2014/main" id="{16954E31-712D-4EB5-9072-578C19F824C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" r="12440" b="79427"/>
          <a:stretch>
            <a:fillRect/>
          </a:stretch>
        </p:blipFill>
        <p:spPr>
          <a:xfrm>
            <a:off x="1455058" y="388900"/>
            <a:ext cx="7228875" cy="2133600"/>
          </a:xfrm>
          <a:prstGeom prst="rect">
            <a:avLst/>
          </a:prstGeom>
        </p:spPr>
      </p:pic>
      <p:pic>
        <p:nvPicPr>
          <p:cNvPr id="24" name="图片 2">
            <a:extLst>
              <a:ext uri="{FF2B5EF4-FFF2-40B4-BE49-F238E27FC236}">
                <a16:creationId xmlns:a16="http://schemas.microsoft.com/office/drawing/2014/main" id="{E54B0211-89FD-4477-92D7-2A091063DE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14" y="3925241"/>
            <a:ext cx="1739743" cy="1423705"/>
          </a:xfrm>
          <a:prstGeom prst="rect">
            <a:avLst/>
          </a:prstGeom>
        </p:spPr>
      </p:pic>
      <p:pic>
        <p:nvPicPr>
          <p:cNvPr id="26" name="图片 5">
            <a:extLst>
              <a:ext uri="{FF2B5EF4-FFF2-40B4-BE49-F238E27FC236}">
                <a16:creationId xmlns:a16="http://schemas.microsoft.com/office/drawing/2014/main" id="{7F026E89-8C75-4BE8-BD0D-08A0AB24DE1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>
            <a:fillRect/>
          </a:stretch>
        </p:blipFill>
        <p:spPr>
          <a:xfrm>
            <a:off x="0" y="3411053"/>
            <a:ext cx="4805170" cy="3438802"/>
          </a:xfrm>
          <a:prstGeom prst="rect">
            <a:avLst/>
          </a:prstGeom>
        </p:spPr>
      </p:pic>
      <p:pic>
        <p:nvPicPr>
          <p:cNvPr id="27" name="图片 10">
            <a:extLst>
              <a:ext uri="{FF2B5EF4-FFF2-40B4-BE49-F238E27FC236}">
                <a16:creationId xmlns:a16="http://schemas.microsoft.com/office/drawing/2014/main" id="{69785A11-1589-4FFA-834E-EBA698897AE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>
            <a:fillRect/>
          </a:stretch>
        </p:blipFill>
        <p:spPr>
          <a:xfrm>
            <a:off x="8686800" y="-37427"/>
            <a:ext cx="3505200" cy="1602363"/>
          </a:xfrm>
          <a:prstGeom prst="rect">
            <a:avLst/>
          </a:prstGeom>
        </p:spPr>
      </p:pic>
      <p:sp>
        <p:nvSpPr>
          <p:cNvPr id="28" name="椭圆 21">
            <a:extLst>
              <a:ext uri="{FF2B5EF4-FFF2-40B4-BE49-F238E27FC236}">
                <a16:creationId xmlns:a16="http://schemas.microsoft.com/office/drawing/2014/main" id="{CF1EA5F3-17CD-4501-AF5A-1CF175B52BD7}"/>
              </a:ext>
            </a:extLst>
          </p:cNvPr>
          <p:cNvSpPr/>
          <p:nvPr/>
        </p:nvSpPr>
        <p:spPr>
          <a:xfrm>
            <a:off x="-600092" y="-262401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Picture 21">
            <a:extLst>
              <a:ext uri="{FF2B5EF4-FFF2-40B4-BE49-F238E27FC236}">
                <a16:creationId xmlns:a16="http://schemas.microsoft.com/office/drawing/2014/main" id="{44907CB4-83C4-4BF3-8244-1D82193EE6E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04" t="169" r="-35" b="-3561"/>
          <a:stretch/>
        </p:blipFill>
        <p:spPr>
          <a:xfrm flipH="1">
            <a:off x="7867397" y="25185"/>
            <a:ext cx="4168113" cy="2102468"/>
          </a:xfrm>
          <a:prstGeom prst="rect">
            <a:avLst/>
          </a:prstGeom>
        </p:spPr>
      </p:pic>
      <p:pic>
        <p:nvPicPr>
          <p:cNvPr id="30" name="图片 18">
            <a:extLst>
              <a:ext uri="{FF2B5EF4-FFF2-40B4-BE49-F238E27FC236}">
                <a16:creationId xmlns:a16="http://schemas.microsoft.com/office/drawing/2014/main" id="{0C67ECCE-3690-4E23-8EE3-785DC089580F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58864" y="5446978"/>
            <a:ext cx="720610" cy="629809"/>
          </a:xfrm>
          <a:prstGeom prst="rect">
            <a:avLst/>
          </a:prstGeom>
        </p:spPr>
      </p:pic>
      <p:pic>
        <p:nvPicPr>
          <p:cNvPr id="31" name="图片 19">
            <a:extLst>
              <a:ext uri="{FF2B5EF4-FFF2-40B4-BE49-F238E27FC236}">
                <a16:creationId xmlns:a16="http://schemas.microsoft.com/office/drawing/2014/main" id="{CE2FEEE9-DDB6-4D93-ABFE-7DE2FF815A7B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17993" y="3112894"/>
            <a:ext cx="806913" cy="705238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8" tmFilter="0, 0; 0.125,0.2665; 0.25,0.4; 0.375,0.465; 0.5,0.5;  0.625,0.535; 0.75,0.6; 0.875,0.7335; 1,1">
                                          <p:stCondLst>
                                            <p:cond delay="827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04" decel="50000">
                                          <p:stCondLst>
                                            <p:cond delay="42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04" decel="50000">
                                          <p:stCondLst>
                                            <p:cond delay="1043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750"/>
                            </p:stCondLst>
                            <p:childTnLst>
                              <p:par>
                                <p:cTn id="4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3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4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6">
            <a:extLst>
              <a:ext uri="{FF2B5EF4-FFF2-40B4-BE49-F238E27FC236}">
                <a16:creationId xmlns:a16="http://schemas.microsoft.com/office/drawing/2014/main" id="{BBA77D2D-1C84-46E6-BBD8-433250BE03B7}"/>
              </a:ext>
            </a:extLst>
          </p:cNvPr>
          <p:cNvGrpSpPr/>
          <p:nvPr/>
        </p:nvGrpSpPr>
        <p:grpSpPr>
          <a:xfrm>
            <a:off x="0" y="3086674"/>
            <a:ext cx="12192002" cy="3805190"/>
            <a:chOff x="-1" y="2408901"/>
            <a:chExt cx="12192002" cy="4449098"/>
          </a:xfrm>
        </p:grpSpPr>
        <p:pic>
          <p:nvPicPr>
            <p:cNvPr id="37" name="图片 7">
              <a:extLst>
                <a:ext uri="{FF2B5EF4-FFF2-40B4-BE49-F238E27FC236}">
                  <a16:creationId xmlns:a16="http://schemas.microsoft.com/office/drawing/2014/main" id="{427944FE-2B0F-4038-B816-3340B41A56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126"/>
            <a:stretch>
              <a:fillRect/>
            </a:stretch>
          </p:blipFill>
          <p:spPr>
            <a:xfrm>
              <a:off x="-1" y="2408902"/>
              <a:ext cx="6204155" cy="4449097"/>
            </a:xfrm>
            <a:prstGeom prst="rect">
              <a:avLst/>
            </a:prstGeom>
          </p:spPr>
        </p:pic>
        <p:pic>
          <p:nvPicPr>
            <p:cNvPr id="38" name="图片 9">
              <a:extLst>
                <a:ext uri="{FF2B5EF4-FFF2-40B4-BE49-F238E27FC236}">
                  <a16:creationId xmlns:a16="http://schemas.microsoft.com/office/drawing/2014/main" id="{784F18C5-3B21-4083-A195-65D83EB7CA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126"/>
            <a:stretch>
              <a:fillRect/>
            </a:stretch>
          </p:blipFill>
          <p:spPr>
            <a:xfrm>
              <a:off x="6096001" y="2408901"/>
              <a:ext cx="6096000" cy="4449097"/>
            </a:xfrm>
            <a:prstGeom prst="rect">
              <a:avLst/>
            </a:prstGeom>
          </p:spPr>
        </p:pic>
      </p:grpSp>
      <p:pic>
        <p:nvPicPr>
          <p:cNvPr id="39" name="图片 10">
            <a:extLst>
              <a:ext uri="{FF2B5EF4-FFF2-40B4-BE49-F238E27FC236}">
                <a16:creationId xmlns:a16="http://schemas.microsoft.com/office/drawing/2014/main" id="{A84783AF-A872-4E4A-BB48-1F8AFB0FC1A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" r="12440" b="79427"/>
          <a:stretch>
            <a:fillRect/>
          </a:stretch>
        </p:blipFill>
        <p:spPr>
          <a:xfrm>
            <a:off x="1280431" y="302945"/>
            <a:ext cx="7228875" cy="21336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482600" y="372532"/>
            <a:ext cx="11226800" cy="6146800"/>
          </a:xfrm>
          <a:prstGeom prst="rect">
            <a:avLst/>
          </a:prstGeom>
          <a:noFill/>
          <a:ln w="38100">
            <a:solidFill>
              <a:srgbClr val="E77E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88" t="11370" r="19404" b="43291"/>
          <a:stretch>
            <a:fillRect/>
          </a:stretch>
        </p:blipFill>
        <p:spPr>
          <a:xfrm>
            <a:off x="9791516" y="2098419"/>
            <a:ext cx="2516088" cy="187496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>
            <a:fillRect/>
          </a:stretch>
        </p:blipFill>
        <p:spPr>
          <a:xfrm>
            <a:off x="8686800" y="-37427"/>
            <a:ext cx="3505200" cy="160236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15" t="6730" r="36369" b="58266"/>
          <a:stretch>
            <a:fillRect/>
          </a:stretch>
        </p:blipFill>
        <p:spPr>
          <a:xfrm>
            <a:off x="5454742" y="934078"/>
            <a:ext cx="1498825" cy="116434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55" r="77201"/>
          <a:stretch/>
        </p:blipFill>
        <p:spPr>
          <a:xfrm>
            <a:off x="109782" y="3699374"/>
            <a:ext cx="6233559" cy="315862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" r="1598"/>
          <a:stretch/>
        </p:blipFill>
        <p:spPr>
          <a:xfrm>
            <a:off x="323382" y="3564546"/>
            <a:ext cx="3055372" cy="3291902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600092" y="-262401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39FF88-5200-443E-AF02-D527BD0E4489}"/>
              </a:ext>
            </a:extLst>
          </p:cNvPr>
          <p:cNvSpPr txBox="1"/>
          <p:nvPr/>
        </p:nvSpPr>
        <p:spPr>
          <a:xfrm>
            <a:off x="2656086" y="1995182"/>
            <a:ext cx="690339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gradFill flip="none" rotWithShape="1">
                  <a:gsLst>
                    <a:gs pos="18000">
                      <a:srgbClr val="366DA4"/>
                    </a:gs>
                    <a:gs pos="50000">
                      <a:srgbClr val="009BD2"/>
                    </a:gs>
                    <a:gs pos="84000">
                      <a:srgbClr val="00B0F0"/>
                    </a:gs>
                  </a:gsLst>
                  <a:lin ang="16200000" scaled="1"/>
                  <a:tileRect/>
                </a:gra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UVN Banh Mi" pitchFamily="2" charset="0"/>
                <a:ea typeface="仓耳青禾体-谷力 W05" panose="02020400000000000000" pitchFamily="18" charset="-122"/>
              </a:rPr>
              <a:t>CHÚC CÁC EM HỌC TỐT!</a:t>
            </a:r>
          </a:p>
        </p:txBody>
      </p:sp>
      <p:pic>
        <p:nvPicPr>
          <p:cNvPr id="40" name="图片 17">
            <a:extLst>
              <a:ext uri="{FF2B5EF4-FFF2-40B4-BE49-F238E27FC236}">
                <a16:creationId xmlns:a16="http://schemas.microsoft.com/office/drawing/2014/main" id="{B5142E67-8A82-45C0-8FC8-FECBFC77D85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82197" y="4036531"/>
            <a:ext cx="1343219" cy="1173966"/>
          </a:xfrm>
          <a:prstGeom prst="rect">
            <a:avLst/>
          </a:prstGeom>
        </p:spPr>
      </p:pic>
      <p:pic>
        <p:nvPicPr>
          <p:cNvPr id="41" name="图片 18">
            <a:extLst>
              <a:ext uri="{FF2B5EF4-FFF2-40B4-BE49-F238E27FC236}">
                <a16:creationId xmlns:a16="http://schemas.microsoft.com/office/drawing/2014/main" id="{EE055ECD-E825-47ED-927C-0560A11FF86E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42099" y="3086673"/>
            <a:ext cx="1098833" cy="960375"/>
          </a:xfrm>
          <a:prstGeom prst="rect">
            <a:avLst/>
          </a:prstGeom>
        </p:spPr>
      </p:pic>
      <p:pic>
        <p:nvPicPr>
          <p:cNvPr id="42" name="图片 19">
            <a:extLst>
              <a:ext uri="{FF2B5EF4-FFF2-40B4-BE49-F238E27FC236}">
                <a16:creationId xmlns:a16="http://schemas.microsoft.com/office/drawing/2014/main" id="{5E81D8EA-6470-4874-BF44-3205ADA57D1B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6039" y="1921375"/>
            <a:ext cx="806913" cy="705238"/>
          </a:xfrm>
          <a:prstGeom prst="rect">
            <a:avLst/>
          </a:prstGeom>
        </p:spPr>
      </p:pic>
      <p:pic>
        <p:nvPicPr>
          <p:cNvPr id="43" name="Picture 21">
            <a:extLst>
              <a:ext uri="{FF2B5EF4-FFF2-40B4-BE49-F238E27FC236}">
                <a16:creationId xmlns:a16="http://schemas.microsoft.com/office/drawing/2014/main" id="{34590FF8-CF36-4FC2-B93D-403BD968D31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04" t="169" r="-35" b="-3561"/>
          <a:stretch/>
        </p:blipFill>
        <p:spPr>
          <a:xfrm flipH="1">
            <a:off x="7867397" y="25185"/>
            <a:ext cx="4168113" cy="210246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AC16436-4271-4326-AE66-B4EDBA161D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15437" y="2998091"/>
            <a:ext cx="6335264" cy="5769918"/>
          </a:xfrm>
          <a:prstGeom prst="rect">
            <a:avLst/>
          </a:prstGeom>
        </p:spPr>
      </p:pic>
      <p:pic>
        <p:nvPicPr>
          <p:cNvPr id="23" name="5bfd36810efa4">
            <a:hlinkClick r:id="" action="ppaction://media"/>
            <a:extLst>
              <a:ext uri="{FF2B5EF4-FFF2-40B4-BE49-F238E27FC236}">
                <a16:creationId xmlns:a16="http://schemas.microsoft.com/office/drawing/2014/main" id="{4A4E8E84-A6D1-402F-BBFB-F331DF8E05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625634" y="-744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56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0"/>
                            </p:stCondLst>
                            <p:childTnLst>
                              <p:par>
                                <p:cTn id="5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500"/>
                            </p:stCondLst>
                            <p:childTnLst>
                              <p:par>
                                <p:cTn id="7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75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875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250"/>
                            </p:stCondLst>
                            <p:childTnLst>
                              <p:par>
                                <p:cTn id="8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1500"/>
                            </p:stCondLst>
                            <p:childTnLst>
                              <p:par>
                                <p:cTn id="8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8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7" grpId="0" animBg="1"/>
      <p:bldP spid="22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61" b="24535"/>
          <a:stretch/>
        </p:blipFill>
        <p:spPr>
          <a:xfrm>
            <a:off x="755237" y="-71121"/>
            <a:ext cx="10681526" cy="533143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759498" y="3118768"/>
            <a:ext cx="4686558" cy="3657952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302830" y="1597685"/>
            <a:ext cx="781086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>
                <a:gradFill flip="none" rotWithShape="1">
                  <a:gsLst>
                    <a:gs pos="22000">
                      <a:srgbClr val="F2B800"/>
                    </a:gs>
                    <a:gs pos="49000">
                      <a:srgbClr val="FFCA21"/>
                    </a:gs>
                    <a:gs pos="100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 scaled="1"/>
                  <a:tileRect/>
                </a:gra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UTM Showcard" panose="02040603050506020204" pitchFamily="18" charset="0"/>
                <a:ea typeface="仓耳青禾体-谷力 W05" panose="02020400000000000000" pitchFamily="18" charset="-122"/>
              </a:rPr>
              <a:t>Danh từ chung</a:t>
            </a:r>
          </a:p>
          <a:p>
            <a:pPr algn="ctr"/>
            <a:r>
              <a:rPr lang="en-US" altLang="zh-CN" sz="6600" b="1">
                <a:gradFill flip="none" rotWithShape="1">
                  <a:gsLst>
                    <a:gs pos="18000">
                      <a:srgbClr val="366DA4"/>
                    </a:gs>
                    <a:gs pos="50000">
                      <a:srgbClr val="009BD2"/>
                    </a:gs>
                    <a:gs pos="84000">
                      <a:srgbClr val="00B0F0"/>
                    </a:gs>
                  </a:gsLst>
                  <a:lin ang="16200000" scaled="1"/>
                  <a:tileRect/>
                </a:gra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UTM Showcard" panose="02040603050506020204" pitchFamily="18" charset="0"/>
                <a:ea typeface="仓耳青禾体-谷力 W05" panose="02020400000000000000" pitchFamily="18" charset="-122"/>
              </a:rPr>
              <a:t>Danh từ riêng</a:t>
            </a:r>
            <a:endParaRPr lang="zh-CN" altLang="en-US" sz="6600" b="1" dirty="0">
              <a:gradFill flip="none" rotWithShape="1">
                <a:gsLst>
                  <a:gs pos="18000">
                    <a:srgbClr val="366DA4"/>
                  </a:gs>
                  <a:gs pos="50000">
                    <a:srgbClr val="009BD2"/>
                  </a:gs>
                  <a:gs pos="84000">
                    <a:srgbClr val="00B0F0"/>
                  </a:gs>
                </a:gsLst>
                <a:lin ang="16200000" scaled="1"/>
                <a:tileRect/>
              </a:gra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UTM Showcard" panose="02040603050506020204" pitchFamily="18" charset="0"/>
              <a:ea typeface="仓耳青禾体-谷力 W05" panose="02020400000000000000" pitchFamily="18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C94698C-4EF4-482C-BEB0-FBB59B2D90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>
            <a:fillRect/>
          </a:stretch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7D70BF58-5CFF-46AF-9C8C-827BD5EDB4D8}"/>
              </a:ext>
            </a:extLst>
          </p:cNvPr>
          <p:cNvSpPr/>
          <p:nvPr/>
        </p:nvSpPr>
        <p:spPr>
          <a:xfrm>
            <a:off x="11009014" y="-797584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4D1C7D-6FC3-4CA3-AD66-BC0DBDD941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2640" y="2549656"/>
            <a:ext cx="6335264" cy="63352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3">
            <a:extLst>
              <a:ext uri="{FF2B5EF4-FFF2-40B4-BE49-F238E27FC236}">
                <a16:creationId xmlns:a16="http://schemas.microsoft.com/office/drawing/2014/main" id="{BB9FA276-F207-4766-96EB-F7961EBA11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250" y="825501"/>
            <a:ext cx="5073278" cy="2034902"/>
          </a:xfrm>
          <a:prstGeom prst="rect">
            <a:avLst/>
          </a:prstGeom>
        </p:spPr>
      </p:pic>
      <p:pic>
        <p:nvPicPr>
          <p:cNvPr id="43" name="图片 3">
            <a:extLst>
              <a:ext uri="{FF2B5EF4-FFF2-40B4-BE49-F238E27FC236}">
                <a16:creationId xmlns:a16="http://schemas.microsoft.com/office/drawing/2014/main" id="{94698467-3D7C-4940-B122-BA0F243851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859" y="3692249"/>
            <a:ext cx="5313172" cy="2509173"/>
          </a:xfrm>
          <a:prstGeom prst="rect">
            <a:avLst/>
          </a:prstGeom>
        </p:spPr>
      </p:pic>
      <p:pic>
        <p:nvPicPr>
          <p:cNvPr id="42" name="图片 3">
            <a:extLst>
              <a:ext uri="{FF2B5EF4-FFF2-40B4-BE49-F238E27FC236}">
                <a16:creationId xmlns:a16="http://schemas.microsoft.com/office/drawing/2014/main" id="{B44DE47C-F747-4CBE-B8C8-B65E518BDB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39" y="3620660"/>
            <a:ext cx="5313172" cy="2509173"/>
          </a:xfrm>
          <a:prstGeom prst="rect">
            <a:avLst/>
          </a:prstGeom>
        </p:spPr>
      </p:pic>
      <p:pic>
        <p:nvPicPr>
          <p:cNvPr id="39" name="图片 3">
            <a:extLst>
              <a:ext uri="{FF2B5EF4-FFF2-40B4-BE49-F238E27FC236}">
                <a16:creationId xmlns:a16="http://schemas.microsoft.com/office/drawing/2014/main" id="{45A45C0E-7889-4C30-B72D-E82EE81890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33" y="789219"/>
            <a:ext cx="5143499" cy="242904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422632" y="1215448"/>
            <a:ext cx="5143500" cy="2034901"/>
            <a:chOff x="0" y="0"/>
            <a:chExt cx="6086895" cy="240813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086895" cy="2408132"/>
            </a:xfrm>
            <a:custGeom>
              <a:avLst/>
              <a:gdLst/>
              <a:ahLst/>
              <a:cxnLst/>
              <a:rect l="l" t="t" r="r" b="b"/>
              <a:pathLst>
                <a:path w="6086895" h="2408132">
                  <a:moveTo>
                    <a:pt x="5962435" y="2408132"/>
                  </a:moveTo>
                  <a:lnTo>
                    <a:pt x="124460" y="2408132"/>
                  </a:lnTo>
                  <a:cubicBezTo>
                    <a:pt x="55880" y="2408132"/>
                    <a:pt x="0" y="2352252"/>
                    <a:pt x="0" y="228367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962435" y="0"/>
                  </a:lnTo>
                  <a:cubicBezTo>
                    <a:pt x="6031015" y="0"/>
                    <a:pt x="6086895" y="55880"/>
                    <a:pt x="6086895" y="124460"/>
                  </a:cubicBezTo>
                  <a:lnTo>
                    <a:pt x="6086895" y="2283672"/>
                  </a:lnTo>
                  <a:cubicBezTo>
                    <a:pt x="6086895" y="2352253"/>
                    <a:pt x="6031015" y="2408132"/>
                    <a:pt x="5962435" y="2408132"/>
                  </a:cubicBezTo>
                  <a:close/>
                </a:path>
              </a:pathLst>
            </a:custGeom>
            <a:noFill/>
          </p:spPr>
        </p:sp>
      </p:grpSp>
      <p:sp>
        <p:nvSpPr>
          <p:cNvPr id="6" name="TextBox 6">
            <a:hlinkClick r:id="rId4" action="ppaction://hlinksldjump"/>
          </p:cNvPr>
          <p:cNvSpPr txBox="1"/>
          <p:nvPr/>
        </p:nvSpPr>
        <p:spPr>
          <a:xfrm>
            <a:off x="1491926" y="2755532"/>
            <a:ext cx="2689755" cy="49481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4000" b="1" dirty="0" err="1">
                <a:solidFill>
                  <a:srgbClr val="1C51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en-US" sz="4000" b="1" dirty="0">
              <a:solidFill>
                <a:srgbClr val="1C518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6384028" y="1241658"/>
            <a:ext cx="5143500" cy="2034901"/>
            <a:chOff x="0" y="0"/>
            <a:chExt cx="6086895" cy="240813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086895" cy="2408132"/>
            </a:xfrm>
            <a:custGeom>
              <a:avLst/>
              <a:gdLst/>
              <a:ahLst/>
              <a:cxnLst/>
              <a:rect l="l" t="t" r="r" b="b"/>
              <a:pathLst>
                <a:path w="6086895" h="2408132">
                  <a:moveTo>
                    <a:pt x="5962435" y="2408132"/>
                  </a:moveTo>
                  <a:lnTo>
                    <a:pt x="124460" y="2408132"/>
                  </a:lnTo>
                  <a:cubicBezTo>
                    <a:pt x="55880" y="2408132"/>
                    <a:pt x="0" y="2352252"/>
                    <a:pt x="0" y="228367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962435" y="0"/>
                  </a:lnTo>
                  <a:cubicBezTo>
                    <a:pt x="6031015" y="0"/>
                    <a:pt x="6086895" y="55880"/>
                    <a:pt x="6086895" y="124460"/>
                  </a:cubicBezTo>
                  <a:lnTo>
                    <a:pt x="6086895" y="2283672"/>
                  </a:lnTo>
                  <a:cubicBezTo>
                    <a:pt x="6086895" y="2352253"/>
                    <a:pt x="6031015" y="2408132"/>
                    <a:pt x="5962435" y="2408132"/>
                  </a:cubicBezTo>
                  <a:close/>
                </a:path>
              </a:pathLst>
            </a:custGeom>
            <a:noFill/>
          </p:spPr>
        </p:sp>
      </p:grpSp>
      <p:sp>
        <p:nvSpPr>
          <p:cNvPr id="14" name="TextBox 14"/>
          <p:cNvSpPr txBox="1"/>
          <p:nvPr/>
        </p:nvSpPr>
        <p:spPr>
          <a:xfrm>
            <a:off x="1353189" y="97479"/>
            <a:ext cx="9485622" cy="6299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34"/>
              </a:lnSpc>
              <a:spcBef>
                <a:spcPct val="0"/>
              </a:spcBef>
            </a:pPr>
            <a:r>
              <a:rPr lang="en-US" sz="4000" b="1" spc="267" dirty="0">
                <a:solidFill>
                  <a:srgbClr val="C00000"/>
                </a:solidFill>
                <a:highlight>
                  <a:srgbClr val="F4B89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TÌM CÁC TỪ CÓ NGHĨA NHƯ SAU: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389335" y="2546102"/>
            <a:ext cx="2689755" cy="50815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4000" b="1" dirty="0" err="1">
                <a:solidFill>
                  <a:srgbClr val="1C51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endParaRPr lang="en-US" sz="4000" b="1" dirty="0">
              <a:solidFill>
                <a:srgbClr val="1C518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19011" y="3987175"/>
            <a:ext cx="463950" cy="46623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570563" y="3516178"/>
            <a:ext cx="473905" cy="443101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6"/>
          <a:srcRect l="40190" t="96" b="70663"/>
          <a:stretch>
            <a:fillRect/>
          </a:stretch>
        </p:blipFill>
        <p:spPr>
          <a:xfrm>
            <a:off x="0" y="389615"/>
            <a:ext cx="2401554" cy="87177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7"/>
          <a:srcRect l="40190" t="96" b="70663"/>
          <a:stretch>
            <a:fillRect/>
          </a:stretch>
        </p:blipFill>
        <p:spPr>
          <a:xfrm>
            <a:off x="9790446" y="499829"/>
            <a:ext cx="2401554" cy="871771"/>
          </a:xfrm>
          <a:prstGeom prst="rect">
            <a:avLst/>
          </a:prstGeom>
        </p:spPr>
      </p:pic>
      <p:grpSp>
        <p:nvGrpSpPr>
          <p:cNvPr id="26" name="Group 9"/>
          <p:cNvGrpSpPr/>
          <p:nvPr/>
        </p:nvGrpSpPr>
        <p:grpSpPr>
          <a:xfrm>
            <a:off x="6478561" y="3713624"/>
            <a:ext cx="5143500" cy="2034901"/>
            <a:chOff x="0" y="0"/>
            <a:chExt cx="6086895" cy="2408132"/>
          </a:xfrm>
        </p:grpSpPr>
        <p:sp>
          <p:nvSpPr>
            <p:cNvPr id="27" name="Freeform 10"/>
            <p:cNvSpPr/>
            <p:nvPr/>
          </p:nvSpPr>
          <p:spPr>
            <a:xfrm>
              <a:off x="0" y="0"/>
              <a:ext cx="6086895" cy="2408132"/>
            </a:xfrm>
            <a:custGeom>
              <a:avLst/>
              <a:gdLst/>
              <a:ahLst/>
              <a:cxnLst/>
              <a:rect l="l" t="t" r="r" b="b"/>
              <a:pathLst>
                <a:path w="6086895" h="2408132">
                  <a:moveTo>
                    <a:pt x="5962435" y="2408132"/>
                  </a:moveTo>
                  <a:lnTo>
                    <a:pt x="124460" y="2408132"/>
                  </a:lnTo>
                  <a:cubicBezTo>
                    <a:pt x="55880" y="2408132"/>
                    <a:pt x="0" y="2352252"/>
                    <a:pt x="0" y="228367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962435" y="0"/>
                  </a:lnTo>
                  <a:cubicBezTo>
                    <a:pt x="6031015" y="0"/>
                    <a:pt x="6086895" y="55880"/>
                    <a:pt x="6086895" y="124460"/>
                  </a:cubicBezTo>
                  <a:lnTo>
                    <a:pt x="6086895" y="2283672"/>
                  </a:lnTo>
                  <a:cubicBezTo>
                    <a:pt x="6086895" y="2352253"/>
                    <a:pt x="6031015" y="2408132"/>
                    <a:pt x="5962435" y="2408132"/>
                  </a:cubicBezTo>
                  <a:close/>
                </a:path>
              </a:pathLst>
            </a:custGeom>
            <a:noFill/>
          </p:spPr>
        </p:sp>
      </p:grpSp>
      <p:grpSp>
        <p:nvGrpSpPr>
          <p:cNvPr id="9" name="Group 9"/>
          <p:cNvGrpSpPr/>
          <p:nvPr/>
        </p:nvGrpSpPr>
        <p:grpSpPr>
          <a:xfrm>
            <a:off x="366489" y="3705864"/>
            <a:ext cx="5143500" cy="2034901"/>
            <a:chOff x="0" y="0"/>
            <a:chExt cx="6086895" cy="240813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086895" cy="2408132"/>
            </a:xfrm>
            <a:custGeom>
              <a:avLst/>
              <a:gdLst/>
              <a:ahLst/>
              <a:cxnLst/>
              <a:rect l="l" t="t" r="r" b="b"/>
              <a:pathLst>
                <a:path w="6086895" h="2408132">
                  <a:moveTo>
                    <a:pt x="5962435" y="2408132"/>
                  </a:moveTo>
                  <a:lnTo>
                    <a:pt x="124460" y="2408132"/>
                  </a:lnTo>
                  <a:cubicBezTo>
                    <a:pt x="55880" y="2408132"/>
                    <a:pt x="0" y="2352252"/>
                    <a:pt x="0" y="228367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962435" y="0"/>
                  </a:lnTo>
                  <a:cubicBezTo>
                    <a:pt x="6031015" y="0"/>
                    <a:pt x="6086895" y="55880"/>
                    <a:pt x="6086895" y="124460"/>
                  </a:cubicBezTo>
                  <a:lnTo>
                    <a:pt x="6086895" y="2283672"/>
                  </a:lnTo>
                  <a:cubicBezTo>
                    <a:pt x="6086895" y="2352253"/>
                    <a:pt x="6031015" y="2408132"/>
                    <a:pt x="5962435" y="2408132"/>
                  </a:cubicBezTo>
                  <a:close/>
                </a:path>
              </a:pathLst>
            </a:custGeom>
            <a:noFill/>
          </p:spPr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A5AD6D4-B17D-48B7-8E5D-DCD204AFCC0D}"/>
              </a:ext>
            </a:extLst>
          </p:cNvPr>
          <p:cNvGrpSpPr/>
          <p:nvPr/>
        </p:nvGrpSpPr>
        <p:grpSpPr>
          <a:xfrm>
            <a:off x="7570563" y="5697244"/>
            <a:ext cx="2985969" cy="625803"/>
            <a:chOff x="7570563" y="5697244"/>
            <a:chExt cx="2985969" cy="625803"/>
          </a:xfrm>
        </p:grpSpPr>
        <p:grpSp>
          <p:nvGrpSpPr>
            <p:cNvPr id="29" name="Group 11"/>
            <p:cNvGrpSpPr/>
            <p:nvPr/>
          </p:nvGrpSpPr>
          <p:grpSpPr>
            <a:xfrm>
              <a:off x="7570563" y="5697244"/>
              <a:ext cx="2985969" cy="625803"/>
              <a:chOff x="0" y="0"/>
              <a:chExt cx="4789490" cy="1003787"/>
            </a:xfrm>
          </p:grpSpPr>
          <p:sp>
            <p:nvSpPr>
              <p:cNvPr id="30" name="Freeform 12">
                <a:hlinkClick r:id="rId8" action="ppaction://hlinksldjump"/>
              </p:cNvPr>
              <p:cNvSpPr/>
              <p:nvPr/>
            </p:nvSpPr>
            <p:spPr>
              <a:xfrm>
                <a:off x="0" y="0"/>
                <a:ext cx="4789491" cy="1003787"/>
              </a:xfrm>
              <a:custGeom>
                <a:avLst/>
                <a:gdLst/>
                <a:ahLst/>
                <a:cxnLst/>
                <a:rect l="l" t="t" r="r" b="b"/>
                <a:pathLst>
                  <a:path w="4789491" h="1003787">
                    <a:moveTo>
                      <a:pt x="4665030" y="1003787"/>
                    </a:moveTo>
                    <a:lnTo>
                      <a:pt x="124460" y="1003787"/>
                    </a:lnTo>
                    <a:cubicBezTo>
                      <a:pt x="55880" y="1003787"/>
                      <a:pt x="0" y="947907"/>
                      <a:pt x="0" y="87932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665030" y="0"/>
                    </a:lnTo>
                    <a:cubicBezTo>
                      <a:pt x="4733610" y="0"/>
                      <a:pt x="4789491" y="55880"/>
                      <a:pt x="4789491" y="124460"/>
                    </a:cubicBezTo>
                    <a:lnTo>
                      <a:pt x="4789491" y="879327"/>
                    </a:lnTo>
                    <a:cubicBezTo>
                      <a:pt x="4789491" y="947907"/>
                      <a:pt x="4733610" y="1003787"/>
                      <a:pt x="4665030" y="1003787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</p:sp>
        </p:grpSp>
        <p:sp>
          <p:nvSpPr>
            <p:cNvPr id="13" name="TextBox 13">
              <a:hlinkClick r:id="rId8" action="ppaction://hlinksldjump"/>
            </p:cNvPr>
            <p:cNvSpPr txBox="1"/>
            <p:nvPr/>
          </p:nvSpPr>
          <p:spPr>
            <a:xfrm>
              <a:off x="7721734" y="5840394"/>
              <a:ext cx="2689755" cy="4472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60"/>
                </a:lnSpc>
                <a:spcBef>
                  <a:spcPct val="0"/>
                </a:spcBef>
              </a:pPr>
              <a:r>
                <a:rPr lang="en-US" sz="4000" b="1" dirty="0" err="1">
                  <a:solidFill>
                    <a:srgbClr val="1C518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Lê</a:t>
              </a:r>
              <a:r>
                <a:rPr lang="en-US" sz="4000" b="1" dirty="0">
                  <a:solidFill>
                    <a:srgbClr val="1C518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1C518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Lợi</a:t>
              </a:r>
              <a:endParaRPr lang="en-US" sz="4000" b="1" dirty="0">
                <a:solidFill>
                  <a:srgbClr val="1C518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1" name="Rectangle 30"/>
          <p:cNvSpPr/>
          <p:nvPr/>
        </p:nvSpPr>
        <p:spPr>
          <a:xfrm>
            <a:off x="698542" y="1129833"/>
            <a:ext cx="38585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en-US" altLang="vi-VN" sz="2800" b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Dòng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2800" dirty="0">
              <a:solidFill>
                <a:srgbClr val="FE622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26796" y="4119328"/>
            <a:ext cx="441011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en-US" altLang="vi-VN" sz="2800" b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Dòng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625868" y="1245806"/>
            <a:ext cx="37050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en-US" altLang="vi-VN" sz="2800" b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Người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E622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900434" y="4190626"/>
            <a:ext cx="429631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en-US" altLang="vi-VN" sz="2800" b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Vị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Minh,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  <a:endParaRPr lang="en-US" altLang="vi-VN" sz="2800" dirty="0">
              <a:solidFill>
                <a:srgbClr val="FE622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2066809" y="1038819"/>
            <a:ext cx="1539991" cy="5173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45" name="Picture 24">
            <a:extLst>
              <a:ext uri="{FF2B5EF4-FFF2-40B4-BE49-F238E27FC236}">
                <a16:creationId xmlns:a16="http://schemas.microsoft.com/office/drawing/2014/main" id="{91542F27-C18C-4C5E-BEDB-F906FD59690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0190" t="96" b="70663"/>
          <a:stretch>
            <a:fillRect/>
          </a:stretch>
        </p:blipFill>
        <p:spPr>
          <a:xfrm>
            <a:off x="9423957" y="2783824"/>
            <a:ext cx="2401554" cy="871771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8501D77C-491C-49C5-AB5F-152DEED6A024}"/>
              </a:ext>
            </a:extLst>
          </p:cNvPr>
          <p:cNvGrpSpPr/>
          <p:nvPr/>
        </p:nvGrpSpPr>
        <p:grpSpPr>
          <a:xfrm>
            <a:off x="1546643" y="5728167"/>
            <a:ext cx="2985969" cy="625803"/>
            <a:chOff x="1546643" y="5728167"/>
            <a:chExt cx="2985969" cy="625803"/>
          </a:xfrm>
        </p:grpSpPr>
        <p:grpSp>
          <p:nvGrpSpPr>
            <p:cNvPr id="46" name="Group 11">
              <a:extLst>
                <a:ext uri="{FF2B5EF4-FFF2-40B4-BE49-F238E27FC236}">
                  <a16:creationId xmlns:a16="http://schemas.microsoft.com/office/drawing/2014/main" id="{F777077A-B9E6-4D97-901F-A749FC992B85}"/>
                </a:ext>
              </a:extLst>
            </p:cNvPr>
            <p:cNvGrpSpPr/>
            <p:nvPr/>
          </p:nvGrpSpPr>
          <p:grpSpPr>
            <a:xfrm>
              <a:off x="1546643" y="5728167"/>
              <a:ext cx="2985969" cy="625803"/>
              <a:chOff x="0" y="0"/>
              <a:chExt cx="4789490" cy="1003787"/>
            </a:xfrm>
          </p:grpSpPr>
          <p:sp>
            <p:nvSpPr>
              <p:cNvPr id="47" name="Freeform 12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682E19EC-5EAC-4DCF-AC9D-357F355D4787}"/>
                  </a:ext>
                </a:extLst>
              </p:cNvPr>
              <p:cNvSpPr/>
              <p:nvPr/>
            </p:nvSpPr>
            <p:spPr>
              <a:xfrm>
                <a:off x="0" y="0"/>
                <a:ext cx="4789491" cy="1003787"/>
              </a:xfrm>
              <a:custGeom>
                <a:avLst/>
                <a:gdLst/>
                <a:ahLst/>
                <a:cxnLst/>
                <a:rect l="l" t="t" r="r" b="b"/>
                <a:pathLst>
                  <a:path w="4789491" h="1003787">
                    <a:moveTo>
                      <a:pt x="4665030" y="1003787"/>
                    </a:moveTo>
                    <a:lnTo>
                      <a:pt x="124460" y="1003787"/>
                    </a:lnTo>
                    <a:cubicBezTo>
                      <a:pt x="55880" y="1003787"/>
                      <a:pt x="0" y="947907"/>
                      <a:pt x="0" y="87932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665030" y="0"/>
                    </a:lnTo>
                    <a:cubicBezTo>
                      <a:pt x="4733610" y="0"/>
                      <a:pt x="4789491" y="55880"/>
                      <a:pt x="4789491" y="124460"/>
                    </a:cubicBezTo>
                    <a:lnTo>
                      <a:pt x="4789491" y="879327"/>
                    </a:lnTo>
                    <a:cubicBezTo>
                      <a:pt x="4789491" y="947907"/>
                      <a:pt x="4733610" y="1003787"/>
                      <a:pt x="4665030" y="1003787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</p:sp>
        </p:grpSp>
        <p:sp>
          <p:nvSpPr>
            <p:cNvPr id="28" name="TextBox 13">
              <a:hlinkClick r:id="rId9" action="ppaction://hlinksldjump"/>
            </p:cNvPr>
            <p:cNvSpPr txBox="1"/>
            <p:nvPr/>
          </p:nvSpPr>
          <p:spPr>
            <a:xfrm>
              <a:off x="1694750" y="5840394"/>
              <a:ext cx="2689755" cy="494817"/>
            </a:xfrm>
            <a:prstGeom prst="roundRect">
              <a:avLst/>
            </a:prstGeom>
            <a:no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60"/>
                </a:lnSpc>
                <a:spcBef>
                  <a:spcPct val="0"/>
                </a:spcBef>
              </a:pPr>
              <a:r>
                <a:rPr lang="en-US" sz="4000" b="1">
                  <a:solidFill>
                    <a:srgbClr val="1C518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Cửu </a:t>
              </a:r>
              <a:r>
                <a:rPr lang="en-US" sz="4000" b="1" dirty="0">
                  <a:solidFill>
                    <a:srgbClr val="1C518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Long</a:t>
              </a:r>
            </a:p>
          </p:txBody>
        </p:sp>
      </p:grpSp>
      <p:pic>
        <p:nvPicPr>
          <p:cNvPr id="50" name="图片 18">
            <a:extLst>
              <a:ext uri="{FF2B5EF4-FFF2-40B4-BE49-F238E27FC236}">
                <a16:creationId xmlns:a16="http://schemas.microsoft.com/office/drawing/2014/main" id="{9D30CAF1-9743-4021-9FC9-2766E41A8E62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18003" y="2664327"/>
            <a:ext cx="1381588" cy="1207501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4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/>
      <p:bldP spid="17" grpId="0" animBg="1"/>
      <p:bldP spid="31" grpId="0"/>
      <p:bldP spid="32" grpId="0"/>
      <p:bldP spid="33" grpId="0"/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38616"/>
          <a:stretch>
            <a:fillRect/>
          </a:stretch>
        </p:blipFill>
        <p:spPr>
          <a:xfrm>
            <a:off x="0" y="5870907"/>
            <a:ext cx="5715000" cy="98709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l="46551"/>
          <a:stretch>
            <a:fillRect/>
          </a:stretch>
        </p:blipFill>
        <p:spPr>
          <a:xfrm>
            <a:off x="139700" y="165100"/>
            <a:ext cx="2009804" cy="14007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986795" y="5922220"/>
            <a:ext cx="472976" cy="44223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400800" y="5196155"/>
            <a:ext cx="472976" cy="4422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033224" y="865451"/>
            <a:ext cx="472976" cy="442233"/>
          </a:xfrm>
          <a:prstGeom prst="rect">
            <a:avLst/>
          </a:prstGeom>
        </p:spPr>
      </p:pic>
      <p:sp>
        <p:nvSpPr>
          <p:cNvPr id="16" name="Rounded Rectangle 15">
            <a:hlinkClick r:id="rId7" action="ppaction://hlinksldjump"/>
          </p:cNvPr>
          <p:cNvSpPr/>
          <p:nvPr/>
        </p:nvSpPr>
        <p:spPr>
          <a:xfrm>
            <a:off x="3381901" y="1384251"/>
            <a:ext cx="5713004" cy="239327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5" name="Text Box 3">
            <a:extLst>
              <a:ext uri="{FF2B5EF4-FFF2-40B4-BE49-F238E27FC236}">
                <a16:creationId xmlns:a16="http://schemas.microsoft.com/office/drawing/2014/main" id="{2F159EC9-3977-428E-B82D-414582F7E0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4367" y="1855349"/>
            <a:ext cx="510596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vi-VN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vi-VN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vi-VN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vi-VN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vi-VN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vi-VN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altLang="vi-VN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altLang="vi-VN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vi-VN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图片 17">
            <a:extLst>
              <a:ext uri="{FF2B5EF4-FFF2-40B4-BE49-F238E27FC236}">
                <a16:creationId xmlns:a16="http://schemas.microsoft.com/office/drawing/2014/main" id="{21AA9D0B-A68F-4736-AA55-86DEACF712C8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40778" y="5426908"/>
            <a:ext cx="942121" cy="823409"/>
          </a:xfrm>
          <a:prstGeom prst="rect">
            <a:avLst/>
          </a:prstGeom>
        </p:spPr>
      </p:pic>
      <p:pic>
        <p:nvPicPr>
          <p:cNvPr id="17" name="图片 18">
            <a:extLst>
              <a:ext uri="{FF2B5EF4-FFF2-40B4-BE49-F238E27FC236}">
                <a16:creationId xmlns:a16="http://schemas.microsoft.com/office/drawing/2014/main" id="{70D5D929-6532-441A-8F7A-957C138413CD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27535" y="3746500"/>
            <a:ext cx="1263666" cy="1104438"/>
          </a:xfrm>
          <a:prstGeom prst="rect">
            <a:avLst/>
          </a:prstGeom>
        </p:spPr>
      </p:pic>
      <p:pic>
        <p:nvPicPr>
          <p:cNvPr id="18" name="图片 19">
            <a:extLst>
              <a:ext uri="{FF2B5EF4-FFF2-40B4-BE49-F238E27FC236}">
                <a16:creationId xmlns:a16="http://schemas.microsoft.com/office/drawing/2014/main" id="{081B2A97-58F5-4756-8997-BC57660CEFF8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1145" y="464683"/>
            <a:ext cx="806913" cy="705238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512BC172-8B68-4DF9-9281-9E49859B29A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10" y="5870905"/>
            <a:ext cx="1517650" cy="75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413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l="46551"/>
          <a:stretch>
            <a:fillRect/>
          </a:stretch>
        </p:blipFill>
        <p:spPr>
          <a:xfrm>
            <a:off x="139700" y="165100"/>
            <a:ext cx="2009804" cy="14007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08114" y="5951084"/>
            <a:ext cx="472976" cy="44223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400800" y="5196155"/>
            <a:ext cx="472976" cy="4422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033224" y="865451"/>
            <a:ext cx="472976" cy="442233"/>
          </a:xfrm>
          <a:prstGeom prst="rect">
            <a:avLst/>
          </a:prstGeom>
        </p:spPr>
      </p:pic>
      <p:pic>
        <p:nvPicPr>
          <p:cNvPr id="14" name="Picture 2" descr="hinh 1">
            <a:extLst>
              <a:ext uri="{FF2B5EF4-FFF2-40B4-BE49-F238E27FC236}">
                <a16:creationId xmlns:a16="http://schemas.microsoft.com/office/drawing/2014/main" id="{9A12200C-642E-41DA-B402-E0B8B6DA0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694" y="231396"/>
            <a:ext cx="7261239" cy="52159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3">
            <a:extLst>
              <a:ext uri="{FF2B5EF4-FFF2-40B4-BE49-F238E27FC236}">
                <a16:creationId xmlns:a16="http://schemas.microsoft.com/office/drawing/2014/main" id="{2F159EC9-3977-428E-B82D-414582F7E0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7772" y="5731826"/>
            <a:ext cx="7656455" cy="646331"/>
          </a:xfrm>
          <a:custGeom>
            <a:avLst/>
            <a:gdLst>
              <a:gd name="connsiteX0" fmla="*/ 0 w 7656455"/>
              <a:gd name="connsiteY0" fmla="*/ 0 h 646331"/>
              <a:gd name="connsiteX1" fmla="*/ 665523 w 7656455"/>
              <a:gd name="connsiteY1" fmla="*/ 0 h 646331"/>
              <a:gd name="connsiteX2" fmla="*/ 1254481 w 7656455"/>
              <a:gd name="connsiteY2" fmla="*/ 0 h 646331"/>
              <a:gd name="connsiteX3" fmla="*/ 1690310 w 7656455"/>
              <a:gd name="connsiteY3" fmla="*/ 0 h 646331"/>
              <a:gd name="connsiteX4" fmla="*/ 2126139 w 7656455"/>
              <a:gd name="connsiteY4" fmla="*/ 0 h 646331"/>
              <a:gd name="connsiteX5" fmla="*/ 2868226 w 7656455"/>
              <a:gd name="connsiteY5" fmla="*/ 0 h 646331"/>
              <a:gd name="connsiteX6" fmla="*/ 3610313 w 7656455"/>
              <a:gd name="connsiteY6" fmla="*/ 0 h 646331"/>
              <a:gd name="connsiteX7" fmla="*/ 4122707 w 7656455"/>
              <a:gd name="connsiteY7" fmla="*/ 0 h 646331"/>
              <a:gd name="connsiteX8" fmla="*/ 4558536 w 7656455"/>
              <a:gd name="connsiteY8" fmla="*/ 0 h 646331"/>
              <a:gd name="connsiteX9" fmla="*/ 5224058 w 7656455"/>
              <a:gd name="connsiteY9" fmla="*/ 0 h 646331"/>
              <a:gd name="connsiteX10" fmla="*/ 5583323 w 7656455"/>
              <a:gd name="connsiteY10" fmla="*/ 0 h 646331"/>
              <a:gd name="connsiteX11" fmla="*/ 5942587 w 7656455"/>
              <a:gd name="connsiteY11" fmla="*/ 0 h 646331"/>
              <a:gd name="connsiteX12" fmla="*/ 6608110 w 7656455"/>
              <a:gd name="connsiteY12" fmla="*/ 0 h 646331"/>
              <a:gd name="connsiteX13" fmla="*/ 7120503 w 7656455"/>
              <a:gd name="connsiteY13" fmla="*/ 0 h 646331"/>
              <a:gd name="connsiteX14" fmla="*/ 7656455 w 7656455"/>
              <a:gd name="connsiteY14" fmla="*/ 0 h 646331"/>
              <a:gd name="connsiteX15" fmla="*/ 7656455 w 7656455"/>
              <a:gd name="connsiteY15" fmla="*/ 329629 h 646331"/>
              <a:gd name="connsiteX16" fmla="*/ 7656455 w 7656455"/>
              <a:gd name="connsiteY16" fmla="*/ 646331 h 646331"/>
              <a:gd name="connsiteX17" fmla="*/ 7297191 w 7656455"/>
              <a:gd name="connsiteY17" fmla="*/ 646331 h 646331"/>
              <a:gd name="connsiteX18" fmla="*/ 6555103 w 7656455"/>
              <a:gd name="connsiteY18" fmla="*/ 646331 h 646331"/>
              <a:gd name="connsiteX19" fmla="*/ 6195839 w 7656455"/>
              <a:gd name="connsiteY19" fmla="*/ 646331 h 646331"/>
              <a:gd name="connsiteX20" fmla="*/ 5606881 w 7656455"/>
              <a:gd name="connsiteY20" fmla="*/ 646331 h 646331"/>
              <a:gd name="connsiteX21" fmla="*/ 5247616 w 7656455"/>
              <a:gd name="connsiteY21" fmla="*/ 646331 h 646331"/>
              <a:gd name="connsiteX22" fmla="*/ 4811787 w 7656455"/>
              <a:gd name="connsiteY22" fmla="*/ 646331 h 646331"/>
              <a:gd name="connsiteX23" fmla="*/ 4222829 w 7656455"/>
              <a:gd name="connsiteY23" fmla="*/ 646331 h 646331"/>
              <a:gd name="connsiteX24" fmla="*/ 3863565 w 7656455"/>
              <a:gd name="connsiteY24" fmla="*/ 646331 h 646331"/>
              <a:gd name="connsiteX25" fmla="*/ 3427736 w 7656455"/>
              <a:gd name="connsiteY25" fmla="*/ 646331 h 646331"/>
              <a:gd name="connsiteX26" fmla="*/ 2915342 w 7656455"/>
              <a:gd name="connsiteY26" fmla="*/ 646331 h 646331"/>
              <a:gd name="connsiteX27" fmla="*/ 2326384 w 7656455"/>
              <a:gd name="connsiteY27" fmla="*/ 646331 h 646331"/>
              <a:gd name="connsiteX28" fmla="*/ 1660862 w 7656455"/>
              <a:gd name="connsiteY28" fmla="*/ 646331 h 646331"/>
              <a:gd name="connsiteX29" fmla="*/ 918775 w 7656455"/>
              <a:gd name="connsiteY29" fmla="*/ 646331 h 646331"/>
              <a:gd name="connsiteX30" fmla="*/ 559510 w 7656455"/>
              <a:gd name="connsiteY30" fmla="*/ 646331 h 646331"/>
              <a:gd name="connsiteX31" fmla="*/ 0 w 7656455"/>
              <a:gd name="connsiteY31" fmla="*/ 646331 h 646331"/>
              <a:gd name="connsiteX32" fmla="*/ 0 w 7656455"/>
              <a:gd name="connsiteY32" fmla="*/ 336092 h 646331"/>
              <a:gd name="connsiteX33" fmla="*/ 0 w 7656455"/>
              <a:gd name="connsiteY33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7656455" h="646331" fill="none" extrusionOk="0">
                <a:moveTo>
                  <a:pt x="0" y="0"/>
                </a:moveTo>
                <a:cubicBezTo>
                  <a:pt x="298831" y="-14879"/>
                  <a:pt x="507402" y="4341"/>
                  <a:pt x="665523" y="0"/>
                </a:cubicBezTo>
                <a:cubicBezTo>
                  <a:pt x="823644" y="-4341"/>
                  <a:pt x="970236" y="30186"/>
                  <a:pt x="1254481" y="0"/>
                </a:cubicBezTo>
                <a:cubicBezTo>
                  <a:pt x="1538726" y="-30186"/>
                  <a:pt x="1586105" y="30123"/>
                  <a:pt x="1690310" y="0"/>
                </a:cubicBezTo>
                <a:cubicBezTo>
                  <a:pt x="1794515" y="-30123"/>
                  <a:pt x="1970552" y="29786"/>
                  <a:pt x="2126139" y="0"/>
                </a:cubicBezTo>
                <a:cubicBezTo>
                  <a:pt x="2281726" y="-29786"/>
                  <a:pt x="2648919" y="38739"/>
                  <a:pt x="2868226" y="0"/>
                </a:cubicBezTo>
                <a:cubicBezTo>
                  <a:pt x="3087533" y="-38739"/>
                  <a:pt x="3298264" y="55130"/>
                  <a:pt x="3610313" y="0"/>
                </a:cubicBezTo>
                <a:cubicBezTo>
                  <a:pt x="3922362" y="-55130"/>
                  <a:pt x="3997642" y="23003"/>
                  <a:pt x="4122707" y="0"/>
                </a:cubicBezTo>
                <a:cubicBezTo>
                  <a:pt x="4247772" y="-23003"/>
                  <a:pt x="4360789" y="31521"/>
                  <a:pt x="4558536" y="0"/>
                </a:cubicBezTo>
                <a:cubicBezTo>
                  <a:pt x="4756283" y="-31521"/>
                  <a:pt x="5005569" y="47735"/>
                  <a:pt x="5224058" y="0"/>
                </a:cubicBezTo>
                <a:cubicBezTo>
                  <a:pt x="5442547" y="-47735"/>
                  <a:pt x="5484018" y="34605"/>
                  <a:pt x="5583323" y="0"/>
                </a:cubicBezTo>
                <a:cubicBezTo>
                  <a:pt x="5682628" y="-34605"/>
                  <a:pt x="5782091" y="14199"/>
                  <a:pt x="5942587" y="0"/>
                </a:cubicBezTo>
                <a:cubicBezTo>
                  <a:pt x="6103083" y="-14199"/>
                  <a:pt x="6307082" y="71774"/>
                  <a:pt x="6608110" y="0"/>
                </a:cubicBezTo>
                <a:cubicBezTo>
                  <a:pt x="6909138" y="-71774"/>
                  <a:pt x="6949430" y="34774"/>
                  <a:pt x="7120503" y="0"/>
                </a:cubicBezTo>
                <a:cubicBezTo>
                  <a:pt x="7291576" y="-34774"/>
                  <a:pt x="7520402" y="21909"/>
                  <a:pt x="7656455" y="0"/>
                </a:cubicBezTo>
                <a:cubicBezTo>
                  <a:pt x="7657492" y="131849"/>
                  <a:pt x="7622042" y="260632"/>
                  <a:pt x="7656455" y="329629"/>
                </a:cubicBezTo>
                <a:cubicBezTo>
                  <a:pt x="7690868" y="398626"/>
                  <a:pt x="7641310" y="515683"/>
                  <a:pt x="7656455" y="646331"/>
                </a:cubicBezTo>
                <a:cubicBezTo>
                  <a:pt x="7478127" y="686154"/>
                  <a:pt x="7439694" y="609957"/>
                  <a:pt x="7297191" y="646331"/>
                </a:cubicBezTo>
                <a:cubicBezTo>
                  <a:pt x="7154688" y="682705"/>
                  <a:pt x="6759615" y="630328"/>
                  <a:pt x="6555103" y="646331"/>
                </a:cubicBezTo>
                <a:cubicBezTo>
                  <a:pt x="6350591" y="662334"/>
                  <a:pt x="6303311" y="640610"/>
                  <a:pt x="6195839" y="646331"/>
                </a:cubicBezTo>
                <a:cubicBezTo>
                  <a:pt x="6088367" y="652052"/>
                  <a:pt x="5870827" y="610817"/>
                  <a:pt x="5606881" y="646331"/>
                </a:cubicBezTo>
                <a:cubicBezTo>
                  <a:pt x="5342935" y="681845"/>
                  <a:pt x="5381722" y="604613"/>
                  <a:pt x="5247616" y="646331"/>
                </a:cubicBezTo>
                <a:cubicBezTo>
                  <a:pt x="5113510" y="688049"/>
                  <a:pt x="4976094" y="597160"/>
                  <a:pt x="4811787" y="646331"/>
                </a:cubicBezTo>
                <a:cubicBezTo>
                  <a:pt x="4647480" y="695502"/>
                  <a:pt x="4344230" y="605972"/>
                  <a:pt x="4222829" y="646331"/>
                </a:cubicBezTo>
                <a:cubicBezTo>
                  <a:pt x="4101428" y="686690"/>
                  <a:pt x="4034927" y="638491"/>
                  <a:pt x="3863565" y="646331"/>
                </a:cubicBezTo>
                <a:cubicBezTo>
                  <a:pt x="3692203" y="654171"/>
                  <a:pt x="3536232" y="642237"/>
                  <a:pt x="3427736" y="646331"/>
                </a:cubicBezTo>
                <a:cubicBezTo>
                  <a:pt x="3319240" y="650425"/>
                  <a:pt x="3047467" y="643462"/>
                  <a:pt x="2915342" y="646331"/>
                </a:cubicBezTo>
                <a:cubicBezTo>
                  <a:pt x="2783217" y="649200"/>
                  <a:pt x="2445236" y="645240"/>
                  <a:pt x="2326384" y="646331"/>
                </a:cubicBezTo>
                <a:cubicBezTo>
                  <a:pt x="2207532" y="647422"/>
                  <a:pt x="1894046" y="591630"/>
                  <a:pt x="1660862" y="646331"/>
                </a:cubicBezTo>
                <a:cubicBezTo>
                  <a:pt x="1427678" y="701032"/>
                  <a:pt x="1080749" y="561659"/>
                  <a:pt x="918775" y="646331"/>
                </a:cubicBezTo>
                <a:cubicBezTo>
                  <a:pt x="756801" y="731003"/>
                  <a:pt x="696100" y="618010"/>
                  <a:pt x="559510" y="646331"/>
                </a:cubicBezTo>
                <a:cubicBezTo>
                  <a:pt x="422921" y="674652"/>
                  <a:pt x="133199" y="583563"/>
                  <a:pt x="0" y="646331"/>
                </a:cubicBezTo>
                <a:cubicBezTo>
                  <a:pt x="-29069" y="516894"/>
                  <a:pt x="26184" y="449717"/>
                  <a:pt x="0" y="336092"/>
                </a:cubicBezTo>
                <a:cubicBezTo>
                  <a:pt x="-26184" y="222467"/>
                  <a:pt x="18933" y="154593"/>
                  <a:pt x="0" y="0"/>
                </a:cubicBezTo>
                <a:close/>
              </a:path>
              <a:path w="7656455" h="646331" stroke="0" extrusionOk="0">
                <a:moveTo>
                  <a:pt x="0" y="0"/>
                </a:moveTo>
                <a:cubicBezTo>
                  <a:pt x="219823" y="-57013"/>
                  <a:pt x="395441" y="25356"/>
                  <a:pt x="512394" y="0"/>
                </a:cubicBezTo>
                <a:cubicBezTo>
                  <a:pt x="629347" y="-25356"/>
                  <a:pt x="743799" y="8709"/>
                  <a:pt x="871658" y="0"/>
                </a:cubicBezTo>
                <a:cubicBezTo>
                  <a:pt x="999517" y="-8709"/>
                  <a:pt x="1091822" y="33383"/>
                  <a:pt x="1307487" y="0"/>
                </a:cubicBezTo>
                <a:cubicBezTo>
                  <a:pt x="1523152" y="-33383"/>
                  <a:pt x="1546189" y="25805"/>
                  <a:pt x="1743316" y="0"/>
                </a:cubicBezTo>
                <a:cubicBezTo>
                  <a:pt x="1940443" y="-25805"/>
                  <a:pt x="2006651" y="16945"/>
                  <a:pt x="2255709" y="0"/>
                </a:cubicBezTo>
                <a:cubicBezTo>
                  <a:pt x="2504767" y="-16945"/>
                  <a:pt x="2769848" y="40430"/>
                  <a:pt x="2997797" y="0"/>
                </a:cubicBezTo>
                <a:cubicBezTo>
                  <a:pt x="3225746" y="-40430"/>
                  <a:pt x="3204707" y="14831"/>
                  <a:pt x="3357061" y="0"/>
                </a:cubicBezTo>
                <a:cubicBezTo>
                  <a:pt x="3509415" y="-14831"/>
                  <a:pt x="3742212" y="41105"/>
                  <a:pt x="3869455" y="0"/>
                </a:cubicBezTo>
                <a:cubicBezTo>
                  <a:pt x="3996698" y="-41105"/>
                  <a:pt x="4114896" y="11851"/>
                  <a:pt x="4228719" y="0"/>
                </a:cubicBezTo>
                <a:cubicBezTo>
                  <a:pt x="4342542" y="-11851"/>
                  <a:pt x="4614245" y="34050"/>
                  <a:pt x="4817677" y="0"/>
                </a:cubicBezTo>
                <a:cubicBezTo>
                  <a:pt x="5021109" y="-34050"/>
                  <a:pt x="5260231" y="72443"/>
                  <a:pt x="5483200" y="0"/>
                </a:cubicBezTo>
                <a:cubicBezTo>
                  <a:pt x="5706169" y="-72443"/>
                  <a:pt x="5754017" y="4072"/>
                  <a:pt x="5919029" y="0"/>
                </a:cubicBezTo>
                <a:cubicBezTo>
                  <a:pt x="6084041" y="-4072"/>
                  <a:pt x="6255408" y="21966"/>
                  <a:pt x="6431422" y="0"/>
                </a:cubicBezTo>
                <a:cubicBezTo>
                  <a:pt x="6607436" y="-21966"/>
                  <a:pt x="6651562" y="25400"/>
                  <a:pt x="6790687" y="0"/>
                </a:cubicBezTo>
                <a:cubicBezTo>
                  <a:pt x="6929813" y="-25400"/>
                  <a:pt x="7300952" y="1837"/>
                  <a:pt x="7656455" y="0"/>
                </a:cubicBezTo>
                <a:cubicBezTo>
                  <a:pt x="7684828" y="75643"/>
                  <a:pt x="7623458" y="223584"/>
                  <a:pt x="7656455" y="329629"/>
                </a:cubicBezTo>
                <a:cubicBezTo>
                  <a:pt x="7689452" y="435674"/>
                  <a:pt x="7642856" y="548235"/>
                  <a:pt x="7656455" y="646331"/>
                </a:cubicBezTo>
                <a:cubicBezTo>
                  <a:pt x="7529364" y="655086"/>
                  <a:pt x="7466633" y="634034"/>
                  <a:pt x="7297191" y="646331"/>
                </a:cubicBezTo>
                <a:cubicBezTo>
                  <a:pt x="7127749" y="658628"/>
                  <a:pt x="6951514" y="645510"/>
                  <a:pt x="6861362" y="646331"/>
                </a:cubicBezTo>
                <a:cubicBezTo>
                  <a:pt x="6771210" y="647152"/>
                  <a:pt x="6543337" y="588508"/>
                  <a:pt x="6348968" y="646331"/>
                </a:cubicBezTo>
                <a:cubicBezTo>
                  <a:pt x="6154599" y="704154"/>
                  <a:pt x="6098758" y="596019"/>
                  <a:pt x="5913139" y="646331"/>
                </a:cubicBezTo>
                <a:cubicBezTo>
                  <a:pt x="5727520" y="696643"/>
                  <a:pt x="5636892" y="619533"/>
                  <a:pt x="5553875" y="646331"/>
                </a:cubicBezTo>
                <a:cubicBezTo>
                  <a:pt x="5470858" y="673129"/>
                  <a:pt x="5180520" y="591616"/>
                  <a:pt x="4964917" y="646331"/>
                </a:cubicBezTo>
                <a:cubicBezTo>
                  <a:pt x="4749314" y="701046"/>
                  <a:pt x="4532083" y="642177"/>
                  <a:pt x="4299394" y="646331"/>
                </a:cubicBezTo>
                <a:cubicBezTo>
                  <a:pt x="4066705" y="650485"/>
                  <a:pt x="3972529" y="613742"/>
                  <a:pt x="3863565" y="646331"/>
                </a:cubicBezTo>
                <a:cubicBezTo>
                  <a:pt x="3754601" y="678920"/>
                  <a:pt x="3495793" y="630578"/>
                  <a:pt x="3274607" y="646331"/>
                </a:cubicBezTo>
                <a:cubicBezTo>
                  <a:pt x="3053421" y="662084"/>
                  <a:pt x="3053471" y="642319"/>
                  <a:pt x="2915342" y="646331"/>
                </a:cubicBezTo>
                <a:cubicBezTo>
                  <a:pt x="2777213" y="650343"/>
                  <a:pt x="2534261" y="642513"/>
                  <a:pt x="2402949" y="646331"/>
                </a:cubicBezTo>
                <a:cubicBezTo>
                  <a:pt x="2271637" y="650149"/>
                  <a:pt x="1933643" y="616310"/>
                  <a:pt x="1737426" y="646331"/>
                </a:cubicBezTo>
                <a:cubicBezTo>
                  <a:pt x="1541209" y="676352"/>
                  <a:pt x="1418445" y="626322"/>
                  <a:pt x="1148468" y="646331"/>
                </a:cubicBezTo>
                <a:cubicBezTo>
                  <a:pt x="878491" y="666340"/>
                  <a:pt x="788207" y="586569"/>
                  <a:pt x="559510" y="646331"/>
                </a:cubicBezTo>
                <a:cubicBezTo>
                  <a:pt x="330813" y="706093"/>
                  <a:pt x="149853" y="642269"/>
                  <a:pt x="0" y="646331"/>
                </a:cubicBezTo>
                <a:cubicBezTo>
                  <a:pt x="-11115" y="511832"/>
                  <a:pt x="3608" y="425772"/>
                  <a:pt x="0" y="329629"/>
                </a:cubicBezTo>
                <a:cubicBezTo>
                  <a:pt x="-3608" y="233486"/>
                  <a:pt x="32776" y="108143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38100" cap="sq">
            <a:solidFill>
              <a:schemeClr val="accent2">
                <a:lumMod val="75000"/>
              </a:schemeClr>
            </a:solidFill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65078143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altLang="vi-VN" sz="36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pic>
        <p:nvPicPr>
          <p:cNvPr id="17" name="Picture 16" descr="Icon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6F4A9D26-F6C0-4BAF-808A-3271056E88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10" y="5870905"/>
            <a:ext cx="1517650" cy="75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0470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38616"/>
          <a:stretch>
            <a:fillRect/>
          </a:stretch>
        </p:blipFill>
        <p:spPr>
          <a:xfrm>
            <a:off x="-76221" y="5951084"/>
            <a:ext cx="4451449" cy="98709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l="46551"/>
          <a:stretch>
            <a:fillRect/>
          </a:stretch>
        </p:blipFill>
        <p:spPr>
          <a:xfrm>
            <a:off x="139700" y="165100"/>
            <a:ext cx="2009804" cy="14007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08114" y="5951084"/>
            <a:ext cx="472976" cy="44223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400800" y="5196155"/>
            <a:ext cx="472976" cy="4422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033224" y="865451"/>
            <a:ext cx="472976" cy="44223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238A98E-0817-41EF-A740-9D672B290925}"/>
              </a:ext>
            </a:extLst>
          </p:cNvPr>
          <p:cNvGrpSpPr/>
          <p:nvPr/>
        </p:nvGrpSpPr>
        <p:grpSpPr>
          <a:xfrm>
            <a:off x="1477822" y="1512414"/>
            <a:ext cx="8648084" cy="4659786"/>
            <a:chOff x="579545" y="1640906"/>
            <a:chExt cx="4389626" cy="4659786"/>
          </a:xfrm>
        </p:grpSpPr>
        <p:sp>
          <p:nvSpPr>
            <p:cNvPr id="16" name="Rounded Rectangle 15">
              <a:hlinkClick r:id="rId7" action="ppaction://hlinksldjump"/>
            </p:cNvPr>
            <p:cNvSpPr/>
            <p:nvPr/>
          </p:nvSpPr>
          <p:spPr>
            <a:xfrm>
              <a:off x="742294" y="1640906"/>
              <a:ext cx="4226877" cy="4138223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5" name="Rectangle 4">
              <a:extLst>
                <a:ext uri="{FF2B5EF4-FFF2-40B4-BE49-F238E27FC236}">
                  <a16:creationId xmlns:a16="http://schemas.microsoft.com/office/drawing/2014/main" id="{DE128296-34A6-4EB3-A3CB-541B2304D9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9545" y="2355944"/>
              <a:ext cx="4312311" cy="3944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en-US" altLang="vi-VN" sz="2800" dirty="0">
                  <a:solidFill>
                    <a:srgbClr val="FE622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		</a:t>
              </a:r>
              <a:r>
                <a:rPr lang="en-US" altLang="vi-VN" sz="2800" b="1" dirty="0">
                  <a:solidFill>
                    <a:srgbClr val="FE622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Lê Thái </a:t>
              </a:r>
              <a:r>
                <a:rPr lang="en-US" altLang="vi-VN" sz="2800" b="1" dirty="0" err="1">
                  <a:solidFill>
                    <a:srgbClr val="FE622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altLang="vi-VN" sz="2800" b="1" dirty="0">
                  <a:solidFill>
                    <a:srgbClr val="FE622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(Lê </a:t>
              </a:r>
              <a:r>
                <a:rPr lang="en-US" altLang="vi-VN" sz="2800" b="1" dirty="0" err="1">
                  <a:solidFill>
                    <a:srgbClr val="FE622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Lợi</a:t>
              </a:r>
              <a:r>
                <a:rPr lang="en-US" altLang="vi-VN" sz="2800" b="1" dirty="0">
                  <a:solidFill>
                    <a:srgbClr val="FE622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),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xướng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Lam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Sơn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chiến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thắng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quân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Minh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trở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FE622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vua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tiên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Hậu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Lê,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triều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lâu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lịch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Nam. </a:t>
              </a:r>
            </a:p>
          </p:txBody>
        </p:sp>
      </p:grpSp>
      <p:pic>
        <p:nvPicPr>
          <p:cNvPr id="12" name="图片 10">
            <a:extLst>
              <a:ext uri="{FF2B5EF4-FFF2-40B4-BE49-F238E27FC236}">
                <a16:creationId xmlns:a16="http://schemas.microsoft.com/office/drawing/2014/main" id="{7D7AEC66-69CC-4432-86AC-E3C79F9FE2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" r="12440" b="85676"/>
          <a:stretch/>
        </p:blipFill>
        <p:spPr>
          <a:xfrm>
            <a:off x="741395" y="82550"/>
            <a:ext cx="7788175" cy="1483251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59F9E0D6-D100-4151-84E2-6ABC684BF22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10" y="5870905"/>
            <a:ext cx="1517650" cy="75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786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856244" y="2068674"/>
            <a:ext cx="5283200" cy="221599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7200" spc="267">
                <a:solidFill>
                  <a:srgbClr val="FFCC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HP-087" panose="020B0803050302020204" pitchFamily="34" charset="0"/>
              </a:rPr>
              <a:t>DANH TỪ CHUNG</a:t>
            </a:r>
            <a:endParaRPr lang="en-US" sz="7200" spc="267" dirty="0">
              <a:solidFill>
                <a:srgbClr val="FFCC00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HP-087" panose="020B0803050302020204" pitchFamily="34" charset="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914400" y="800976"/>
            <a:ext cx="4673601" cy="2541974"/>
            <a:chOff x="0" y="0"/>
            <a:chExt cx="6402511" cy="3008210"/>
          </a:xfrm>
          <a:solidFill>
            <a:srgbClr val="FE622A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6402512" cy="3008210"/>
            </a:xfrm>
            <a:custGeom>
              <a:avLst/>
              <a:gdLst/>
              <a:ahLst/>
              <a:cxnLst/>
              <a:rect l="l" t="t" r="r" b="b"/>
              <a:pathLst>
                <a:path w="6402512" h="3008210">
                  <a:moveTo>
                    <a:pt x="6278051" y="3008210"/>
                  </a:moveTo>
                  <a:lnTo>
                    <a:pt x="124460" y="3008210"/>
                  </a:lnTo>
                  <a:cubicBezTo>
                    <a:pt x="55880" y="3008210"/>
                    <a:pt x="0" y="2952330"/>
                    <a:pt x="0" y="288375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278052" y="0"/>
                  </a:lnTo>
                  <a:cubicBezTo>
                    <a:pt x="6346632" y="0"/>
                    <a:pt x="6402512" y="55880"/>
                    <a:pt x="6402512" y="124460"/>
                  </a:cubicBezTo>
                  <a:lnTo>
                    <a:pt x="6402512" y="2883750"/>
                  </a:lnTo>
                  <a:cubicBezTo>
                    <a:pt x="6402512" y="2952330"/>
                    <a:pt x="6346632" y="3008210"/>
                    <a:pt x="6278052" y="300821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</p:sp>
      </p:grpSp>
      <p:grpSp>
        <p:nvGrpSpPr>
          <p:cNvPr id="5" name="Group 5"/>
          <p:cNvGrpSpPr/>
          <p:nvPr/>
        </p:nvGrpSpPr>
        <p:grpSpPr>
          <a:xfrm>
            <a:off x="812800" y="3745402"/>
            <a:ext cx="5283200" cy="2311622"/>
            <a:chOff x="0" y="0"/>
            <a:chExt cx="6402511" cy="30082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02512" cy="3008210"/>
            </a:xfrm>
            <a:custGeom>
              <a:avLst/>
              <a:gdLst/>
              <a:ahLst/>
              <a:cxnLst/>
              <a:rect l="l" t="t" r="r" b="b"/>
              <a:pathLst>
                <a:path w="6402512" h="3008210">
                  <a:moveTo>
                    <a:pt x="6278051" y="3008210"/>
                  </a:moveTo>
                  <a:lnTo>
                    <a:pt x="124460" y="3008210"/>
                  </a:lnTo>
                  <a:cubicBezTo>
                    <a:pt x="55880" y="3008210"/>
                    <a:pt x="0" y="2952330"/>
                    <a:pt x="0" y="288375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278052" y="0"/>
                  </a:lnTo>
                  <a:cubicBezTo>
                    <a:pt x="6346632" y="0"/>
                    <a:pt x="6402512" y="55880"/>
                    <a:pt x="6402512" y="124460"/>
                  </a:cubicBezTo>
                  <a:lnTo>
                    <a:pt x="6402512" y="2883750"/>
                  </a:lnTo>
                  <a:cubicBezTo>
                    <a:pt x="6402512" y="2952330"/>
                    <a:pt x="6346632" y="3008210"/>
                    <a:pt x="6278052" y="300821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24989" y="499860"/>
            <a:ext cx="2985969" cy="625803"/>
            <a:chOff x="0" y="0"/>
            <a:chExt cx="5971938" cy="1251606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5971938" cy="1251606"/>
              <a:chOff x="0" y="0"/>
              <a:chExt cx="4789490" cy="1003787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789491" cy="1003787"/>
              </a:xfrm>
              <a:custGeom>
                <a:avLst/>
                <a:gdLst/>
                <a:ahLst/>
                <a:cxnLst/>
                <a:rect l="l" t="t" r="r" b="b"/>
                <a:pathLst>
                  <a:path w="4789491" h="1003787">
                    <a:moveTo>
                      <a:pt x="4665030" y="1003787"/>
                    </a:moveTo>
                    <a:lnTo>
                      <a:pt x="124460" y="1003787"/>
                    </a:lnTo>
                    <a:cubicBezTo>
                      <a:pt x="55880" y="1003787"/>
                      <a:pt x="0" y="947907"/>
                      <a:pt x="0" y="87932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665030" y="0"/>
                    </a:lnTo>
                    <a:cubicBezTo>
                      <a:pt x="4733610" y="0"/>
                      <a:pt x="4789491" y="55880"/>
                      <a:pt x="4789491" y="124460"/>
                    </a:cubicBezTo>
                    <a:lnTo>
                      <a:pt x="4789491" y="879327"/>
                    </a:lnTo>
                    <a:cubicBezTo>
                      <a:pt x="4789491" y="947907"/>
                      <a:pt x="4733610" y="1003787"/>
                      <a:pt x="4665030" y="1003787"/>
                    </a:cubicBezTo>
                    <a:close/>
                  </a:path>
                </a:pathLst>
              </a:custGeom>
              <a:solidFill>
                <a:srgbClr val="FFCC00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1110526" y="300010"/>
              <a:ext cx="3750888" cy="9185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60"/>
                </a:lnSpc>
                <a:spcBef>
                  <a:spcPct val="0"/>
                </a:spcBef>
              </a:pPr>
              <a:r>
                <a:rPr lang="en-US" sz="4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sông</a:t>
              </a:r>
              <a:endPara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881375" y="3535414"/>
            <a:ext cx="2985969" cy="625803"/>
            <a:chOff x="0" y="0"/>
            <a:chExt cx="5971938" cy="1251606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5971938" cy="1251606"/>
              <a:chOff x="0" y="0"/>
              <a:chExt cx="4789490" cy="100378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4789491" cy="1003787"/>
              </a:xfrm>
              <a:custGeom>
                <a:avLst/>
                <a:gdLst/>
                <a:ahLst/>
                <a:cxnLst/>
                <a:rect l="l" t="t" r="r" b="b"/>
                <a:pathLst>
                  <a:path w="4789491" h="1003787">
                    <a:moveTo>
                      <a:pt x="4665030" y="1003787"/>
                    </a:moveTo>
                    <a:lnTo>
                      <a:pt x="124460" y="1003787"/>
                    </a:lnTo>
                    <a:cubicBezTo>
                      <a:pt x="55880" y="1003787"/>
                      <a:pt x="0" y="947907"/>
                      <a:pt x="0" y="87932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665030" y="0"/>
                    </a:lnTo>
                    <a:cubicBezTo>
                      <a:pt x="4733610" y="0"/>
                      <a:pt x="4789491" y="55880"/>
                      <a:pt x="4789491" y="124460"/>
                    </a:cubicBezTo>
                    <a:lnTo>
                      <a:pt x="4789491" y="879327"/>
                    </a:lnTo>
                    <a:cubicBezTo>
                      <a:pt x="4789491" y="947907"/>
                      <a:pt x="4733610" y="1003787"/>
                      <a:pt x="4665030" y="1003787"/>
                    </a:cubicBezTo>
                    <a:close/>
                  </a:path>
                </a:pathLst>
              </a:custGeom>
              <a:solidFill>
                <a:srgbClr val="FFCC00"/>
              </a:solidFill>
            </p:spPr>
          </p:sp>
        </p:grpSp>
        <p:sp>
          <p:nvSpPr>
            <p:cNvPr id="14" name="TextBox 14"/>
            <p:cNvSpPr txBox="1"/>
            <p:nvPr/>
          </p:nvSpPr>
          <p:spPr>
            <a:xfrm>
              <a:off x="1107720" y="297432"/>
              <a:ext cx="3750888" cy="9185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60"/>
                </a:lnSpc>
                <a:spcBef>
                  <a:spcPct val="0"/>
                </a:spcBef>
              </a:pPr>
              <a:r>
                <a:rPr lang="en-US" sz="4400" b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vua</a:t>
              </a:r>
              <a:endParaRPr lang="en-US" sz="4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 rotWithShape="1">
          <a:blip r:embed="rId2"/>
          <a:srcRect l="-3995" r="-3980" b="2277"/>
          <a:stretch/>
        </p:blipFill>
        <p:spPr>
          <a:xfrm>
            <a:off x="5614221" y="4728143"/>
            <a:ext cx="2383872" cy="202544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55139" y="4822838"/>
            <a:ext cx="414011" cy="38710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4"/>
          <a:srcRect l="23760" t="96" r="3960" b="66892"/>
          <a:stretch>
            <a:fillRect/>
          </a:stretch>
        </p:blipFill>
        <p:spPr>
          <a:xfrm rot="-10800000">
            <a:off x="7899399" y="-214149"/>
            <a:ext cx="2993443" cy="101512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124989" y="1362055"/>
            <a:ext cx="417739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vi-VN" sz="32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Tên </a:t>
            </a:r>
            <a:r>
              <a:rPr lang="en-US" altLang="vi-VN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vi-VN" sz="32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những dòng </a:t>
            </a:r>
            <a:r>
              <a:rPr lang="en-US" altLang="vi-VN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vi-VN" sz="3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043126" y="4312328"/>
            <a:ext cx="482421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vi-VN" sz="2933" b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vi-VN" sz="32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chung chỉ </a:t>
            </a:r>
            <a:r>
              <a:rPr lang="en-US" altLang="vi-VN" sz="3200" b="1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32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đứng</a:t>
            </a:r>
            <a: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 </a:t>
            </a:r>
            <a:r>
              <a:rPr lang="en-US" altLang="vi-VN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3" name="图片 10">
            <a:extLst>
              <a:ext uri="{FF2B5EF4-FFF2-40B4-BE49-F238E27FC236}">
                <a16:creationId xmlns:a16="http://schemas.microsoft.com/office/drawing/2014/main" id="{771EA00C-D486-4076-8F15-04752E6BFDC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" r="12440" b="79427"/>
          <a:stretch>
            <a:fillRect/>
          </a:stretch>
        </p:blipFill>
        <p:spPr>
          <a:xfrm>
            <a:off x="5801422" y="1125663"/>
            <a:ext cx="4233534" cy="1249526"/>
          </a:xfrm>
          <a:prstGeom prst="rect">
            <a:avLst/>
          </a:prstGeom>
        </p:spPr>
      </p:pic>
      <p:pic>
        <p:nvPicPr>
          <p:cNvPr id="24" name="图片 10">
            <a:extLst>
              <a:ext uri="{FF2B5EF4-FFF2-40B4-BE49-F238E27FC236}">
                <a16:creationId xmlns:a16="http://schemas.microsoft.com/office/drawing/2014/main" id="{BA483179-2F13-4ECE-A0A5-AA7EFE57D8D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>
            <a:fillRect/>
          </a:stretch>
        </p:blipFill>
        <p:spPr>
          <a:xfrm>
            <a:off x="8686800" y="-37427"/>
            <a:ext cx="3505200" cy="1602363"/>
          </a:xfrm>
          <a:prstGeom prst="rect">
            <a:avLst/>
          </a:prstGeom>
        </p:spPr>
      </p:pic>
      <p:sp>
        <p:nvSpPr>
          <p:cNvPr id="25" name="椭圆 21">
            <a:extLst>
              <a:ext uri="{FF2B5EF4-FFF2-40B4-BE49-F238E27FC236}">
                <a16:creationId xmlns:a16="http://schemas.microsoft.com/office/drawing/2014/main" id="{2BDBBB3A-0000-4AA6-8233-D6DB9E450EC9}"/>
              </a:ext>
            </a:extLst>
          </p:cNvPr>
          <p:cNvSpPr/>
          <p:nvPr/>
        </p:nvSpPr>
        <p:spPr>
          <a:xfrm>
            <a:off x="-600092" y="-262401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1" grpId="0"/>
      <p:bldP spid="22" grpId="0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141862" y="2045935"/>
            <a:ext cx="5283200" cy="221599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7200" spc="267">
                <a:solidFill>
                  <a:srgbClr val="009BD2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HP-087" panose="020B0803050302020204" pitchFamily="34" charset="0"/>
              </a:rPr>
              <a:t>DANH TỪ Riêng</a:t>
            </a:r>
            <a:endParaRPr lang="en-US" sz="7200" spc="267" dirty="0">
              <a:solidFill>
                <a:srgbClr val="009BD2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HP-087" panose="020B0803050302020204" pitchFamily="34" charset="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914400" y="800976"/>
            <a:ext cx="4673601" cy="2541974"/>
            <a:chOff x="0" y="0"/>
            <a:chExt cx="6402511" cy="3008210"/>
          </a:xfrm>
          <a:solidFill>
            <a:srgbClr val="FE622A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6402512" cy="3008210"/>
            </a:xfrm>
            <a:custGeom>
              <a:avLst/>
              <a:gdLst/>
              <a:ahLst/>
              <a:cxnLst/>
              <a:rect l="l" t="t" r="r" b="b"/>
              <a:pathLst>
                <a:path w="6402512" h="3008210">
                  <a:moveTo>
                    <a:pt x="6278051" y="3008210"/>
                  </a:moveTo>
                  <a:lnTo>
                    <a:pt x="124460" y="3008210"/>
                  </a:lnTo>
                  <a:cubicBezTo>
                    <a:pt x="55880" y="3008210"/>
                    <a:pt x="0" y="2952330"/>
                    <a:pt x="0" y="288375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278052" y="0"/>
                  </a:lnTo>
                  <a:cubicBezTo>
                    <a:pt x="6346632" y="0"/>
                    <a:pt x="6402512" y="55880"/>
                    <a:pt x="6402512" y="124460"/>
                  </a:cubicBezTo>
                  <a:lnTo>
                    <a:pt x="6402512" y="2883750"/>
                  </a:lnTo>
                  <a:cubicBezTo>
                    <a:pt x="6402512" y="2952330"/>
                    <a:pt x="6346632" y="3008210"/>
                    <a:pt x="6278052" y="300821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</p:sp>
      </p:grpSp>
      <p:grpSp>
        <p:nvGrpSpPr>
          <p:cNvPr id="5" name="Group 5"/>
          <p:cNvGrpSpPr/>
          <p:nvPr/>
        </p:nvGrpSpPr>
        <p:grpSpPr>
          <a:xfrm>
            <a:off x="812800" y="3745402"/>
            <a:ext cx="5283200" cy="2311622"/>
            <a:chOff x="0" y="0"/>
            <a:chExt cx="6402511" cy="30082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02512" cy="3008210"/>
            </a:xfrm>
            <a:custGeom>
              <a:avLst/>
              <a:gdLst/>
              <a:ahLst/>
              <a:cxnLst/>
              <a:rect l="l" t="t" r="r" b="b"/>
              <a:pathLst>
                <a:path w="6402512" h="3008210">
                  <a:moveTo>
                    <a:pt x="6278051" y="3008210"/>
                  </a:moveTo>
                  <a:lnTo>
                    <a:pt x="124460" y="3008210"/>
                  </a:lnTo>
                  <a:cubicBezTo>
                    <a:pt x="55880" y="3008210"/>
                    <a:pt x="0" y="2952330"/>
                    <a:pt x="0" y="288375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278052" y="0"/>
                  </a:lnTo>
                  <a:cubicBezTo>
                    <a:pt x="6346632" y="0"/>
                    <a:pt x="6402512" y="55880"/>
                    <a:pt x="6402512" y="124460"/>
                  </a:cubicBezTo>
                  <a:lnTo>
                    <a:pt x="6402512" y="2883750"/>
                  </a:lnTo>
                  <a:cubicBezTo>
                    <a:pt x="6402512" y="2952330"/>
                    <a:pt x="6346632" y="3008210"/>
                    <a:pt x="6278052" y="300821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24989" y="499860"/>
            <a:ext cx="2985969" cy="625803"/>
            <a:chOff x="0" y="0"/>
            <a:chExt cx="5971938" cy="1251606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5971938" cy="1251606"/>
              <a:chOff x="0" y="0"/>
              <a:chExt cx="4789490" cy="1003787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789491" cy="1003787"/>
              </a:xfrm>
              <a:custGeom>
                <a:avLst/>
                <a:gdLst/>
                <a:ahLst/>
                <a:cxnLst/>
                <a:rect l="l" t="t" r="r" b="b"/>
                <a:pathLst>
                  <a:path w="4789491" h="1003787">
                    <a:moveTo>
                      <a:pt x="4665030" y="1003787"/>
                    </a:moveTo>
                    <a:lnTo>
                      <a:pt x="124460" y="1003787"/>
                    </a:lnTo>
                    <a:cubicBezTo>
                      <a:pt x="55880" y="1003787"/>
                      <a:pt x="0" y="947907"/>
                      <a:pt x="0" y="87932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665030" y="0"/>
                    </a:lnTo>
                    <a:cubicBezTo>
                      <a:pt x="4733610" y="0"/>
                      <a:pt x="4789491" y="55880"/>
                      <a:pt x="4789491" y="124460"/>
                    </a:cubicBezTo>
                    <a:lnTo>
                      <a:pt x="4789491" y="879327"/>
                    </a:lnTo>
                    <a:cubicBezTo>
                      <a:pt x="4789491" y="947907"/>
                      <a:pt x="4733610" y="1003787"/>
                      <a:pt x="4665030" y="1003787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574502" y="300010"/>
              <a:ext cx="4936428" cy="91858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360"/>
                </a:lnSpc>
                <a:spcBef>
                  <a:spcPct val="0"/>
                </a:spcBef>
              </a:pPr>
              <a:r>
                <a:rPr lang="en-US" sz="4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Cửu Long</a:t>
              </a:r>
              <a:endPara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881375" y="3535414"/>
            <a:ext cx="2985969" cy="625803"/>
            <a:chOff x="0" y="0"/>
            <a:chExt cx="5971938" cy="1251606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5971938" cy="1251606"/>
              <a:chOff x="0" y="0"/>
              <a:chExt cx="4789490" cy="100378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4789491" cy="1003787"/>
              </a:xfrm>
              <a:custGeom>
                <a:avLst/>
                <a:gdLst/>
                <a:ahLst/>
                <a:cxnLst/>
                <a:rect l="l" t="t" r="r" b="b"/>
                <a:pathLst>
                  <a:path w="4789491" h="1003787">
                    <a:moveTo>
                      <a:pt x="4665030" y="1003787"/>
                    </a:moveTo>
                    <a:lnTo>
                      <a:pt x="124460" y="1003787"/>
                    </a:lnTo>
                    <a:cubicBezTo>
                      <a:pt x="55880" y="1003787"/>
                      <a:pt x="0" y="947907"/>
                      <a:pt x="0" y="87932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665030" y="0"/>
                    </a:lnTo>
                    <a:cubicBezTo>
                      <a:pt x="4733610" y="0"/>
                      <a:pt x="4789491" y="55880"/>
                      <a:pt x="4789491" y="124460"/>
                    </a:cubicBezTo>
                    <a:lnTo>
                      <a:pt x="4789491" y="879327"/>
                    </a:lnTo>
                    <a:cubicBezTo>
                      <a:pt x="4789491" y="947907"/>
                      <a:pt x="4733610" y="1003787"/>
                      <a:pt x="4665030" y="1003787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</p:spPr>
          </p:sp>
        </p:grpSp>
        <p:sp>
          <p:nvSpPr>
            <p:cNvPr id="14" name="TextBox 14"/>
            <p:cNvSpPr txBox="1"/>
            <p:nvPr/>
          </p:nvSpPr>
          <p:spPr>
            <a:xfrm>
              <a:off x="1107720" y="297432"/>
              <a:ext cx="3750888" cy="9185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60"/>
                </a:lnSpc>
                <a:spcBef>
                  <a:spcPct val="0"/>
                </a:spcBef>
              </a:pPr>
              <a:r>
                <a:rPr lang="en-US" sz="4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Lê Lợi</a:t>
              </a:r>
              <a:endPara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 rotWithShape="1">
          <a:blip r:embed="rId2"/>
          <a:srcRect l="-3995" r="-3980" b="2277"/>
          <a:stretch/>
        </p:blipFill>
        <p:spPr>
          <a:xfrm>
            <a:off x="5614221" y="4728143"/>
            <a:ext cx="2383872" cy="202544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55139" y="4822838"/>
            <a:ext cx="414011" cy="38710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4"/>
          <a:srcRect l="23760" t="96" r="3960" b="66892"/>
          <a:stretch>
            <a:fillRect/>
          </a:stretch>
        </p:blipFill>
        <p:spPr>
          <a:xfrm rot="-10800000">
            <a:off x="7899399" y="-214149"/>
            <a:ext cx="2993443" cy="101512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124989" y="1362055"/>
            <a:ext cx="41773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vi-VN" sz="36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Tên riêng của một dòng sông.</a:t>
            </a:r>
            <a:endParaRPr lang="en-US" altLang="vi-VN" sz="3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043126" y="4312328"/>
            <a:ext cx="48242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vi-VN" sz="3200" b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vi-VN" sz="36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riêng của một vị vua.</a:t>
            </a:r>
            <a:endParaRPr lang="en-US" altLang="vi-VN" sz="3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图片 10">
            <a:extLst>
              <a:ext uri="{FF2B5EF4-FFF2-40B4-BE49-F238E27FC236}">
                <a16:creationId xmlns:a16="http://schemas.microsoft.com/office/drawing/2014/main" id="{771EA00C-D486-4076-8F15-04752E6BFDC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" r="12440" b="79427"/>
          <a:stretch>
            <a:fillRect/>
          </a:stretch>
        </p:blipFill>
        <p:spPr>
          <a:xfrm>
            <a:off x="5801422" y="1125663"/>
            <a:ext cx="4233534" cy="1249526"/>
          </a:xfrm>
          <a:prstGeom prst="rect">
            <a:avLst/>
          </a:prstGeom>
        </p:spPr>
      </p:pic>
      <p:pic>
        <p:nvPicPr>
          <p:cNvPr id="24" name="图片 10">
            <a:extLst>
              <a:ext uri="{FF2B5EF4-FFF2-40B4-BE49-F238E27FC236}">
                <a16:creationId xmlns:a16="http://schemas.microsoft.com/office/drawing/2014/main" id="{BA483179-2F13-4ECE-A0A5-AA7EFE57D8D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>
            <a:fillRect/>
          </a:stretch>
        </p:blipFill>
        <p:spPr>
          <a:xfrm>
            <a:off x="8686800" y="-37427"/>
            <a:ext cx="3505200" cy="1602363"/>
          </a:xfrm>
          <a:prstGeom prst="rect">
            <a:avLst/>
          </a:prstGeom>
        </p:spPr>
      </p:pic>
      <p:sp>
        <p:nvSpPr>
          <p:cNvPr id="25" name="椭圆 21">
            <a:extLst>
              <a:ext uri="{FF2B5EF4-FFF2-40B4-BE49-F238E27FC236}">
                <a16:creationId xmlns:a16="http://schemas.microsoft.com/office/drawing/2014/main" id="{2BDBBB3A-0000-4AA6-8233-D6DB9E450EC9}"/>
              </a:ext>
            </a:extLst>
          </p:cNvPr>
          <p:cNvSpPr/>
          <p:nvPr/>
        </p:nvSpPr>
        <p:spPr>
          <a:xfrm>
            <a:off x="-600092" y="-262401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996113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1" grpId="0"/>
      <p:bldP spid="22" grpId="0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04" t="169" r="-35" b="-3561"/>
          <a:stretch/>
        </p:blipFill>
        <p:spPr>
          <a:xfrm>
            <a:off x="707923" y="740690"/>
            <a:ext cx="4325134" cy="1804466"/>
          </a:xfrm>
          <a:prstGeom prst="rect">
            <a:avLst/>
          </a:prstGeom>
        </p:spPr>
      </p:pic>
      <p:pic>
        <p:nvPicPr>
          <p:cNvPr id="25" name="图片 4">
            <a:extLst>
              <a:ext uri="{FF2B5EF4-FFF2-40B4-BE49-F238E27FC236}">
                <a16:creationId xmlns:a16="http://schemas.microsoft.com/office/drawing/2014/main" id="{8804642A-1DC8-4B89-8DEF-FE887FFD88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6565650" y="2050291"/>
            <a:ext cx="5101076" cy="1628877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44DC77F4-D1EF-4F1E-BB4A-F786D42EC2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627102" y="2049645"/>
            <a:ext cx="5101076" cy="1628877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2743201" y="673034"/>
            <a:ext cx="7300562" cy="12975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34"/>
              </a:lnSpc>
              <a:spcBef>
                <a:spcPct val="0"/>
              </a:spcBef>
            </a:pPr>
            <a:r>
              <a:rPr lang="en-US" sz="4000" b="1" spc="267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THỂ HIỆN TRÊN VĂN BẢN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172470" y="3774574"/>
            <a:ext cx="4014669" cy="2172936"/>
            <a:chOff x="0" y="0"/>
            <a:chExt cx="4751019" cy="2887975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4751019" cy="2887975"/>
            </a:xfrm>
            <a:custGeom>
              <a:avLst/>
              <a:gdLst/>
              <a:ahLst/>
              <a:cxnLst/>
              <a:rect l="l" t="t" r="r" b="b"/>
              <a:pathLst>
                <a:path w="4751019" h="2887975">
                  <a:moveTo>
                    <a:pt x="4626559" y="2887975"/>
                  </a:moveTo>
                  <a:lnTo>
                    <a:pt x="124460" y="2887975"/>
                  </a:lnTo>
                  <a:cubicBezTo>
                    <a:pt x="55880" y="2887975"/>
                    <a:pt x="0" y="2832095"/>
                    <a:pt x="0" y="27635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26559" y="0"/>
                  </a:lnTo>
                  <a:cubicBezTo>
                    <a:pt x="4695139" y="0"/>
                    <a:pt x="4751019" y="55880"/>
                    <a:pt x="4751019" y="124460"/>
                  </a:cubicBezTo>
                  <a:lnTo>
                    <a:pt x="4751019" y="2763515"/>
                  </a:lnTo>
                  <a:cubicBezTo>
                    <a:pt x="4751019" y="2832095"/>
                    <a:pt x="4695139" y="2887975"/>
                    <a:pt x="4626559" y="2887975"/>
                  </a:cubicBezTo>
                  <a:close/>
                </a:path>
              </a:pathLst>
            </a:custGeom>
            <a:grpFill/>
            <a:ln w="38100">
              <a:prstDash val="lg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513528" y="4308966"/>
            <a:ext cx="3332551" cy="1312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1960"/>
              </a:lnSpc>
              <a:spcBef>
                <a:spcPct val="0"/>
              </a:spcBef>
            </a:pPr>
            <a:endParaRPr lang="en-US" sz="3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1960"/>
              </a:lnSpc>
              <a:spcBef>
                <a:spcPct val="0"/>
              </a:spcBef>
            </a:pPr>
            <a:endParaRPr lang="en-US" sz="3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7231687" y="3761777"/>
            <a:ext cx="4014669" cy="2185733"/>
            <a:chOff x="0" y="0"/>
            <a:chExt cx="4751019" cy="2887975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0" name="Freeform 10"/>
            <p:cNvSpPr/>
            <p:nvPr/>
          </p:nvSpPr>
          <p:spPr>
            <a:xfrm>
              <a:off x="0" y="0"/>
              <a:ext cx="4751019" cy="2887975"/>
            </a:xfrm>
            <a:custGeom>
              <a:avLst/>
              <a:gdLst/>
              <a:ahLst/>
              <a:cxnLst/>
              <a:rect l="l" t="t" r="r" b="b"/>
              <a:pathLst>
                <a:path w="4751019" h="2887975">
                  <a:moveTo>
                    <a:pt x="4626559" y="2887975"/>
                  </a:moveTo>
                  <a:lnTo>
                    <a:pt x="124460" y="2887975"/>
                  </a:lnTo>
                  <a:cubicBezTo>
                    <a:pt x="55880" y="2887975"/>
                    <a:pt x="0" y="2832095"/>
                    <a:pt x="0" y="27635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26559" y="0"/>
                  </a:lnTo>
                  <a:cubicBezTo>
                    <a:pt x="4695139" y="0"/>
                    <a:pt x="4751019" y="55880"/>
                    <a:pt x="4751019" y="124460"/>
                  </a:cubicBezTo>
                  <a:lnTo>
                    <a:pt x="4751019" y="2763515"/>
                  </a:lnTo>
                  <a:cubicBezTo>
                    <a:pt x="4751019" y="2832095"/>
                    <a:pt x="4695139" y="2887975"/>
                    <a:pt x="4626559" y="2887975"/>
                  </a:cubicBezTo>
                  <a:close/>
                </a:path>
              </a:pathLst>
            </a:custGeom>
            <a:grpFill/>
            <a:ln w="38100">
              <a:solidFill>
                <a:schemeClr val="accent1">
                  <a:lumMod val="50000"/>
                </a:schemeClr>
              </a:solidFill>
              <a:prstDash val="lg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7214616" y="2742126"/>
            <a:ext cx="3803143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UVN Huong Que Nang" panose="020E0804040705030404" pitchFamily="34" charset="0"/>
                <a:cs typeface="Times New Roman" panose="02020603050405020304" pitchFamily="18" charset="0"/>
              </a:rPr>
              <a:t>DANH TỪ RIÊNG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65746" y="2755718"/>
            <a:ext cx="3803143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32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UVN Huong Que Nang" panose="020E0804040705030404" pitchFamily="34" charset="0"/>
                <a:cs typeface="Times New Roman" panose="02020603050405020304" pitchFamily="18" charset="0"/>
              </a:rPr>
              <a:t>DANH TỪ CHUNG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4" r="9094"/>
          <a:stretch/>
        </p:blipFill>
        <p:spPr>
          <a:xfrm>
            <a:off x="4946877" y="2985871"/>
            <a:ext cx="2561905" cy="3131439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7831707" y="4308966"/>
            <a:ext cx="2863127" cy="984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200" b="1">
                <a:solidFill>
                  <a:srgbClr val="1C51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 luôn được </a:t>
            </a:r>
            <a:r>
              <a:rPr lang="en-US" sz="3200" b="1" dirty="0" err="1">
                <a:solidFill>
                  <a:srgbClr val="1C51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1C51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C51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1C51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5"/>
          <a:srcRect l="45862" t="96" r="2411" b="24462"/>
          <a:stretch>
            <a:fillRect/>
          </a:stretch>
        </p:blipFill>
        <p:spPr>
          <a:xfrm>
            <a:off x="10156559" y="-33647"/>
            <a:ext cx="2179593" cy="2360309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"/>
                            </p:stCondLst>
                            <p:childTnLst>
                              <p:par>
                                <p:cTn id="5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3" grpId="0"/>
      <p:bldP spid="15" grpId="0"/>
      <p:bldP spid="19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485</TotalTime>
  <Words>603</Words>
  <Application>Microsoft Office PowerPoint</Application>
  <PresentationFormat>Widescreen</PresentationFormat>
  <Paragraphs>79</Paragraphs>
  <Slides>18</Slides>
  <Notes>11</Notes>
  <HiddenSlides>3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UTM Showcard</vt:lpstr>
      <vt:lpstr>等线</vt:lpstr>
      <vt:lpstr>UTM Thanh Nhac TL</vt:lpstr>
      <vt:lpstr>UVN Banh Mi</vt:lpstr>
      <vt:lpstr>UTM Wedding K&amp;T</vt:lpstr>
      <vt:lpstr>UVN Huong Que Nang</vt:lpstr>
      <vt:lpstr>Times New Roman</vt:lpstr>
      <vt:lpstr>UTM Staccato </vt:lpstr>
      <vt:lpstr>HP-087</vt:lpstr>
      <vt:lpstr>等线 Light</vt:lpstr>
      <vt:lpstr>Wingdings</vt:lpstr>
      <vt:lpstr>Arial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 R 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KTUTS</dc:creator>
  <cp:keywords>YenVu_Meo</cp:keywords>
  <cp:lastModifiedBy>Ngọc Phạm</cp:lastModifiedBy>
  <cp:revision>38</cp:revision>
  <dcterms:created xsi:type="dcterms:W3CDTF">2019-12-28T02:24:00Z</dcterms:created>
  <dcterms:modified xsi:type="dcterms:W3CDTF">2021-10-07T15:06:44Z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7F7AB21448E74988AAF61C56AF2AE7C2</vt:lpwstr>
  </property>
  <property fmtid="{D5CDD505-2E9C-101B-9397-08002B2CF9AE}" pid="3" name="KSOProductBuildVer">
    <vt:lpwstr>1033-11.2.0.10323</vt:lpwstr>
  </property>
</Properties>
</file>